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65" r:id="rId3"/>
    <p:sldId id="263" r:id="rId4"/>
    <p:sldId id="256" r:id="rId5"/>
    <p:sldId id="266" r:id="rId6"/>
    <p:sldId id="283" r:id="rId7"/>
    <p:sldId id="262" r:id="rId8"/>
    <p:sldId id="284" r:id="rId9"/>
    <p:sldId id="287" r:id="rId10"/>
    <p:sldId id="288" r:id="rId11"/>
    <p:sldId id="257" r:id="rId12"/>
    <p:sldId id="294" r:id="rId13"/>
    <p:sldId id="295" r:id="rId14"/>
    <p:sldId id="297" r:id="rId15"/>
    <p:sldId id="289" r:id="rId16"/>
    <p:sldId id="285" r:id="rId17"/>
    <p:sldId id="290" r:id="rId18"/>
    <p:sldId id="258" r:id="rId19"/>
    <p:sldId id="299" r:id="rId20"/>
    <p:sldId id="300" r:id="rId21"/>
    <p:sldId id="301" r:id="rId22"/>
    <p:sldId id="302" r:id="rId23"/>
    <p:sldId id="303" r:id="rId24"/>
    <p:sldId id="304" r:id="rId25"/>
    <p:sldId id="259" r:id="rId26"/>
    <p:sldId id="292" r:id="rId27"/>
    <p:sldId id="298" r:id="rId28"/>
    <p:sldId id="296" r:id="rId29"/>
    <p:sldId id="286" r:id="rId30"/>
    <p:sldId id="293" r:id="rId31"/>
    <p:sldId id="306" r:id="rId32"/>
    <p:sldId id="315" r:id="rId33"/>
  </p:sldIdLst>
  <p:sldSz cx="12192000" cy="6858000"/>
  <p:notesSz cx="6858000" cy="9144000"/>
  <p:embeddedFontLst>
    <p:embeddedFont>
      <p:font typeface="Open Sans" panose="020B0606030504020204" pitchFamily="3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方正正中黑简体" panose="02000000000000000000" pitchFamily="2" charset="-122"/>
      <p:regular r:id="rId46"/>
    </p:embeddedFont>
    <p:embeddedFont>
      <p:font typeface="方正正纤黑简体" panose="02000000000000000000" pitchFamily="2" charset="-122"/>
      <p:regular r:id="rId47"/>
    </p:embeddedFont>
    <p:embeddedFont>
      <p:font typeface="Impact" panose="020B0806030902050204" pitchFamily="34" charset="0"/>
      <p:regular r:id="rId48"/>
    </p:embeddedFont>
    <p:embeddedFont>
      <p:font typeface="方正正黑简体" panose="02000000000000000000" pitchFamily="2" charset="-122"/>
      <p:regular r:id="rId49"/>
    </p:embeddedFont>
    <p:embeddedFont>
      <p:font typeface="微软雅黑" panose="020B0503020204020204" charset="-122"/>
      <p:regular r:id="rId50"/>
    </p:embeddedFont>
  </p:embeddedFontLst>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2B6F263D-193C-4482-AD40-721EC9EC5C77}">
          <p14:sldIdLst>
            <p14:sldId id="265"/>
            <p14:sldId id="263"/>
            <p14:sldId id="256"/>
            <p14:sldId id="266"/>
            <p14:sldId id="283"/>
            <p14:sldId id="262"/>
            <p14:sldId id="284"/>
            <p14:sldId id="287"/>
            <p14:sldId id="288"/>
            <p14:sldId id="257"/>
            <p14:sldId id="294"/>
            <p14:sldId id="295"/>
            <p14:sldId id="297"/>
            <p14:sldId id="289"/>
            <p14:sldId id="285"/>
            <p14:sldId id="290"/>
            <p14:sldId id="258"/>
            <p14:sldId id="299"/>
            <p14:sldId id="300"/>
            <p14:sldId id="301"/>
            <p14:sldId id="302"/>
            <p14:sldId id="303"/>
            <p14:sldId id="304"/>
            <p14:sldId id="259"/>
            <p14:sldId id="292"/>
            <p14:sldId id="298"/>
            <p14:sldId id="296"/>
            <p14:sldId id="286"/>
            <p14:sldId id="293"/>
            <p14:sldId id="306"/>
            <p14:sldId id="315"/>
          </p14:sldIdLst>
        </p14:section>
      </p14:sectionLst>
    </p:ext>
    <p:ext uri="{EFAFB233-063F-42B5-8137-9DF3F51BA10A}">
      <p15:sldGuideLst xmlns:p15="http://schemas.microsoft.com/office/powerpoint/2012/main">
        <p15:guide id="1" orient="horz" pos="3793" userDrawn="1">
          <p15:clr>
            <a:srgbClr val="A4A3A4"/>
          </p15:clr>
        </p15:guide>
        <p15:guide id="2" pos="1504" userDrawn="1">
          <p15:clr>
            <a:srgbClr val="A4A3A4"/>
          </p15:clr>
        </p15:guide>
        <p15:guide id="4" orient="horz" pos="2273" userDrawn="1">
          <p15:clr>
            <a:srgbClr val="A4A3A4"/>
          </p15:clr>
        </p15:guide>
        <p15:guide id="5" pos="3931" userDrawn="1">
          <p15:clr>
            <a:srgbClr val="A4A3A4"/>
          </p15:clr>
        </p15:guide>
        <p15:guide id="6" pos="4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7F9"/>
    <a:srgbClr val="F6F7F9"/>
    <a:srgbClr val="EEEEEE"/>
    <a:srgbClr val="EAEAEA"/>
    <a:srgbClr val="A6A6A6"/>
    <a:srgbClr val="F17475"/>
    <a:srgbClr val="E0E0E0"/>
    <a:srgbClr val="FBFBFB"/>
    <a:srgbClr val="E8E8E8"/>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0" autoAdjust="0"/>
    <p:restoredTop sz="94660"/>
  </p:normalViewPr>
  <p:slideViewPr>
    <p:cSldViewPr snapToGrid="0" showGuides="1">
      <p:cViewPr varScale="1">
        <p:scale>
          <a:sx n="108" d="100"/>
          <a:sy n="108" d="100"/>
        </p:scale>
        <p:origin x="768" y="102"/>
      </p:cViewPr>
      <p:guideLst>
        <p:guide orient="horz" pos="3793"/>
        <p:guide pos="1504"/>
        <p:guide orient="horz" pos="2273"/>
        <p:guide pos="3931"/>
        <p:guide pos="483"/>
      </p:guideLst>
    </p:cSldViewPr>
  </p:slid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1" Type="http://schemas.openxmlformats.org/officeDocument/2006/relationships/tags" Target="tags/tag1.xml"/><Relationship Id="rId50" Type="http://schemas.openxmlformats.org/officeDocument/2006/relationships/font" Target="fonts/font13.fntdata"/><Relationship Id="rId5" Type="http://schemas.openxmlformats.org/officeDocument/2006/relationships/slide" Target="slides/slide3.xml"/><Relationship Id="rId49" Type="http://schemas.openxmlformats.org/officeDocument/2006/relationships/font" Target="fonts/font12.fntdata"/><Relationship Id="rId48" Type="http://schemas.openxmlformats.org/officeDocument/2006/relationships/font" Target="fonts/font11.fntdata"/><Relationship Id="rId47" Type="http://schemas.openxmlformats.org/officeDocument/2006/relationships/font" Target="fonts/font10.fntdata"/><Relationship Id="rId46" Type="http://schemas.openxmlformats.org/officeDocument/2006/relationships/font" Target="fonts/font9.fntdata"/><Relationship Id="rId45" Type="http://schemas.openxmlformats.org/officeDocument/2006/relationships/font" Target="fonts/font8.fntdata"/><Relationship Id="rId44" Type="http://schemas.openxmlformats.org/officeDocument/2006/relationships/font" Target="fonts/font7.fntdata"/><Relationship Id="rId43" Type="http://schemas.openxmlformats.org/officeDocument/2006/relationships/font" Target="fonts/font6.fntdata"/><Relationship Id="rId42" Type="http://schemas.openxmlformats.org/officeDocument/2006/relationships/font" Target="fonts/font5.fntdata"/><Relationship Id="rId41" Type="http://schemas.openxmlformats.org/officeDocument/2006/relationships/font" Target="fonts/font4.fntdata"/><Relationship Id="rId40" Type="http://schemas.openxmlformats.org/officeDocument/2006/relationships/font" Target="fonts/font3.fntdata"/><Relationship Id="rId4" Type="http://schemas.openxmlformats.org/officeDocument/2006/relationships/slide" Target="slides/slide2.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notesMaster" Target="notesMasters/notesMaster1.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image" Target="../media/image13.png"/><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5" Type="http://schemas.microsoft.com/office/2011/relationships/chartColorStyle" Target="colors3.xml"/><Relationship Id="rId4" Type="http://schemas.microsoft.com/office/2011/relationships/chartStyle" Target="style3.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8" Type="http://schemas.microsoft.com/office/2011/relationships/chartColorStyle" Target="colors4.xml"/><Relationship Id="rId7" Type="http://schemas.microsoft.com/office/2011/relationships/chartStyle" Target="style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Workbook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固定（数值相同，等于坐标轴最大值</c:v>
                </c:pt>
              </c:strCache>
            </c:strRef>
          </c:tx>
          <c:spPr>
            <a:solidFill>
              <a:srgbClr val="F0F0F0"/>
            </a:solidFill>
            <a:ln>
              <a:noFill/>
            </a:ln>
            <a:effectLst/>
          </c:spPr>
          <c:invertIfNegative val="0"/>
          <c:dLbls>
            <c:delete val="1"/>
          </c:dLbls>
          <c:cat>
            <c:strRef>
              <c:f>Sheet1!$A$2:$A$6</c:f>
              <c:strCache>
                <c:ptCount val="5"/>
                <c:pt idx="0">
                  <c:v>OPTION 01</c:v>
                </c:pt>
                <c:pt idx="1">
                  <c:v>OPTION 02</c:v>
                </c:pt>
                <c:pt idx="2">
                  <c:v>OPTION 03</c:v>
                </c:pt>
                <c:pt idx="3">
                  <c:v>OPTION 04</c:v>
                </c:pt>
                <c:pt idx="4">
                  <c:v>OPTION 05</c:v>
                </c:pt>
              </c:strCache>
            </c:strRef>
          </c:cat>
          <c:val>
            <c:numRef>
              <c:f>Sheet1!$B$2:$B$6</c:f>
              <c:numCache>
                <c:formatCode>General</c:formatCode>
                <c:ptCount val="5"/>
                <c:pt idx="0">
                  <c:v>7</c:v>
                </c:pt>
                <c:pt idx="1">
                  <c:v>7</c:v>
                </c:pt>
                <c:pt idx="2">
                  <c:v>7</c:v>
                </c:pt>
                <c:pt idx="3">
                  <c:v>7</c:v>
                </c:pt>
                <c:pt idx="4">
                  <c:v>7</c:v>
                </c:pt>
              </c:numCache>
            </c:numRef>
          </c:val>
        </c:ser>
        <c:ser>
          <c:idx val="1"/>
          <c:order val="1"/>
          <c:tx>
            <c:strRef>
              <c:f>Sheet1!$C$1</c:f>
              <c:strCache>
                <c:ptCount val="1"/>
                <c:pt idx="0">
                  <c:v>系列 2</c:v>
                </c:pt>
              </c:strCache>
            </c:strRef>
          </c:tx>
          <c:spPr>
            <a:blipFill>
              <a:blip xmlns:r="http://schemas.openxmlformats.org/officeDocument/2006/relationships" r:embed="rId2"/>
              <a:stretch>
                <a:fillRect/>
              </a:stretch>
            </a:blipFill>
            <a:ln>
              <a:noFill/>
            </a:ln>
            <a:effectLst/>
          </c:spPr>
          <c:invertIfNegative val="0"/>
          <c:dLbls>
            <c:dLbl>
              <c:idx val="0"/>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600" b="0" i="0" u="none" strike="noStrike" kern="1200" baseline="0">
                      <a:solidFill>
                        <a:schemeClr val="accent1"/>
                      </a:solidFill>
                      <a:latin typeface="Impact" panose="020B0806030902050204" pitchFamily="34" charset="0"/>
                      <a:ea typeface="+mn-ea"/>
                      <a:cs typeface="+mn-cs"/>
                    </a:defRPr>
                  </a:pPr>
                </a:p>
              </c:txPr>
              <c:dLblPos val="inEnd"/>
              <c:showLegendKey val="0"/>
              <c:showVal val="1"/>
              <c:showCatName val="0"/>
              <c:showSerName val="0"/>
              <c:showPercent val="0"/>
              <c:showBubbleSize val="0"/>
              <c:extLst>
                <c:ext xmlns:c15="http://schemas.microsoft.com/office/drawing/2012/chart" uri="{CE6537A1-D6FC-4f65-9D91-7224C49458BB}"/>
              </c:extLst>
            </c:dLbl>
            <c:dLbl>
              <c:idx val="1"/>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600" b="0" i="0" u="none" strike="noStrike" kern="1200" baseline="0">
                      <a:solidFill>
                        <a:schemeClr val="accent3"/>
                      </a:solidFill>
                      <a:latin typeface="Impact" panose="020B0806030902050204" pitchFamily="34" charset="0"/>
                      <a:ea typeface="+mn-ea"/>
                      <a:cs typeface="+mn-cs"/>
                    </a:defRPr>
                  </a:pPr>
                </a:p>
              </c:txPr>
              <c:dLblPos val="inEnd"/>
              <c:showLegendKey val="0"/>
              <c:showVal val="1"/>
              <c:showCatName val="0"/>
              <c:showSerName val="0"/>
              <c:showPercent val="0"/>
              <c:showBubbleSize val="0"/>
              <c:extLst>
                <c:ext xmlns:c15="http://schemas.microsoft.com/office/drawing/2012/chart" uri="{CE6537A1-D6FC-4f65-9D91-7224C49458BB}"/>
              </c:extLst>
            </c:dLbl>
            <c:dLbl>
              <c:idx val="2"/>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600" b="0" i="0" u="none" strike="noStrike" kern="1200" baseline="0">
                      <a:solidFill>
                        <a:schemeClr val="accent2"/>
                      </a:solidFill>
                      <a:latin typeface="Impact" panose="020B0806030902050204" pitchFamily="34" charset="0"/>
                      <a:ea typeface="+mn-ea"/>
                      <a:cs typeface="+mn-cs"/>
                    </a:defRPr>
                  </a:pPr>
                </a:p>
              </c:txPr>
              <c:dLblPos val="inEnd"/>
              <c:showLegendKey val="0"/>
              <c:showVal val="1"/>
              <c:showCatName val="0"/>
              <c:showSerName val="0"/>
              <c:showPercent val="0"/>
              <c:showBubbleSize val="0"/>
              <c:extLst>
                <c:ext xmlns:c15="http://schemas.microsoft.com/office/drawing/2012/chart" uri="{CE6537A1-D6FC-4f65-9D91-7224C49458BB}"/>
              </c:extLst>
            </c:dLbl>
            <c:dLbl>
              <c:idx val="3"/>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600" b="0" i="0" u="none" strike="noStrike" kern="1200" baseline="0">
                      <a:solidFill>
                        <a:schemeClr val="accent5"/>
                      </a:solidFill>
                      <a:latin typeface="Impact" panose="020B0806030902050204" pitchFamily="34" charset="0"/>
                      <a:ea typeface="+mn-ea"/>
                      <a:cs typeface="+mn-cs"/>
                    </a:defRPr>
                  </a:pPr>
                </a:p>
              </c:txPr>
              <c:dLblPos val="inEnd"/>
              <c:showLegendKey val="0"/>
              <c:showVal val="1"/>
              <c:showCatName val="0"/>
              <c:showSerName val="0"/>
              <c:showPercent val="0"/>
              <c:showBubbleSize val="0"/>
              <c:extLst>
                <c:ext xmlns:c15="http://schemas.microsoft.com/office/drawing/2012/chart" uri="{CE6537A1-D6FC-4f65-9D91-7224C49458BB}"/>
              </c:extLst>
            </c:dLbl>
            <c:dLbl>
              <c:idx val="4"/>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600" b="0" i="0" u="none" strike="noStrike" kern="1200" baseline="0">
                      <a:solidFill>
                        <a:schemeClr val="accent4"/>
                      </a:solidFill>
                      <a:latin typeface="Impact" panose="020B0806030902050204" pitchFamily="34" charset="0"/>
                      <a:ea typeface="+mn-ea"/>
                      <a:cs typeface="+mn-cs"/>
                    </a:defRPr>
                  </a:pPr>
                </a:p>
              </c:txPr>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600" b="0" i="0" u="none" strike="noStrike" kern="1200" baseline="0">
                    <a:solidFill>
                      <a:schemeClr val="tx1">
                        <a:lumMod val="75000"/>
                        <a:lumOff val="25000"/>
                      </a:schemeClr>
                    </a:solidFill>
                    <a:latin typeface="Impact" panose="020B0806030902050204" pitchFamily="34" charset="0"/>
                    <a:ea typeface="+mn-ea"/>
                    <a:cs typeface="+mn-cs"/>
                  </a:defRPr>
                </a:pP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OPTION 01</c:v>
                </c:pt>
                <c:pt idx="1">
                  <c:v>OPTION 02</c:v>
                </c:pt>
                <c:pt idx="2">
                  <c:v>OPTION 03</c:v>
                </c:pt>
                <c:pt idx="3">
                  <c:v>OPTION 04</c:v>
                </c:pt>
                <c:pt idx="4">
                  <c:v>OPTION 05</c:v>
                </c:pt>
              </c:strCache>
            </c:strRef>
          </c:cat>
          <c:val>
            <c:numRef>
              <c:f>Sheet1!$C$2:$C$6</c:f>
              <c:numCache>
                <c:formatCode>General</c:formatCode>
                <c:ptCount val="5"/>
                <c:pt idx="0">
                  <c:v>3</c:v>
                </c:pt>
                <c:pt idx="1">
                  <c:v>4</c:v>
                </c:pt>
                <c:pt idx="2">
                  <c:v>4.8</c:v>
                </c:pt>
                <c:pt idx="3">
                  <c:v>5.5</c:v>
                </c:pt>
                <c:pt idx="4">
                  <c:v>5.7</c:v>
                </c:pt>
              </c:numCache>
            </c:numRef>
          </c:val>
        </c:ser>
        <c:dLbls>
          <c:showLegendKey val="0"/>
          <c:showVal val="0"/>
          <c:showCatName val="0"/>
          <c:showSerName val="0"/>
          <c:showPercent val="0"/>
          <c:showBubbleSize val="0"/>
        </c:dLbls>
        <c:gapWidth val="50"/>
        <c:overlap val="100"/>
        <c:axId val="580698656"/>
        <c:axId val="580697480"/>
      </c:barChart>
      <c:catAx>
        <c:axId val="58069865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lang="zh-CN" sz="1400" b="0" i="0" u="none" strike="noStrike" kern="1200" baseline="0">
                <a:solidFill>
                  <a:schemeClr val="bg1">
                    <a:lumMod val="50000"/>
                  </a:schemeClr>
                </a:solidFill>
                <a:latin typeface="ITC Avant Garde Std Bk" panose="020B0502020202020204" pitchFamily="34" charset="0"/>
                <a:ea typeface="造字工房悦黑（非商用）常规体" pitchFamily="50" charset="-122"/>
                <a:cs typeface="+mn-cs"/>
              </a:defRPr>
            </a:pPr>
          </a:p>
        </c:txPr>
        <c:crossAx val="580697480"/>
        <c:crosses val="autoZero"/>
        <c:auto val="1"/>
        <c:lblAlgn val="ctr"/>
        <c:lblOffset val="100"/>
        <c:noMultiLvlLbl val="0"/>
      </c:catAx>
      <c:valAx>
        <c:axId val="580697480"/>
        <c:scaling>
          <c:orientation val="minMax"/>
          <c:max val="7"/>
        </c:scaling>
        <c:delete val="0"/>
        <c:axPos val="l"/>
        <c:majorGridlines>
          <c:spPr>
            <a:ln w="19050" cap="flat" cmpd="sng" algn="ctr">
              <a:solidFill>
                <a:srgbClr val="F0F0F0">
                  <a:alpha val="50000"/>
                </a:srgb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ITC Avant Garde Std Bk" panose="020B0502020202020204" pitchFamily="34" charset="0"/>
                <a:ea typeface="+mn-ea"/>
                <a:cs typeface="+mn-cs"/>
              </a:defRPr>
            </a:pPr>
          </a:p>
        </c:txPr>
        <c:crossAx val="580698656"/>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c:explosion val="0"/>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chemeClr val="accent3"/>
              </a:solidFill>
              <a:ln w="19050">
                <a:noFill/>
              </a:ln>
              <a:effectLst/>
            </c:spPr>
          </c:dPt>
          <c:dPt>
            <c:idx val="3"/>
            <c:bubble3D val="0"/>
            <c:spPr>
              <a:noFill/>
              <a:ln w="19050">
                <a:noFill/>
              </a:ln>
              <a:effectLst/>
            </c:spPr>
          </c:dPt>
          <c:dLbls>
            <c:dLbl>
              <c:idx val="3"/>
              <c:delete val="1"/>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Impact" panose="020B0806030902050204" pitchFamily="34" charset="0"/>
                    <a:ea typeface="+mn-ea"/>
                    <a:cs typeface="+mn-cs"/>
                  </a:defRPr>
                </a:pPr>
              </a:p>
            </c:txPr>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第一季度</c:v>
                </c:pt>
                <c:pt idx="1">
                  <c:v>第二季度</c:v>
                </c:pt>
                <c:pt idx="2">
                  <c:v>第三季度</c:v>
                </c:pt>
                <c:pt idx="3">
                  <c:v>第四季度</c:v>
                </c:pt>
              </c:strCache>
            </c:strRef>
          </c:cat>
          <c:val>
            <c:numRef>
              <c:f>Sheet1!$B$2:$B$5</c:f>
              <c:numCache>
                <c:formatCode>0%</c:formatCode>
                <c:ptCount val="4"/>
                <c:pt idx="0">
                  <c:v>0.1</c:v>
                </c:pt>
                <c:pt idx="1">
                  <c:v>0.15</c:v>
                </c:pt>
                <c:pt idx="2">
                  <c:v>0.25</c:v>
                </c:pt>
                <c:pt idx="3">
                  <c:v>0.5</c:v>
                </c:pt>
              </c:numCache>
            </c:numRef>
          </c:val>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49111204774485"/>
          <c:y val="0.127493503936564"/>
          <c:w val="0.953047285139291"/>
          <c:h val="0.690740054410613"/>
        </c:manualLayout>
      </c:layout>
      <c:lineChart>
        <c:grouping val="standard"/>
        <c:varyColors val="0"/>
        <c:ser>
          <c:idx val="0"/>
          <c:order val="0"/>
          <c:tx>
            <c:strRef>
              <c:f>Sheet1!$B$1</c:f>
              <c:strCache>
                <c:ptCount val="1"/>
                <c:pt idx="0">
                  <c:v>任务合格线</c:v>
                </c:pt>
              </c:strCache>
            </c:strRef>
          </c:tx>
          <c:spPr>
            <a:ln w="15875" cap="rnd">
              <a:solidFill>
                <a:schemeClr val="bg1">
                  <a:lumMod val="50000"/>
                </a:schemeClr>
              </a:solidFill>
              <a:prstDash val="dash"/>
              <a:round/>
            </a:ln>
            <a:effectLst/>
          </c:spPr>
          <c:marker>
            <c:symbol val="none"/>
          </c:marker>
          <c:dLbls>
            <c:dLbl>
              <c:idx val="0"/>
              <c:layout>
                <c:manualLayout>
                  <c:x val="0.674491339650702"/>
                  <c:y val="0.0457716501942123"/>
                </c:manualLayout>
              </c:layout>
              <c:tx>
                <c:rich>
                  <a:bodyPr rot="0" spcFirstLastPara="1" vertOverflow="ellipsis" vert="horz" wrap="square" lIns="38100" tIns="19050" rIns="38100" bIns="19050" anchor="ctr" anchorCtr="0">
                    <a:noAutofit/>
                  </a:bodyPr>
                  <a:lstStyle/>
                  <a:p>
                    <a:fld id="{adf70672-17a3-483f-8e82-48d2399f3e84}" type="SERIESNAME">
                      <a:t>[SERIES NAME]</a:t>
                    </a:fld>
                    <a:r>
                      <a:t> </a:t>
                    </a:r>
                    <a:fld id="{b258f780-e4e2-474d-90d6-067b516e227c}" type="VALUE">
                      <a:t>[VALUE]</a:t>
                    </a:fld>
                    <a:endParaRPr lang="zh-CN" altLang="en-US" sz="1200" b="0" i="0" u="none" strike="noStrike" baseline="0" dirty="0">
                      <a:solidFill>
                        <a:schemeClr val="tx1">
                          <a:lumMod val="85000"/>
                          <a:lumOff val="15000"/>
                        </a:schemeClr>
                      </a:solidFill>
                      <a:latin typeface="方正正纤黑简体" panose="02000000000000000000" pitchFamily="2" charset="-122"/>
                      <a:ea typeface="方正正纤黑简体" panose="02000000000000000000" pitchFamily="2" charset="-122"/>
                      <a:cs typeface="Segoe UI Light" panose="020B0502040204020203" pitchFamily="34" charset="0"/>
                    </a:endParaRPr>
                  </a:p>
                </c:rich>
              </c:tx>
              <c:numFmt formatCode="General" sourceLinked="1"/>
              <c:spPr>
                <a:noFill/>
                <a:ln>
                  <a:noFill/>
                </a:ln>
                <a:effectLst/>
              </c:spPr>
              <c:txPr>
                <a:bodyPr rot="0" spcFirstLastPara="1" vertOverflow="ellipsis" vert="horz" wrap="square" lIns="38100" tIns="19050" rIns="38100" bIns="19050" anchor="ctr" anchorCtr="0">
                  <a:noAutofit/>
                </a:bodyPr>
                <a:lstStyle/>
                <a:p>
                  <a:pPr algn="r">
                    <a:defRPr lang="zh-CN" sz="1200" b="0" i="0" u="none" strike="noStrike" kern="1200" baseline="0">
                      <a:solidFill>
                        <a:schemeClr val="tx1">
                          <a:lumMod val="85000"/>
                          <a:lumOff val="15000"/>
                        </a:schemeClr>
                      </a:solidFill>
                      <a:latin typeface="方正正纤黑简体" panose="02000000000000000000" pitchFamily="2" charset="-122"/>
                      <a:ea typeface="方正正纤黑简体" panose="02000000000000000000" pitchFamily="2" charset="-122"/>
                      <a:cs typeface="+mn-cs"/>
                    </a:defRPr>
                  </a:pPr>
                </a:p>
              </c:txPr>
              <c:dLblPos val="r"/>
              <c:showLegendKey val="0"/>
              <c:showVal val="1"/>
              <c:showCatName val="0"/>
              <c:showSerName val="1"/>
              <c:showPercent val="0"/>
              <c:showBubbleSize val="0"/>
              <c:separator> </c:separator>
              <c:extLst>
                <c:ext xmlns:c15="http://schemas.microsoft.com/office/drawing/2012/chart" uri="{CE6537A1-D6FC-4f65-9D91-7224C49458BB}">
                  <c15:layout>
                    <c:manualLayout>
                      <c:w val="0.257653388443433"/>
                      <c:h val="0.0935237736641815"/>
                    </c:manualLayout>
                  </c15:layout>
                </c:ext>
              </c:extLst>
            </c:dLbl>
            <c:dLbl>
              <c:idx val="1"/>
              <c:delete val="1"/>
            </c:dLbl>
            <c:dLbl>
              <c:idx val="2"/>
              <c:delete val="1"/>
            </c:dLbl>
            <c:dLbl>
              <c:idx val="3"/>
              <c:delete val="1"/>
            </c:dLbl>
            <c:dLbl>
              <c:idx val="4"/>
              <c:delete val="1"/>
            </c:dLbl>
            <c:dLbl>
              <c:idx val="5"/>
              <c:delete val="1"/>
            </c:dLbl>
            <c:dLbl>
              <c:idx val="6"/>
              <c:delete val="1"/>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85000"/>
                        <a:lumOff val="15000"/>
                      </a:schemeClr>
                    </a:solidFill>
                    <a:latin typeface="方正正纤黑简体" panose="02000000000000000000" pitchFamily="2" charset="-122"/>
                    <a:ea typeface="方正正纤黑简体" panose="02000000000000000000" pitchFamily="2" charset="-122"/>
                    <a:cs typeface="+mn-cs"/>
                  </a:defRPr>
                </a:pPr>
              </a:p>
            </c:txPr>
            <c:dLblPos val="t"/>
            <c:showLegendKey val="0"/>
            <c:showVal val="1"/>
            <c:showCatName val="0"/>
            <c:showSerName val="1"/>
            <c:showPercent val="0"/>
            <c:showBubbleSize val="0"/>
            <c:separator> </c:separator>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Sheet1!$A$2:$A$8</c:f>
              <c:strCache>
                <c:ptCount val="7"/>
                <c:pt idx="0">
                  <c:v>一月</c:v>
                </c:pt>
                <c:pt idx="1">
                  <c:v>二月</c:v>
                </c:pt>
                <c:pt idx="2">
                  <c:v>三月</c:v>
                </c:pt>
                <c:pt idx="3">
                  <c:v>四月</c:v>
                </c:pt>
                <c:pt idx="4">
                  <c:v>五月</c:v>
                </c:pt>
                <c:pt idx="5">
                  <c:v>六月</c:v>
                </c:pt>
                <c:pt idx="6">
                  <c:v>七月</c:v>
                </c:pt>
              </c:strCache>
            </c:strRef>
          </c:cat>
          <c:val>
            <c:numRef>
              <c:f>Sheet1!$B$2:$B$8</c:f>
              <c:numCache>
                <c:formatCode>General</c:formatCode>
                <c:ptCount val="7"/>
                <c:pt idx="0">
                  <c:v>301.367</c:v>
                </c:pt>
                <c:pt idx="1">
                  <c:v>301.367</c:v>
                </c:pt>
                <c:pt idx="2">
                  <c:v>301.367</c:v>
                </c:pt>
                <c:pt idx="3">
                  <c:v>301.367</c:v>
                </c:pt>
                <c:pt idx="4">
                  <c:v>301.367</c:v>
                </c:pt>
                <c:pt idx="5">
                  <c:v>301.367</c:v>
                </c:pt>
                <c:pt idx="6">
                  <c:v>301.367</c:v>
                </c:pt>
              </c:numCache>
            </c:numRef>
          </c:val>
          <c:smooth val="1"/>
        </c:ser>
        <c:ser>
          <c:idx val="1"/>
          <c:order val="1"/>
          <c:tx>
            <c:strRef>
              <c:f>Sheet1!$C$1</c:f>
              <c:strCache>
                <c:ptCount val="1"/>
                <c:pt idx="0">
                  <c:v>项目一</c:v>
                </c:pt>
              </c:strCache>
            </c:strRef>
          </c:tx>
          <c:spPr>
            <a:ln w="38100" cap="rnd">
              <a:solidFill>
                <a:schemeClr val="bg1"/>
              </a:solidFill>
              <a:round/>
            </a:ln>
            <a:effectLst>
              <a:outerShdw blurRad="76200" dist="38100" dir="2700000" algn="tl" rotWithShape="0">
                <a:prstClr val="black">
                  <a:alpha val="25000"/>
                </a:prstClr>
              </a:outerShdw>
            </a:effectLst>
          </c:spPr>
          <c:marker>
            <c:symbol val="square"/>
            <c:size val="17"/>
            <c:spPr>
              <a:blipFill>
                <a:blip xmlns:r="http://schemas.openxmlformats.org/officeDocument/2006/relationships" r:embed="rId2"/>
                <a:stretch>
                  <a:fillRect/>
                </a:stretch>
              </a:blipFill>
              <a:ln w="25400">
                <a:noFill/>
              </a:ln>
              <a:effectLst>
                <a:outerShdw blurRad="76200" dist="38100" dir="2700000" algn="tl" rotWithShape="0">
                  <a:prstClr val="black">
                    <a:alpha val="25000"/>
                  </a:prstClr>
                </a:outerShdw>
              </a:effectLst>
            </c:spPr>
          </c:marker>
          <c:dLbls>
            <c:delete val="1"/>
          </c:dLbls>
          <c:cat>
            <c:strRef>
              <c:f>Sheet1!$A$2:$A$8</c:f>
              <c:strCache>
                <c:ptCount val="7"/>
                <c:pt idx="0">
                  <c:v>一月</c:v>
                </c:pt>
                <c:pt idx="1">
                  <c:v>二月</c:v>
                </c:pt>
                <c:pt idx="2">
                  <c:v>三月</c:v>
                </c:pt>
                <c:pt idx="3">
                  <c:v>四月</c:v>
                </c:pt>
                <c:pt idx="4">
                  <c:v>五月</c:v>
                </c:pt>
                <c:pt idx="5">
                  <c:v>六月</c:v>
                </c:pt>
                <c:pt idx="6">
                  <c:v>七月</c:v>
                </c:pt>
              </c:strCache>
            </c:strRef>
          </c:cat>
          <c:val>
            <c:numRef>
              <c:f>Sheet1!$C$2:$C$8</c:f>
              <c:numCache>
                <c:formatCode>General</c:formatCode>
                <c:ptCount val="7"/>
                <c:pt idx="0">
                  <c:v>247</c:v>
                </c:pt>
                <c:pt idx="1">
                  <c:v>389</c:v>
                </c:pt>
                <c:pt idx="2">
                  <c:v>167</c:v>
                </c:pt>
                <c:pt idx="3">
                  <c:v>267</c:v>
                </c:pt>
                <c:pt idx="4">
                  <c:v>290</c:v>
                </c:pt>
                <c:pt idx="5">
                  <c:v>345</c:v>
                </c:pt>
                <c:pt idx="6">
                  <c:v>367</c:v>
                </c:pt>
              </c:numCache>
            </c:numRef>
          </c:val>
          <c:smooth val="1"/>
        </c:ser>
        <c:ser>
          <c:idx val="2"/>
          <c:order val="2"/>
          <c:tx>
            <c:strRef>
              <c:f>Sheet1!$D$1</c:f>
              <c:strCache>
                <c:ptCount val="1"/>
                <c:pt idx="0">
                  <c:v>项目二</c:v>
                </c:pt>
              </c:strCache>
            </c:strRef>
          </c:tx>
          <c:spPr>
            <a:ln w="38100" cap="rnd">
              <a:solidFill>
                <a:schemeClr val="bg1"/>
              </a:solidFill>
              <a:round/>
            </a:ln>
            <a:effectLst>
              <a:outerShdw blurRad="101600" dist="38100" dir="2700000" algn="tl" rotWithShape="0">
                <a:prstClr val="black">
                  <a:alpha val="30000"/>
                </a:prstClr>
              </a:outerShdw>
            </a:effectLst>
          </c:spPr>
          <c:marker>
            <c:symbol val="square"/>
            <c:size val="17"/>
            <c:spPr>
              <a:blipFill>
                <a:blip xmlns:r="http://schemas.openxmlformats.org/officeDocument/2006/relationships" r:embed="rId3"/>
                <a:stretch>
                  <a:fillRect/>
                </a:stretch>
              </a:blipFill>
              <a:ln w="25400">
                <a:noFill/>
              </a:ln>
              <a:effectLst>
                <a:outerShdw blurRad="101600" dist="38100" dir="2700000" algn="tl" rotWithShape="0">
                  <a:prstClr val="black">
                    <a:alpha val="30000"/>
                  </a:prstClr>
                </a:outerShdw>
              </a:effectLst>
            </c:spPr>
          </c:marker>
          <c:dLbls>
            <c:delete val="1"/>
          </c:dLbls>
          <c:cat>
            <c:strRef>
              <c:f>Sheet1!$A$2:$A$8</c:f>
              <c:strCache>
                <c:ptCount val="7"/>
                <c:pt idx="0">
                  <c:v>一月</c:v>
                </c:pt>
                <c:pt idx="1">
                  <c:v>二月</c:v>
                </c:pt>
                <c:pt idx="2">
                  <c:v>三月</c:v>
                </c:pt>
                <c:pt idx="3">
                  <c:v>四月</c:v>
                </c:pt>
                <c:pt idx="4">
                  <c:v>五月</c:v>
                </c:pt>
                <c:pt idx="5">
                  <c:v>六月</c:v>
                </c:pt>
                <c:pt idx="6">
                  <c:v>七月</c:v>
                </c:pt>
              </c:strCache>
            </c:strRef>
          </c:cat>
          <c:val>
            <c:numRef>
              <c:f>Sheet1!$D$2:$D$8</c:f>
              <c:numCache>
                <c:formatCode>General</c:formatCode>
                <c:ptCount val="7"/>
                <c:pt idx="0">
                  <c:v>345</c:v>
                </c:pt>
                <c:pt idx="1">
                  <c:v>135</c:v>
                </c:pt>
                <c:pt idx="2">
                  <c:v>278</c:v>
                </c:pt>
                <c:pt idx="3">
                  <c:v>299</c:v>
                </c:pt>
                <c:pt idx="4">
                  <c:v>367</c:v>
                </c:pt>
                <c:pt idx="5">
                  <c:v>387</c:v>
                </c:pt>
                <c:pt idx="6">
                  <c:v>399</c:v>
                </c:pt>
              </c:numCache>
            </c:numRef>
          </c:val>
          <c:smooth val="1"/>
        </c:ser>
        <c:dLbls>
          <c:showLegendKey val="0"/>
          <c:showVal val="0"/>
          <c:showCatName val="0"/>
          <c:showSerName val="0"/>
          <c:showPercent val="0"/>
          <c:showBubbleSize val="0"/>
        </c:dLbls>
        <c:marker val="1"/>
        <c:smooth val="1"/>
        <c:axId val="580696696"/>
        <c:axId val="580697088"/>
      </c:lineChart>
      <c:catAx>
        <c:axId val="580696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800" b="0" i="0" u="none" strike="noStrike" kern="1200" baseline="0">
                <a:solidFill>
                  <a:schemeClr val="bg1">
                    <a:lumMod val="50000"/>
                  </a:schemeClr>
                </a:solidFill>
                <a:latin typeface="方正正纤黑简体" panose="02000000000000000000" pitchFamily="2" charset="-122"/>
                <a:ea typeface="方正正纤黑简体" panose="02000000000000000000" pitchFamily="2" charset="-122"/>
                <a:cs typeface="+mn-cs"/>
              </a:defRPr>
            </a:pPr>
          </a:p>
        </c:txPr>
        <c:crossAx val="580697088"/>
        <c:crosses val="autoZero"/>
        <c:auto val="1"/>
        <c:lblAlgn val="ctr"/>
        <c:lblOffset val="100"/>
        <c:noMultiLvlLbl val="0"/>
      </c:catAx>
      <c:valAx>
        <c:axId val="580697088"/>
        <c:scaling>
          <c:orientation val="minMax"/>
          <c:min val="100"/>
        </c:scaling>
        <c:delete val="1"/>
        <c:axPos val="l"/>
        <c:numFmt formatCode="General" sourceLinked="1"/>
        <c:majorTickMark val="out"/>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580696696"/>
        <c:crosses val="autoZero"/>
        <c:crossBetween val="midCat"/>
      </c:valAx>
      <c:spPr>
        <a:noFill/>
        <a:ln>
          <a:noFill/>
        </a:ln>
        <a:effectLst/>
      </c:spPr>
    </c:plotArea>
    <c:legend>
      <c:legendPos val="r"/>
      <c:legendEntry>
        <c:idx val="0"/>
        <c:delete val="1"/>
      </c:legendEntry>
      <c:layout>
        <c:manualLayout>
          <c:xMode val="edge"/>
          <c:yMode val="edge"/>
          <c:x val="0.716717531366565"/>
          <c:y val="0.683688390242981"/>
          <c:w val="0.250729060698542"/>
          <c:h val="0.109668510834797"/>
        </c:manualLayout>
      </c:layout>
      <c:overlay val="0"/>
      <c:spPr>
        <a:noFill/>
        <a:ln>
          <a:noFill/>
        </a:ln>
        <a:effectLst/>
      </c:spPr>
      <c:txPr>
        <a:bodyPr rot="0" spcFirstLastPara="1" vertOverflow="ellipsis" vert="horz" wrap="square" anchor="ctr" anchorCtr="1"/>
        <a:lstStyle/>
        <a:p>
          <a:pPr>
            <a:defRPr lang="zh-CN" sz="1600" b="0" i="0" u="none" strike="noStrike" kern="1200" baseline="0">
              <a:solidFill>
                <a:schemeClr val="tx1">
                  <a:lumMod val="65000"/>
                  <a:lumOff val="35000"/>
                </a:schemeClr>
              </a:solidFill>
              <a:latin typeface="方正正纤黑简体" panose="02000000000000000000" pitchFamily="2" charset="-122"/>
              <a:ea typeface="方正正纤黑简体" panose="02000000000000000000" pitchFamily="2" charset="-122"/>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固定值</c:v>
                </c:pt>
              </c:strCache>
            </c:strRef>
          </c:tx>
          <c:spPr>
            <a:blipFill>
              <a:blip xmlns:r="http://schemas.openxmlformats.org/officeDocument/2006/relationships" r:embed="rId2"/>
              <a:stretch>
                <a:fillRect/>
              </a:stretch>
            </a:blipFill>
            <a:ln>
              <a:noFill/>
            </a:ln>
            <a:effectLst/>
          </c:spPr>
          <c:invertIfNegative val="0"/>
          <c:pictureOptions>
            <c:pictureFormat val="stackScale"/>
          </c:pictureOptions>
          <c:dPt>
            <c:idx val="0"/>
            <c:invertIfNegative val="0"/>
            <c:bubble3D val="0"/>
            <c:spPr>
              <a:blipFill>
                <a:blip xmlns:r="http://schemas.openxmlformats.org/officeDocument/2006/relationships" r:embed="rId2"/>
                <a:stretch>
                  <a:fillRect/>
                </a:stretch>
              </a:blipFill>
              <a:ln>
                <a:noFill/>
              </a:ln>
              <a:effectLst/>
            </c:spPr>
            <c:pictureOptions>
              <c:pictureFormat val="stackScale"/>
            </c:pictureOptions>
          </c:dPt>
          <c:dPt>
            <c:idx val="1"/>
            <c:invertIfNegative val="0"/>
            <c:bubble3D val="0"/>
            <c:spPr>
              <a:blipFill>
                <a:blip xmlns:r="http://schemas.openxmlformats.org/officeDocument/2006/relationships" r:embed="rId2"/>
                <a:stretch>
                  <a:fillRect/>
                </a:stretch>
              </a:blipFill>
              <a:ln>
                <a:noFill/>
              </a:ln>
              <a:effectLst/>
            </c:spPr>
            <c:pictureOptions>
              <c:pictureFormat val="stackScale"/>
            </c:pictureOptions>
          </c:dPt>
          <c:dPt>
            <c:idx val="2"/>
            <c:invertIfNegative val="0"/>
            <c:bubble3D val="0"/>
            <c:spPr>
              <a:blipFill>
                <a:blip xmlns:r="http://schemas.openxmlformats.org/officeDocument/2006/relationships" r:embed="rId2"/>
                <a:stretch>
                  <a:fillRect/>
                </a:stretch>
              </a:blipFill>
              <a:ln>
                <a:noFill/>
              </a:ln>
              <a:effectLst/>
            </c:spPr>
            <c:pictureOptions>
              <c:pictureFormat val="stackScale"/>
            </c:pictureOptions>
          </c:dPt>
          <c:dPt>
            <c:idx val="3"/>
            <c:invertIfNegative val="0"/>
            <c:bubble3D val="0"/>
            <c:spPr>
              <a:blipFill>
                <a:blip xmlns:r="http://schemas.openxmlformats.org/officeDocument/2006/relationships" r:embed="rId2"/>
                <a:stretch>
                  <a:fillRect/>
                </a:stretch>
              </a:blipFill>
              <a:ln>
                <a:noFill/>
              </a:ln>
              <a:effectLst/>
            </c:spPr>
            <c:pictureOptions>
              <c:pictureFormat val="stackScale"/>
            </c:pictureOptions>
          </c:dPt>
          <c:dLbls>
            <c:delete val="1"/>
          </c:dLbls>
          <c:cat>
            <c:strRef>
              <c:f>Sheet1!$A$2:$A$5</c:f>
              <c:strCache>
                <c:ptCount val="4"/>
                <c:pt idx="0">
                  <c:v>部门1</c:v>
                </c:pt>
                <c:pt idx="1">
                  <c:v>部门2</c:v>
                </c:pt>
                <c:pt idx="2">
                  <c:v>部门3</c:v>
                </c:pt>
                <c:pt idx="3">
                  <c:v>部门4</c:v>
                </c:pt>
              </c:strCache>
            </c:strRef>
          </c:cat>
          <c:val>
            <c:numRef>
              <c:f>Sheet1!$B$2:$B$5</c:f>
              <c:numCache>
                <c:formatCode>0%</c:formatCode>
                <c:ptCount val="4"/>
                <c:pt idx="0">
                  <c:v>1</c:v>
                </c:pt>
                <c:pt idx="1">
                  <c:v>1</c:v>
                </c:pt>
                <c:pt idx="2">
                  <c:v>1</c:v>
                </c:pt>
                <c:pt idx="3">
                  <c:v>1</c:v>
                </c:pt>
              </c:numCache>
            </c:numRef>
          </c:val>
        </c:ser>
        <c:ser>
          <c:idx val="1"/>
          <c:order val="1"/>
          <c:tx>
            <c:strRef>
              <c:f>Sheet1!$C$1</c:f>
              <c:strCache>
                <c:ptCount val="1"/>
                <c:pt idx="0">
                  <c:v>系列 2</c:v>
                </c:pt>
              </c:strCache>
            </c:strRef>
          </c:tx>
          <c:spPr>
            <a:blipFill>
              <a:blip xmlns:r="http://schemas.openxmlformats.org/officeDocument/2006/relationships" r:embed="rId3"/>
              <a:stretch>
                <a:fillRect/>
              </a:stretch>
            </a:blipFill>
            <a:ln>
              <a:noFill/>
            </a:ln>
            <a:effectLst/>
          </c:spPr>
          <c:invertIfNegative val="0"/>
          <c:pictureOptions>
            <c:pictureFormat val="stackScale"/>
          </c:pictureOptions>
          <c:dPt>
            <c:idx val="1"/>
            <c:invertIfNegative val="0"/>
            <c:bubble3D val="0"/>
            <c:spPr>
              <a:blipFill>
                <a:blip xmlns:r="http://schemas.openxmlformats.org/officeDocument/2006/relationships" r:embed="rId4"/>
                <a:stretch>
                  <a:fillRect/>
                </a:stretch>
              </a:blipFill>
              <a:ln>
                <a:noFill/>
              </a:ln>
              <a:effectLst/>
            </c:spPr>
            <c:pictureOptions>
              <c:pictureFormat val="stackScale"/>
            </c:pictureOptions>
          </c:dPt>
          <c:dPt>
            <c:idx val="2"/>
            <c:invertIfNegative val="0"/>
            <c:bubble3D val="0"/>
            <c:spPr>
              <a:blipFill>
                <a:blip xmlns:r="http://schemas.openxmlformats.org/officeDocument/2006/relationships" r:embed="rId5"/>
                <a:stretch>
                  <a:fillRect/>
                </a:stretch>
              </a:blipFill>
              <a:ln>
                <a:noFill/>
              </a:ln>
              <a:effectLst/>
            </c:spPr>
            <c:pictureOptions>
              <c:pictureFormat val="stackScale"/>
            </c:pictureOptions>
          </c:dPt>
          <c:dPt>
            <c:idx val="3"/>
            <c:invertIfNegative val="0"/>
            <c:bubble3D val="0"/>
            <c:spPr>
              <a:blipFill>
                <a:blip xmlns:r="http://schemas.openxmlformats.org/officeDocument/2006/relationships" r:embed="rId6"/>
                <a:stretch>
                  <a:fillRect/>
                </a:stretch>
              </a:blipFill>
              <a:ln>
                <a:noFill/>
              </a:ln>
              <a:effectLst/>
            </c:spPr>
            <c:pictureOptions>
              <c:pictureFormat val="stackScale"/>
            </c:pictureOptions>
          </c:dPt>
          <c:dLbls>
            <c:delete val="1"/>
          </c:dLbls>
          <c:cat>
            <c:strRef>
              <c:f>Sheet1!$A$2:$A$5</c:f>
              <c:strCache>
                <c:ptCount val="4"/>
                <c:pt idx="0">
                  <c:v>部门1</c:v>
                </c:pt>
                <c:pt idx="1">
                  <c:v>部门2</c:v>
                </c:pt>
                <c:pt idx="2">
                  <c:v>部门3</c:v>
                </c:pt>
                <c:pt idx="3">
                  <c:v>部门4</c:v>
                </c:pt>
              </c:strCache>
            </c:strRef>
          </c:cat>
          <c:val>
            <c:numRef>
              <c:f>Sheet1!$C$2:$C$5</c:f>
              <c:numCache>
                <c:formatCode>0%</c:formatCode>
                <c:ptCount val="4"/>
                <c:pt idx="0">
                  <c:v>0.3</c:v>
                </c:pt>
                <c:pt idx="1">
                  <c:v>0.4</c:v>
                </c:pt>
                <c:pt idx="2">
                  <c:v>0.5</c:v>
                </c:pt>
                <c:pt idx="3">
                  <c:v>0.95</c:v>
                </c:pt>
              </c:numCache>
            </c:numRef>
          </c:val>
        </c:ser>
        <c:dLbls>
          <c:showLegendKey val="0"/>
          <c:showVal val="0"/>
          <c:showCatName val="0"/>
          <c:showSerName val="0"/>
          <c:showPercent val="0"/>
          <c:showBubbleSize val="0"/>
        </c:dLbls>
        <c:gapWidth val="25"/>
        <c:overlap val="100"/>
        <c:axId val="580695520"/>
        <c:axId val="580695912"/>
      </c:barChart>
      <c:catAx>
        <c:axId val="580695520"/>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lang="zh-CN" sz="1400" b="0" i="0" u="none" strike="noStrike" kern="1200" baseline="0">
                <a:solidFill>
                  <a:schemeClr val="tx1">
                    <a:lumMod val="65000"/>
                    <a:lumOff val="35000"/>
                  </a:schemeClr>
                </a:solidFill>
                <a:latin typeface="方正正纤黑简体" panose="02000000000000000000" pitchFamily="2" charset="-122"/>
                <a:ea typeface="方正正纤黑简体" panose="02000000000000000000" pitchFamily="2" charset="-122"/>
                <a:cs typeface="+mn-cs"/>
              </a:defRPr>
            </a:pPr>
          </a:p>
        </c:txPr>
        <c:crossAx val="580695912"/>
        <c:crosses val="autoZero"/>
        <c:auto val="1"/>
        <c:lblAlgn val="ctr"/>
        <c:lblOffset val="100"/>
        <c:noMultiLvlLbl val="0"/>
      </c:catAx>
      <c:valAx>
        <c:axId val="580695912"/>
        <c:scaling>
          <c:orientation val="minMax"/>
          <c:max val="1"/>
        </c:scaling>
        <c:delete val="0"/>
        <c:axPos val="l"/>
        <c:majorGridlines>
          <c:spPr>
            <a:ln w="12700" cap="flat" cmpd="sng" algn="ctr">
              <a:solidFill>
                <a:schemeClr val="bg1">
                  <a:lumMod val="85000"/>
                  <a:alpha val="40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ITC Avant Garde Std Bk" panose="020B0502020202020204" pitchFamily="34" charset="0"/>
                <a:ea typeface="+mn-ea"/>
                <a:cs typeface="+mn-cs"/>
              </a:defRPr>
            </a:pPr>
          </a:p>
        </c:txPr>
        <c:crossAx val="580695520"/>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系列 1</c:v>
                </c:pt>
              </c:strCache>
            </c:strRef>
          </c:tx>
          <c:spPr>
            <a:solidFill>
              <a:schemeClr val="bg1"/>
            </a:solidFill>
            <a:ln>
              <a:noFill/>
            </a:ln>
            <a:effectLst>
              <a:outerShdw blurRad="381000" dist="330200" dir="2700000" algn="tl" rotWithShape="0">
                <a:prstClr val="black">
                  <a:alpha val="3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accent3"/>
                    </a:solidFill>
                    <a:latin typeface="Impact" panose="020B0806030902050204" pitchFamily="34" charset="0"/>
                    <a:ea typeface="+mn-ea"/>
                    <a:cs typeface="+mn-cs"/>
                  </a:defRPr>
                </a:pP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类别 1</c:v>
                </c:pt>
                <c:pt idx="1">
                  <c:v>类别 2</c:v>
                </c:pt>
                <c:pt idx="2">
                  <c:v>类别 3</c:v>
                </c:pt>
                <c:pt idx="3">
                  <c:v>类别 4</c:v>
                </c:pt>
                <c:pt idx="4">
                  <c:v>类别 5</c:v>
                </c:pt>
                <c:pt idx="5">
                  <c:v>类别 6</c:v>
                </c:pt>
                <c:pt idx="6">
                  <c:v>类别 7</c:v>
                </c:pt>
                <c:pt idx="7">
                  <c:v>类别 8</c:v>
                </c:pt>
                <c:pt idx="8">
                  <c:v>类别 9</c:v>
                </c:pt>
                <c:pt idx="9">
                  <c:v>类别 10</c:v>
                </c:pt>
                <c:pt idx="10">
                  <c:v>类别 11</c:v>
                </c:pt>
                <c:pt idx="11">
                  <c:v>类别 12</c:v>
                </c:pt>
              </c:strCache>
            </c:strRef>
          </c:cat>
          <c:val>
            <c:numRef>
              <c:f>Sheet1!$B$2:$B$13</c:f>
              <c:numCache>
                <c:formatCode>General</c:formatCode>
                <c:ptCount val="12"/>
                <c:pt idx="0">
                  <c:v>24</c:v>
                </c:pt>
                <c:pt idx="1">
                  <c:v>36</c:v>
                </c:pt>
                <c:pt idx="2">
                  <c:v>43</c:v>
                </c:pt>
                <c:pt idx="3">
                  <c:v>31</c:v>
                </c:pt>
                <c:pt idx="4">
                  <c:v>20</c:v>
                </c:pt>
                <c:pt idx="5">
                  <c:v>33</c:v>
                </c:pt>
                <c:pt idx="6">
                  <c:v>45</c:v>
                </c:pt>
                <c:pt idx="7">
                  <c:v>56</c:v>
                </c:pt>
                <c:pt idx="8">
                  <c:v>71</c:v>
                </c:pt>
                <c:pt idx="9">
                  <c:v>65</c:v>
                </c:pt>
                <c:pt idx="10">
                  <c:v>45</c:v>
                </c:pt>
                <c:pt idx="11">
                  <c:v>33</c:v>
                </c:pt>
              </c:numCache>
            </c:numRef>
          </c:val>
        </c:ser>
        <c:ser>
          <c:idx val="1"/>
          <c:order val="1"/>
          <c:tx>
            <c:strRef>
              <c:f>Sheet1!$C$1</c:f>
              <c:strCache>
                <c:ptCount val="1"/>
                <c:pt idx="0">
                  <c:v>系列 2</c:v>
                </c:pt>
              </c:strCache>
            </c:strRef>
          </c:tx>
          <c:spPr>
            <a:solidFill>
              <a:schemeClr val="accent3"/>
            </a:solidFill>
            <a:ln>
              <a:noFill/>
            </a:ln>
            <a:effectLst/>
          </c:spPr>
          <c:invertIfNegative val="0"/>
          <c:dLbls>
            <c:delete val="1"/>
          </c:dLbls>
          <c:cat>
            <c:strRef>
              <c:f>Sheet1!$A$2:$A$13</c:f>
              <c:strCache>
                <c:ptCount val="12"/>
                <c:pt idx="0">
                  <c:v>类别 1</c:v>
                </c:pt>
                <c:pt idx="1">
                  <c:v>类别 2</c:v>
                </c:pt>
                <c:pt idx="2">
                  <c:v>类别 3</c:v>
                </c:pt>
                <c:pt idx="3">
                  <c:v>类别 4</c:v>
                </c:pt>
                <c:pt idx="4">
                  <c:v>类别 5</c:v>
                </c:pt>
                <c:pt idx="5">
                  <c:v>类别 6</c:v>
                </c:pt>
                <c:pt idx="6">
                  <c:v>类别 7</c:v>
                </c:pt>
                <c:pt idx="7">
                  <c:v>类别 8</c:v>
                </c:pt>
                <c:pt idx="8">
                  <c:v>类别 9</c:v>
                </c:pt>
                <c:pt idx="9">
                  <c:v>类别 10</c:v>
                </c:pt>
                <c:pt idx="10">
                  <c:v>类别 11</c:v>
                </c:pt>
                <c:pt idx="11">
                  <c:v>类别 12</c:v>
                </c:pt>
              </c:strCache>
            </c:strRef>
          </c:cat>
          <c:val>
            <c:numRef>
              <c:f>Sheet1!$C$2:$C$13</c:f>
              <c:numCache>
                <c:formatCode>General</c:formatCode>
                <c:ptCount val="12"/>
                <c:pt idx="0">
                  <c:v>1.5</c:v>
                </c:pt>
                <c:pt idx="1">
                  <c:v>1.5</c:v>
                </c:pt>
                <c:pt idx="2">
                  <c:v>1.5</c:v>
                </c:pt>
                <c:pt idx="3">
                  <c:v>1.5</c:v>
                </c:pt>
                <c:pt idx="4">
                  <c:v>1.5</c:v>
                </c:pt>
                <c:pt idx="5">
                  <c:v>1.5</c:v>
                </c:pt>
                <c:pt idx="6">
                  <c:v>1.5</c:v>
                </c:pt>
                <c:pt idx="7">
                  <c:v>1.5</c:v>
                </c:pt>
                <c:pt idx="8">
                  <c:v>1.5</c:v>
                </c:pt>
                <c:pt idx="9">
                  <c:v>1.5</c:v>
                </c:pt>
                <c:pt idx="10">
                  <c:v>1.5</c:v>
                </c:pt>
                <c:pt idx="11">
                  <c:v>1.5</c:v>
                </c:pt>
              </c:numCache>
            </c:numRef>
          </c:val>
        </c:ser>
        <c:dLbls>
          <c:showLegendKey val="0"/>
          <c:showVal val="0"/>
          <c:showCatName val="0"/>
          <c:showSerName val="0"/>
          <c:showPercent val="0"/>
          <c:showBubbleSize val="0"/>
        </c:dLbls>
        <c:gapWidth val="0"/>
        <c:overlap val="100"/>
        <c:axId val="565711328"/>
        <c:axId val="580694344"/>
      </c:barChart>
      <c:catAx>
        <c:axId val="5657113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造字工房悦黑（非商用）常规体" pitchFamily="50" charset="-122"/>
                <a:ea typeface="造字工房悦黑（非商用）常规体" pitchFamily="50" charset="-122"/>
                <a:cs typeface="+mn-cs"/>
              </a:defRPr>
            </a:pPr>
          </a:p>
        </c:txPr>
        <c:crossAx val="580694344"/>
        <c:crosses val="autoZero"/>
        <c:auto val="1"/>
        <c:lblAlgn val="ctr"/>
        <c:lblOffset val="100"/>
        <c:noMultiLvlLbl val="0"/>
      </c:catAx>
      <c:valAx>
        <c:axId val="58069434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ITC Avant Garde Std Bk" panose="020B0502020202020204" pitchFamily="34" charset="0"/>
                <a:ea typeface="+mn-ea"/>
                <a:cs typeface="+mn-cs"/>
              </a:defRPr>
            </a:pPr>
          </a:p>
        </c:txPr>
        <c:crossAx val="56571132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ln w="25400">
              <a:solidFill>
                <a:schemeClr val="bg1"/>
              </a:solidFill>
            </a:ln>
            <a:effectLst>
              <a:outerShdw blurRad="101600" dist="63500" dir="2700000" algn="tl" rotWithShape="0">
                <a:prstClr val="black">
                  <a:alpha val="20000"/>
                </a:prstClr>
              </a:outerShdw>
            </a:effectLst>
          </c:spPr>
          <c:explosion val="0"/>
          <c:dPt>
            <c:idx val="0"/>
            <c:bubble3D val="0"/>
            <c:spPr>
              <a:solidFill>
                <a:schemeClr val="accent1"/>
              </a:solidFill>
              <a:ln w="25400">
                <a:solidFill>
                  <a:schemeClr val="bg1"/>
                </a:solidFill>
              </a:ln>
              <a:effectLst>
                <a:outerShdw blurRad="101600" dist="63500" dir="2700000" algn="tl" rotWithShape="0">
                  <a:prstClr val="black">
                    <a:alpha val="20000"/>
                  </a:prstClr>
                </a:outerShdw>
              </a:effectLst>
            </c:spPr>
          </c:dPt>
          <c:dPt>
            <c:idx val="1"/>
            <c:bubble3D val="0"/>
            <c:spPr>
              <a:solidFill>
                <a:schemeClr val="accent2"/>
              </a:solidFill>
              <a:ln w="25400">
                <a:solidFill>
                  <a:schemeClr val="bg1"/>
                </a:solidFill>
              </a:ln>
              <a:effectLst>
                <a:outerShdw blurRad="101600" dist="63500" dir="2700000" algn="tl" rotWithShape="0">
                  <a:prstClr val="black">
                    <a:alpha val="20000"/>
                  </a:prstClr>
                </a:outerShdw>
              </a:effectLst>
            </c:spPr>
          </c:dPt>
          <c:dPt>
            <c:idx val="2"/>
            <c:bubble3D val="0"/>
            <c:spPr>
              <a:solidFill>
                <a:schemeClr val="accent3"/>
              </a:solidFill>
              <a:ln w="25400">
                <a:solidFill>
                  <a:schemeClr val="bg1"/>
                </a:solidFill>
              </a:ln>
              <a:effectLst>
                <a:outerShdw blurRad="101600" dist="63500" dir="2700000" algn="tl" rotWithShape="0">
                  <a:prstClr val="black">
                    <a:alpha val="20000"/>
                  </a:prstClr>
                </a:outerShdw>
              </a:effectLst>
            </c:spPr>
          </c:dPt>
          <c:dPt>
            <c:idx val="3"/>
            <c:bubble3D val="0"/>
            <c:spPr>
              <a:solidFill>
                <a:schemeClr val="accent4"/>
              </a:solidFill>
              <a:ln w="25400">
                <a:solidFill>
                  <a:schemeClr val="bg1"/>
                </a:solidFill>
              </a:ln>
              <a:effectLst>
                <a:outerShdw blurRad="101600" dist="63500" dir="2700000" algn="tl" rotWithShape="0">
                  <a:prstClr val="black">
                    <a:alpha val="20000"/>
                  </a:prstClr>
                </a:outerShdw>
              </a:effectLst>
            </c:spPr>
          </c:dPt>
          <c:dLbls>
            <c:spPr>
              <a:noFill/>
              <a:ln>
                <a:noFill/>
              </a:ln>
              <a:effectLst/>
            </c:spPr>
            <c:txPr>
              <a:bodyPr rot="0" spcFirstLastPara="1" vertOverflow="ellipsis" vert="horz" wrap="square" lIns="38100" tIns="19050" rIns="38100" bIns="19050" anchor="ctr" anchorCtr="1">
                <a:spAutoFit/>
              </a:bodyPr>
              <a:lstStyle/>
              <a:p>
                <a:pPr>
                  <a:defRPr lang="zh-CN" sz="1600" b="0" i="0" u="none" strike="noStrike" kern="1200" baseline="0">
                    <a:solidFill>
                      <a:schemeClr val="bg1"/>
                    </a:solidFill>
                    <a:latin typeface="Impact" panose="020B0806030902050204" pitchFamily="34" charset="0"/>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8.2</c:v>
                </c:pt>
                <c:pt idx="1">
                  <c:v>3.2</c:v>
                </c:pt>
                <c:pt idx="2">
                  <c:v>1.4</c:v>
                </c:pt>
                <c:pt idx="3">
                  <c:v>1.2</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A195B7-BC9F-49FF-A725-95D5AEFE9CD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86CB2-870B-40B0-B3C9-500ACE903BA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p:nvPr>
        </p:nvSpPr>
        <p:spPr>
          <a:noFill/>
          <a:ln>
            <a:noFill/>
          </a:ln>
        </p:spPr>
        <p:txBody>
          <a:bodyPr wrap="square" lIns="91440" tIns="45720" rIns="91440" bIns="45720" anchor="t"/>
          <a:p>
            <a:pPr lvl="0">
              <a:spcBef>
                <a:spcPct val="0"/>
              </a:spcBef>
            </a:pPr>
            <a:r>
              <a:rPr lang="zh-CN" altLang="en-US" dirty="0"/>
              <a:t>模板来自于 </a:t>
            </a:r>
            <a:r>
              <a:rPr lang="en-US" altLang="zh-CN" dirty="0"/>
              <a:t>https://www.pptying.com    【PPT</a:t>
            </a:r>
            <a:r>
              <a:rPr lang="zh-CN" altLang="en-US" dirty="0"/>
              <a:t>营</a:t>
            </a:r>
            <a:r>
              <a:rPr lang="en-US" altLang="zh-CN" dirty="0"/>
              <a:t>】</a:t>
            </a:r>
            <a:endParaRPr lang="zh-CN" altLang="en-US" dirty="0"/>
          </a:p>
        </p:txBody>
      </p:sp>
      <p:sp>
        <p:nvSpPr>
          <p:cNvPr id="3993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eaLnBrk="1" hangingPunct="1"/>
            <a:fld id="{9A0DB2DC-4C9A-4742-B13C-FB6460FD3503}" type="slidenum">
              <a:rPr lang="zh-CN" altLang="en-US" sz="1200">
                <a:solidFill>
                  <a:srgbClr val="000000"/>
                </a:solidFill>
                <a:latin typeface="Calibri" panose="020F0502020204030204" pitchFamily="34" charset="0"/>
                <a:ea typeface="宋体" panose="02010600030101010101" pitchFamily="2" charset="-122"/>
              </a:rPr>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34E402B-9921-40FA-8360-13107767672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1EE9E8-4134-49B0-9AA7-3089E652162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34E402B-9921-40FA-8360-13107767672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1EE9E8-4134-49B0-9AA7-3089E652162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34E402B-9921-40FA-8360-13107767672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1EE9E8-4134-49B0-9AA7-3089E652162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34E402B-9921-40FA-8360-13107767672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1EE9E8-4134-49B0-9AA7-3089E652162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34E402B-9921-40FA-8360-13107767672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1EE9E8-4134-49B0-9AA7-3089E652162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34E402B-9921-40FA-8360-13107767672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1EE9E8-4134-49B0-9AA7-3089E652162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34E402B-9921-40FA-8360-13107767672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01EE9E8-4134-49B0-9AA7-3089E6521627}" type="slidenum">
              <a:rPr lang="en-US" smtClean="0">
                <a:solidFill>
                  <a:prstClr val="black">
                    <a:tint val="75000"/>
                  </a:prstClr>
                </a:solidFill>
              </a:rPr>
            </a:fld>
            <a:endParaRPr lang="en-US">
              <a:solidFill>
                <a:prstClr val="black">
                  <a:tint val="75000"/>
                </a:prstClr>
              </a:solidFill>
            </a:endParaRPr>
          </a:p>
        </p:txBody>
      </p:sp>
      <p:sp>
        <p:nvSpPr>
          <p:cNvPr id="6" name="圆角矩形 5"/>
          <p:cNvSpPr/>
          <p:nvPr userDrawn="1"/>
        </p:nvSpPr>
        <p:spPr>
          <a:xfrm>
            <a:off x="11038082" y="-661973"/>
            <a:ext cx="472687" cy="1243420"/>
          </a:xfrm>
          <a:prstGeom prst="roundRect">
            <a:avLst>
              <a:gd name="adj" fmla="val 50000"/>
            </a:avLst>
          </a:prstGeom>
          <a:solidFill>
            <a:srgbClr val="FBFBFB"/>
          </a:solidFill>
          <a:ln>
            <a:noFill/>
          </a:ln>
          <a:effectLst>
            <a:outerShdw blurRad="508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Slide Number Placeholder 5"/>
          <p:cNvSpPr txBox="1"/>
          <p:nvPr userDrawn="1"/>
        </p:nvSpPr>
        <p:spPr>
          <a:xfrm>
            <a:off x="10956497" y="213736"/>
            <a:ext cx="635855" cy="278157"/>
          </a:xfrm>
          <a:prstGeom prst="rect">
            <a:avLst/>
          </a:prstGeom>
        </p:spPr>
        <p:txBody>
          <a:bodyPr vert="horz" lIns="91440" tIns="45720" rIns="91440" bIns="45720" rtlCol="0" anchor="ctr"/>
          <a:lstStyle>
            <a:defPPr>
              <a:defRPr lang="zh-CN"/>
            </a:defPPr>
            <a:lvl1pPr marL="0" algn="ctr" defTabSz="914400" rtl="0" eaLnBrk="1" latinLnBrk="0" hangingPunct="1">
              <a:defRPr sz="11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13105">
              <a:defRPr/>
            </a:pPr>
            <a:fld id="{48F63A3B-78C7-47BE-AE5E-E10140E04643}" type="slidenum">
              <a:rPr lang="en-US" sz="1600" smtClean="0">
                <a:solidFill>
                  <a:schemeClr val="bg1">
                    <a:lumMod val="50000"/>
                  </a:schemeClr>
                </a:solidFill>
                <a:latin typeface="ITC Avant Garde Std Bk" panose="020B0502020202020204" pitchFamily="34" charset="0"/>
              </a:rPr>
            </a:fld>
            <a:endParaRPr lang="en-US" sz="1600" dirty="0">
              <a:solidFill>
                <a:schemeClr val="bg1">
                  <a:lumMod val="50000"/>
                </a:schemeClr>
              </a:solidFill>
              <a:latin typeface="ITC Avant Garde Std Bk" panose="020B0502020202020204" pitchFamily="34" charset="0"/>
            </a:endParaRPr>
          </a:p>
        </p:txBody>
      </p:sp>
      <p:grpSp>
        <p:nvGrpSpPr>
          <p:cNvPr id="9" name="组合 8"/>
          <p:cNvGrpSpPr/>
          <p:nvPr userDrawn="1"/>
        </p:nvGrpSpPr>
        <p:grpSpPr>
          <a:xfrm>
            <a:off x="4135584" y="6463732"/>
            <a:ext cx="3920832" cy="298543"/>
            <a:chOff x="3604958" y="6435154"/>
            <a:chExt cx="3920829" cy="298543"/>
          </a:xfrm>
        </p:grpSpPr>
        <p:sp>
          <p:nvSpPr>
            <p:cNvPr id="10" name="TextBox 19"/>
            <p:cNvSpPr txBox="1"/>
            <p:nvPr userDrawn="1"/>
          </p:nvSpPr>
          <p:spPr>
            <a:xfrm>
              <a:off x="5509819" y="6435154"/>
              <a:ext cx="2015968" cy="298543"/>
            </a:xfrm>
            <a:prstGeom prst="rect">
              <a:avLst/>
            </a:prstGeom>
            <a:noFill/>
          </p:spPr>
          <p:txBody>
            <a:bodyPr wrap="square" rtlCol="0">
              <a:spAutoFit/>
            </a:bodyPr>
            <a:lstStyle/>
            <a:p>
              <a:pPr algn="dist" defTabSz="713105">
                <a:lnSpc>
                  <a:spcPct val="150000"/>
                </a:lnSpc>
              </a:pPr>
              <a:endParaRPr lang="bg-BG" sz="1000" dirty="0">
                <a:solidFill>
                  <a:srgbClr val="565656"/>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Oval 25"/>
            <p:cNvSpPr/>
            <p:nvPr userDrawn="1"/>
          </p:nvSpPr>
          <p:spPr>
            <a:xfrm>
              <a:off x="5438102" y="6587736"/>
              <a:ext cx="55320" cy="55320"/>
            </a:xfrm>
            <a:prstGeom prst="ellipse">
              <a:avLst/>
            </a:prstGeom>
            <a:solidFill>
              <a:srgbClr val="565656"/>
            </a:solidFill>
            <a:ln w="12700" cap="flat" cmpd="sng" algn="ctr">
              <a:noFill/>
              <a:prstDash val="solid"/>
              <a:miter lim="800000"/>
            </a:ln>
            <a:effectLst/>
          </p:spPr>
          <p:txBody>
            <a:bodyPr rtlCol="0" anchor="ctr"/>
            <a:lstStyle/>
            <a:p>
              <a:pPr algn="dist" defTabSz="713105">
                <a:defRPr/>
              </a:pPr>
              <a:endParaRPr lang="bg-BG" sz="1405" kern="0">
                <a:solidFill>
                  <a:srgbClr val="565656"/>
                </a:solidFill>
              </a:endParaRPr>
            </a:p>
          </p:txBody>
        </p:sp>
        <p:sp>
          <p:nvSpPr>
            <p:cNvPr id="12" name="矩形 11"/>
            <p:cNvSpPr/>
            <p:nvPr userDrawn="1"/>
          </p:nvSpPr>
          <p:spPr>
            <a:xfrm>
              <a:off x="3604958" y="6500260"/>
              <a:ext cx="1821733" cy="230832"/>
            </a:xfrm>
            <a:prstGeom prst="rect">
              <a:avLst/>
            </a:prstGeom>
          </p:spPr>
          <p:txBody>
            <a:bodyPr wrap="square">
              <a:spAutoFit/>
            </a:bodyPr>
            <a:lstStyle/>
            <a:p>
              <a:pPr algn="dist"/>
              <a:endParaRPr lang="zh-CN" altLang="en-US" sz="900" dirty="0">
                <a:solidFill>
                  <a:srgbClr val="000000"/>
                </a:solidFill>
              </a:endParaRPr>
            </a:p>
          </p:txBody>
        </p:sp>
      </p:grpSp>
      <p:sp>
        <p:nvSpPr>
          <p:cNvPr id="13" name="Rounded Rectangle 14"/>
          <p:cNvSpPr/>
          <p:nvPr userDrawn="1"/>
        </p:nvSpPr>
        <p:spPr>
          <a:xfrm flipV="1">
            <a:off x="830591" y="6424377"/>
            <a:ext cx="10603230" cy="28388"/>
          </a:xfrm>
          <a:prstGeom prst="roundRect">
            <a:avLst>
              <a:gd name="adj" fmla="val 50000"/>
            </a:avLst>
          </a:prstGeom>
          <a:solidFill>
            <a:srgbClr val="FAFAFA">
              <a:lumMod val="90000"/>
            </a:srgbClr>
          </a:solidFill>
          <a:ln w="12700" cap="flat" cmpd="sng" algn="ctr">
            <a:noFill/>
            <a:prstDash val="solid"/>
            <a:miter lim="800000"/>
          </a:ln>
          <a:effectLst/>
        </p:spPr>
        <p:txBody>
          <a:bodyPr rtlCol="0" anchor="ctr"/>
          <a:lstStyle/>
          <a:p>
            <a:pPr algn="ctr" defTabSz="713105">
              <a:defRPr/>
            </a:pPr>
            <a:endParaRPr lang="bg-BG" sz="1405" kern="0">
              <a:solidFill>
                <a:srgbClr val="9BBC57"/>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E402B-9921-40FA-8360-13107767672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1EE9E8-4134-49B0-9AA7-3089E6521627}" type="slidenum">
              <a:rPr lang="en-US" smtClean="0">
                <a:solidFill>
                  <a:prstClr val="black">
                    <a:tint val="75000"/>
                  </a:prstClr>
                </a:solidFill>
              </a:rPr>
            </a:fld>
            <a:endParaRPr lang="en-US">
              <a:solidFill>
                <a:prstClr val="black">
                  <a:tint val="75000"/>
                </a:prstClr>
              </a:solidFill>
            </a:endParaRPr>
          </a:p>
        </p:txBody>
      </p:sp>
      <p:sp>
        <p:nvSpPr>
          <p:cNvPr id="5" name="Rounded Rectangle 24"/>
          <p:cNvSpPr/>
          <p:nvPr userDrawn="1"/>
        </p:nvSpPr>
        <p:spPr>
          <a:xfrm>
            <a:off x="829345" y="6548700"/>
            <a:ext cx="485546" cy="201864"/>
          </a:xfrm>
          <a:prstGeom prst="roundRect">
            <a:avLst>
              <a:gd name="adj" fmla="val 50000"/>
            </a:avLst>
          </a:prstGeom>
          <a:solidFill>
            <a:srgbClr val="44546A"/>
          </a:solidFill>
          <a:ln w="12700" cap="flat" cmpd="sng" algn="ctr">
            <a:noFill/>
            <a:prstDash val="solid"/>
            <a:miter lim="800000"/>
          </a:ln>
          <a:effectLst/>
        </p:spPr>
        <p:txBody>
          <a:bodyPr rtlCol="0" anchor="ctr"/>
          <a:lstStyle/>
          <a:p>
            <a:pPr algn="ctr" defTabSz="713105">
              <a:defRPr/>
            </a:pPr>
            <a:endParaRPr lang="bg-BG" sz="1405" kern="0">
              <a:solidFill>
                <a:srgbClr val="297F9D"/>
              </a:solidFill>
            </a:endParaRPr>
          </a:p>
        </p:txBody>
      </p:sp>
      <p:sp>
        <p:nvSpPr>
          <p:cNvPr id="6" name="Slide Number Placeholder 5"/>
          <p:cNvSpPr txBox="1"/>
          <p:nvPr userDrawn="1"/>
        </p:nvSpPr>
        <p:spPr>
          <a:xfrm>
            <a:off x="758180" y="6511047"/>
            <a:ext cx="635855" cy="278157"/>
          </a:xfrm>
          <a:prstGeom prst="rect">
            <a:avLst/>
          </a:prstGeom>
        </p:spPr>
        <p:txBody>
          <a:bodyPr vert="horz" lIns="91440" tIns="45720" rIns="91440" bIns="45720" rtlCol="0" anchor="ctr"/>
          <a:lstStyle>
            <a:defPPr>
              <a:defRPr lang="zh-CN"/>
            </a:defPPr>
            <a:lvl1pPr marL="0" algn="ctr" defTabSz="914400" rtl="0" eaLnBrk="1" latinLnBrk="0" hangingPunct="1">
              <a:defRPr sz="11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13105">
              <a:defRPr/>
            </a:pPr>
            <a:fld id="{48F63A3B-78C7-47BE-AE5E-E10140E04643}" type="slidenum">
              <a:rPr lang="en-US" smtClean="0">
                <a:solidFill>
                  <a:srgbClr val="FAFAFA"/>
                </a:solidFill>
              </a:rPr>
            </a:fld>
            <a:endParaRPr lang="en-US" dirty="0">
              <a:solidFill>
                <a:srgbClr val="FAFAFA"/>
              </a:solidFill>
            </a:endParaRPr>
          </a:p>
        </p:txBody>
      </p:sp>
      <p:sp>
        <p:nvSpPr>
          <p:cNvPr id="7" name="Rounded Rectangle 14"/>
          <p:cNvSpPr/>
          <p:nvPr userDrawn="1"/>
        </p:nvSpPr>
        <p:spPr>
          <a:xfrm flipV="1">
            <a:off x="830591" y="6410911"/>
            <a:ext cx="10603230" cy="55320"/>
          </a:xfrm>
          <a:prstGeom prst="roundRect">
            <a:avLst>
              <a:gd name="adj" fmla="val 50000"/>
            </a:avLst>
          </a:prstGeom>
          <a:solidFill>
            <a:srgbClr val="FAFAFA">
              <a:lumMod val="90000"/>
            </a:srgbClr>
          </a:solidFill>
          <a:ln w="12700" cap="flat" cmpd="sng" algn="ctr">
            <a:noFill/>
            <a:prstDash val="solid"/>
            <a:miter lim="800000"/>
          </a:ln>
          <a:effectLst/>
        </p:spPr>
        <p:txBody>
          <a:bodyPr rtlCol="0" anchor="ctr"/>
          <a:lstStyle/>
          <a:p>
            <a:pPr algn="ctr" defTabSz="713105">
              <a:defRPr/>
            </a:pPr>
            <a:endParaRPr lang="bg-BG" sz="1405" kern="0">
              <a:solidFill>
                <a:srgbClr val="9BBC57"/>
              </a:solidFill>
            </a:endParaRPr>
          </a:p>
        </p:txBody>
      </p:sp>
      <p:sp>
        <p:nvSpPr>
          <p:cNvPr id="8" name="Freeform 539">
            <a:hlinkClick r:id="" action="ppaction://hlinkshowjump?jump=nextslide"/>
          </p:cNvPr>
          <p:cNvSpPr>
            <a:spLocks noEditPoints="1"/>
          </p:cNvSpPr>
          <p:nvPr userDrawn="1"/>
        </p:nvSpPr>
        <p:spPr bwMode="auto">
          <a:xfrm>
            <a:off x="11218987" y="6551903"/>
            <a:ext cx="213298" cy="2140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64 h 512"/>
              <a:gd name="T12" fmla="*/ 48 w 512"/>
              <a:gd name="T13" fmla="*/ 256 h 512"/>
              <a:gd name="T14" fmla="*/ 256 w 512"/>
              <a:gd name="T15" fmla="*/ 48 h 512"/>
              <a:gd name="T16" fmla="*/ 464 w 512"/>
              <a:gd name="T17" fmla="*/ 256 h 512"/>
              <a:gd name="T18" fmla="*/ 256 w 512"/>
              <a:gd name="T19" fmla="*/ 464 h 512"/>
              <a:gd name="T20" fmla="*/ 192 w 512"/>
              <a:gd name="T21" fmla="*/ 144 h 512"/>
              <a:gd name="T22" fmla="*/ 384 w 512"/>
              <a:gd name="T23" fmla="*/ 256 h 512"/>
              <a:gd name="T24" fmla="*/ 192 w 512"/>
              <a:gd name="T25" fmla="*/ 368 h 512"/>
              <a:gd name="T26" fmla="*/ 192 w 512"/>
              <a:gd name="T27" fmla="*/ 14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2" h="512">
                <a:moveTo>
                  <a:pt x="256" y="0"/>
                </a:moveTo>
                <a:cubicBezTo>
                  <a:pt x="115" y="0"/>
                  <a:pt x="0" y="115"/>
                  <a:pt x="0" y="256"/>
                </a:cubicBezTo>
                <a:cubicBezTo>
                  <a:pt x="0" y="397"/>
                  <a:pt x="115" y="512"/>
                  <a:pt x="256" y="512"/>
                </a:cubicBezTo>
                <a:cubicBezTo>
                  <a:pt x="397" y="512"/>
                  <a:pt x="512" y="397"/>
                  <a:pt x="512" y="256"/>
                </a:cubicBezTo>
                <a:cubicBezTo>
                  <a:pt x="512" y="115"/>
                  <a:pt x="397" y="0"/>
                  <a:pt x="256" y="0"/>
                </a:cubicBezTo>
                <a:close/>
                <a:moveTo>
                  <a:pt x="256" y="464"/>
                </a:moveTo>
                <a:cubicBezTo>
                  <a:pt x="141" y="464"/>
                  <a:pt x="48" y="371"/>
                  <a:pt x="48" y="256"/>
                </a:cubicBezTo>
                <a:cubicBezTo>
                  <a:pt x="48" y="141"/>
                  <a:pt x="141" y="48"/>
                  <a:pt x="256" y="48"/>
                </a:cubicBezTo>
                <a:cubicBezTo>
                  <a:pt x="371" y="48"/>
                  <a:pt x="464" y="141"/>
                  <a:pt x="464" y="256"/>
                </a:cubicBezTo>
                <a:cubicBezTo>
                  <a:pt x="464" y="371"/>
                  <a:pt x="371" y="464"/>
                  <a:pt x="256" y="464"/>
                </a:cubicBezTo>
                <a:close/>
                <a:moveTo>
                  <a:pt x="192" y="144"/>
                </a:moveTo>
                <a:cubicBezTo>
                  <a:pt x="384" y="256"/>
                  <a:pt x="384" y="256"/>
                  <a:pt x="384" y="256"/>
                </a:cubicBezTo>
                <a:cubicBezTo>
                  <a:pt x="192" y="368"/>
                  <a:pt x="192" y="368"/>
                  <a:pt x="192" y="368"/>
                </a:cubicBezTo>
                <a:lnTo>
                  <a:pt x="192" y="144"/>
                </a:lnTo>
                <a:close/>
              </a:path>
            </a:pathLst>
          </a:custGeom>
          <a:solidFill>
            <a:srgbClr val="FAFAFA">
              <a:lumMod val="90000"/>
            </a:srgbClr>
          </a:solidFill>
          <a:ln>
            <a:noFill/>
          </a:ln>
        </p:spPr>
        <p:txBody>
          <a:bodyPr vert="horz" wrap="square" lIns="91440" tIns="45720" rIns="91440" bIns="45720" numCol="1" anchor="t" anchorCtr="0" compatLnSpc="1"/>
          <a:lstStyle/>
          <a:p>
            <a:pPr defTabSz="713105">
              <a:defRPr/>
            </a:pPr>
            <a:endParaRPr lang="en-US" sz="1405" kern="0">
              <a:solidFill>
                <a:srgbClr val="297F9D">
                  <a:lumMod val="85000"/>
                </a:srgbClr>
              </a:solidFill>
            </a:endParaRPr>
          </a:p>
        </p:txBody>
      </p:sp>
      <p:sp>
        <p:nvSpPr>
          <p:cNvPr id="9" name="Freeform 539">
            <a:hlinkClick r:id="" action="ppaction://hlinkshowjump?jump=previousslide"/>
          </p:cNvPr>
          <p:cNvSpPr>
            <a:spLocks noEditPoints="1"/>
          </p:cNvSpPr>
          <p:nvPr userDrawn="1"/>
        </p:nvSpPr>
        <p:spPr bwMode="auto">
          <a:xfrm flipH="1">
            <a:off x="10975697" y="6551903"/>
            <a:ext cx="213298" cy="2140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64 h 512"/>
              <a:gd name="T12" fmla="*/ 48 w 512"/>
              <a:gd name="T13" fmla="*/ 256 h 512"/>
              <a:gd name="T14" fmla="*/ 256 w 512"/>
              <a:gd name="T15" fmla="*/ 48 h 512"/>
              <a:gd name="T16" fmla="*/ 464 w 512"/>
              <a:gd name="T17" fmla="*/ 256 h 512"/>
              <a:gd name="T18" fmla="*/ 256 w 512"/>
              <a:gd name="T19" fmla="*/ 464 h 512"/>
              <a:gd name="T20" fmla="*/ 192 w 512"/>
              <a:gd name="T21" fmla="*/ 144 h 512"/>
              <a:gd name="T22" fmla="*/ 384 w 512"/>
              <a:gd name="T23" fmla="*/ 256 h 512"/>
              <a:gd name="T24" fmla="*/ 192 w 512"/>
              <a:gd name="T25" fmla="*/ 368 h 512"/>
              <a:gd name="T26" fmla="*/ 192 w 512"/>
              <a:gd name="T27" fmla="*/ 14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2" h="512">
                <a:moveTo>
                  <a:pt x="256" y="0"/>
                </a:moveTo>
                <a:cubicBezTo>
                  <a:pt x="115" y="0"/>
                  <a:pt x="0" y="115"/>
                  <a:pt x="0" y="256"/>
                </a:cubicBezTo>
                <a:cubicBezTo>
                  <a:pt x="0" y="397"/>
                  <a:pt x="115" y="512"/>
                  <a:pt x="256" y="512"/>
                </a:cubicBezTo>
                <a:cubicBezTo>
                  <a:pt x="397" y="512"/>
                  <a:pt x="512" y="397"/>
                  <a:pt x="512" y="256"/>
                </a:cubicBezTo>
                <a:cubicBezTo>
                  <a:pt x="512" y="115"/>
                  <a:pt x="397" y="0"/>
                  <a:pt x="256" y="0"/>
                </a:cubicBezTo>
                <a:close/>
                <a:moveTo>
                  <a:pt x="256" y="464"/>
                </a:moveTo>
                <a:cubicBezTo>
                  <a:pt x="141" y="464"/>
                  <a:pt x="48" y="371"/>
                  <a:pt x="48" y="256"/>
                </a:cubicBezTo>
                <a:cubicBezTo>
                  <a:pt x="48" y="141"/>
                  <a:pt x="141" y="48"/>
                  <a:pt x="256" y="48"/>
                </a:cubicBezTo>
                <a:cubicBezTo>
                  <a:pt x="371" y="48"/>
                  <a:pt x="464" y="141"/>
                  <a:pt x="464" y="256"/>
                </a:cubicBezTo>
                <a:cubicBezTo>
                  <a:pt x="464" y="371"/>
                  <a:pt x="371" y="464"/>
                  <a:pt x="256" y="464"/>
                </a:cubicBezTo>
                <a:close/>
                <a:moveTo>
                  <a:pt x="192" y="144"/>
                </a:moveTo>
                <a:cubicBezTo>
                  <a:pt x="384" y="256"/>
                  <a:pt x="384" y="256"/>
                  <a:pt x="384" y="256"/>
                </a:cubicBezTo>
                <a:cubicBezTo>
                  <a:pt x="192" y="368"/>
                  <a:pt x="192" y="368"/>
                  <a:pt x="192" y="368"/>
                </a:cubicBezTo>
                <a:lnTo>
                  <a:pt x="192" y="144"/>
                </a:lnTo>
                <a:close/>
              </a:path>
            </a:pathLst>
          </a:custGeom>
          <a:solidFill>
            <a:srgbClr val="FAFAFA">
              <a:lumMod val="90000"/>
            </a:srgbClr>
          </a:solidFill>
          <a:ln>
            <a:noFill/>
          </a:ln>
        </p:spPr>
        <p:txBody>
          <a:bodyPr vert="horz" wrap="square" lIns="91440" tIns="45720" rIns="91440" bIns="45720" numCol="1" anchor="t" anchorCtr="0" compatLnSpc="1"/>
          <a:lstStyle/>
          <a:p>
            <a:pPr defTabSz="713105">
              <a:defRPr/>
            </a:pPr>
            <a:endParaRPr lang="en-US" sz="1405" kern="0">
              <a:solidFill>
                <a:srgbClr val="297F9D">
                  <a:lumMod val="85000"/>
                </a:srgbClr>
              </a:solidFill>
            </a:endParaRPr>
          </a:p>
        </p:txBody>
      </p:sp>
      <p:grpSp>
        <p:nvGrpSpPr>
          <p:cNvPr id="10" name="组合 9"/>
          <p:cNvGrpSpPr/>
          <p:nvPr userDrawn="1"/>
        </p:nvGrpSpPr>
        <p:grpSpPr>
          <a:xfrm>
            <a:off x="4846357" y="6528838"/>
            <a:ext cx="1509983" cy="230832"/>
            <a:chOff x="3983439" y="6500260"/>
            <a:chExt cx="1509983" cy="230832"/>
          </a:xfrm>
        </p:grpSpPr>
        <p:sp>
          <p:nvSpPr>
            <p:cNvPr id="12" name="Oval 25"/>
            <p:cNvSpPr/>
            <p:nvPr userDrawn="1"/>
          </p:nvSpPr>
          <p:spPr>
            <a:xfrm>
              <a:off x="5438102" y="6587736"/>
              <a:ext cx="55320" cy="55320"/>
            </a:xfrm>
            <a:prstGeom prst="ellipse">
              <a:avLst/>
            </a:prstGeom>
            <a:solidFill>
              <a:srgbClr val="565656"/>
            </a:solidFill>
            <a:ln w="12700" cap="flat" cmpd="sng" algn="ctr">
              <a:noFill/>
              <a:prstDash val="solid"/>
              <a:miter lim="800000"/>
            </a:ln>
            <a:effectLst/>
          </p:spPr>
          <p:txBody>
            <a:bodyPr rtlCol="0" anchor="ctr"/>
            <a:lstStyle/>
            <a:p>
              <a:pPr algn="ctr" defTabSz="713105">
                <a:defRPr/>
              </a:pPr>
              <a:endParaRPr lang="bg-BG" sz="1405" kern="0">
                <a:solidFill>
                  <a:srgbClr val="565656"/>
                </a:solidFill>
              </a:endParaRPr>
            </a:p>
          </p:txBody>
        </p:sp>
        <p:sp>
          <p:nvSpPr>
            <p:cNvPr id="13" name="矩形 12"/>
            <p:cNvSpPr/>
            <p:nvPr userDrawn="1"/>
          </p:nvSpPr>
          <p:spPr>
            <a:xfrm>
              <a:off x="3983439" y="6500260"/>
              <a:ext cx="184731" cy="230832"/>
            </a:xfrm>
            <a:prstGeom prst="rect">
              <a:avLst/>
            </a:prstGeom>
          </p:spPr>
          <p:txBody>
            <a:bodyPr wrap="none">
              <a:spAutoFit/>
            </a:bodyPr>
            <a:lstStyle/>
            <a:p>
              <a:endParaRPr lang="zh-CN" altLang="en-US" sz="900" dirty="0">
                <a:solidFill>
                  <a:srgbClr val="000000"/>
                </a:solidFil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5" b="1"/>
            </a:lvl1pPr>
          </a:lstStyle>
          <a:p>
            <a:r>
              <a:rPr lang="en-US"/>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34E402B-9921-40FA-8360-13107767672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1EE9E8-4134-49B0-9AA7-3089E652162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5"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34E402B-9921-40FA-8360-13107767672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1EE9E8-4134-49B0-9AA7-3089E652162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23208"/>
            <a:ext cx="10972800" cy="1143000"/>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34E402B-9921-40FA-8360-13107767672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01EE9E8-4134-49B0-9AA7-3089E6521627}"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hdphoto" Target="../media/image3.wdp"/><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hdphoto" Target="../media/image12.wdp"/><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chart" Target="../charts/chart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hdphoto" Target="../media/image3.wdp"/><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chart" Target="../charts/chart3.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chart" Target="../charts/chart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chart" Target="../charts/chart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chart" Target="../charts/char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hdphoto" Target="../media/image22.wdp"/><Relationship Id="rId1"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hdphoto" Target="../media/image3.wdp"/><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hyperlink" Target="https://www.pptying.com" TargetMode="External"/><Relationship Id="rId1"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hdphoto" Target="../media/image5.wdp"/><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hdphoto" Target="../media/image7.wdp"/><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30000"/>
                    </a14:imgEffect>
                    <a14:imgEffect>
                      <a14:colorTemperature colorTemp="7200"/>
                    </a14:imgEffect>
                  </a14:imgLayer>
                </a14:imgProps>
              </a:ext>
              <a:ext uri="{28A0092B-C50C-407E-A947-70E740481C1C}">
                <a14:useLocalDpi xmlns:a14="http://schemas.microsoft.com/office/drawing/2010/main" val="0"/>
              </a:ext>
            </a:extLst>
          </a:blip>
          <a:srcRect t="44315" b="18338"/>
          <a:stretch>
            <a:fillRect/>
          </a:stretch>
        </p:blipFill>
        <p:spPr>
          <a:xfrm>
            <a:off x="0" y="-38100"/>
            <a:ext cx="12192000" cy="3392985"/>
          </a:xfrm>
          <a:prstGeom prst="rect">
            <a:avLst/>
          </a:prstGeom>
        </p:spPr>
      </p:pic>
      <p:grpSp>
        <p:nvGrpSpPr>
          <p:cNvPr id="3" name="组合 2"/>
          <p:cNvGrpSpPr/>
          <p:nvPr/>
        </p:nvGrpSpPr>
        <p:grpSpPr>
          <a:xfrm>
            <a:off x="2390840" y="3688861"/>
            <a:ext cx="7410321" cy="1158295"/>
            <a:chOff x="2390840" y="3688861"/>
            <a:chExt cx="7410321" cy="1158295"/>
          </a:xfrm>
        </p:grpSpPr>
        <p:grpSp>
          <p:nvGrpSpPr>
            <p:cNvPr id="30" name="组合 29"/>
            <p:cNvGrpSpPr/>
            <p:nvPr/>
          </p:nvGrpSpPr>
          <p:grpSpPr>
            <a:xfrm>
              <a:off x="2390840" y="3688861"/>
              <a:ext cx="7410321" cy="1158295"/>
              <a:chOff x="856262" y="1196611"/>
              <a:chExt cx="10479475" cy="4592864"/>
            </a:xfrm>
          </p:grpSpPr>
          <p:sp>
            <p:nvSpPr>
              <p:cNvPr id="31" name="圆角矩形 30"/>
              <p:cNvSpPr/>
              <p:nvPr/>
            </p:nvSpPr>
            <p:spPr>
              <a:xfrm>
                <a:off x="856262" y="1196611"/>
                <a:ext cx="10479475" cy="4592864"/>
              </a:xfrm>
              <a:prstGeom prst="roundRect">
                <a:avLst>
                  <a:gd name="adj" fmla="val 50000"/>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31"/>
              <p:cNvSpPr/>
              <p:nvPr/>
            </p:nvSpPr>
            <p:spPr>
              <a:xfrm>
                <a:off x="1087055" y="1729430"/>
                <a:ext cx="10017895" cy="3399142"/>
              </a:xfrm>
              <a:prstGeom prst="roundRect">
                <a:avLst>
                  <a:gd name="adj" fmla="val 50000"/>
                </a:avLst>
              </a:prstGeom>
              <a:solidFill>
                <a:srgbClr val="F9F9F9"/>
              </a:solidFill>
              <a:ln w="31750">
                <a:gradFill>
                  <a:gsLst>
                    <a:gs pos="0">
                      <a:schemeClr val="bg1"/>
                    </a:gs>
                    <a:gs pos="100000">
                      <a:srgbClr val="EAEAEA"/>
                    </a:gs>
                  </a:gsLst>
                  <a:lin ang="5400000" scaled="1"/>
                </a:grad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49" name="椭圆 48"/>
            <p:cNvSpPr/>
            <p:nvPr/>
          </p:nvSpPr>
          <p:spPr>
            <a:xfrm flipH="1">
              <a:off x="9432620" y="4203451"/>
              <a:ext cx="96812" cy="96812"/>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0" name="椭圆 49"/>
            <p:cNvSpPr/>
            <p:nvPr/>
          </p:nvSpPr>
          <p:spPr>
            <a:xfrm flipH="1">
              <a:off x="2657850" y="4203451"/>
              <a:ext cx="96812" cy="96812"/>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36" name="矩形 17"/>
          <p:cNvSpPr>
            <a:spLocks noChangeArrowheads="1"/>
          </p:cNvSpPr>
          <p:nvPr/>
        </p:nvSpPr>
        <p:spPr bwMode="auto">
          <a:xfrm>
            <a:off x="3131055" y="3944375"/>
            <a:ext cx="59298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r>
              <a:rPr lang="zh-CN" altLang="en-US" sz="4000" dirty="0">
                <a:solidFill>
                  <a:schemeClr val="bg1">
                    <a:lumMod val="50000"/>
                  </a:schemeClr>
                </a:solidFill>
                <a:latin typeface="方正正中黑简体" panose="02000000000000000000" pitchFamily="2" charset="-122"/>
                <a:ea typeface="方正正中黑简体" panose="02000000000000000000" pitchFamily="2" charset="-122"/>
              </a:rPr>
              <a:t>年终总结汇报</a:t>
            </a:r>
            <a:r>
              <a:rPr lang="zh-CN" altLang="en-US" sz="4000" dirty="0">
                <a:solidFill>
                  <a:schemeClr val="accent3"/>
                </a:solidFill>
                <a:latin typeface="方正正中黑简体" panose="02000000000000000000" pitchFamily="2" charset="-122"/>
                <a:ea typeface="方正正中黑简体" panose="02000000000000000000" pitchFamily="2" charset="-122"/>
              </a:rPr>
              <a:t>模板</a:t>
            </a:r>
            <a:endParaRPr lang="zh-CN" altLang="en-US" sz="4000" dirty="0">
              <a:solidFill>
                <a:schemeClr val="accent3"/>
              </a:solidFill>
              <a:latin typeface="方正正中黑简体" panose="02000000000000000000" pitchFamily="2" charset="-122"/>
              <a:ea typeface="方正正中黑简体" panose="02000000000000000000" pitchFamily="2" charset="-122"/>
            </a:endParaRPr>
          </a:p>
        </p:txBody>
      </p:sp>
      <p:grpSp>
        <p:nvGrpSpPr>
          <p:cNvPr id="38" name="组合 37"/>
          <p:cNvGrpSpPr/>
          <p:nvPr/>
        </p:nvGrpSpPr>
        <p:grpSpPr>
          <a:xfrm>
            <a:off x="-10659" y="3287836"/>
            <a:ext cx="12213319" cy="83379"/>
            <a:chOff x="3483078" y="-1787966"/>
            <a:chExt cx="5187745" cy="3118733"/>
          </a:xfrm>
        </p:grpSpPr>
        <p:sp>
          <p:nvSpPr>
            <p:cNvPr id="39" name="矩形 38"/>
            <p:cNvSpPr/>
            <p:nvPr/>
          </p:nvSpPr>
          <p:spPr>
            <a:xfrm>
              <a:off x="3483078" y="-1787966"/>
              <a:ext cx="1296936" cy="3118733"/>
            </a:xfrm>
            <a:prstGeom prst="rect">
              <a:avLst/>
            </a:prstGeom>
            <a:solidFill>
              <a:schemeClr val="accent1"/>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4780014" y="-1787966"/>
              <a:ext cx="1296936" cy="3118733"/>
            </a:xfrm>
            <a:prstGeom prst="rect">
              <a:avLst/>
            </a:prstGeom>
            <a:solidFill>
              <a:schemeClr val="accent2"/>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6070466" y="-1787966"/>
              <a:ext cx="1309905" cy="3118733"/>
            </a:xfrm>
            <a:prstGeom prst="rect">
              <a:avLst/>
            </a:prstGeom>
            <a:solidFill>
              <a:schemeClr val="accent3"/>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7373887" y="-1787966"/>
              <a:ext cx="1296936" cy="3118733"/>
            </a:xfrm>
            <a:prstGeom prst="rect">
              <a:avLst/>
            </a:prstGeom>
            <a:solidFill>
              <a:schemeClr val="accent4"/>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2623828" y="4955808"/>
            <a:ext cx="6944344" cy="369332"/>
            <a:chOff x="2623828" y="4955808"/>
            <a:chExt cx="6944344" cy="369332"/>
          </a:xfrm>
        </p:grpSpPr>
        <p:sp>
          <p:nvSpPr>
            <p:cNvPr id="37" name="矩形 17"/>
            <p:cNvSpPr>
              <a:spLocks noChangeArrowheads="1"/>
            </p:cNvSpPr>
            <p:nvPr/>
          </p:nvSpPr>
          <p:spPr bwMode="auto">
            <a:xfrm>
              <a:off x="3807337" y="4955808"/>
              <a:ext cx="45773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r>
                <a:rPr lang="en-US" altLang="zh-CN" dirty="0">
                  <a:solidFill>
                    <a:schemeClr val="bg1">
                      <a:lumMod val="50000"/>
                    </a:schemeClr>
                  </a:solidFill>
                  <a:latin typeface="ITC Avant Garde Std XLt" panose="020B0302020202020204" pitchFamily="34" charset="0"/>
                </a:rPr>
                <a:t>Business report template</a:t>
              </a:r>
              <a:endParaRPr lang="zh-CN" altLang="en-US" dirty="0">
                <a:solidFill>
                  <a:schemeClr val="bg1">
                    <a:lumMod val="50000"/>
                  </a:schemeClr>
                </a:solidFill>
                <a:latin typeface="ITC Avant Garde Std XLt" panose="020B0302020202020204" pitchFamily="34" charset="0"/>
              </a:endParaRPr>
            </a:p>
          </p:txBody>
        </p:sp>
        <p:grpSp>
          <p:nvGrpSpPr>
            <p:cNvPr id="45" name="组合 44"/>
            <p:cNvGrpSpPr/>
            <p:nvPr/>
          </p:nvGrpSpPr>
          <p:grpSpPr>
            <a:xfrm>
              <a:off x="2623828" y="5118100"/>
              <a:ext cx="6944344" cy="0"/>
              <a:chOff x="2554040" y="5200650"/>
              <a:chExt cx="7083925" cy="0"/>
            </a:xfrm>
          </p:grpSpPr>
          <p:cxnSp>
            <p:nvCxnSpPr>
              <p:cNvPr id="43" name="直接连接符 42"/>
              <p:cNvCxnSpPr/>
              <p:nvPr/>
            </p:nvCxnSpPr>
            <p:spPr>
              <a:xfrm>
                <a:off x="2554040" y="5200650"/>
                <a:ext cx="106546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8572505" y="5200650"/>
                <a:ext cx="106546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6" name="组合 45"/>
          <p:cNvGrpSpPr/>
          <p:nvPr/>
        </p:nvGrpSpPr>
        <p:grpSpPr>
          <a:xfrm>
            <a:off x="5084692" y="5794264"/>
            <a:ext cx="2022617" cy="374574"/>
            <a:chOff x="5084692" y="4953670"/>
            <a:chExt cx="2022617" cy="374574"/>
          </a:xfrm>
        </p:grpSpPr>
        <p:sp>
          <p:nvSpPr>
            <p:cNvPr id="47" name="矩形 46"/>
            <p:cNvSpPr/>
            <p:nvPr/>
          </p:nvSpPr>
          <p:spPr>
            <a:xfrm>
              <a:off x="5213994" y="4953670"/>
              <a:ext cx="1754484" cy="374574"/>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nvSpPr>
          <p:spPr>
            <a:xfrm>
              <a:off x="5084692" y="4999770"/>
              <a:ext cx="2022617" cy="307777"/>
            </a:xfrm>
            <a:prstGeom prst="rect">
              <a:avLst/>
            </a:prstGeom>
            <a:noFill/>
          </p:spPr>
          <p:txBody>
            <a:bodyPr wrap="square" rtlCol="0">
              <a:spAutoFit/>
            </a:bodyPr>
            <a:lstStyle/>
            <a:p>
              <a:pPr algn="ctr"/>
              <a:r>
                <a:rPr lang="zh-CN" altLang="en-US" sz="1400" dirty="0">
                  <a:solidFill>
                    <a:schemeClr val="bg1">
                      <a:lumMod val="50000"/>
                    </a:schemeClr>
                  </a:solidFill>
                  <a:latin typeface="方正正纤黑简体" panose="02000000000000000000" pitchFamily="2" charset="-122"/>
                  <a:ea typeface="方正正纤黑简体" panose="02000000000000000000" pitchFamily="2" charset="-122"/>
                </a:rPr>
                <a:t>汇报人：</a:t>
              </a:r>
              <a:r>
                <a:rPr lang="en-US" altLang="zh-CN" sz="1400" dirty="0">
                  <a:solidFill>
                    <a:schemeClr val="bg1">
                      <a:lumMod val="50000"/>
                    </a:schemeClr>
                  </a:solidFill>
                  <a:latin typeface="方正正纤黑简体" panose="02000000000000000000" pitchFamily="2" charset="-122"/>
                  <a:ea typeface="方正正纤黑简体" panose="02000000000000000000" pitchFamily="2" charset="-122"/>
                </a:rPr>
                <a:t>XXX</a:t>
              </a:r>
              <a:endParaRPr lang="zh-CN" altLang="en-US" sz="1400" dirty="0">
                <a:solidFill>
                  <a:schemeClr val="bg1">
                    <a:lumMod val="50000"/>
                  </a:schemeClr>
                </a:solidFill>
                <a:latin typeface="方正正纤黑简体" panose="02000000000000000000" pitchFamily="2" charset="-122"/>
                <a:ea typeface="方正正纤黑简体" panose="02000000000000000000" pitchFamily="2"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2000" fill="hold" nodeType="afterEffect" p14:presetBounceEnd="4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2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15000"/>
                                      </p:iterate>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par>
                              <p:cTn id="15" fill="hold">
                                <p:stCondLst>
                                  <p:cond delay="1524"/>
                                </p:stCondLst>
                                <p:childTnLst>
                                  <p:par>
                                    <p:cTn id="16" presetID="16" presetClass="entr" presetSubtype="37"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outVertical)">
                                          <p:cBhvr>
                                            <p:cTn id="18" dur="500"/>
                                            <p:tgtEl>
                                              <p:spTgt spid="4"/>
                                            </p:tgtEl>
                                          </p:cBhvr>
                                        </p:animEffect>
                                      </p:childTnLst>
                                    </p:cTn>
                                  </p:par>
                                </p:childTnLst>
                              </p:cTn>
                            </p:par>
                            <p:par>
                              <p:cTn id="19" fill="hold">
                                <p:stCondLst>
                                  <p:cond delay="2024"/>
                                </p:stCondLst>
                                <p:childTnLst>
                                  <p:par>
                                    <p:cTn id="20" presetID="53" presetClass="entr" presetSubtype="16"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500" fill="hold"/>
                                            <p:tgtEl>
                                              <p:spTgt spid="46"/>
                                            </p:tgtEl>
                                            <p:attrNameLst>
                                              <p:attrName>ppt_w</p:attrName>
                                            </p:attrNameLst>
                                          </p:cBhvr>
                                          <p:tavLst>
                                            <p:tav tm="0">
                                              <p:val>
                                                <p:fltVal val="0"/>
                                              </p:val>
                                            </p:tav>
                                            <p:tav tm="100000">
                                              <p:val>
                                                <p:strVal val="#ppt_w"/>
                                              </p:val>
                                            </p:tav>
                                          </p:tavLst>
                                        </p:anim>
                                        <p:anim calcmode="lin" valueType="num">
                                          <p:cBhvr>
                                            <p:cTn id="23" dur="500" fill="hold"/>
                                            <p:tgtEl>
                                              <p:spTgt spid="46"/>
                                            </p:tgtEl>
                                            <p:attrNameLst>
                                              <p:attrName>ppt_h</p:attrName>
                                            </p:attrNameLst>
                                          </p:cBhvr>
                                          <p:tavLst>
                                            <p:tav tm="0">
                                              <p:val>
                                                <p:fltVal val="0"/>
                                              </p:val>
                                            </p:tav>
                                            <p:tav tm="100000">
                                              <p:val>
                                                <p:strVal val="#ppt_h"/>
                                              </p:val>
                                            </p:tav>
                                          </p:tavLst>
                                        </p:anim>
                                        <p:animEffect transition="in" filter="fade">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xit" presetSubtype="8" fill="hold" nodeType="clickEffect">
                                      <p:stCondLst>
                                        <p:cond delay="0"/>
                                      </p:stCondLst>
                                      <p:childTnLst>
                                        <p:anim calcmode="lin" valueType="num">
                                          <p:cBhvr additive="base">
                                            <p:cTn id="28" dur="500"/>
                                            <p:tgtEl>
                                              <p:spTgt spid="3"/>
                                            </p:tgtEl>
                                            <p:attrNameLst>
                                              <p:attrName>ppt_x</p:attrName>
                                            </p:attrNameLst>
                                          </p:cBhvr>
                                          <p:tavLst>
                                            <p:tav tm="0">
                                              <p:val>
                                                <p:strVal val="ppt_x"/>
                                              </p:val>
                                            </p:tav>
                                            <p:tav tm="100000">
                                              <p:val>
                                                <p:strVal val="0-ppt_w/2"/>
                                              </p:val>
                                            </p:tav>
                                          </p:tavLst>
                                        </p:anim>
                                        <p:anim calcmode="lin" valueType="num">
                                          <p:cBhvr additive="base">
                                            <p:cTn id="29" dur="500"/>
                                            <p:tgtEl>
                                              <p:spTgt spid="3"/>
                                            </p:tgtEl>
                                            <p:attrNameLst>
                                              <p:attrName>ppt_y</p:attrName>
                                            </p:attrNameLst>
                                          </p:cBhvr>
                                          <p:tavLst>
                                            <p:tav tm="0">
                                              <p:val>
                                                <p:strVal val="ppt_y"/>
                                              </p:val>
                                            </p:tav>
                                            <p:tav tm="100000">
                                              <p:val>
                                                <p:strVal val="ppt_y"/>
                                              </p:val>
                                            </p:tav>
                                          </p:tavLst>
                                        </p:anim>
                                        <p:set>
                                          <p:cBhvr>
                                            <p:cTn id="30" dur="1" fill="hold">
                                              <p:stCondLst>
                                                <p:cond delay="499"/>
                                              </p:stCondLst>
                                            </p:cTn>
                                            <p:tgtEl>
                                              <p:spTgt spid="3"/>
                                            </p:tgtEl>
                                            <p:attrNameLst>
                                              <p:attrName>style.visibility</p:attrName>
                                            </p:attrNameLst>
                                          </p:cBhvr>
                                          <p:to>
                                            <p:strVal val="hidden"/>
                                          </p:to>
                                        </p:set>
                                      </p:childTnLst>
                                    </p:cTn>
                                  </p:par>
                                  <p:par>
                                    <p:cTn id="31" presetID="2" presetClass="exit" presetSubtype="2" fill="hold" grpId="1" nodeType="withEffect">
                                      <p:stCondLst>
                                        <p:cond delay="0"/>
                                      </p:stCondLst>
                                      <p:iterate type="lt">
                                        <p:tmPct val="0"/>
                                      </p:iterate>
                                      <p:childTnLst>
                                        <p:anim calcmode="lin" valueType="num">
                                          <p:cBhvr additive="base">
                                            <p:cTn id="32" dur="500"/>
                                            <p:tgtEl>
                                              <p:spTgt spid="36"/>
                                            </p:tgtEl>
                                            <p:attrNameLst>
                                              <p:attrName>ppt_x</p:attrName>
                                            </p:attrNameLst>
                                          </p:cBhvr>
                                          <p:tavLst>
                                            <p:tav tm="0">
                                              <p:val>
                                                <p:strVal val="ppt_x"/>
                                              </p:val>
                                            </p:tav>
                                            <p:tav tm="100000">
                                              <p:val>
                                                <p:strVal val="1+ppt_w/2"/>
                                              </p:val>
                                            </p:tav>
                                          </p:tavLst>
                                        </p:anim>
                                        <p:anim calcmode="lin" valueType="num">
                                          <p:cBhvr additive="base">
                                            <p:cTn id="33" dur="500"/>
                                            <p:tgtEl>
                                              <p:spTgt spid="36"/>
                                            </p:tgtEl>
                                            <p:attrNameLst>
                                              <p:attrName>ppt_y</p:attrName>
                                            </p:attrNameLst>
                                          </p:cBhvr>
                                          <p:tavLst>
                                            <p:tav tm="0">
                                              <p:val>
                                                <p:strVal val="ppt_y"/>
                                              </p:val>
                                            </p:tav>
                                            <p:tav tm="100000">
                                              <p:val>
                                                <p:strVal val="ppt_y"/>
                                              </p:val>
                                            </p:tav>
                                          </p:tavLst>
                                        </p:anim>
                                        <p:set>
                                          <p:cBhvr>
                                            <p:cTn id="34" dur="1" fill="hold">
                                              <p:stCondLst>
                                                <p:cond delay="499"/>
                                              </p:stCondLst>
                                            </p:cTn>
                                            <p:tgtEl>
                                              <p:spTgt spid="36"/>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4"/>
                                            </p:tgtEl>
                                            <p:attrNameLst>
                                              <p:attrName>ppt_x</p:attrName>
                                            </p:attrNameLst>
                                          </p:cBhvr>
                                          <p:tavLst>
                                            <p:tav tm="0">
                                              <p:val>
                                                <p:strVal val="ppt_x"/>
                                              </p:val>
                                            </p:tav>
                                            <p:tav tm="100000">
                                              <p:val>
                                                <p:strVal val="ppt_x"/>
                                              </p:val>
                                            </p:tav>
                                          </p:tavLst>
                                        </p:anim>
                                        <p:anim calcmode="lin" valueType="num">
                                          <p:cBhvr additive="base">
                                            <p:cTn id="37" dur="500"/>
                                            <p:tgtEl>
                                              <p:spTgt spid="4"/>
                                            </p:tgtEl>
                                            <p:attrNameLst>
                                              <p:attrName>ppt_y</p:attrName>
                                            </p:attrNameLst>
                                          </p:cBhvr>
                                          <p:tavLst>
                                            <p:tav tm="0">
                                              <p:val>
                                                <p:strVal val="ppt_y"/>
                                              </p:val>
                                            </p:tav>
                                            <p:tav tm="100000">
                                              <p:val>
                                                <p:strVal val="0-ppt_h/2"/>
                                              </p:val>
                                            </p:tav>
                                          </p:tavLst>
                                        </p:anim>
                                        <p:set>
                                          <p:cBhvr>
                                            <p:cTn id="38" dur="1" fill="hold">
                                              <p:stCondLst>
                                                <p:cond delay="499"/>
                                              </p:stCondLst>
                                            </p:cTn>
                                            <p:tgtEl>
                                              <p:spTgt spid="4"/>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46"/>
                                            </p:tgtEl>
                                            <p:attrNameLst>
                                              <p:attrName>ppt_x</p:attrName>
                                            </p:attrNameLst>
                                          </p:cBhvr>
                                          <p:tavLst>
                                            <p:tav tm="0">
                                              <p:val>
                                                <p:strVal val="ppt_x"/>
                                              </p:val>
                                            </p:tav>
                                            <p:tav tm="100000">
                                              <p:val>
                                                <p:strVal val="ppt_x"/>
                                              </p:val>
                                            </p:tav>
                                          </p:tavLst>
                                        </p:anim>
                                        <p:anim calcmode="lin" valueType="num">
                                          <p:cBhvr additive="base">
                                            <p:cTn id="41" dur="500"/>
                                            <p:tgtEl>
                                              <p:spTgt spid="46"/>
                                            </p:tgtEl>
                                            <p:attrNameLst>
                                              <p:attrName>ppt_y</p:attrName>
                                            </p:attrNameLst>
                                          </p:cBhvr>
                                          <p:tavLst>
                                            <p:tav tm="0">
                                              <p:val>
                                                <p:strVal val="ppt_y"/>
                                              </p:val>
                                            </p:tav>
                                            <p:tav tm="100000">
                                              <p:val>
                                                <p:strVal val="1+ppt_h/2"/>
                                              </p:val>
                                            </p:tav>
                                          </p:tavLst>
                                        </p:anim>
                                        <p:set>
                                          <p:cBhvr>
                                            <p:cTn id="42"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2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15000"/>
                                      </p:iterate>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par>
                              <p:cTn id="15" fill="hold">
                                <p:stCondLst>
                                  <p:cond delay="1524"/>
                                </p:stCondLst>
                                <p:childTnLst>
                                  <p:par>
                                    <p:cTn id="16" presetID="16" presetClass="entr" presetSubtype="37"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outVertical)">
                                          <p:cBhvr>
                                            <p:cTn id="18" dur="500"/>
                                            <p:tgtEl>
                                              <p:spTgt spid="4"/>
                                            </p:tgtEl>
                                          </p:cBhvr>
                                        </p:animEffect>
                                      </p:childTnLst>
                                    </p:cTn>
                                  </p:par>
                                </p:childTnLst>
                              </p:cTn>
                            </p:par>
                            <p:par>
                              <p:cTn id="19" fill="hold">
                                <p:stCondLst>
                                  <p:cond delay="2024"/>
                                </p:stCondLst>
                                <p:childTnLst>
                                  <p:par>
                                    <p:cTn id="20" presetID="53" presetClass="entr" presetSubtype="16"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500" fill="hold"/>
                                            <p:tgtEl>
                                              <p:spTgt spid="46"/>
                                            </p:tgtEl>
                                            <p:attrNameLst>
                                              <p:attrName>ppt_w</p:attrName>
                                            </p:attrNameLst>
                                          </p:cBhvr>
                                          <p:tavLst>
                                            <p:tav tm="0">
                                              <p:val>
                                                <p:fltVal val="0"/>
                                              </p:val>
                                            </p:tav>
                                            <p:tav tm="100000">
                                              <p:val>
                                                <p:strVal val="#ppt_w"/>
                                              </p:val>
                                            </p:tav>
                                          </p:tavLst>
                                        </p:anim>
                                        <p:anim calcmode="lin" valueType="num">
                                          <p:cBhvr>
                                            <p:cTn id="23" dur="500" fill="hold"/>
                                            <p:tgtEl>
                                              <p:spTgt spid="46"/>
                                            </p:tgtEl>
                                            <p:attrNameLst>
                                              <p:attrName>ppt_h</p:attrName>
                                            </p:attrNameLst>
                                          </p:cBhvr>
                                          <p:tavLst>
                                            <p:tav tm="0">
                                              <p:val>
                                                <p:fltVal val="0"/>
                                              </p:val>
                                            </p:tav>
                                            <p:tav tm="100000">
                                              <p:val>
                                                <p:strVal val="#ppt_h"/>
                                              </p:val>
                                            </p:tav>
                                          </p:tavLst>
                                        </p:anim>
                                        <p:animEffect transition="in" filter="fade">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xit" presetSubtype="8" fill="hold" nodeType="clickEffect">
                                      <p:stCondLst>
                                        <p:cond delay="0"/>
                                      </p:stCondLst>
                                      <p:childTnLst>
                                        <p:anim calcmode="lin" valueType="num">
                                          <p:cBhvr additive="base">
                                            <p:cTn id="28" dur="500"/>
                                            <p:tgtEl>
                                              <p:spTgt spid="3"/>
                                            </p:tgtEl>
                                            <p:attrNameLst>
                                              <p:attrName>ppt_x</p:attrName>
                                            </p:attrNameLst>
                                          </p:cBhvr>
                                          <p:tavLst>
                                            <p:tav tm="0">
                                              <p:val>
                                                <p:strVal val="ppt_x"/>
                                              </p:val>
                                            </p:tav>
                                            <p:tav tm="100000">
                                              <p:val>
                                                <p:strVal val="0-ppt_w/2"/>
                                              </p:val>
                                            </p:tav>
                                          </p:tavLst>
                                        </p:anim>
                                        <p:anim calcmode="lin" valueType="num">
                                          <p:cBhvr additive="base">
                                            <p:cTn id="29" dur="500"/>
                                            <p:tgtEl>
                                              <p:spTgt spid="3"/>
                                            </p:tgtEl>
                                            <p:attrNameLst>
                                              <p:attrName>ppt_y</p:attrName>
                                            </p:attrNameLst>
                                          </p:cBhvr>
                                          <p:tavLst>
                                            <p:tav tm="0">
                                              <p:val>
                                                <p:strVal val="ppt_y"/>
                                              </p:val>
                                            </p:tav>
                                            <p:tav tm="100000">
                                              <p:val>
                                                <p:strVal val="ppt_y"/>
                                              </p:val>
                                            </p:tav>
                                          </p:tavLst>
                                        </p:anim>
                                        <p:set>
                                          <p:cBhvr>
                                            <p:cTn id="30" dur="1" fill="hold">
                                              <p:stCondLst>
                                                <p:cond delay="499"/>
                                              </p:stCondLst>
                                            </p:cTn>
                                            <p:tgtEl>
                                              <p:spTgt spid="3"/>
                                            </p:tgtEl>
                                            <p:attrNameLst>
                                              <p:attrName>style.visibility</p:attrName>
                                            </p:attrNameLst>
                                          </p:cBhvr>
                                          <p:to>
                                            <p:strVal val="hidden"/>
                                          </p:to>
                                        </p:set>
                                      </p:childTnLst>
                                    </p:cTn>
                                  </p:par>
                                  <p:par>
                                    <p:cTn id="31" presetID="2" presetClass="exit" presetSubtype="2" fill="hold" grpId="1" nodeType="withEffect">
                                      <p:stCondLst>
                                        <p:cond delay="0"/>
                                      </p:stCondLst>
                                      <p:iterate type="lt">
                                        <p:tmPct val="0"/>
                                      </p:iterate>
                                      <p:childTnLst>
                                        <p:anim calcmode="lin" valueType="num">
                                          <p:cBhvr additive="base">
                                            <p:cTn id="32" dur="500"/>
                                            <p:tgtEl>
                                              <p:spTgt spid="36"/>
                                            </p:tgtEl>
                                            <p:attrNameLst>
                                              <p:attrName>ppt_x</p:attrName>
                                            </p:attrNameLst>
                                          </p:cBhvr>
                                          <p:tavLst>
                                            <p:tav tm="0">
                                              <p:val>
                                                <p:strVal val="ppt_x"/>
                                              </p:val>
                                            </p:tav>
                                            <p:tav tm="100000">
                                              <p:val>
                                                <p:strVal val="1+ppt_w/2"/>
                                              </p:val>
                                            </p:tav>
                                          </p:tavLst>
                                        </p:anim>
                                        <p:anim calcmode="lin" valueType="num">
                                          <p:cBhvr additive="base">
                                            <p:cTn id="33" dur="500"/>
                                            <p:tgtEl>
                                              <p:spTgt spid="36"/>
                                            </p:tgtEl>
                                            <p:attrNameLst>
                                              <p:attrName>ppt_y</p:attrName>
                                            </p:attrNameLst>
                                          </p:cBhvr>
                                          <p:tavLst>
                                            <p:tav tm="0">
                                              <p:val>
                                                <p:strVal val="ppt_y"/>
                                              </p:val>
                                            </p:tav>
                                            <p:tav tm="100000">
                                              <p:val>
                                                <p:strVal val="ppt_y"/>
                                              </p:val>
                                            </p:tav>
                                          </p:tavLst>
                                        </p:anim>
                                        <p:set>
                                          <p:cBhvr>
                                            <p:cTn id="34" dur="1" fill="hold">
                                              <p:stCondLst>
                                                <p:cond delay="499"/>
                                              </p:stCondLst>
                                            </p:cTn>
                                            <p:tgtEl>
                                              <p:spTgt spid="36"/>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4"/>
                                            </p:tgtEl>
                                            <p:attrNameLst>
                                              <p:attrName>ppt_x</p:attrName>
                                            </p:attrNameLst>
                                          </p:cBhvr>
                                          <p:tavLst>
                                            <p:tav tm="0">
                                              <p:val>
                                                <p:strVal val="ppt_x"/>
                                              </p:val>
                                            </p:tav>
                                            <p:tav tm="100000">
                                              <p:val>
                                                <p:strVal val="ppt_x"/>
                                              </p:val>
                                            </p:tav>
                                          </p:tavLst>
                                        </p:anim>
                                        <p:anim calcmode="lin" valueType="num">
                                          <p:cBhvr additive="base">
                                            <p:cTn id="37" dur="500"/>
                                            <p:tgtEl>
                                              <p:spTgt spid="4"/>
                                            </p:tgtEl>
                                            <p:attrNameLst>
                                              <p:attrName>ppt_y</p:attrName>
                                            </p:attrNameLst>
                                          </p:cBhvr>
                                          <p:tavLst>
                                            <p:tav tm="0">
                                              <p:val>
                                                <p:strVal val="ppt_y"/>
                                              </p:val>
                                            </p:tav>
                                            <p:tav tm="100000">
                                              <p:val>
                                                <p:strVal val="0-ppt_h/2"/>
                                              </p:val>
                                            </p:tav>
                                          </p:tavLst>
                                        </p:anim>
                                        <p:set>
                                          <p:cBhvr>
                                            <p:cTn id="38" dur="1" fill="hold">
                                              <p:stCondLst>
                                                <p:cond delay="499"/>
                                              </p:stCondLst>
                                            </p:cTn>
                                            <p:tgtEl>
                                              <p:spTgt spid="4"/>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46"/>
                                            </p:tgtEl>
                                            <p:attrNameLst>
                                              <p:attrName>ppt_x</p:attrName>
                                            </p:attrNameLst>
                                          </p:cBhvr>
                                          <p:tavLst>
                                            <p:tav tm="0">
                                              <p:val>
                                                <p:strVal val="ppt_x"/>
                                              </p:val>
                                            </p:tav>
                                            <p:tav tm="100000">
                                              <p:val>
                                                <p:strVal val="ppt_x"/>
                                              </p:val>
                                            </p:tav>
                                          </p:tavLst>
                                        </p:anim>
                                        <p:anim calcmode="lin" valueType="num">
                                          <p:cBhvr additive="base">
                                            <p:cTn id="41" dur="500"/>
                                            <p:tgtEl>
                                              <p:spTgt spid="46"/>
                                            </p:tgtEl>
                                            <p:attrNameLst>
                                              <p:attrName>ppt_y</p:attrName>
                                            </p:attrNameLst>
                                          </p:cBhvr>
                                          <p:tavLst>
                                            <p:tav tm="0">
                                              <p:val>
                                                <p:strVal val="ppt_y"/>
                                              </p:val>
                                            </p:tav>
                                            <p:tav tm="100000">
                                              <p:val>
                                                <p:strVal val="1+ppt_h/2"/>
                                              </p:val>
                                            </p:tav>
                                          </p:tavLst>
                                        </p:anim>
                                        <p:set>
                                          <p:cBhvr>
                                            <p:cTn id="42"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2971304" y="5416890"/>
            <a:ext cx="6375864" cy="544303"/>
            <a:chOff x="2971304" y="5416890"/>
            <a:chExt cx="6375864" cy="544303"/>
          </a:xfrm>
        </p:grpSpPr>
        <p:sp>
          <p:nvSpPr>
            <p:cNvPr id="7" name="圆角矩形 6"/>
            <p:cNvSpPr/>
            <p:nvPr/>
          </p:nvSpPr>
          <p:spPr>
            <a:xfrm>
              <a:off x="2971304" y="5514548"/>
              <a:ext cx="6375864" cy="348989"/>
            </a:xfrm>
            <a:prstGeom prst="roundRect">
              <a:avLst>
                <a:gd name="adj" fmla="val 50000"/>
              </a:avLst>
            </a:prstGeom>
            <a:gradFill>
              <a:gsLst>
                <a:gs pos="34000">
                  <a:schemeClr val="accent3"/>
                </a:gs>
                <a:gs pos="38000">
                  <a:srgbClr val="EEEEEE"/>
                </a:gs>
              </a:gsLst>
              <a:lin ang="0" scaled="0"/>
            </a:gradFill>
            <a:ln w="19050">
              <a:gradFill>
                <a:gsLst>
                  <a:gs pos="0">
                    <a:srgbClr val="E0E0E0"/>
                  </a:gs>
                  <a:gs pos="100000">
                    <a:schemeClr val="bg1"/>
                  </a:gs>
                </a:gsLst>
                <a:lin ang="5400000" scaled="1"/>
              </a:gradFill>
            </a:ln>
            <a:effectLst>
              <a:innerShdw blurRad="76200" dist="381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82" name="组合 81"/>
            <p:cNvGrpSpPr/>
            <p:nvPr/>
          </p:nvGrpSpPr>
          <p:grpSpPr>
            <a:xfrm>
              <a:off x="5011194" y="5416890"/>
              <a:ext cx="544303" cy="544303"/>
              <a:chOff x="4808491" y="3325726"/>
              <a:chExt cx="985896" cy="985896"/>
            </a:xfrm>
          </p:grpSpPr>
          <p:sp>
            <p:nvSpPr>
              <p:cNvPr id="83" name="椭圆 82"/>
              <p:cNvSpPr/>
              <p:nvPr/>
            </p:nvSpPr>
            <p:spPr>
              <a:xfrm>
                <a:off x="4808491" y="3325726"/>
                <a:ext cx="985896" cy="985896"/>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84" name="组合 83"/>
              <p:cNvGrpSpPr/>
              <p:nvPr/>
            </p:nvGrpSpPr>
            <p:grpSpPr>
              <a:xfrm>
                <a:off x="5101966" y="3667619"/>
                <a:ext cx="472246" cy="321701"/>
                <a:chOff x="4895160" y="4287159"/>
                <a:chExt cx="571418" cy="389258"/>
              </a:xfrm>
              <a:solidFill>
                <a:schemeClr val="accent3"/>
              </a:solidFill>
            </p:grpSpPr>
            <p:sp>
              <p:nvSpPr>
                <p:cNvPr id="85" name="Freeform 327"/>
                <p:cNvSpPr>
                  <a:spLocks noEditPoints="1"/>
                </p:cNvSpPr>
                <p:nvPr/>
              </p:nvSpPr>
              <p:spPr bwMode="auto">
                <a:xfrm>
                  <a:off x="4895160" y="4287159"/>
                  <a:ext cx="438051" cy="389258"/>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6" name="Rectangle 328"/>
                <p:cNvSpPr>
                  <a:spLocks noChangeArrowheads="1"/>
                </p:cNvSpPr>
                <p:nvPr/>
              </p:nvSpPr>
              <p:spPr bwMode="auto">
                <a:xfrm>
                  <a:off x="4953712" y="4417273"/>
                  <a:ext cx="315527"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7" name="Rectangle 329"/>
                <p:cNvSpPr>
                  <a:spLocks noChangeArrowheads="1"/>
                </p:cNvSpPr>
                <p:nvPr/>
              </p:nvSpPr>
              <p:spPr bwMode="auto">
                <a:xfrm>
                  <a:off x="4953712" y="4501847"/>
                  <a:ext cx="99754" cy="1051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8" name="Rectangle 330"/>
                <p:cNvSpPr>
                  <a:spLocks noChangeArrowheads="1"/>
                </p:cNvSpPr>
                <p:nvPr/>
              </p:nvSpPr>
              <p:spPr bwMode="auto">
                <a:xfrm>
                  <a:off x="5071899" y="4505100"/>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9" name="Rectangle 331"/>
                <p:cNvSpPr>
                  <a:spLocks noChangeArrowheads="1"/>
                </p:cNvSpPr>
                <p:nvPr/>
              </p:nvSpPr>
              <p:spPr bwMode="auto">
                <a:xfrm>
                  <a:off x="5071899" y="4548471"/>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0" name="Rectangle 332"/>
                <p:cNvSpPr>
                  <a:spLocks noChangeArrowheads="1"/>
                </p:cNvSpPr>
                <p:nvPr/>
              </p:nvSpPr>
              <p:spPr bwMode="auto">
                <a:xfrm>
                  <a:off x="5071899" y="4589674"/>
                  <a:ext cx="107344"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1" name="Freeform 333"/>
                <p:cNvSpPr/>
                <p:nvPr/>
              </p:nvSpPr>
              <p:spPr bwMode="auto">
                <a:xfrm>
                  <a:off x="5225867" y="4569073"/>
                  <a:ext cx="40119" cy="41203"/>
                </a:xfrm>
                <a:custGeom>
                  <a:avLst/>
                  <a:gdLst>
                    <a:gd name="T0" fmla="*/ 11 w 37"/>
                    <a:gd name="T1" fmla="*/ 0 h 38"/>
                    <a:gd name="T2" fmla="*/ 11 w 37"/>
                    <a:gd name="T3" fmla="*/ 2 h 38"/>
                    <a:gd name="T4" fmla="*/ 0 w 37"/>
                    <a:gd name="T5" fmla="*/ 38 h 38"/>
                    <a:gd name="T6" fmla="*/ 35 w 37"/>
                    <a:gd name="T7" fmla="*/ 26 h 38"/>
                    <a:gd name="T8" fmla="*/ 37 w 37"/>
                    <a:gd name="T9" fmla="*/ 26 h 38"/>
                    <a:gd name="T10" fmla="*/ 11 w 37"/>
                    <a:gd name="T11" fmla="*/ 0 h 38"/>
                  </a:gdLst>
                  <a:ahLst/>
                  <a:cxnLst>
                    <a:cxn ang="0">
                      <a:pos x="T0" y="T1"/>
                    </a:cxn>
                    <a:cxn ang="0">
                      <a:pos x="T2" y="T3"/>
                    </a:cxn>
                    <a:cxn ang="0">
                      <a:pos x="T4" y="T5"/>
                    </a:cxn>
                    <a:cxn ang="0">
                      <a:pos x="T6" y="T7"/>
                    </a:cxn>
                    <a:cxn ang="0">
                      <a:pos x="T8" y="T9"/>
                    </a:cxn>
                    <a:cxn ang="0">
                      <a:pos x="T10" y="T11"/>
                    </a:cxn>
                  </a:cxnLst>
                  <a:rect l="0" t="0" r="r" b="b"/>
                  <a:pathLst>
                    <a:path w="37" h="38">
                      <a:moveTo>
                        <a:pt x="11" y="0"/>
                      </a:moveTo>
                      <a:lnTo>
                        <a:pt x="11" y="2"/>
                      </a:lnTo>
                      <a:lnTo>
                        <a:pt x="0" y="38"/>
                      </a:lnTo>
                      <a:lnTo>
                        <a:pt x="35" y="26"/>
                      </a:lnTo>
                      <a:lnTo>
                        <a:pt x="37" y="26"/>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2" name="Freeform 334"/>
                <p:cNvSpPr/>
                <p:nvPr/>
              </p:nvSpPr>
              <p:spPr bwMode="auto">
                <a:xfrm>
                  <a:off x="5389594" y="4366311"/>
                  <a:ext cx="76984" cy="79153"/>
                </a:xfrm>
                <a:custGeom>
                  <a:avLst/>
                  <a:gdLst>
                    <a:gd name="T0" fmla="*/ 23 w 30"/>
                    <a:gd name="T1" fmla="*/ 31 h 31"/>
                    <a:gd name="T2" fmla="*/ 28 w 30"/>
                    <a:gd name="T3" fmla="*/ 25 h 31"/>
                    <a:gd name="T4" fmla="*/ 28 w 30"/>
                    <a:gd name="T5" fmla="*/ 18 h 31"/>
                    <a:gd name="T6" fmla="*/ 13 w 30"/>
                    <a:gd name="T7" fmla="*/ 2 h 31"/>
                    <a:gd name="T8" fmla="*/ 6 w 30"/>
                    <a:gd name="T9" fmla="*/ 2 h 31"/>
                    <a:gd name="T10" fmla="*/ 0 w 30"/>
                    <a:gd name="T11" fmla="*/ 8 h 31"/>
                    <a:gd name="T12" fmla="*/ 23 w 3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3" y="31"/>
                      </a:moveTo>
                      <a:cubicBezTo>
                        <a:pt x="28" y="25"/>
                        <a:pt x="28" y="25"/>
                        <a:pt x="28" y="25"/>
                      </a:cubicBezTo>
                      <a:cubicBezTo>
                        <a:pt x="30" y="23"/>
                        <a:pt x="30" y="20"/>
                        <a:pt x="28" y="18"/>
                      </a:cubicBezTo>
                      <a:cubicBezTo>
                        <a:pt x="13" y="2"/>
                        <a:pt x="13" y="2"/>
                        <a:pt x="13" y="2"/>
                      </a:cubicBezTo>
                      <a:cubicBezTo>
                        <a:pt x="11" y="0"/>
                        <a:pt x="8" y="0"/>
                        <a:pt x="6" y="2"/>
                      </a:cubicBezTo>
                      <a:cubicBezTo>
                        <a:pt x="0" y="8"/>
                        <a:pt x="0" y="8"/>
                        <a:pt x="0" y="8"/>
                      </a:cubicBezTo>
                      <a:lnTo>
                        <a:pt x="2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3" name="Freeform 335"/>
                <p:cNvSpPr/>
                <p:nvPr/>
              </p:nvSpPr>
              <p:spPr bwMode="auto">
                <a:xfrm>
                  <a:off x="5258396" y="4394503"/>
                  <a:ext cx="182160" cy="182160"/>
                </a:xfrm>
                <a:custGeom>
                  <a:avLst/>
                  <a:gdLst>
                    <a:gd name="T0" fmla="*/ 49 w 71"/>
                    <a:gd name="T1" fmla="*/ 0 h 71"/>
                    <a:gd name="T2" fmla="*/ 48 w 71"/>
                    <a:gd name="T3" fmla="*/ 0 h 71"/>
                    <a:gd name="T4" fmla="*/ 2 w 71"/>
                    <a:gd name="T5" fmla="*/ 47 h 71"/>
                    <a:gd name="T6" fmla="*/ 2 w 71"/>
                    <a:gd name="T7" fmla="*/ 54 h 71"/>
                    <a:gd name="T8" fmla="*/ 2 w 71"/>
                    <a:gd name="T9" fmla="*/ 55 h 71"/>
                    <a:gd name="T10" fmla="*/ 8 w 71"/>
                    <a:gd name="T11" fmla="*/ 56 h 71"/>
                    <a:gd name="T12" fmla="*/ 9 w 71"/>
                    <a:gd name="T13" fmla="*/ 62 h 71"/>
                    <a:gd name="T14" fmla="*/ 9 w 71"/>
                    <a:gd name="T15" fmla="*/ 62 h 71"/>
                    <a:gd name="T16" fmla="*/ 15 w 71"/>
                    <a:gd name="T17" fmla="*/ 63 h 71"/>
                    <a:gd name="T18" fmla="*/ 16 w 71"/>
                    <a:gd name="T19" fmla="*/ 69 h 71"/>
                    <a:gd name="T20" fmla="*/ 17 w 71"/>
                    <a:gd name="T21" fmla="*/ 69 h 71"/>
                    <a:gd name="T22" fmla="*/ 24 w 71"/>
                    <a:gd name="T23" fmla="*/ 69 h 71"/>
                    <a:gd name="T24" fmla="*/ 71 w 71"/>
                    <a:gd name="T25" fmla="*/ 23 h 71"/>
                    <a:gd name="T26" fmla="*/ 71 w 71"/>
                    <a:gd name="T27" fmla="*/ 22 h 71"/>
                    <a:gd name="T28" fmla="*/ 49 w 71"/>
                    <a:gd name="T2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1">
                      <a:moveTo>
                        <a:pt x="49" y="0"/>
                      </a:moveTo>
                      <a:cubicBezTo>
                        <a:pt x="49" y="0"/>
                        <a:pt x="48" y="0"/>
                        <a:pt x="48" y="0"/>
                      </a:cubicBezTo>
                      <a:cubicBezTo>
                        <a:pt x="2" y="47"/>
                        <a:pt x="2" y="47"/>
                        <a:pt x="2" y="47"/>
                      </a:cubicBezTo>
                      <a:cubicBezTo>
                        <a:pt x="0" y="49"/>
                        <a:pt x="0" y="52"/>
                        <a:pt x="2" y="54"/>
                      </a:cubicBezTo>
                      <a:cubicBezTo>
                        <a:pt x="2" y="55"/>
                        <a:pt x="2" y="55"/>
                        <a:pt x="2" y="55"/>
                      </a:cubicBezTo>
                      <a:cubicBezTo>
                        <a:pt x="4" y="56"/>
                        <a:pt x="6" y="57"/>
                        <a:pt x="8" y="56"/>
                      </a:cubicBezTo>
                      <a:cubicBezTo>
                        <a:pt x="7" y="58"/>
                        <a:pt x="7" y="60"/>
                        <a:pt x="9" y="62"/>
                      </a:cubicBezTo>
                      <a:cubicBezTo>
                        <a:pt x="9" y="62"/>
                        <a:pt x="9" y="62"/>
                        <a:pt x="9" y="62"/>
                      </a:cubicBezTo>
                      <a:cubicBezTo>
                        <a:pt x="11" y="64"/>
                        <a:pt x="13" y="64"/>
                        <a:pt x="15" y="63"/>
                      </a:cubicBezTo>
                      <a:cubicBezTo>
                        <a:pt x="14" y="65"/>
                        <a:pt x="15" y="67"/>
                        <a:pt x="16" y="69"/>
                      </a:cubicBezTo>
                      <a:cubicBezTo>
                        <a:pt x="17" y="69"/>
                        <a:pt x="17" y="69"/>
                        <a:pt x="17" y="69"/>
                      </a:cubicBezTo>
                      <a:cubicBezTo>
                        <a:pt x="19" y="71"/>
                        <a:pt x="22" y="71"/>
                        <a:pt x="24" y="69"/>
                      </a:cubicBezTo>
                      <a:cubicBezTo>
                        <a:pt x="71" y="23"/>
                        <a:pt x="71" y="23"/>
                        <a:pt x="71" y="23"/>
                      </a:cubicBezTo>
                      <a:cubicBezTo>
                        <a:pt x="71" y="23"/>
                        <a:pt x="71" y="22"/>
                        <a:pt x="71" y="22"/>
                      </a:cubicBez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grpSp>
      <p:sp>
        <p:nvSpPr>
          <p:cNvPr id="66" name="椭圆 65"/>
          <p:cNvSpPr/>
          <p:nvPr/>
        </p:nvSpPr>
        <p:spPr>
          <a:xfrm>
            <a:off x="4686898" y="3204132"/>
            <a:ext cx="1229082" cy="1229082"/>
          </a:xfrm>
          <a:prstGeom prst="ellipse">
            <a:avLst/>
          </a:prstGeom>
          <a:solidFill>
            <a:srgbClr val="EEEEEE"/>
          </a:solidFill>
          <a:ln w="19050">
            <a:gradFill>
              <a:gsLst>
                <a:gs pos="0">
                  <a:srgbClr val="E0E0E0"/>
                </a:gs>
                <a:gs pos="100000">
                  <a:schemeClr val="bg1"/>
                </a:gs>
              </a:gsLst>
              <a:lin ang="5400000" scaled="1"/>
            </a:gradFill>
          </a:ln>
          <a:effectLst>
            <a:innerShdw blurRad="139700" dist="508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7" name="椭圆 66"/>
          <p:cNvSpPr/>
          <p:nvPr/>
        </p:nvSpPr>
        <p:spPr>
          <a:xfrm>
            <a:off x="2971304" y="3204132"/>
            <a:ext cx="1229082" cy="1229082"/>
          </a:xfrm>
          <a:prstGeom prst="ellipse">
            <a:avLst/>
          </a:prstGeom>
          <a:solidFill>
            <a:srgbClr val="EEEEEE"/>
          </a:solidFill>
          <a:ln w="19050">
            <a:gradFill>
              <a:gsLst>
                <a:gs pos="0">
                  <a:srgbClr val="E0E0E0"/>
                </a:gs>
                <a:gs pos="100000">
                  <a:schemeClr val="bg1"/>
                </a:gs>
              </a:gsLst>
              <a:lin ang="5400000" scaled="1"/>
            </a:gradFill>
          </a:ln>
          <a:effectLst>
            <a:innerShdw blurRad="139700" dist="508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8" name="椭圆 67"/>
          <p:cNvSpPr/>
          <p:nvPr/>
        </p:nvSpPr>
        <p:spPr>
          <a:xfrm>
            <a:off x="6402492" y="3204132"/>
            <a:ext cx="1229082" cy="1229082"/>
          </a:xfrm>
          <a:prstGeom prst="ellipse">
            <a:avLst/>
          </a:prstGeom>
          <a:solidFill>
            <a:srgbClr val="EEEEEE"/>
          </a:solidFill>
          <a:ln w="19050">
            <a:gradFill>
              <a:gsLst>
                <a:gs pos="0">
                  <a:srgbClr val="E0E0E0"/>
                </a:gs>
                <a:gs pos="100000">
                  <a:schemeClr val="bg1"/>
                </a:gs>
              </a:gsLst>
              <a:lin ang="5400000" scaled="1"/>
            </a:gradFill>
          </a:ln>
          <a:effectLst>
            <a:innerShdw blurRad="139700" dist="508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9" name="椭圆 68"/>
          <p:cNvSpPr/>
          <p:nvPr/>
        </p:nvSpPr>
        <p:spPr>
          <a:xfrm>
            <a:off x="8118086" y="3204132"/>
            <a:ext cx="1229082" cy="1229082"/>
          </a:xfrm>
          <a:prstGeom prst="ellipse">
            <a:avLst/>
          </a:prstGeom>
          <a:solidFill>
            <a:srgbClr val="EEEEEE"/>
          </a:solidFill>
          <a:ln w="19050">
            <a:gradFill>
              <a:gsLst>
                <a:gs pos="0">
                  <a:srgbClr val="E0E0E0"/>
                </a:gs>
                <a:gs pos="100000">
                  <a:schemeClr val="bg1"/>
                </a:gs>
              </a:gsLst>
              <a:lin ang="5400000" scaled="1"/>
            </a:gradFill>
          </a:ln>
          <a:effectLst>
            <a:innerShdw blurRad="139700" dist="508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0" name="同侧圆角矩形 69"/>
          <p:cNvSpPr/>
          <p:nvPr/>
        </p:nvSpPr>
        <p:spPr>
          <a:xfrm flipV="1">
            <a:off x="5240480" y="0"/>
            <a:ext cx="1711040" cy="2865120"/>
          </a:xfrm>
          <a:prstGeom prst="round2SameRect">
            <a:avLst>
              <a:gd name="adj1" fmla="val 5000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1" name="椭圆 70"/>
          <p:cNvSpPr/>
          <p:nvPr/>
        </p:nvSpPr>
        <p:spPr>
          <a:xfrm>
            <a:off x="5310988" y="1215426"/>
            <a:ext cx="1570025" cy="1570025"/>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FFFF"/>
                </a:solidFill>
              </a:rPr>
              <a:t>XXCC</a:t>
            </a:r>
            <a:endParaRPr lang="zh-CN" altLang="en-US" dirty="0">
              <a:solidFill>
                <a:srgbClr val="FFFFFF"/>
              </a:solidFill>
            </a:endParaRPr>
          </a:p>
        </p:txBody>
      </p:sp>
      <p:sp>
        <p:nvSpPr>
          <p:cNvPr id="74" name="椭圆 73"/>
          <p:cNvSpPr/>
          <p:nvPr/>
        </p:nvSpPr>
        <p:spPr>
          <a:xfrm>
            <a:off x="3092897" y="3325726"/>
            <a:ext cx="985896" cy="985896"/>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5" name="椭圆 74"/>
          <p:cNvSpPr/>
          <p:nvPr/>
        </p:nvSpPr>
        <p:spPr>
          <a:xfrm flipH="1">
            <a:off x="6679017" y="1941867"/>
            <a:ext cx="117142" cy="1171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6" name="文本框 75"/>
          <p:cNvSpPr txBox="1"/>
          <p:nvPr/>
        </p:nvSpPr>
        <p:spPr>
          <a:xfrm>
            <a:off x="5326882" y="1805319"/>
            <a:ext cx="1252537" cy="400110"/>
          </a:xfrm>
          <a:prstGeom prst="rect">
            <a:avLst/>
          </a:prstGeom>
          <a:noFill/>
        </p:spPr>
        <p:txBody>
          <a:bodyPr wrap="square" rtlCol="0">
            <a:spAutoFit/>
          </a:bodyPr>
          <a:lstStyle/>
          <a:p>
            <a:pPr algn="dist"/>
            <a:r>
              <a:rPr lang="en-US" altLang="zh-CN" sz="2000" dirty="0">
                <a:solidFill>
                  <a:srgbClr val="FFFFFF">
                    <a:lumMod val="50000"/>
                  </a:srgbClr>
                </a:solidFill>
              </a:rPr>
              <a:t>CONTENT</a:t>
            </a:r>
            <a:endParaRPr lang="zh-CN" altLang="en-US" sz="2000" dirty="0">
              <a:solidFill>
                <a:srgbClr val="FFFFFF">
                  <a:lumMod val="50000"/>
                </a:srgbClr>
              </a:solidFill>
            </a:endParaRPr>
          </a:p>
        </p:txBody>
      </p:sp>
      <p:sp>
        <p:nvSpPr>
          <p:cNvPr id="77" name="椭圆 76"/>
          <p:cNvSpPr/>
          <p:nvPr/>
        </p:nvSpPr>
        <p:spPr>
          <a:xfrm>
            <a:off x="4808491" y="3325726"/>
            <a:ext cx="985896" cy="985896"/>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8" name="椭圆 77"/>
          <p:cNvSpPr/>
          <p:nvPr/>
        </p:nvSpPr>
        <p:spPr>
          <a:xfrm>
            <a:off x="6524085" y="3325726"/>
            <a:ext cx="985896" cy="985896"/>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9" name="椭圆 78"/>
          <p:cNvSpPr/>
          <p:nvPr/>
        </p:nvSpPr>
        <p:spPr>
          <a:xfrm>
            <a:off x="8239679" y="3325726"/>
            <a:ext cx="985896" cy="985896"/>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0" name="Freeform 40"/>
          <p:cNvSpPr/>
          <p:nvPr/>
        </p:nvSpPr>
        <p:spPr bwMode="auto">
          <a:xfrm>
            <a:off x="8539580" y="3648353"/>
            <a:ext cx="397869" cy="360233"/>
          </a:xfrm>
          <a:custGeom>
            <a:avLst/>
            <a:gdLst>
              <a:gd name="T0" fmla="*/ 161 w 188"/>
              <a:gd name="T1" fmla="*/ 58 h 170"/>
              <a:gd name="T2" fmla="*/ 147 w 188"/>
              <a:gd name="T3" fmla="*/ 51 h 170"/>
              <a:gd name="T4" fmla="*/ 142 w 188"/>
              <a:gd name="T5" fmla="*/ 54 h 170"/>
              <a:gd name="T6" fmla="*/ 149 w 188"/>
              <a:gd name="T7" fmla="*/ 85 h 170"/>
              <a:gd name="T8" fmla="*/ 85 w 188"/>
              <a:gd name="T9" fmla="*/ 149 h 170"/>
              <a:gd name="T10" fmla="*/ 21 w 188"/>
              <a:gd name="T11" fmla="*/ 85 h 170"/>
              <a:gd name="T12" fmla="*/ 85 w 188"/>
              <a:gd name="T13" fmla="*/ 21 h 170"/>
              <a:gd name="T14" fmla="*/ 135 w 188"/>
              <a:gd name="T15" fmla="*/ 45 h 170"/>
              <a:gd name="T16" fmla="*/ 125 w 188"/>
              <a:gd name="T17" fmla="*/ 51 h 170"/>
              <a:gd name="T18" fmla="*/ 85 w 188"/>
              <a:gd name="T19" fmla="*/ 33 h 170"/>
              <a:gd name="T20" fmla="*/ 33 w 188"/>
              <a:gd name="T21" fmla="*/ 85 h 170"/>
              <a:gd name="T22" fmla="*/ 85 w 188"/>
              <a:gd name="T23" fmla="*/ 137 h 170"/>
              <a:gd name="T24" fmla="*/ 138 w 188"/>
              <a:gd name="T25" fmla="*/ 85 h 170"/>
              <a:gd name="T26" fmla="*/ 132 w 188"/>
              <a:gd name="T27" fmla="*/ 61 h 170"/>
              <a:gd name="T28" fmla="*/ 115 w 188"/>
              <a:gd name="T29" fmla="*/ 72 h 170"/>
              <a:gd name="T30" fmla="*/ 118 w 188"/>
              <a:gd name="T31" fmla="*/ 85 h 170"/>
              <a:gd name="T32" fmla="*/ 85 w 188"/>
              <a:gd name="T33" fmla="*/ 118 h 170"/>
              <a:gd name="T34" fmla="*/ 53 w 188"/>
              <a:gd name="T35" fmla="*/ 85 h 170"/>
              <a:gd name="T36" fmla="*/ 85 w 188"/>
              <a:gd name="T37" fmla="*/ 52 h 170"/>
              <a:gd name="T38" fmla="*/ 109 w 188"/>
              <a:gd name="T39" fmla="*/ 62 h 170"/>
              <a:gd name="T40" fmla="*/ 97 w 188"/>
              <a:gd name="T41" fmla="*/ 70 h 170"/>
              <a:gd name="T42" fmla="*/ 85 w 188"/>
              <a:gd name="T43" fmla="*/ 65 h 170"/>
              <a:gd name="T44" fmla="*/ 65 w 188"/>
              <a:gd name="T45" fmla="*/ 85 h 170"/>
              <a:gd name="T46" fmla="*/ 85 w 188"/>
              <a:gd name="T47" fmla="*/ 105 h 170"/>
              <a:gd name="T48" fmla="*/ 105 w 188"/>
              <a:gd name="T49" fmla="*/ 85 h 170"/>
              <a:gd name="T50" fmla="*/ 104 w 188"/>
              <a:gd name="T51" fmla="*/ 79 h 170"/>
              <a:gd name="T52" fmla="*/ 88 w 188"/>
              <a:gd name="T53" fmla="*/ 89 h 170"/>
              <a:gd name="T54" fmla="*/ 86 w 188"/>
              <a:gd name="T55" fmla="*/ 86 h 170"/>
              <a:gd name="T56" fmla="*/ 148 w 188"/>
              <a:gd name="T57" fmla="*/ 45 h 170"/>
              <a:gd name="T58" fmla="*/ 163 w 188"/>
              <a:gd name="T59" fmla="*/ 52 h 170"/>
              <a:gd name="T60" fmla="*/ 188 w 188"/>
              <a:gd name="T61" fmla="*/ 36 h 170"/>
              <a:gd name="T62" fmla="*/ 173 w 188"/>
              <a:gd name="T63" fmla="*/ 29 h 170"/>
              <a:gd name="T64" fmla="*/ 177 w 188"/>
              <a:gd name="T65" fmla="*/ 26 h 170"/>
              <a:gd name="T66" fmla="*/ 173 w 188"/>
              <a:gd name="T67" fmla="*/ 20 h 170"/>
              <a:gd name="T68" fmla="*/ 169 w 188"/>
              <a:gd name="T69" fmla="*/ 23 h 170"/>
              <a:gd name="T70" fmla="*/ 169 w 188"/>
              <a:gd name="T71" fmla="*/ 6 h 170"/>
              <a:gd name="T72" fmla="*/ 144 w 188"/>
              <a:gd name="T73" fmla="*/ 22 h 170"/>
              <a:gd name="T74" fmla="*/ 144 w 188"/>
              <a:gd name="T75" fmla="*/ 39 h 170"/>
              <a:gd name="T76" fmla="*/ 139 w 188"/>
              <a:gd name="T77" fmla="*/ 42 h 170"/>
              <a:gd name="T78" fmla="*/ 139 w 188"/>
              <a:gd name="T79" fmla="*/ 24 h 170"/>
              <a:gd name="T80" fmla="*/ 141 w 188"/>
              <a:gd name="T81" fmla="*/ 22 h 170"/>
              <a:gd name="T82" fmla="*/ 85 w 188"/>
              <a:gd name="T83" fmla="*/ 0 h 170"/>
              <a:gd name="T84" fmla="*/ 0 w 188"/>
              <a:gd name="T85" fmla="*/ 85 h 170"/>
              <a:gd name="T86" fmla="*/ 85 w 188"/>
              <a:gd name="T87" fmla="*/ 170 h 170"/>
              <a:gd name="T88" fmla="*/ 170 w 188"/>
              <a:gd name="T89" fmla="*/ 85 h 170"/>
              <a:gd name="T90" fmla="*/ 165 w 188"/>
              <a:gd name="T91" fmla="*/ 55 h 170"/>
              <a:gd name="T92" fmla="*/ 161 w 188"/>
              <a:gd name="T93" fmla="*/ 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70">
                <a:moveTo>
                  <a:pt x="161" y="58"/>
                </a:moveTo>
                <a:cubicBezTo>
                  <a:pt x="147" y="51"/>
                  <a:pt x="147" y="51"/>
                  <a:pt x="147" y="51"/>
                </a:cubicBezTo>
                <a:cubicBezTo>
                  <a:pt x="142" y="54"/>
                  <a:pt x="142" y="54"/>
                  <a:pt x="142" y="54"/>
                </a:cubicBezTo>
                <a:cubicBezTo>
                  <a:pt x="147" y="64"/>
                  <a:pt x="149" y="74"/>
                  <a:pt x="149" y="85"/>
                </a:cubicBezTo>
                <a:cubicBezTo>
                  <a:pt x="149" y="120"/>
                  <a:pt x="121" y="149"/>
                  <a:pt x="85" y="149"/>
                </a:cubicBezTo>
                <a:cubicBezTo>
                  <a:pt x="50" y="149"/>
                  <a:pt x="21" y="120"/>
                  <a:pt x="21" y="85"/>
                </a:cubicBezTo>
                <a:cubicBezTo>
                  <a:pt x="21" y="50"/>
                  <a:pt x="50" y="21"/>
                  <a:pt x="85" y="21"/>
                </a:cubicBezTo>
                <a:cubicBezTo>
                  <a:pt x="105" y="21"/>
                  <a:pt x="123" y="30"/>
                  <a:pt x="135" y="45"/>
                </a:cubicBezTo>
                <a:cubicBezTo>
                  <a:pt x="125" y="51"/>
                  <a:pt x="125" y="51"/>
                  <a:pt x="125" y="51"/>
                </a:cubicBezTo>
                <a:cubicBezTo>
                  <a:pt x="116" y="40"/>
                  <a:pt x="101" y="33"/>
                  <a:pt x="85" y="33"/>
                </a:cubicBezTo>
                <a:cubicBezTo>
                  <a:pt x="56" y="33"/>
                  <a:pt x="33" y="56"/>
                  <a:pt x="33" y="85"/>
                </a:cubicBezTo>
                <a:cubicBezTo>
                  <a:pt x="33" y="114"/>
                  <a:pt x="56" y="137"/>
                  <a:pt x="85" y="137"/>
                </a:cubicBezTo>
                <a:cubicBezTo>
                  <a:pt x="114" y="137"/>
                  <a:pt x="138" y="114"/>
                  <a:pt x="138" y="85"/>
                </a:cubicBezTo>
                <a:cubicBezTo>
                  <a:pt x="138" y="76"/>
                  <a:pt x="135" y="68"/>
                  <a:pt x="132" y="61"/>
                </a:cubicBezTo>
                <a:cubicBezTo>
                  <a:pt x="115" y="72"/>
                  <a:pt x="115" y="72"/>
                  <a:pt x="115" y="72"/>
                </a:cubicBezTo>
                <a:cubicBezTo>
                  <a:pt x="117" y="76"/>
                  <a:pt x="118" y="80"/>
                  <a:pt x="118" y="85"/>
                </a:cubicBezTo>
                <a:cubicBezTo>
                  <a:pt x="118" y="103"/>
                  <a:pt x="103" y="118"/>
                  <a:pt x="85" y="118"/>
                </a:cubicBezTo>
                <a:cubicBezTo>
                  <a:pt x="67" y="118"/>
                  <a:pt x="53" y="103"/>
                  <a:pt x="53" y="85"/>
                </a:cubicBezTo>
                <a:cubicBezTo>
                  <a:pt x="53" y="67"/>
                  <a:pt x="67" y="52"/>
                  <a:pt x="85" y="52"/>
                </a:cubicBezTo>
                <a:cubicBezTo>
                  <a:pt x="94" y="52"/>
                  <a:pt x="103" y="56"/>
                  <a:pt x="109" y="62"/>
                </a:cubicBezTo>
                <a:cubicBezTo>
                  <a:pt x="97" y="70"/>
                  <a:pt x="97" y="70"/>
                  <a:pt x="97" y="70"/>
                </a:cubicBezTo>
                <a:cubicBezTo>
                  <a:pt x="94" y="67"/>
                  <a:pt x="90" y="65"/>
                  <a:pt x="85" y="65"/>
                </a:cubicBezTo>
                <a:cubicBezTo>
                  <a:pt x="74" y="65"/>
                  <a:pt x="65" y="74"/>
                  <a:pt x="65" y="85"/>
                </a:cubicBezTo>
                <a:cubicBezTo>
                  <a:pt x="65" y="96"/>
                  <a:pt x="74" y="105"/>
                  <a:pt x="85" y="105"/>
                </a:cubicBezTo>
                <a:cubicBezTo>
                  <a:pt x="96" y="105"/>
                  <a:pt x="105" y="96"/>
                  <a:pt x="105" y="85"/>
                </a:cubicBezTo>
                <a:cubicBezTo>
                  <a:pt x="105" y="83"/>
                  <a:pt x="105" y="81"/>
                  <a:pt x="104" y="79"/>
                </a:cubicBezTo>
                <a:cubicBezTo>
                  <a:pt x="88" y="89"/>
                  <a:pt x="88" y="89"/>
                  <a:pt x="88" y="89"/>
                </a:cubicBezTo>
                <a:cubicBezTo>
                  <a:pt x="86" y="86"/>
                  <a:pt x="86" y="86"/>
                  <a:pt x="86" y="86"/>
                </a:cubicBezTo>
                <a:cubicBezTo>
                  <a:pt x="148" y="45"/>
                  <a:pt x="148" y="45"/>
                  <a:pt x="148" y="45"/>
                </a:cubicBezTo>
                <a:cubicBezTo>
                  <a:pt x="163" y="52"/>
                  <a:pt x="163" y="52"/>
                  <a:pt x="163" y="52"/>
                </a:cubicBezTo>
                <a:cubicBezTo>
                  <a:pt x="188" y="36"/>
                  <a:pt x="188" y="36"/>
                  <a:pt x="188" y="36"/>
                </a:cubicBezTo>
                <a:cubicBezTo>
                  <a:pt x="173" y="29"/>
                  <a:pt x="173" y="29"/>
                  <a:pt x="173" y="29"/>
                </a:cubicBezTo>
                <a:cubicBezTo>
                  <a:pt x="177" y="26"/>
                  <a:pt x="177" y="26"/>
                  <a:pt x="177" y="26"/>
                </a:cubicBezTo>
                <a:cubicBezTo>
                  <a:pt x="173" y="20"/>
                  <a:pt x="173" y="20"/>
                  <a:pt x="173" y="20"/>
                </a:cubicBezTo>
                <a:cubicBezTo>
                  <a:pt x="169" y="23"/>
                  <a:pt x="169" y="23"/>
                  <a:pt x="169" y="23"/>
                </a:cubicBezTo>
                <a:cubicBezTo>
                  <a:pt x="169" y="6"/>
                  <a:pt x="169" y="6"/>
                  <a:pt x="169" y="6"/>
                </a:cubicBezTo>
                <a:cubicBezTo>
                  <a:pt x="144" y="22"/>
                  <a:pt x="144" y="22"/>
                  <a:pt x="144" y="22"/>
                </a:cubicBezTo>
                <a:cubicBezTo>
                  <a:pt x="144" y="39"/>
                  <a:pt x="144" y="39"/>
                  <a:pt x="144" y="39"/>
                </a:cubicBezTo>
                <a:cubicBezTo>
                  <a:pt x="139" y="42"/>
                  <a:pt x="139" y="42"/>
                  <a:pt x="139" y="42"/>
                </a:cubicBezTo>
                <a:cubicBezTo>
                  <a:pt x="139" y="24"/>
                  <a:pt x="139" y="24"/>
                  <a:pt x="139" y="24"/>
                </a:cubicBezTo>
                <a:cubicBezTo>
                  <a:pt x="141" y="22"/>
                  <a:pt x="141" y="22"/>
                  <a:pt x="141" y="22"/>
                </a:cubicBezTo>
                <a:cubicBezTo>
                  <a:pt x="126" y="8"/>
                  <a:pt x="107" y="0"/>
                  <a:pt x="85" y="0"/>
                </a:cubicBezTo>
                <a:cubicBezTo>
                  <a:pt x="38" y="0"/>
                  <a:pt x="0" y="38"/>
                  <a:pt x="0" y="85"/>
                </a:cubicBezTo>
                <a:cubicBezTo>
                  <a:pt x="0" y="132"/>
                  <a:pt x="38" y="170"/>
                  <a:pt x="85" y="170"/>
                </a:cubicBezTo>
                <a:cubicBezTo>
                  <a:pt x="132" y="170"/>
                  <a:pt x="170" y="132"/>
                  <a:pt x="170" y="85"/>
                </a:cubicBezTo>
                <a:cubicBezTo>
                  <a:pt x="170" y="75"/>
                  <a:pt x="168" y="65"/>
                  <a:pt x="165" y="55"/>
                </a:cubicBezTo>
                <a:lnTo>
                  <a:pt x="161" y="58"/>
                </a:lnTo>
                <a:close/>
              </a:path>
            </a:pathLst>
          </a:custGeom>
          <a:solidFill>
            <a:schemeClr val="accent4"/>
          </a:solidFill>
          <a:ln>
            <a:noFill/>
          </a:ln>
        </p:spPr>
        <p:txBody>
          <a:bodyPr vert="horz" wrap="square" lIns="91440" tIns="45720" rIns="91440" bIns="45720" numCol="1" anchor="t" anchorCtr="0" compatLnSpc="1"/>
          <a:lstStyle/>
          <a:p>
            <a:endParaRPr lang="zh-CN" altLang="en-US">
              <a:solidFill>
                <a:srgbClr val="000000"/>
              </a:solidFill>
            </a:endParaRPr>
          </a:p>
        </p:txBody>
      </p:sp>
      <p:grpSp>
        <p:nvGrpSpPr>
          <p:cNvPr id="81" name="组合 80"/>
          <p:cNvGrpSpPr/>
          <p:nvPr/>
        </p:nvGrpSpPr>
        <p:grpSpPr>
          <a:xfrm>
            <a:off x="6840748" y="3637062"/>
            <a:ext cx="366533" cy="363764"/>
            <a:chOff x="7078908" y="5461438"/>
            <a:chExt cx="430461" cy="427208"/>
          </a:xfrm>
          <a:solidFill>
            <a:schemeClr val="accent2"/>
          </a:solidFill>
        </p:grpSpPr>
        <p:sp>
          <p:nvSpPr>
            <p:cNvPr id="94" name="Freeform 236"/>
            <p:cNvSpPr/>
            <p:nvPr/>
          </p:nvSpPr>
          <p:spPr bwMode="auto">
            <a:xfrm>
              <a:off x="7078908" y="5461438"/>
              <a:ext cx="418534" cy="417450"/>
            </a:xfrm>
            <a:custGeom>
              <a:avLst/>
              <a:gdLst>
                <a:gd name="T0" fmla="*/ 84 w 163"/>
                <a:gd name="T1" fmla="*/ 129 h 163"/>
                <a:gd name="T2" fmla="*/ 46 w 163"/>
                <a:gd name="T3" fmla="*/ 50 h 163"/>
                <a:gd name="T4" fmla="*/ 81 w 163"/>
                <a:gd name="T5" fmla="*/ 34 h 163"/>
                <a:gd name="T6" fmla="*/ 127 w 163"/>
                <a:gd name="T7" fmla="*/ 89 h 163"/>
                <a:gd name="T8" fmla="*/ 147 w 163"/>
                <a:gd name="T9" fmla="*/ 94 h 163"/>
                <a:gd name="T10" fmla="*/ 162 w 163"/>
                <a:gd name="T11" fmla="*/ 86 h 163"/>
                <a:gd name="T12" fmla="*/ 162 w 163"/>
                <a:gd name="T13" fmla="*/ 70 h 163"/>
                <a:gd name="T14" fmla="*/ 144 w 163"/>
                <a:gd name="T15" fmla="*/ 59 h 163"/>
                <a:gd name="T16" fmla="*/ 154 w 163"/>
                <a:gd name="T17" fmla="*/ 45 h 163"/>
                <a:gd name="T18" fmla="*/ 145 w 163"/>
                <a:gd name="T19" fmla="*/ 32 h 163"/>
                <a:gd name="T20" fmla="*/ 125 w 163"/>
                <a:gd name="T21" fmla="*/ 30 h 163"/>
                <a:gd name="T22" fmla="*/ 126 w 163"/>
                <a:gd name="T23" fmla="*/ 13 h 163"/>
                <a:gd name="T24" fmla="*/ 112 w 163"/>
                <a:gd name="T25" fmla="*/ 6 h 163"/>
                <a:gd name="T26" fmla="*/ 93 w 163"/>
                <a:gd name="T27" fmla="*/ 15 h 163"/>
                <a:gd name="T28" fmla="*/ 86 w 163"/>
                <a:gd name="T29" fmla="*/ 0 h 163"/>
                <a:gd name="T30" fmla="*/ 70 w 163"/>
                <a:gd name="T31" fmla="*/ 1 h 163"/>
                <a:gd name="T32" fmla="*/ 58 w 163"/>
                <a:gd name="T33" fmla="*/ 18 h 163"/>
                <a:gd name="T34" fmla="*/ 44 w 163"/>
                <a:gd name="T35" fmla="*/ 9 h 163"/>
                <a:gd name="T36" fmla="*/ 31 w 163"/>
                <a:gd name="T37" fmla="*/ 17 h 163"/>
                <a:gd name="T38" fmla="*/ 31 w 163"/>
                <a:gd name="T39" fmla="*/ 36 h 163"/>
                <a:gd name="T40" fmla="*/ 15 w 163"/>
                <a:gd name="T41" fmla="*/ 33 h 163"/>
                <a:gd name="T42" fmla="*/ 8 w 163"/>
                <a:gd name="T43" fmla="*/ 47 h 163"/>
                <a:gd name="T44" fmla="*/ 18 w 163"/>
                <a:gd name="T45" fmla="*/ 59 h 163"/>
                <a:gd name="T46" fmla="*/ 0 w 163"/>
                <a:gd name="T47" fmla="*/ 73 h 163"/>
                <a:gd name="T48" fmla="*/ 0 w 163"/>
                <a:gd name="T49" fmla="*/ 88 h 163"/>
                <a:gd name="T50" fmla="*/ 15 w 163"/>
                <a:gd name="T51" fmla="*/ 94 h 163"/>
                <a:gd name="T52" fmla="*/ 6 w 163"/>
                <a:gd name="T53" fmla="*/ 114 h 163"/>
                <a:gd name="T54" fmla="*/ 15 w 163"/>
                <a:gd name="T55" fmla="*/ 128 h 163"/>
                <a:gd name="T56" fmla="*/ 30 w 163"/>
                <a:gd name="T57" fmla="*/ 125 h 163"/>
                <a:gd name="T58" fmla="*/ 33 w 163"/>
                <a:gd name="T59" fmla="*/ 148 h 163"/>
                <a:gd name="T60" fmla="*/ 47 w 163"/>
                <a:gd name="T61" fmla="*/ 155 h 163"/>
                <a:gd name="T62" fmla="*/ 59 w 163"/>
                <a:gd name="T63" fmla="*/ 145 h 163"/>
                <a:gd name="T64" fmla="*/ 72 w 163"/>
                <a:gd name="T65" fmla="*/ 163 h 163"/>
                <a:gd name="T66" fmla="*/ 88 w 163"/>
                <a:gd name="T67" fmla="*/ 162 h 163"/>
                <a:gd name="T68" fmla="*/ 94 w 163"/>
                <a:gd name="T69" fmla="*/ 148 h 163"/>
                <a:gd name="T70" fmla="*/ 89 w 163"/>
                <a:gd name="T71" fmla="*/ 12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3" h="163">
                  <a:moveTo>
                    <a:pt x="89" y="128"/>
                  </a:moveTo>
                  <a:cubicBezTo>
                    <a:pt x="88" y="128"/>
                    <a:pt x="86" y="129"/>
                    <a:pt x="84" y="129"/>
                  </a:cubicBezTo>
                  <a:cubicBezTo>
                    <a:pt x="58" y="130"/>
                    <a:pt x="36" y="110"/>
                    <a:pt x="35" y="84"/>
                  </a:cubicBezTo>
                  <a:cubicBezTo>
                    <a:pt x="34" y="71"/>
                    <a:pt x="38" y="59"/>
                    <a:pt x="46" y="50"/>
                  </a:cubicBezTo>
                  <a:cubicBezTo>
                    <a:pt x="55" y="40"/>
                    <a:pt x="66" y="35"/>
                    <a:pt x="79" y="34"/>
                  </a:cubicBezTo>
                  <a:cubicBezTo>
                    <a:pt x="79" y="34"/>
                    <a:pt x="80" y="34"/>
                    <a:pt x="81" y="34"/>
                  </a:cubicBezTo>
                  <a:cubicBezTo>
                    <a:pt x="106" y="34"/>
                    <a:pt x="127" y="54"/>
                    <a:pt x="128" y="79"/>
                  </a:cubicBezTo>
                  <a:cubicBezTo>
                    <a:pt x="128" y="82"/>
                    <a:pt x="128" y="85"/>
                    <a:pt x="127" y="89"/>
                  </a:cubicBezTo>
                  <a:cubicBezTo>
                    <a:pt x="144" y="105"/>
                    <a:pt x="144" y="105"/>
                    <a:pt x="144" y="105"/>
                  </a:cubicBezTo>
                  <a:cubicBezTo>
                    <a:pt x="145" y="101"/>
                    <a:pt x="146" y="97"/>
                    <a:pt x="147" y="94"/>
                  </a:cubicBezTo>
                  <a:cubicBezTo>
                    <a:pt x="163" y="90"/>
                    <a:pt x="163" y="90"/>
                    <a:pt x="163" y="90"/>
                  </a:cubicBezTo>
                  <a:cubicBezTo>
                    <a:pt x="162" y="86"/>
                    <a:pt x="162" y="86"/>
                    <a:pt x="162" y="86"/>
                  </a:cubicBezTo>
                  <a:cubicBezTo>
                    <a:pt x="162" y="75"/>
                    <a:pt x="162" y="75"/>
                    <a:pt x="162" y="75"/>
                  </a:cubicBezTo>
                  <a:cubicBezTo>
                    <a:pt x="162" y="70"/>
                    <a:pt x="162" y="70"/>
                    <a:pt x="162" y="70"/>
                  </a:cubicBezTo>
                  <a:cubicBezTo>
                    <a:pt x="147" y="69"/>
                    <a:pt x="147" y="69"/>
                    <a:pt x="147" y="69"/>
                  </a:cubicBezTo>
                  <a:cubicBezTo>
                    <a:pt x="146" y="66"/>
                    <a:pt x="145" y="62"/>
                    <a:pt x="144" y="59"/>
                  </a:cubicBezTo>
                  <a:cubicBezTo>
                    <a:pt x="156" y="48"/>
                    <a:pt x="156" y="48"/>
                    <a:pt x="156" y="48"/>
                  </a:cubicBezTo>
                  <a:cubicBezTo>
                    <a:pt x="154" y="45"/>
                    <a:pt x="154" y="45"/>
                    <a:pt x="154" y="45"/>
                  </a:cubicBezTo>
                  <a:cubicBezTo>
                    <a:pt x="148" y="35"/>
                    <a:pt x="148" y="35"/>
                    <a:pt x="148" y="35"/>
                  </a:cubicBezTo>
                  <a:cubicBezTo>
                    <a:pt x="145" y="32"/>
                    <a:pt x="145" y="32"/>
                    <a:pt x="145" y="32"/>
                  </a:cubicBezTo>
                  <a:cubicBezTo>
                    <a:pt x="132" y="38"/>
                    <a:pt x="132" y="38"/>
                    <a:pt x="132" y="38"/>
                  </a:cubicBezTo>
                  <a:cubicBezTo>
                    <a:pt x="130" y="35"/>
                    <a:pt x="127" y="32"/>
                    <a:pt x="125" y="30"/>
                  </a:cubicBezTo>
                  <a:cubicBezTo>
                    <a:pt x="130" y="15"/>
                    <a:pt x="130" y="15"/>
                    <a:pt x="130" y="15"/>
                  </a:cubicBezTo>
                  <a:cubicBezTo>
                    <a:pt x="126" y="13"/>
                    <a:pt x="126" y="13"/>
                    <a:pt x="126" y="13"/>
                  </a:cubicBezTo>
                  <a:cubicBezTo>
                    <a:pt x="116" y="8"/>
                    <a:pt x="116" y="8"/>
                    <a:pt x="116" y="8"/>
                  </a:cubicBezTo>
                  <a:cubicBezTo>
                    <a:pt x="112" y="6"/>
                    <a:pt x="112" y="6"/>
                    <a:pt x="112" y="6"/>
                  </a:cubicBezTo>
                  <a:cubicBezTo>
                    <a:pt x="104" y="18"/>
                    <a:pt x="104" y="18"/>
                    <a:pt x="104" y="18"/>
                  </a:cubicBezTo>
                  <a:cubicBezTo>
                    <a:pt x="100" y="17"/>
                    <a:pt x="97" y="16"/>
                    <a:pt x="93" y="15"/>
                  </a:cubicBezTo>
                  <a:cubicBezTo>
                    <a:pt x="90" y="0"/>
                    <a:pt x="90" y="0"/>
                    <a:pt x="90" y="0"/>
                  </a:cubicBezTo>
                  <a:cubicBezTo>
                    <a:pt x="86" y="0"/>
                    <a:pt x="86" y="0"/>
                    <a:pt x="86" y="0"/>
                  </a:cubicBezTo>
                  <a:cubicBezTo>
                    <a:pt x="75" y="1"/>
                    <a:pt x="75" y="1"/>
                    <a:pt x="75" y="1"/>
                  </a:cubicBezTo>
                  <a:cubicBezTo>
                    <a:pt x="70" y="1"/>
                    <a:pt x="70" y="1"/>
                    <a:pt x="70" y="1"/>
                  </a:cubicBezTo>
                  <a:cubicBezTo>
                    <a:pt x="69" y="15"/>
                    <a:pt x="69" y="15"/>
                    <a:pt x="69" y="15"/>
                  </a:cubicBezTo>
                  <a:cubicBezTo>
                    <a:pt x="65" y="16"/>
                    <a:pt x="62" y="17"/>
                    <a:pt x="58" y="18"/>
                  </a:cubicBezTo>
                  <a:cubicBezTo>
                    <a:pt x="48" y="6"/>
                    <a:pt x="48" y="6"/>
                    <a:pt x="48" y="6"/>
                  </a:cubicBezTo>
                  <a:cubicBezTo>
                    <a:pt x="44" y="9"/>
                    <a:pt x="44" y="9"/>
                    <a:pt x="44" y="9"/>
                  </a:cubicBezTo>
                  <a:cubicBezTo>
                    <a:pt x="35" y="15"/>
                    <a:pt x="35" y="15"/>
                    <a:pt x="35" y="15"/>
                  </a:cubicBezTo>
                  <a:cubicBezTo>
                    <a:pt x="31" y="17"/>
                    <a:pt x="31" y="17"/>
                    <a:pt x="31" y="17"/>
                  </a:cubicBezTo>
                  <a:cubicBezTo>
                    <a:pt x="37" y="30"/>
                    <a:pt x="37" y="30"/>
                    <a:pt x="37" y="30"/>
                  </a:cubicBezTo>
                  <a:cubicBezTo>
                    <a:pt x="35" y="32"/>
                    <a:pt x="33" y="34"/>
                    <a:pt x="31" y="36"/>
                  </a:cubicBezTo>
                  <a:cubicBezTo>
                    <a:pt x="31" y="37"/>
                    <a:pt x="30" y="37"/>
                    <a:pt x="30" y="38"/>
                  </a:cubicBezTo>
                  <a:cubicBezTo>
                    <a:pt x="15" y="33"/>
                    <a:pt x="15" y="33"/>
                    <a:pt x="15" y="33"/>
                  </a:cubicBezTo>
                  <a:cubicBezTo>
                    <a:pt x="13" y="37"/>
                    <a:pt x="13" y="37"/>
                    <a:pt x="13" y="37"/>
                  </a:cubicBezTo>
                  <a:cubicBezTo>
                    <a:pt x="8" y="47"/>
                    <a:pt x="8" y="47"/>
                    <a:pt x="8" y="47"/>
                  </a:cubicBezTo>
                  <a:cubicBezTo>
                    <a:pt x="6" y="51"/>
                    <a:pt x="6" y="51"/>
                    <a:pt x="6" y="51"/>
                  </a:cubicBezTo>
                  <a:cubicBezTo>
                    <a:pt x="18" y="59"/>
                    <a:pt x="18" y="59"/>
                    <a:pt x="18" y="59"/>
                  </a:cubicBezTo>
                  <a:cubicBezTo>
                    <a:pt x="17" y="63"/>
                    <a:pt x="16" y="66"/>
                    <a:pt x="15" y="69"/>
                  </a:cubicBezTo>
                  <a:cubicBezTo>
                    <a:pt x="0" y="73"/>
                    <a:pt x="0" y="73"/>
                    <a:pt x="0" y="73"/>
                  </a:cubicBezTo>
                  <a:cubicBezTo>
                    <a:pt x="0" y="77"/>
                    <a:pt x="0" y="77"/>
                    <a:pt x="0" y="77"/>
                  </a:cubicBezTo>
                  <a:cubicBezTo>
                    <a:pt x="0" y="88"/>
                    <a:pt x="0" y="88"/>
                    <a:pt x="0" y="88"/>
                  </a:cubicBezTo>
                  <a:cubicBezTo>
                    <a:pt x="1" y="92"/>
                    <a:pt x="1" y="92"/>
                    <a:pt x="1" y="92"/>
                  </a:cubicBezTo>
                  <a:cubicBezTo>
                    <a:pt x="15" y="94"/>
                    <a:pt x="15" y="94"/>
                    <a:pt x="15" y="94"/>
                  </a:cubicBezTo>
                  <a:cubicBezTo>
                    <a:pt x="16" y="97"/>
                    <a:pt x="17" y="101"/>
                    <a:pt x="18" y="104"/>
                  </a:cubicBezTo>
                  <a:cubicBezTo>
                    <a:pt x="6" y="114"/>
                    <a:pt x="6" y="114"/>
                    <a:pt x="6" y="114"/>
                  </a:cubicBezTo>
                  <a:cubicBezTo>
                    <a:pt x="9" y="118"/>
                    <a:pt x="9" y="118"/>
                    <a:pt x="9" y="118"/>
                  </a:cubicBezTo>
                  <a:cubicBezTo>
                    <a:pt x="15" y="128"/>
                    <a:pt x="15" y="128"/>
                    <a:pt x="15" y="128"/>
                  </a:cubicBezTo>
                  <a:cubicBezTo>
                    <a:pt x="17" y="131"/>
                    <a:pt x="17" y="131"/>
                    <a:pt x="17" y="131"/>
                  </a:cubicBezTo>
                  <a:cubicBezTo>
                    <a:pt x="30" y="125"/>
                    <a:pt x="30" y="125"/>
                    <a:pt x="30" y="125"/>
                  </a:cubicBezTo>
                  <a:cubicBezTo>
                    <a:pt x="33" y="128"/>
                    <a:pt x="35" y="130"/>
                    <a:pt x="38" y="133"/>
                  </a:cubicBezTo>
                  <a:cubicBezTo>
                    <a:pt x="33" y="148"/>
                    <a:pt x="33" y="148"/>
                    <a:pt x="33" y="148"/>
                  </a:cubicBezTo>
                  <a:cubicBezTo>
                    <a:pt x="37" y="150"/>
                    <a:pt x="37" y="150"/>
                    <a:pt x="37" y="150"/>
                  </a:cubicBezTo>
                  <a:cubicBezTo>
                    <a:pt x="47" y="155"/>
                    <a:pt x="47" y="155"/>
                    <a:pt x="47" y="155"/>
                  </a:cubicBezTo>
                  <a:cubicBezTo>
                    <a:pt x="51" y="157"/>
                    <a:pt x="51" y="157"/>
                    <a:pt x="51" y="157"/>
                  </a:cubicBezTo>
                  <a:cubicBezTo>
                    <a:pt x="59" y="145"/>
                    <a:pt x="59" y="145"/>
                    <a:pt x="59" y="145"/>
                  </a:cubicBezTo>
                  <a:cubicBezTo>
                    <a:pt x="62" y="146"/>
                    <a:pt x="66" y="147"/>
                    <a:pt x="69" y="148"/>
                  </a:cubicBezTo>
                  <a:cubicBezTo>
                    <a:pt x="72" y="163"/>
                    <a:pt x="72" y="163"/>
                    <a:pt x="72" y="163"/>
                  </a:cubicBezTo>
                  <a:cubicBezTo>
                    <a:pt x="77" y="163"/>
                    <a:pt x="77" y="163"/>
                    <a:pt x="77" y="163"/>
                  </a:cubicBezTo>
                  <a:cubicBezTo>
                    <a:pt x="88" y="162"/>
                    <a:pt x="88" y="162"/>
                    <a:pt x="88" y="162"/>
                  </a:cubicBezTo>
                  <a:cubicBezTo>
                    <a:pt x="92" y="162"/>
                    <a:pt x="92" y="162"/>
                    <a:pt x="92" y="162"/>
                  </a:cubicBezTo>
                  <a:cubicBezTo>
                    <a:pt x="94" y="148"/>
                    <a:pt x="94" y="148"/>
                    <a:pt x="94" y="148"/>
                  </a:cubicBezTo>
                  <a:cubicBezTo>
                    <a:pt x="98" y="147"/>
                    <a:pt x="102" y="146"/>
                    <a:pt x="105" y="144"/>
                  </a:cubicBezTo>
                  <a:lnTo>
                    <a:pt x="89"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5" name="Freeform 237"/>
            <p:cNvSpPr/>
            <p:nvPr/>
          </p:nvSpPr>
          <p:spPr bwMode="auto">
            <a:xfrm>
              <a:off x="7197095" y="5576372"/>
              <a:ext cx="312274" cy="312274"/>
            </a:xfrm>
            <a:custGeom>
              <a:avLst/>
              <a:gdLst>
                <a:gd name="T0" fmla="*/ 122 w 122"/>
                <a:gd name="T1" fmla="*/ 101 h 122"/>
                <a:gd name="T2" fmla="*/ 119 w 122"/>
                <a:gd name="T3" fmla="*/ 94 h 122"/>
                <a:gd name="T4" fmla="*/ 67 w 122"/>
                <a:gd name="T5" fmla="*/ 43 h 122"/>
                <a:gd name="T6" fmla="*/ 58 w 122"/>
                <a:gd name="T7" fmla="*/ 12 h 122"/>
                <a:gd name="T8" fmla="*/ 23 w 122"/>
                <a:gd name="T9" fmla="*/ 5 h 122"/>
                <a:gd name="T10" fmla="*/ 41 w 122"/>
                <a:gd name="T11" fmla="*/ 23 h 122"/>
                <a:gd name="T12" fmla="*/ 41 w 122"/>
                <a:gd name="T13" fmla="*/ 29 h 122"/>
                <a:gd name="T14" fmla="*/ 29 w 122"/>
                <a:gd name="T15" fmla="*/ 41 h 122"/>
                <a:gd name="T16" fmla="*/ 23 w 122"/>
                <a:gd name="T17" fmla="*/ 41 h 122"/>
                <a:gd name="T18" fmla="*/ 5 w 122"/>
                <a:gd name="T19" fmla="*/ 23 h 122"/>
                <a:gd name="T20" fmla="*/ 12 w 122"/>
                <a:gd name="T21" fmla="*/ 58 h 122"/>
                <a:gd name="T22" fmla="*/ 43 w 122"/>
                <a:gd name="T23" fmla="*/ 67 h 122"/>
                <a:gd name="T24" fmla="*/ 94 w 122"/>
                <a:gd name="T25" fmla="*/ 119 h 122"/>
                <a:gd name="T26" fmla="*/ 101 w 122"/>
                <a:gd name="T27" fmla="*/ 122 h 122"/>
                <a:gd name="T28" fmla="*/ 122 w 122"/>
                <a:gd name="T29" fmla="*/ 10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122" y="101"/>
                  </a:moveTo>
                  <a:cubicBezTo>
                    <a:pt x="122" y="99"/>
                    <a:pt x="121" y="95"/>
                    <a:pt x="119" y="94"/>
                  </a:cubicBezTo>
                  <a:cubicBezTo>
                    <a:pt x="102" y="77"/>
                    <a:pt x="84" y="60"/>
                    <a:pt x="67" y="43"/>
                  </a:cubicBezTo>
                  <a:cubicBezTo>
                    <a:pt x="69" y="32"/>
                    <a:pt x="66" y="21"/>
                    <a:pt x="58" y="12"/>
                  </a:cubicBezTo>
                  <a:cubicBezTo>
                    <a:pt x="49" y="3"/>
                    <a:pt x="35" y="0"/>
                    <a:pt x="23" y="5"/>
                  </a:cubicBezTo>
                  <a:cubicBezTo>
                    <a:pt x="41" y="23"/>
                    <a:pt x="41" y="23"/>
                    <a:pt x="41" y="23"/>
                  </a:cubicBezTo>
                  <a:cubicBezTo>
                    <a:pt x="42" y="25"/>
                    <a:pt x="42" y="27"/>
                    <a:pt x="41" y="29"/>
                  </a:cubicBezTo>
                  <a:cubicBezTo>
                    <a:pt x="29" y="41"/>
                    <a:pt x="29" y="41"/>
                    <a:pt x="29" y="41"/>
                  </a:cubicBezTo>
                  <a:cubicBezTo>
                    <a:pt x="27" y="43"/>
                    <a:pt x="25" y="43"/>
                    <a:pt x="23" y="41"/>
                  </a:cubicBezTo>
                  <a:cubicBezTo>
                    <a:pt x="5" y="23"/>
                    <a:pt x="5" y="23"/>
                    <a:pt x="5" y="23"/>
                  </a:cubicBezTo>
                  <a:cubicBezTo>
                    <a:pt x="0" y="35"/>
                    <a:pt x="3" y="49"/>
                    <a:pt x="12" y="58"/>
                  </a:cubicBezTo>
                  <a:cubicBezTo>
                    <a:pt x="20" y="66"/>
                    <a:pt x="32" y="69"/>
                    <a:pt x="43" y="67"/>
                  </a:cubicBezTo>
                  <a:cubicBezTo>
                    <a:pt x="60" y="84"/>
                    <a:pt x="77" y="102"/>
                    <a:pt x="94" y="119"/>
                  </a:cubicBezTo>
                  <a:cubicBezTo>
                    <a:pt x="95" y="121"/>
                    <a:pt x="98" y="122"/>
                    <a:pt x="101" y="122"/>
                  </a:cubicBezTo>
                  <a:cubicBezTo>
                    <a:pt x="111" y="120"/>
                    <a:pt x="120" y="112"/>
                    <a:pt x="122"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96" name="组合 95"/>
          <p:cNvGrpSpPr/>
          <p:nvPr/>
        </p:nvGrpSpPr>
        <p:grpSpPr>
          <a:xfrm>
            <a:off x="3394735" y="3598619"/>
            <a:ext cx="400558" cy="459701"/>
            <a:chOff x="2733098" y="4187405"/>
            <a:chExt cx="484675" cy="556238"/>
          </a:xfrm>
          <a:solidFill>
            <a:schemeClr val="accent1"/>
          </a:solidFill>
        </p:grpSpPr>
        <p:sp>
          <p:nvSpPr>
            <p:cNvPr id="97" name="Oval 302"/>
            <p:cNvSpPr>
              <a:spLocks noChangeArrowheads="1"/>
            </p:cNvSpPr>
            <p:nvPr/>
          </p:nvSpPr>
          <p:spPr bwMode="auto">
            <a:xfrm>
              <a:off x="2849117" y="4187405"/>
              <a:ext cx="84574" cy="10734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8" name="Freeform 303"/>
            <p:cNvSpPr>
              <a:spLocks noEditPoints="1"/>
            </p:cNvSpPr>
            <p:nvPr/>
          </p:nvSpPr>
          <p:spPr bwMode="auto">
            <a:xfrm>
              <a:off x="2733098" y="4304508"/>
              <a:ext cx="310105" cy="439135"/>
            </a:xfrm>
            <a:custGeom>
              <a:avLst/>
              <a:gdLst>
                <a:gd name="T0" fmla="*/ 121 w 121"/>
                <a:gd name="T1" fmla="*/ 26 h 171"/>
                <a:gd name="T2" fmla="*/ 120 w 121"/>
                <a:gd name="T3" fmla="*/ 26 h 171"/>
                <a:gd name="T4" fmla="*/ 114 w 121"/>
                <a:gd name="T5" fmla="*/ 21 h 171"/>
                <a:gd name="T6" fmla="*/ 90 w 121"/>
                <a:gd name="T7" fmla="*/ 3 h 171"/>
                <a:gd name="T8" fmla="*/ 84 w 121"/>
                <a:gd name="T9" fmla="*/ 1 h 171"/>
                <a:gd name="T10" fmla="*/ 76 w 121"/>
                <a:gd name="T11" fmla="*/ 1 h 171"/>
                <a:gd name="T12" fmla="*/ 74 w 121"/>
                <a:gd name="T13" fmla="*/ 11 h 171"/>
                <a:gd name="T14" fmla="*/ 67 w 121"/>
                <a:gd name="T15" fmla="*/ 42 h 171"/>
                <a:gd name="T16" fmla="*/ 67 w 121"/>
                <a:gd name="T17" fmla="*/ 7 h 171"/>
                <a:gd name="T18" fmla="*/ 58 w 121"/>
                <a:gd name="T19" fmla="*/ 0 h 171"/>
                <a:gd name="T20" fmla="*/ 58 w 121"/>
                <a:gd name="T21" fmla="*/ 9 h 171"/>
                <a:gd name="T22" fmla="*/ 45 w 121"/>
                <a:gd name="T23" fmla="*/ 18 h 171"/>
                <a:gd name="T24" fmla="*/ 40 w 121"/>
                <a:gd name="T25" fmla="*/ 7 h 171"/>
                <a:gd name="T26" fmla="*/ 47 w 121"/>
                <a:gd name="T27" fmla="*/ 0 h 171"/>
                <a:gd name="T28" fmla="*/ 38 w 121"/>
                <a:gd name="T29" fmla="*/ 1 h 171"/>
                <a:gd name="T30" fmla="*/ 3 w 121"/>
                <a:gd name="T31" fmla="*/ 35 h 171"/>
                <a:gd name="T32" fmla="*/ 3 w 121"/>
                <a:gd name="T33" fmla="*/ 36 h 171"/>
                <a:gd name="T34" fmla="*/ 1 w 121"/>
                <a:gd name="T35" fmla="*/ 48 h 171"/>
                <a:gd name="T36" fmla="*/ 2 w 121"/>
                <a:gd name="T37" fmla="*/ 48 h 171"/>
                <a:gd name="T38" fmla="*/ 2 w 121"/>
                <a:gd name="T39" fmla="*/ 50 h 171"/>
                <a:gd name="T40" fmla="*/ 6 w 121"/>
                <a:gd name="T41" fmla="*/ 57 h 171"/>
                <a:gd name="T42" fmla="*/ 20 w 121"/>
                <a:gd name="T43" fmla="*/ 85 h 171"/>
                <a:gd name="T44" fmla="*/ 33 w 121"/>
                <a:gd name="T45" fmla="*/ 90 h 171"/>
                <a:gd name="T46" fmla="*/ 35 w 121"/>
                <a:gd name="T47" fmla="*/ 90 h 171"/>
                <a:gd name="T48" fmla="*/ 60 w 121"/>
                <a:gd name="T49" fmla="*/ 171 h 171"/>
                <a:gd name="T50" fmla="*/ 56 w 121"/>
                <a:gd name="T51" fmla="*/ 110 h 171"/>
                <a:gd name="T52" fmla="*/ 89 w 121"/>
                <a:gd name="T53" fmla="*/ 33 h 171"/>
                <a:gd name="T54" fmla="*/ 93 w 121"/>
                <a:gd name="T55" fmla="*/ 31 h 171"/>
                <a:gd name="T56" fmla="*/ 75 w 121"/>
                <a:gd name="T57" fmla="*/ 45 h 171"/>
                <a:gd name="T58" fmla="*/ 89 w 121"/>
                <a:gd name="T59" fmla="*/ 33 h 171"/>
                <a:gd name="T60" fmla="*/ 30 w 121"/>
                <a:gd name="T61" fmla="*/ 55 h 171"/>
                <a:gd name="T62" fmla="*/ 24 w 121"/>
                <a:gd name="T63" fmla="*/ 44 h 171"/>
                <a:gd name="T64" fmla="*/ 33 w 121"/>
                <a:gd name="T65" fmla="*/ 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71">
                  <a:moveTo>
                    <a:pt x="120" y="42"/>
                  </a:moveTo>
                  <a:cubicBezTo>
                    <a:pt x="120" y="35"/>
                    <a:pt x="121" y="24"/>
                    <a:pt x="121" y="26"/>
                  </a:cubicBezTo>
                  <a:cubicBezTo>
                    <a:pt x="121" y="26"/>
                    <a:pt x="121" y="26"/>
                    <a:pt x="121"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1"/>
                    <a:pt x="76" y="0"/>
                  </a:cubicBezTo>
                  <a:cubicBezTo>
                    <a:pt x="76" y="1"/>
                    <a:pt x="76" y="1"/>
                    <a:pt x="76"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8" y="9"/>
                    <a:pt x="58" y="9"/>
                    <a:pt x="58" y="9"/>
                  </a:cubicBezTo>
                  <a:cubicBezTo>
                    <a:pt x="56" y="42"/>
                    <a:pt x="56" y="42"/>
                    <a:pt x="56" y="42"/>
                  </a:cubicBezTo>
                  <a:cubicBezTo>
                    <a:pt x="45" y="18"/>
                    <a:pt x="45" y="18"/>
                    <a:pt x="45" y="18"/>
                  </a:cubicBezTo>
                  <a:cubicBezTo>
                    <a:pt x="49" y="11"/>
                    <a:pt x="49" y="11"/>
                    <a:pt x="49" y="11"/>
                  </a:cubicBezTo>
                  <a:cubicBezTo>
                    <a:pt x="40" y="7"/>
                    <a:pt x="40" y="7"/>
                    <a:pt x="40" y="7"/>
                  </a:cubicBezTo>
                  <a:cubicBezTo>
                    <a:pt x="47" y="1"/>
                    <a:pt x="47" y="1"/>
                    <a:pt x="47" y="1"/>
                  </a:cubicBezTo>
                  <a:cubicBezTo>
                    <a:pt x="47" y="0"/>
                    <a:pt x="47" y="0"/>
                    <a:pt x="47" y="0"/>
                  </a:cubicBezTo>
                  <a:cubicBezTo>
                    <a:pt x="45" y="1"/>
                    <a:pt x="42" y="1"/>
                    <a:pt x="39" y="1"/>
                  </a:cubicBezTo>
                  <a:cubicBezTo>
                    <a:pt x="39" y="1"/>
                    <a:pt x="39" y="1"/>
                    <a:pt x="38" y="1"/>
                  </a:cubicBezTo>
                  <a:cubicBezTo>
                    <a:pt x="36" y="2"/>
                    <a:pt x="33" y="3"/>
                    <a:pt x="31" y="5"/>
                  </a:cubicBezTo>
                  <a:cubicBezTo>
                    <a:pt x="3" y="35"/>
                    <a:pt x="3" y="35"/>
                    <a:pt x="3" y="35"/>
                  </a:cubicBezTo>
                  <a:cubicBezTo>
                    <a:pt x="3" y="36"/>
                    <a:pt x="3" y="36"/>
                    <a:pt x="3" y="36"/>
                  </a:cubicBezTo>
                  <a:cubicBezTo>
                    <a:pt x="3" y="36"/>
                    <a:pt x="3" y="36"/>
                    <a:pt x="3" y="36"/>
                  </a:cubicBezTo>
                  <a:cubicBezTo>
                    <a:pt x="0" y="60"/>
                    <a:pt x="2" y="42"/>
                    <a:pt x="1" y="48"/>
                  </a:cubicBezTo>
                  <a:cubicBezTo>
                    <a:pt x="1" y="48"/>
                    <a:pt x="1" y="48"/>
                    <a:pt x="1" y="48"/>
                  </a:cubicBezTo>
                  <a:cubicBezTo>
                    <a:pt x="1" y="48"/>
                    <a:pt x="1" y="48"/>
                    <a:pt x="1" y="48"/>
                  </a:cubicBezTo>
                  <a:cubicBezTo>
                    <a:pt x="2" y="48"/>
                    <a:pt x="2" y="48"/>
                    <a:pt x="2" y="48"/>
                  </a:cubicBezTo>
                  <a:cubicBezTo>
                    <a:pt x="2" y="49"/>
                    <a:pt x="2" y="49"/>
                    <a:pt x="2" y="49"/>
                  </a:cubicBezTo>
                  <a:cubicBezTo>
                    <a:pt x="2" y="50"/>
                    <a:pt x="2" y="50"/>
                    <a:pt x="2" y="50"/>
                  </a:cubicBezTo>
                  <a:cubicBezTo>
                    <a:pt x="4" y="52"/>
                    <a:pt x="4" y="52"/>
                    <a:pt x="4" y="52"/>
                  </a:cubicBezTo>
                  <a:cubicBezTo>
                    <a:pt x="6" y="57"/>
                    <a:pt x="6" y="57"/>
                    <a:pt x="6" y="57"/>
                  </a:cubicBezTo>
                  <a:cubicBezTo>
                    <a:pt x="11" y="66"/>
                    <a:pt x="11" y="66"/>
                    <a:pt x="11" y="66"/>
                  </a:cubicBezTo>
                  <a:cubicBezTo>
                    <a:pt x="20" y="85"/>
                    <a:pt x="20" y="85"/>
                    <a:pt x="20" y="85"/>
                  </a:cubicBezTo>
                  <a:cubicBezTo>
                    <a:pt x="24" y="82"/>
                    <a:pt x="29" y="80"/>
                    <a:pt x="33" y="78"/>
                  </a:cubicBezTo>
                  <a:cubicBezTo>
                    <a:pt x="33" y="82"/>
                    <a:pt x="33" y="86"/>
                    <a:pt x="33" y="90"/>
                  </a:cubicBezTo>
                  <a:cubicBezTo>
                    <a:pt x="33" y="90"/>
                    <a:pt x="33" y="90"/>
                    <a:pt x="33" y="90"/>
                  </a:cubicBezTo>
                  <a:cubicBezTo>
                    <a:pt x="33" y="90"/>
                    <a:pt x="34" y="90"/>
                    <a:pt x="35" y="90"/>
                  </a:cubicBezTo>
                  <a:cubicBezTo>
                    <a:pt x="37" y="171"/>
                    <a:pt x="37" y="171"/>
                    <a:pt x="37" y="171"/>
                  </a:cubicBezTo>
                  <a:cubicBezTo>
                    <a:pt x="60" y="171"/>
                    <a:pt x="60" y="171"/>
                    <a:pt x="60" y="171"/>
                  </a:cubicBezTo>
                  <a:cubicBezTo>
                    <a:pt x="61" y="161"/>
                    <a:pt x="61" y="148"/>
                    <a:pt x="61" y="134"/>
                  </a:cubicBezTo>
                  <a:cubicBezTo>
                    <a:pt x="58" y="127"/>
                    <a:pt x="56" y="118"/>
                    <a:pt x="56" y="110"/>
                  </a:cubicBezTo>
                  <a:cubicBezTo>
                    <a:pt x="56" y="74"/>
                    <a:pt x="84" y="44"/>
                    <a:pt x="120" y="42"/>
                  </a:cubicBezTo>
                  <a:close/>
                  <a:moveTo>
                    <a:pt x="89" y="33"/>
                  </a:moveTo>
                  <a:cubicBezTo>
                    <a:pt x="89" y="31"/>
                    <a:pt x="89" y="29"/>
                    <a:pt x="89" y="27"/>
                  </a:cubicBezTo>
                  <a:cubicBezTo>
                    <a:pt x="93" y="31"/>
                    <a:pt x="93" y="31"/>
                    <a:pt x="93" y="31"/>
                  </a:cubicBezTo>
                  <a:cubicBezTo>
                    <a:pt x="96" y="33"/>
                    <a:pt x="96" y="33"/>
                    <a:pt x="96" y="33"/>
                  </a:cubicBezTo>
                  <a:cubicBezTo>
                    <a:pt x="75" y="45"/>
                    <a:pt x="75" y="45"/>
                    <a:pt x="75" y="45"/>
                  </a:cubicBezTo>
                  <a:cubicBezTo>
                    <a:pt x="74" y="42"/>
                    <a:pt x="74" y="42"/>
                    <a:pt x="74" y="42"/>
                  </a:cubicBezTo>
                  <a:lnTo>
                    <a:pt x="89" y="33"/>
                  </a:lnTo>
                  <a:close/>
                  <a:moveTo>
                    <a:pt x="33" y="60"/>
                  </a:moveTo>
                  <a:cubicBezTo>
                    <a:pt x="30" y="55"/>
                    <a:pt x="30" y="55"/>
                    <a:pt x="30" y="55"/>
                  </a:cubicBezTo>
                  <a:cubicBezTo>
                    <a:pt x="25" y="46"/>
                    <a:pt x="25" y="46"/>
                    <a:pt x="25" y="46"/>
                  </a:cubicBezTo>
                  <a:cubicBezTo>
                    <a:pt x="24" y="44"/>
                    <a:pt x="24" y="44"/>
                    <a:pt x="24" y="44"/>
                  </a:cubicBezTo>
                  <a:cubicBezTo>
                    <a:pt x="34" y="31"/>
                    <a:pt x="34" y="31"/>
                    <a:pt x="34" y="31"/>
                  </a:cubicBezTo>
                  <a:cubicBezTo>
                    <a:pt x="34" y="41"/>
                    <a:pt x="33" y="5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9" name="Freeform 304"/>
            <p:cNvSpPr/>
            <p:nvPr/>
          </p:nvSpPr>
          <p:spPr bwMode="auto">
            <a:xfrm>
              <a:off x="2897909" y="4668827"/>
              <a:ext cx="60720" cy="74816"/>
            </a:xfrm>
            <a:custGeom>
              <a:avLst/>
              <a:gdLst>
                <a:gd name="T0" fmla="*/ 0 w 24"/>
                <a:gd name="T1" fmla="*/ 0 h 29"/>
                <a:gd name="T2" fmla="*/ 1 w 24"/>
                <a:gd name="T3" fmla="*/ 29 h 29"/>
                <a:gd name="T4" fmla="*/ 24 w 24"/>
                <a:gd name="T5" fmla="*/ 29 h 29"/>
                <a:gd name="T6" fmla="*/ 24 w 24"/>
                <a:gd name="T7" fmla="*/ 26 h 29"/>
                <a:gd name="T8" fmla="*/ 0 w 24"/>
                <a:gd name="T9" fmla="*/ 0 h 29"/>
              </a:gdLst>
              <a:ahLst/>
              <a:cxnLst>
                <a:cxn ang="0">
                  <a:pos x="T0" y="T1"/>
                </a:cxn>
                <a:cxn ang="0">
                  <a:pos x="T2" y="T3"/>
                </a:cxn>
                <a:cxn ang="0">
                  <a:pos x="T4" y="T5"/>
                </a:cxn>
                <a:cxn ang="0">
                  <a:pos x="T6" y="T7"/>
                </a:cxn>
                <a:cxn ang="0">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0" name="Freeform 305"/>
            <p:cNvSpPr/>
            <p:nvPr/>
          </p:nvSpPr>
          <p:spPr bwMode="auto">
            <a:xfrm>
              <a:off x="3035614" y="4422694"/>
              <a:ext cx="54214" cy="41203"/>
            </a:xfrm>
            <a:custGeom>
              <a:avLst/>
              <a:gdLst>
                <a:gd name="T0" fmla="*/ 43 w 50"/>
                <a:gd name="T1" fmla="*/ 0 h 38"/>
                <a:gd name="T2" fmla="*/ 36 w 50"/>
                <a:gd name="T3" fmla="*/ 0 h 38"/>
                <a:gd name="T4" fmla="*/ 14 w 50"/>
                <a:gd name="T5" fmla="*/ 0 h 38"/>
                <a:gd name="T6" fmla="*/ 7 w 50"/>
                <a:gd name="T7" fmla="*/ 0 h 38"/>
                <a:gd name="T8" fmla="*/ 0 w 50"/>
                <a:gd name="T9" fmla="*/ 38 h 38"/>
                <a:gd name="T10" fmla="*/ 14 w 50"/>
                <a:gd name="T11" fmla="*/ 38 h 38"/>
                <a:gd name="T12" fmla="*/ 36 w 50"/>
                <a:gd name="T13" fmla="*/ 38 h 38"/>
                <a:gd name="T14" fmla="*/ 50 w 50"/>
                <a:gd name="T15" fmla="*/ 38 h 38"/>
                <a:gd name="T16" fmla="*/ 43 w 50"/>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8">
                  <a:moveTo>
                    <a:pt x="43" y="0"/>
                  </a:moveTo>
                  <a:lnTo>
                    <a:pt x="36" y="0"/>
                  </a:lnTo>
                  <a:lnTo>
                    <a:pt x="14" y="0"/>
                  </a:lnTo>
                  <a:lnTo>
                    <a:pt x="7" y="0"/>
                  </a:lnTo>
                  <a:lnTo>
                    <a:pt x="0" y="38"/>
                  </a:lnTo>
                  <a:lnTo>
                    <a:pt x="14" y="38"/>
                  </a:lnTo>
                  <a:lnTo>
                    <a:pt x="36" y="38"/>
                  </a:lnTo>
                  <a:lnTo>
                    <a:pt x="50" y="38"/>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1" name="Freeform 306"/>
            <p:cNvSpPr/>
            <p:nvPr/>
          </p:nvSpPr>
          <p:spPr bwMode="auto">
            <a:xfrm>
              <a:off x="2964051" y="4430285"/>
              <a:ext cx="61805" cy="59636"/>
            </a:xfrm>
            <a:custGeom>
              <a:avLst/>
              <a:gdLst>
                <a:gd name="T0" fmla="*/ 33 w 57"/>
                <a:gd name="T1" fmla="*/ 0 h 55"/>
                <a:gd name="T2" fmla="*/ 26 w 57"/>
                <a:gd name="T3" fmla="*/ 5 h 55"/>
                <a:gd name="T4" fmla="*/ 7 w 57"/>
                <a:gd name="T5" fmla="*/ 14 h 55"/>
                <a:gd name="T6" fmla="*/ 0 w 57"/>
                <a:gd name="T7" fmla="*/ 19 h 55"/>
                <a:gd name="T8" fmla="*/ 14 w 57"/>
                <a:gd name="T9" fmla="*/ 55 h 55"/>
                <a:gd name="T10" fmla="*/ 28 w 57"/>
                <a:gd name="T11" fmla="*/ 47 h 55"/>
                <a:gd name="T12" fmla="*/ 45 w 57"/>
                <a:gd name="T13" fmla="*/ 38 h 55"/>
                <a:gd name="T14" fmla="*/ 57 w 57"/>
                <a:gd name="T15" fmla="*/ 31 h 55"/>
                <a:gd name="T16" fmla="*/ 33 w 5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33" y="0"/>
                  </a:moveTo>
                  <a:lnTo>
                    <a:pt x="26" y="5"/>
                  </a:lnTo>
                  <a:lnTo>
                    <a:pt x="7" y="14"/>
                  </a:lnTo>
                  <a:lnTo>
                    <a:pt x="0" y="19"/>
                  </a:lnTo>
                  <a:lnTo>
                    <a:pt x="14" y="55"/>
                  </a:lnTo>
                  <a:lnTo>
                    <a:pt x="28" y="47"/>
                  </a:lnTo>
                  <a:lnTo>
                    <a:pt x="45" y="38"/>
                  </a:lnTo>
                  <a:lnTo>
                    <a:pt x="57" y="31"/>
                  </a:lnTo>
                  <a:lnTo>
                    <a:pt x="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2" name="Freeform 307"/>
            <p:cNvSpPr/>
            <p:nvPr/>
          </p:nvSpPr>
          <p:spPr bwMode="auto">
            <a:xfrm>
              <a:off x="2909837" y="4479077"/>
              <a:ext cx="61805" cy="61805"/>
            </a:xfrm>
            <a:custGeom>
              <a:avLst/>
              <a:gdLst>
                <a:gd name="T0" fmla="*/ 19 w 57"/>
                <a:gd name="T1" fmla="*/ 0 h 57"/>
                <a:gd name="T2" fmla="*/ 15 w 57"/>
                <a:gd name="T3" fmla="*/ 7 h 57"/>
                <a:gd name="T4" fmla="*/ 5 w 57"/>
                <a:gd name="T5" fmla="*/ 26 h 57"/>
                <a:gd name="T6" fmla="*/ 0 w 57"/>
                <a:gd name="T7" fmla="*/ 33 h 57"/>
                <a:gd name="T8" fmla="*/ 31 w 57"/>
                <a:gd name="T9" fmla="*/ 57 h 57"/>
                <a:gd name="T10" fmla="*/ 38 w 57"/>
                <a:gd name="T11" fmla="*/ 45 h 57"/>
                <a:gd name="T12" fmla="*/ 50 w 57"/>
                <a:gd name="T13" fmla="*/ 26 h 57"/>
                <a:gd name="T14" fmla="*/ 57 w 57"/>
                <a:gd name="T15" fmla="*/ 14 h 57"/>
                <a:gd name="T16" fmla="*/ 19 w 57"/>
                <a:gd name="T1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19" y="0"/>
                  </a:moveTo>
                  <a:lnTo>
                    <a:pt x="15" y="7"/>
                  </a:lnTo>
                  <a:lnTo>
                    <a:pt x="5" y="26"/>
                  </a:lnTo>
                  <a:lnTo>
                    <a:pt x="0" y="33"/>
                  </a:lnTo>
                  <a:lnTo>
                    <a:pt x="31" y="57"/>
                  </a:lnTo>
                  <a:lnTo>
                    <a:pt x="38" y="45"/>
                  </a:lnTo>
                  <a:lnTo>
                    <a:pt x="50" y="26"/>
                  </a:lnTo>
                  <a:lnTo>
                    <a:pt x="57" y="14"/>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3" name="Freeform 308"/>
            <p:cNvSpPr/>
            <p:nvPr/>
          </p:nvSpPr>
          <p:spPr bwMode="auto">
            <a:xfrm>
              <a:off x="2897909" y="4550640"/>
              <a:ext cx="40119" cy="52046"/>
            </a:xfrm>
            <a:custGeom>
              <a:avLst/>
              <a:gdLst>
                <a:gd name="T0" fmla="*/ 0 w 37"/>
                <a:gd name="T1" fmla="*/ 5 h 48"/>
                <a:gd name="T2" fmla="*/ 0 w 37"/>
                <a:gd name="T3" fmla="*/ 14 h 48"/>
                <a:gd name="T4" fmla="*/ 0 w 37"/>
                <a:gd name="T5" fmla="*/ 33 h 48"/>
                <a:gd name="T6" fmla="*/ 0 w 37"/>
                <a:gd name="T7" fmla="*/ 43 h 48"/>
                <a:gd name="T8" fmla="*/ 37 w 37"/>
                <a:gd name="T9" fmla="*/ 48 h 48"/>
                <a:gd name="T10" fmla="*/ 37 w 37"/>
                <a:gd name="T11" fmla="*/ 33 h 48"/>
                <a:gd name="T12" fmla="*/ 37 w 37"/>
                <a:gd name="T13" fmla="*/ 14 h 48"/>
                <a:gd name="T14" fmla="*/ 37 w 37"/>
                <a:gd name="T15" fmla="*/ 0 h 48"/>
                <a:gd name="T16" fmla="*/ 0 w 37"/>
                <a:gd name="T1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8">
                  <a:moveTo>
                    <a:pt x="0" y="5"/>
                  </a:moveTo>
                  <a:lnTo>
                    <a:pt x="0" y="14"/>
                  </a:lnTo>
                  <a:lnTo>
                    <a:pt x="0" y="33"/>
                  </a:lnTo>
                  <a:lnTo>
                    <a:pt x="0" y="43"/>
                  </a:lnTo>
                  <a:lnTo>
                    <a:pt x="37" y="48"/>
                  </a:lnTo>
                  <a:lnTo>
                    <a:pt x="37" y="33"/>
                  </a:lnTo>
                  <a:lnTo>
                    <a:pt x="37" y="14"/>
                  </a:lnTo>
                  <a:lnTo>
                    <a:pt x="37"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4" name="Freeform 309"/>
            <p:cNvSpPr/>
            <p:nvPr/>
          </p:nvSpPr>
          <p:spPr bwMode="auto">
            <a:xfrm>
              <a:off x="2905500" y="4612444"/>
              <a:ext cx="58551" cy="61805"/>
            </a:xfrm>
            <a:custGeom>
              <a:avLst/>
              <a:gdLst>
                <a:gd name="T0" fmla="*/ 0 w 54"/>
                <a:gd name="T1" fmla="*/ 26 h 57"/>
                <a:gd name="T2" fmla="*/ 4 w 54"/>
                <a:gd name="T3" fmla="*/ 33 h 57"/>
                <a:gd name="T4" fmla="*/ 14 w 54"/>
                <a:gd name="T5" fmla="*/ 50 h 57"/>
                <a:gd name="T6" fmla="*/ 19 w 54"/>
                <a:gd name="T7" fmla="*/ 57 h 57"/>
                <a:gd name="T8" fmla="*/ 54 w 54"/>
                <a:gd name="T9" fmla="*/ 43 h 57"/>
                <a:gd name="T10" fmla="*/ 47 w 54"/>
                <a:gd name="T11" fmla="*/ 31 h 57"/>
                <a:gd name="T12" fmla="*/ 37 w 54"/>
                <a:gd name="T13" fmla="*/ 14 h 57"/>
                <a:gd name="T14" fmla="*/ 30 w 54"/>
                <a:gd name="T15" fmla="*/ 0 h 57"/>
                <a:gd name="T16" fmla="*/ 0 w 54"/>
                <a:gd name="T17"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0" y="26"/>
                  </a:moveTo>
                  <a:lnTo>
                    <a:pt x="4" y="33"/>
                  </a:lnTo>
                  <a:lnTo>
                    <a:pt x="14" y="50"/>
                  </a:lnTo>
                  <a:lnTo>
                    <a:pt x="19" y="57"/>
                  </a:lnTo>
                  <a:lnTo>
                    <a:pt x="54" y="43"/>
                  </a:lnTo>
                  <a:lnTo>
                    <a:pt x="47" y="31"/>
                  </a:lnTo>
                  <a:lnTo>
                    <a:pt x="37" y="14"/>
                  </a:lnTo>
                  <a:lnTo>
                    <a:pt x="30" y="0"/>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5" name="Freeform 310"/>
            <p:cNvSpPr/>
            <p:nvPr/>
          </p:nvSpPr>
          <p:spPr bwMode="auto">
            <a:xfrm>
              <a:off x="2954292" y="4668827"/>
              <a:ext cx="60720" cy="58551"/>
            </a:xfrm>
            <a:custGeom>
              <a:avLst/>
              <a:gdLst>
                <a:gd name="T0" fmla="*/ 0 w 56"/>
                <a:gd name="T1" fmla="*/ 35 h 54"/>
                <a:gd name="T2" fmla="*/ 7 w 56"/>
                <a:gd name="T3" fmla="*/ 40 h 54"/>
                <a:gd name="T4" fmla="*/ 26 w 56"/>
                <a:gd name="T5" fmla="*/ 50 h 54"/>
                <a:gd name="T6" fmla="*/ 30 w 56"/>
                <a:gd name="T7" fmla="*/ 54 h 54"/>
                <a:gd name="T8" fmla="*/ 56 w 56"/>
                <a:gd name="T9" fmla="*/ 24 h 54"/>
                <a:gd name="T10" fmla="*/ 45 w 56"/>
                <a:gd name="T11" fmla="*/ 17 h 54"/>
                <a:gd name="T12" fmla="*/ 26 w 56"/>
                <a:gd name="T13" fmla="*/ 7 h 54"/>
                <a:gd name="T14" fmla="*/ 14 w 56"/>
                <a:gd name="T15" fmla="*/ 0 h 54"/>
                <a:gd name="T16" fmla="*/ 0 w 56"/>
                <a:gd name="T1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0" y="35"/>
                  </a:moveTo>
                  <a:lnTo>
                    <a:pt x="7" y="40"/>
                  </a:lnTo>
                  <a:lnTo>
                    <a:pt x="26" y="50"/>
                  </a:lnTo>
                  <a:lnTo>
                    <a:pt x="30" y="54"/>
                  </a:lnTo>
                  <a:lnTo>
                    <a:pt x="56" y="24"/>
                  </a:lnTo>
                  <a:lnTo>
                    <a:pt x="45" y="17"/>
                  </a:lnTo>
                  <a:lnTo>
                    <a:pt x="26" y="7"/>
                  </a:lnTo>
                  <a:lnTo>
                    <a:pt x="14" y="0"/>
                  </a:lnTo>
                  <a:lnTo>
                    <a:pt x="0"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6" name="Freeform 311"/>
            <p:cNvSpPr/>
            <p:nvPr/>
          </p:nvSpPr>
          <p:spPr bwMode="auto">
            <a:xfrm>
              <a:off x="3022602" y="4699187"/>
              <a:ext cx="54214" cy="44456"/>
            </a:xfrm>
            <a:custGeom>
              <a:avLst/>
              <a:gdLst>
                <a:gd name="T0" fmla="*/ 8 w 50"/>
                <a:gd name="T1" fmla="*/ 41 h 41"/>
                <a:gd name="T2" fmla="*/ 15 w 50"/>
                <a:gd name="T3" fmla="*/ 41 h 41"/>
                <a:gd name="T4" fmla="*/ 36 w 50"/>
                <a:gd name="T5" fmla="*/ 41 h 41"/>
                <a:gd name="T6" fmla="*/ 43 w 50"/>
                <a:gd name="T7" fmla="*/ 41 h 41"/>
                <a:gd name="T8" fmla="*/ 50 w 50"/>
                <a:gd name="T9" fmla="*/ 0 h 41"/>
                <a:gd name="T10" fmla="*/ 36 w 50"/>
                <a:gd name="T11" fmla="*/ 0 h 41"/>
                <a:gd name="T12" fmla="*/ 15 w 50"/>
                <a:gd name="T13" fmla="*/ 0 h 41"/>
                <a:gd name="T14" fmla="*/ 0 w 50"/>
                <a:gd name="T15" fmla="*/ 0 h 41"/>
                <a:gd name="T16" fmla="*/ 8 w 50"/>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1">
                  <a:moveTo>
                    <a:pt x="8" y="41"/>
                  </a:moveTo>
                  <a:lnTo>
                    <a:pt x="15" y="41"/>
                  </a:lnTo>
                  <a:lnTo>
                    <a:pt x="36" y="41"/>
                  </a:lnTo>
                  <a:lnTo>
                    <a:pt x="43" y="41"/>
                  </a:lnTo>
                  <a:lnTo>
                    <a:pt x="50" y="0"/>
                  </a:lnTo>
                  <a:lnTo>
                    <a:pt x="36" y="0"/>
                  </a:lnTo>
                  <a:lnTo>
                    <a:pt x="15" y="0"/>
                  </a:lnTo>
                  <a:lnTo>
                    <a:pt x="0" y="0"/>
                  </a:lnTo>
                  <a:lnTo>
                    <a:pt x="8"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7" name="Freeform 312"/>
            <p:cNvSpPr/>
            <p:nvPr/>
          </p:nvSpPr>
          <p:spPr bwMode="auto">
            <a:xfrm>
              <a:off x="3087659" y="4674248"/>
              <a:ext cx="60720" cy="58551"/>
            </a:xfrm>
            <a:custGeom>
              <a:avLst/>
              <a:gdLst>
                <a:gd name="T0" fmla="*/ 26 w 56"/>
                <a:gd name="T1" fmla="*/ 54 h 54"/>
                <a:gd name="T2" fmla="*/ 30 w 56"/>
                <a:gd name="T3" fmla="*/ 52 h 54"/>
                <a:gd name="T4" fmla="*/ 49 w 56"/>
                <a:gd name="T5" fmla="*/ 40 h 54"/>
                <a:gd name="T6" fmla="*/ 56 w 56"/>
                <a:gd name="T7" fmla="*/ 38 h 54"/>
                <a:gd name="T8" fmla="*/ 42 w 56"/>
                <a:gd name="T9" fmla="*/ 0 h 54"/>
                <a:gd name="T10" fmla="*/ 30 w 56"/>
                <a:gd name="T11" fmla="*/ 7 h 54"/>
                <a:gd name="T12" fmla="*/ 11 w 56"/>
                <a:gd name="T13" fmla="*/ 19 h 54"/>
                <a:gd name="T14" fmla="*/ 0 w 56"/>
                <a:gd name="T15" fmla="*/ 26 h 54"/>
                <a:gd name="T16" fmla="*/ 26 w 56"/>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26" y="54"/>
                  </a:moveTo>
                  <a:lnTo>
                    <a:pt x="30" y="52"/>
                  </a:lnTo>
                  <a:lnTo>
                    <a:pt x="49" y="40"/>
                  </a:lnTo>
                  <a:lnTo>
                    <a:pt x="56" y="38"/>
                  </a:lnTo>
                  <a:lnTo>
                    <a:pt x="42" y="0"/>
                  </a:lnTo>
                  <a:lnTo>
                    <a:pt x="30" y="7"/>
                  </a:lnTo>
                  <a:lnTo>
                    <a:pt x="11" y="19"/>
                  </a:lnTo>
                  <a:lnTo>
                    <a:pt x="0" y="26"/>
                  </a:lnTo>
                  <a:lnTo>
                    <a:pt x="26"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8" name="Freeform 313"/>
            <p:cNvSpPr/>
            <p:nvPr/>
          </p:nvSpPr>
          <p:spPr bwMode="auto">
            <a:xfrm>
              <a:off x="3144042" y="4625456"/>
              <a:ext cx="58551" cy="58551"/>
            </a:xfrm>
            <a:custGeom>
              <a:avLst/>
              <a:gdLst>
                <a:gd name="T0" fmla="*/ 35 w 54"/>
                <a:gd name="T1" fmla="*/ 54 h 54"/>
                <a:gd name="T2" fmla="*/ 40 w 54"/>
                <a:gd name="T3" fmla="*/ 47 h 54"/>
                <a:gd name="T4" fmla="*/ 49 w 54"/>
                <a:gd name="T5" fmla="*/ 31 h 54"/>
                <a:gd name="T6" fmla="*/ 54 w 54"/>
                <a:gd name="T7" fmla="*/ 23 h 54"/>
                <a:gd name="T8" fmla="*/ 23 w 54"/>
                <a:gd name="T9" fmla="*/ 0 h 54"/>
                <a:gd name="T10" fmla="*/ 16 w 54"/>
                <a:gd name="T11" fmla="*/ 12 h 54"/>
                <a:gd name="T12" fmla="*/ 7 w 54"/>
                <a:gd name="T13" fmla="*/ 28 h 54"/>
                <a:gd name="T14" fmla="*/ 0 w 54"/>
                <a:gd name="T15" fmla="*/ 40 h 54"/>
                <a:gd name="T16" fmla="*/ 35 w 54"/>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35" y="54"/>
                  </a:moveTo>
                  <a:lnTo>
                    <a:pt x="40" y="47"/>
                  </a:lnTo>
                  <a:lnTo>
                    <a:pt x="49" y="31"/>
                  </a:lnTo>
                  <a:lnTo>
                    <a:pt x="54" y="23"/>
                  </a:lnTo>
                  <a:lnTo>
                    <a:pt x="23" y="0"/>
                  </a:lnTo>
                  <a:lnTo>
                    <a:pt x="16" y="12"/>
                  </a:lnTo>
                  <a:lnTo>
                    <a:pt x="7" y="28"/>
                  </a:lnTo>
                  <a:lnTo>
                    <a:pt x="0" y="40"/>
                  </a:lnTo>
                  <a:lnTo>
                    <a:pt x="35"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9" name="Freeform 314"/>
            <p:cNvSpPr/>
            <p:nvPr/>
          </p:nvSpPr>
          <p:spPr bwMode="auto">
            <a:xfrm>
              <a:off x="3174402" y="4563651"/>
              <a:ext cx="43371" cy="50962"/>
            </a:xfrm>
            <a:custGeom>
              <a:avLst/>
              <a:gdLst>
                <a:gd name="T0" fmla="*/ 40 w 40"/>
                <a:gd name="T1" fmla="*/ 43 h 47"/>
                <a:gd name="T2" fmla="*/ 40 w 40"/>
                <a:gd name="T3" fmla="*/ 33 h 47"/>
                <a:gd name="T4" fmla="*/ 40 w 40"/>
                <a:gd name="T5" fmla="*/ 14 h 47"/>
                <a:gd name="T6" fmla="*/ 40 w 40"/>
                <a:gd name="T7" fmla="*/ 5 h 47"/>
                <a:gd name="T8" fmla="*/ 0 w 40"/>
                <a:gd name="T9" fmla="*/ 0 h 47"/>
                <a:gd name="T10" fmla="*/ 0 w 40"/>
                <a:gd name="T11" fmla="*/ 14 h 47"/>
                <a:gd name="T12" fmla="*/ 0 w 40"/>
                <a:gd name="T13" fmla="*/ 33 h 47"/>
                <a:gd name="T14" fmla="*/ 0 w 40"/>
                <a:gd name="T15" fmla="*/ 47 h 47"/>
                <a:gd name="T16" fmla="*/ 40 w 40"/>
                <a:gd name="T17"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40" y="43"/>
                  </a:moveTo>
                  <a:lnTo>
                    <a:pt x="40" y="33"/>
                  </a:lnTo>
                  <a:lnTo>
                    <a:pt x="40" y="14"/>
                  </a:lnTo>
                  <a:lnTo>
                    <a:pt x="40" y="5"/>
                  </a:lnTo>
                  <a:lnTo>
                    <a:pt x="0" y="0"/>
                  </a:lnTo>
                  <a:lnTo>
                    <a:pt x="0" y="14"/>
                  </a:lnTo>
                  <a:lnTo>
                    <a:pt x="0" y="33"/>
                  </a:lnTo>
                  <a:lnTo>
                    <a:pt x="0" y="47"/>
                  </a:lnTo>
                  <a:lnTo>
                    <a:pt x="4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0" name="Freeform 315"/>
            <p:cNvSpPr/>
            <p:nvPr/>
          </p:nvSpPr>
          <p:spPr bwMode="auto">
            <a:xfrm>
              <a:off x="3148379" y="4492088"/>
              <a:ext cx="59636" cy="58551"/>
            </a:xfrm>
            <a:custGeom>
              <a:avLst/>
              <a:gdLst>
                <a:gd name="T0" fmla="*/ 55 w 55"/>
                <a:gd name="T1" fmla="*/ 31 h 54"/>
                <a:gd name="T2" fmla="*/ 52 w 55"/>
                <a:gd name="T3" fmla="*/ 24 h 54"/>
                <a:gd name="T4" fmla="*/ 40 w 55"/>
                <a:gd name="T5" fmla="*/ 7 h 54"/>
                <a:gd name="T6" fmla="*/ 38 w 55"/>
                <a:gd name="T7" fmla="*/ 0 h 54"/>
                <a:gd name="T8" fmla="*/ 0 w 55"/>
                <a:gd name="T9" fmla="*/ 14 h 54"/>
                <a:gd name="T10" fmla="*/ 7 w 55"/>
                <a:gd name="T11" fmla="*/ 26 h 54"/>
                <a:gd name="T12" fmla="*/ 17 w 55"/>
                <a:gd name="T13" fmla="*/ 42 h 54"/>
                <a:gd name="T14" fmla="*/ 24 w 55"/>
                <a:gd name="T15" fmla="*/ 54 h 54"/>
                <a:gd name="T16" fmla="*/ 55 w 55"/>
                <a:gd name="T1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4">
                  <a:moveTo>
                    <a:pt x="55" y="31"/>
                  </a:moveTo>
                  <a:lnTo>
                    <a:pt x="52" y="24"/>
                  </a:lnTo>
                  <a:lnTo>
                    <a:pt x="40" y="7"/>
                  </a:lnTo>
                  <a:lnTo>
                    <a:pt x="38" y="0"/>
                  </a:lnTo>
                  <a:lnTo>
                    <a:pt x="0" y="14"/>
                  </a:lnTo>
                  <a:lnTo>
                    <a:pt x="7" y="26"/>
                  </a:lnTo>
                  <a:lnTo>
                    <a:pt x="17" y="42"/>
                  </a:lnTo>
                  <a:lnTo>
                    <a:pt x="24" y="54"/>
                  </a:lnTo>
                  <a:lnTo>
                    <a:pt x="55"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1" name="Freeform 316"/>
            <p:cNvSpPr/>
            <p:nvPr/>
          </p:nvSpPr>
          <p:spPr bwMode="auto">
            <a:xfrm>
              <a:off x="3097418" y="4437874"/>
              <a:ext cx="61805" cy="59636"/>
            </a:xfrm>
            <a:custGeom>
              <a:avLst/>
              <a:gdLst>
                <a:gd name="T0" fmla="*/ 57 w 57"/>
                <a:gd name="T1" fmla="*/ 17 h 55"/>
                <a:gd name="T2" fmla="*/ 50 w 57"/>
                <a:gd name="T3" fmla="*/ 14 h 55"/>
                <a:gd name="T4" fmla="*/ 33 w 57"/>
                <a:gd name="T5" fmla="*/ 3 h 55"/>
                <a:gd name="T6" fmla="*/ 26 w 57"/>
                <a:gd name="T7" fmla="*/ 0 h 55"/>
                <a:gd name="T8" fmla="*/ 0 w 57"/>
                <a:gd name="T9" fmla="*/ 31 h 55"/>
                <a:gd name="T10" fmla="*/ 14 w 57"/>
                <a:gd name="T11" fmla="*/ 38 h 55"/>
                <a:gd name="T12" fmla="*/ 31 w 57"/>
                <a:gd name="T13" fmla="*/ 48 h 55"/>
                <a:gd name="T14" fmla="*/ 43 w 57"/>
                <a:gd name="T15" fmla="*/ 55 h 55"/>
                <a:gd name="T16" fmla="*/ 57 w 57"/>
                <a:gd name="T17"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57" y="17"/>
                  </a:moveTo>
                  <a:lnTo>
                    <a:pt x="50" y="14"/>
                  </a:lnTo>
                  <a:lnTo>
                    <a:pt x="33" y="3"/>
                  </a:lnTo>
                  <a:lnTo>
                    <a:pt x="26" y="0"/>
                  </a:lnTo>
                  <a:lnTo>
                    <a:pt x="0" y="31"/>
                  </a:lnTo>
                  <a:lnTo>
                    <a:pt x="14" y="38"/>
                  </a:lnTo>
                  <a:lnTo>
                    <a:pt x="31" y="48"/>
                  </a:lnTo>
                  <a:lnTo>
                    <a:pt x="43" y="55"/>
                  </a:lnTo>
                  <a:lnTo>
                    <a:pt x="5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2" name="Freeform 317"/>
            <p:cNvSpPr>
              <a:spLocks noEditPoints="1"/>
            </p:cNvSpPr>
            <p:nvPr/>
          </p:nvSpPr>
          <p:spPr bwMode="auto">
            <a:xfrm>
              <a:off x="2926101" y="4448717"/>
              <a:ext cx="263481" cy="266734"/>
            </a:xfrm>
            <a:custGeom>
              <a:avLst/>
              <a:gdLst>
                <a:gd name="T0" fmla="*/ 51 w 103"/>
                <a:gd name="T1" fmla="*/ 104 h 104"/>
                <a:gd name="T2" fmla="*/ 0 w 103"/>
                <a:gd name="T3" fmla="*/ 52 h 104"/>
                <a:gd name="T4" fmla="*/ 51 w 103"/>
                <a:gd name="T5" fmla="*/ 0 h 104"/>
                <a:gd name="T6" fmla="*/ 103 w 103"/>
                <a:gd name="T7" fmla="*/ 52 h 104"/>
                <a:gd name="T8" fmla="*/ 51 w 103"/>
                <a:gd name="T9" fmla="*/ 104 h 104"/>
                <a:gd name="T10" fmla="*/ 51 w 103"/>
                <a:gd name="T11" fmla="*/ 16 h 104"/>
                <a:gd name="T12" fmla="*/ 15 w 103"/>
                <a:gd name="T13" fmla="*/ 52 h 104"/>
                <a:gd name="T14" fmla="*/ 51 w 103"/>
                <a:gd name="T15" fmla="*/ 89 h 104"/>
                <a:gd name="T16" fmla="*/ 87 w 103"/>
                <a:gd name="T17" fmla="*/ 52 h 104"/>
                <a:gd name="T18" fmla="*/ 51 w 103"/>
                <a:gd name="T1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4">
                  <a:moveTo>
                    <a:pt x="51" y="104"/>
                  </a:moveTo>
                  <a:cubicBezTo>
                    <a:pt x="23" y="104"/>
                    <a:pt x="0" y="81"/>
                    <a:pt x="0" y="52"/>
                  </a:cubicBezTo>
                  <a:cubicBezTo>
                    <a:pt x="0" y="24"/>
                    <a:pt x="23" y="0"/>
                    <a:pt x="51" y="0"/>
                  </a:cubicBezTo>
                  <a:cubicBezTo>
                    <a:pt x="80" y="0"/>
                    <a:pt x="103" y="24"/>
                    <a:pt x="103" y="52"/>
                  </a:cubicBezTo>
                  <a:cubicBezTo>
                    <a:pt x="103" y="81"/>
                    <a:pt x="80" y="104"/>
                    <a:pt x="51" y="104"/>
                  </a:cubicBezTo>
                  <a:close/>
                  <a:moveTo>
                    <a:pt x="51" y="16"/>
                  </a:moveTo>
                  <a:cubicBezTo>
                    <a:pt x="31" y="16"/>
                    <a:pt x="15" y="32"/>
                    <a:pt x="15" y="52"/>
                  </a:cubicBezTo>
                  <a:cubicBezTo>
                    <a:pt x="15" y="73"/>
                    <a:pt x="31" y="89"/>
                    <a:pt x="51" y="89"/>
                  </a:cubicBezTo>
                  <a:cubicBezTo>
                    <a:pt x="71" y="89"/>
                    <a:pt x="87" y="73"/>
                    <a:pt x="87" y="52"/>
                  </a:cubicBezTo>
                  <a:cubicBezTo>
                    <a:pt x="87" y="32"/>
                    <a:pt x="71" y="16"/>
                    <a:pt x="5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3" name="Oval 318"/>
            <p:cNvSpPr>
              <a:spLocks noChangeArrowheads="1"/>
            </p:cNvSpPr>
            <p:nvPr/>
          </p:nvSpPr>
          <p:spPr bwMode="auto">
            <a:xfrm>
              <a:off x="2999832" y="4525702"/>
              <a:ext cx="112766" cy="1127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114" name="组合 113"/>
          <p:cNvGrpSpPr/>
          <p:nvPr/>
        </p:nvGrpSpPr>
        <p:grpSpPr>
          <a:xfrm>
            <a:off x="5101966" y="3667619"/>
            <a:ext cx="472246" cy="321701"/>
            <a:chOff x="4895160" y="4287159"/>
            <a:chExt cx="571418" cy="389258"/>
          </a:xfrm>
          <a:solidFill>
            <a:schemeClr val="accent3"/>
          </a:solidFill>
        </p:grpSpPr>
        <p:sp>
          <p:nvSpPr>
            <p:cNvPr id="115" name="Freeform 327"/>
            <p:cNvSpPr>
              <a:spLocks noEditPoints="1"/>
            </p:cNvSpPr>
            <p:nvPr/>
          </p:nvSpPr>
          <p:spPr bwMode="auto">
            <a:xfrm>
              <a:off x="4895160" y="4287159"/>
              <a:ext cx="438051" cy="389258"/>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6" name="Rectangle 328"/>
            <p:cNvSpPr>
              <a:spLocks noChangeArrowheads="1"/>
            </p:cNvSpPr>
            <p:nvPr/>
          </p:nvSpPr>
          <p:spPr bwMode="auto">
            <a:xfrm>
              <a:off x="4953712" y="4417273"/>
              <a:ext cx="315527"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7" name="Rectangle 329"/>
            <p:cNvSpPr>
              <a:spLocks noChangeArrowheads="1"/>
            </p:cNvSpPr>
            <p:nvPr/>
          </p:nvSpPr>
          <p:spPr bwMode="auto">
            <a:xfrm>
              <a:off x="4953712" y="4501847"/>
              <a:ext cx="99754" cy="1051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8" name="Rectangle 330"/>
            <p:cNvSpPr>
              <a:spLocks noChangeArrowheads="1"/>
            </p:cNvSpPr>
            <p:nvPr/>
          </p:nvSpPr>
          <p:spPr bwMode="auto">
            <a:xfrm>
              <a:off x="5071899" y="4505100"/>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9" name="Rectangle 331"/>
            <p:cNvSpPr>
              <a:spLocks noChangeArrowheads="1"/>
            </p:cNvSpPr>
            <p:nvPr/>
          </p:nvSpPr>
          <p:spPr bwMode="auto">
            <a:xfrm>
              <a:off x="5071899" y="4548471"/>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0" name="Rectangle 332"/>
            <p:cNvSpPr>
              <a:spLocks noChangeArrowheads="1"/>
            </p:cNvSpPr>
            <p:nvPr/>
          </p:nvSpPr>
          <p:spPr bwMode="auto">
            <a:xfrm>
              <a:off x="5071899" y="4589674"/>
              <a:ext cx="107344"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1" name="Freeform 333"/>
            <p:cNvSpPr/>
            <p:nvPr/>
          </p:nvSpPr>
          <p:spPr bwMode="auto">
            <a:xfrm>
              <a:off x="5225867" y="4569073"/>
              <a:ext cx="40119" cy="41203"/>
            </a:xfrm>
            <a:custGeom>
              <a:avLst/>
              <a:gdLst>
                <a:gd name="T0" fmla="*/ 11 w 37"/>
                <a:gd name="T1" fmla="*/ 0 h 38"/>
                <a:gd name="T2" fmla="*/ 11 w 37"/>
                <a:gd name="T3" fmla="*/ 2 h 38"/>
                <a:gd name="T4" fmla="*/ 0 w 37"/>
                <a:gd name="T5" fmla="*/ 38 h 38"/>
                <a:gd name="T6" fmla="*/ 35 w 37"/>
                <a:gd name="T7" fmla="*/ 26 h 38"/>
                <a:gd name="T8" fmla="*/ 37 w 37"/>
                <a:gd name="T9" fmla="*/ 26 h 38"/>
                <a:gd name="T10" fmla="*/ 11 w 37"/>
                <a:gd name="T11" fmla="*/ 0 h 38"/>
              </a:gdLst>
              <a:ahLst/>
              <a:cxnLst>
                <a:cxn ang="0">
                  <a:pos x="T0" y="T1"/>
                </a:cxn>
                <a:cxn ang="0">
                  <a:pos x="T2" y="T3"/>
                </a:cxn>
                <a:cxn ang="0">
                  <a:pos x="T4" y="T5"/>
                </a:cxn>
                <a:cxn ang="0">
                  <a:pos x="T6" y="T7"/>
                </a:cxn>
                <a:cxn ang="0">
                  <a:pos x="T8" y="T9"/>
                </a:cxn>
                <a:cxn ang="0">
                  <a:pos x="T10" y="T11"/>
                </a:cxn>
              </a:cxnLst>
              <a:rect l="0" t="0" r="r" b="b"/>
              <a:pathLst>
                <a:path w="37" h="38">
                  <a:moveTo>
                    <a:pt x="11" y="0"/>
                  </a:moveTo>
                  <a:lnTo>
                    <a:pt x="11" y="2"/>
                  </a:lnTo>
                  <a:lnTo>
                    <a:pt x="0" y="38"/>
                  </a:lnTo>
                  <a:lnTo>
                    <a:pt x="35" y="26"/>
                  </a:lnTo>
                  <a:lnTo>
                    <a:pt x="37" y="26"/>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2" name="Freeform 334"/>
            <p:cNvSpPr/>
            <p:nvPr/>
          </p:nvSpPr>
          <p:spPr bwMode="auto">
            <a:xfrm>
              <a:off x="5389594" y="4366311"/>
              <a:ext cx="76984" cy="79153"/>
            </a:xfrm>
            <a:custGeom>
              <a:avLst/>
              <a:gdLst>
                <a:gd name="T0" fmla="*/ 23 w 30"/>
                <a:gd name="T1" fmla="*/ 31 h 31"/>
                <a:gd name="T2" fmla="*/ 28 w 30"/>
                <a:gd name="T3" fmla="*/ 25 h 31"/>
                <a:gd name="T4" fmla="*/ 28 w 30"/>
                <a:gd name="T5" fmla="*/ 18 h 31"/>
                <a:gd name="T6" fmla="*/ 13 w 30"/>
                <a:gd name="T7" fmla="*/ 2 h 31"/>
                <a:gd name="T8" fmla="*/ 6 w 30"/>
                <a:gd name="T9" fmla="*/ 2 h 31"/>
                <a:gd name="T10" fmla="*/ 0 w 30"/>
                <a:gd name="T11" fmla="*/ 8 h 31"/>
                <a:gd name="T12" fmla="*/ 23 w 3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3" y="31"/>
                  </a:moveTo>
                  <a:cubicBezTo>
                    <a:pt x="28" y="25"/>
                    <a:pt x="28" y="25"/>
                    <a:pt x="28" y="25"/>
                  </a:cubicBezTo>
                  <a:cubicBezTo>
                    <a:pt x="30" y="23"/>
                    <a:pt x="30" y="20"/>
                    <a:pt x="28" y="18"/>
                  </a:cubicBezTo>
                  <a:cubicBezTo>
                    <a:pt x="13" y="2"/>
                    <a:pt x="13" y="2"/>
                    <a:pt x="13" y="2"/>
                  </a:cubicBezTo>
                  <a:cubicBezTo>
                    <a:pt x="11" y="0"/>
                    <a:pt x="8" y="0"/>
                    <a:pt x="6" y="2"/>
                  </a:cubicBezTo>
                  <a:cubicBezTo>
                    <a:pt x="0" y="8"/>
                    <a:pt x="0" y="8"/>
                    <a:pt x="0" y="8"/>
                  </a:cubicBezTo>
                  <a:lnTo>
                    <a:pt x="2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3" name="Freeform 335"/>
            <p:cNvSpPr/>
            <p:nvPr/>
          </p:nvSpPr>
          <p:spPr bwMode="auto">
            <a:xfrm>
              <a:off x="5258396" y="4394503"/>
              <a:ext cx="182160" cy="182160"/>
            </a:xfrm>
            <a:custGeom>
              <a:avLst/>
              <a:gdLst>
                <a:gd name="T0" fmla="*/ 49 w 71"/>
                <a:gd name="T1" fmla="*/ 0 h 71"/>
                <a:gd name="T2" fmla="*/ 48 w 71"/>
                <a:gd name="T3" fmla="*/ 0 h 71"/>
                <a:gd name="T4" fmla="*/ 2 w 71"/>
                <a:gd name="T5" fmla="*/ 47 h 71"/>
                <a:gd name="T6" fmla="*/ 2 w 71"/>
                <a:gd name="T7" fmla="*/ 54 h 71"/>
                <a:gd name="T8" fmla="*/ 2 w 71"/>
                <a:gd name="T9" fmla="*/ 55 h 71"/>
                <a:gd name="T10" fmla="*/ 8 w 71"/>
                <a:gd name="T11" fmla="*/ 56 h 71"/>
                <a:gd name="T12" fmla="*/ 9 w 71"/>
                <a:gd name="T13" fmla="*/ 62 h 71"/>
                <a:gd name="T14" fmla="*/ 9 w 71"/>
                <a:gd name="T15" fmla="*/ 62 h 71"/>
                <a:gd name="T16" fmla="*/ 15 w 71"/>
                <a:gd name="T17" fmla="*/ 63 h 71"/>
                <a:gd name="T18" fmla="*/ 16 w 71"/>
                <a:gd name="T19" fmla="*/ 69 h 71"/>
                <a:gd name="T20" fmla="*/ 17 w 71"/>
                <a:gd name="T21" fmla="*/ 69 h 71"/>
                <a:gd name="T22" fmla="*/ 24 w 71"/>
                <a:gd name="T23" fmla="*/ 69 h 71"/>
                <a:gd name="T24" fmla="*/ 71 w 71"/>
                <a:gd name="T25" fmla="*/ 23 h 71"/>
                <a:gd name="T26" fmla="*/ 71 w 71"/>
                <a:gd name="T27" fmla="*/ 22 h 71"/>
                <a:gd name="T28" fmla="*/ 49 w 71"/>
                <a:gd name="T2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1">
                  <a:moveTo>
                    <a:pt x="49" y="0"/>
                  </a:moveTo>
                  <a:cubicBezTo>
                    <a:pt x="49" y="0"/>
                    <a:pt x="48" y="0"/>
                    <a:pt x="48" y="0"/>
                  </a:cubicBezTo>
                  <a:cubicBezTo>
                    <a:pt x="2" y="47"/>
                    <a:pt x="2" y="47"/>
                    <a:pt x="2" y="47"/>
                  </a:cubicBezTo>
                  <a:cubicBezTo>
                    <a:pt x="0" y="49"/>
                    <a:pt x="0" y="52"/>
                    <a:pt x="2" y="54"/>
                  </a:cubicBezTo>
                  <a:cubicBezTo>
                    <a:pt x="2" y="55"/>
                    <a:pt x="2" y="55"/>
                    <a:pt x="2" y="55"/>
                  </a:cubicBezTo>
                  <a:cubicBezTo>
                    <a:pt x="4" y="56"/>
                    <a:pt x="6" y="57"/>
                    <a:pt x="8" y="56"/>
                  </a:cubicBezTo>
                  <a:cubicBezTo>
                    <a:pt x="7" y="58"/>
                    <a:pt x="7" y="60"/>
                    <a:pt x="9" y="62"/>
                  </a:cubicBezTo>
                  <a:cubicBezTo>
                    <a:pt x="9" y="62"/>
                    <a:pt x="9" y="62"/>
                    <a:pt x="9" y="62"/>
                  </a:cubicBezTo>
                  <a:cubicBezTo>
                    <a:pt x="11" y="64"/>
                    <a:pt x="13" y="64"/>
                    <a:pt x="15" y="63"/>
                  </a:cubicBezTo>
                  <a:cubicBezTo>
                    <a:pt x="14" y="65"/>
                    <a:pt x="15" y="67"/>
                    <a:pt x="16" y="69"/>
                  </a:cubicBezTo>
                  <a:cubicBezTo>
                    <a:pt x="17" y="69"/>
                    <a:pt x="17" y="69"/>
                    <a:pt x="17" y="69"/>
                  </a:cubicBezTo>
                  <a:cubicBezTo>
                    <a:pt x="19" y="71"/>
                    <a:pt x="22" y="71"/>
                    <a:pt x="24" y="69"/>
                  </a:cubicBezTo>
                  <a:cubicBezTo>
                    <a:pt x="71" y="23"/>
                    <a:pt x="71" y="23"/>
                    <a:pt x="71" y="23"/>
                  </a:cubicBezTo>
                  <a:cubicBezTo>
                    <a:pt x="71" y="23"/>
                    <a:pt x="71" y="22"/>
                    <a:pt x="71" y="22"/>
                  </a:cubicBez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sp>
        <p:nvSpPr>
          <p:cNvPr id="124" name="文本框 123"/>
          <p:cNvSpPr txBox="1"/>
          <p:nvPr/>
        </p:nvSpPr>
        <p:spPr>
          <a:xfrm>
            <a:off x="2770804" y="4586631"/>
            <a:ext cx="1566875" cy="307777"/>
          </a:xfrm>
          <a:prstGeom prst="rect">
            <a:avLst/>
          </a:prstGeom>
          <a:noFill/>
        </p:spPr>
        <p:txBody>
          <a:bodyPr wrap="square" rtlCol="0">
            <a:spAutoFit/>
          </a:bodyPr>
          <a:lstStyle/>
          <a:p>
            <a:pPr algn="ctr"/>
            <a:r>
              <a:rPr lang="en-US" altLang="zh-CN" sz="1400" dirty="0">
                <a:solidFill>
                  <a:srgbClr val="FFFFFF">
                    <a:lumMod val="50000"/>
                  </a:srgbClr>
                </a:solidFill>
                <a:latin typeface="ITC Avant Garde Std Md" panose="020B0602020202020204" pitchFamily="34" charset="0"/>
              </a:rPr>
              <a:t>Introduction</a:t>
            </a:r>
            <a:endParaRPr lang="zh-CN" altLang="en-US" sz="1400" dirty="0">
              <a:solidFill>
                <a:srgbClr val="FFFFFF">
                  <a:lumMod val="50000"/>
                </a:srgbClr>
              </a:solidFill>
              <a:latin typeface="ITC Avant Garde Std Md" panose="020B0602020202020204" pitchFamily="34" charset="0"/>
            </a:endParaRPr>
          </a:p>
        </p:txBody>
      </p:sp>
      <p:sp>
        <p:nvSpPr>
          <p:cNvPr id="125" name="文本框 124"/>
          <p:cNvSpPr txBox="1"/>
          <p:nvPr/>
        </p:nvSpPr>
        <p:spPr>
          <a:xfrm>
            <a:off x="4508950" y="4586631"/>
            <a:ext cx="1566875" cy="307777"/>
          </a:xfrm>
          <a:prstGeom prst="rect">
            <a:avLst/>
          </a:prstGeom>
          <a:noFill/>
        </p:spPr>
        <p:txBody>
          <a:bodyPr wrap="square" rtlCol="0">
            <a:spAutoFit/>
          </a:bodyPr>
          <a:lstStyle/>
          <a:p>
            <a:pPr algn="ctr"/>
            <a:r>
              <a:rPr lang="en-US" altLang="zh-CN" sz="1400" dirty="0">
                <a:solidFill>
                  <a:srgbClr val="FFFFFF">
                    <a:lumMod val="50000"/>
                  </a:srgbClr>
                </a:solidFill>
                <a:latin typeface="ITC Avant Garde Std Md" panose="020B0602020202020204" pitchFamily="34" charset="0"/>
              </a:rPr>
              <a:t>Our</a:t>
            </a:r>
            <a:endParaRPr lang="zh-CN" altLang="en-US" sz="1400" dirty="0">
              <a:solidFill>
                <a:srgbClr val="FFFFFF">
                  <a:lumMod val="50000"/>
                </a:srgbClr>
              </a:solidFill>
              <a:latin typeface="ITC Avant Garde Std Md" panose="020B0602020202020204" pitchFamily="34" charset="0"/>
            </a:endParaRPr>
          </a:p>
        </p:txBody>
      </p:sp>
      <p:sp>
        <p:nvSpPr>
          <p:cNvPr id="126" name="文本框 125"/>
          <p:cNvSpPr txBox="1"/>
          <p:nvPr/>
        </p:nvSpPr>
        <p:spPr>
          <a:xfrm>
            <a:off x="6233595" y="4586631"/>
            <a:ext cx="1566875" cy="307777"/>
          </a:xfrm>
          <a:prstGeom prst="rect">
            <a:avLst/>
          </a:prstGeom>
          <a:noFill/>
        </p:spPr>
        <p:txBody>
          <a:bodyPr wrap="square" rtlCol="0">
            <a:spAutoFit/>
          </a:bodyPr>
          <a:lstStyle/>
          <a:p>
            <a:pPr algn="ctr"/>
            <a:r>
              <a:rPr lang="en-US" altLang="zh-CN" sz="1400" dirty="0">
                <a:solidFill>
                  <a:srgbClr val="FFFFFF">
                    <a:lumMod val="50000"/>
                  </a:srgbClr>
                </a:solidFill>
                <a:latin typeface="ITC Avant Garde Std Md" panose="020B0602020202020204" pitchFamily="34" charset="0"/>
              </a:rPr>
              <a:t>Demo</a:t>
            </a:r>
            <a:endParaRPr lang="zh-CN" altLang="en-US" sz="1400" dirty="0">
              <a:solidFill>
                <a:srgbClr val="FFFFFF">
                  <a:lumMod val="50000"/>
                </a:srgbClr>
              </a:solidFill>
              <a:latin typeface="ITC Avant Garde Std Md" panose="020B0602020202020204" pitchFamily="34" charset="0"/>
            </a:endParaRPr>
          </a:p>
        </p:txBody>
      </p:sp>
      <p:sp>
        <p:nvSpPr>
          <p:cNvPr id="127" name="文本框 126"/>
          <p:cNvSpPr txBox="1"/>
          <p:nvPr/>
        </p:nvSpPr>
        <p:spPr>
          <a:xfrm>
            <a:off x="7949189" y="4586631"/>
            <a:ext cx="1566875" cy="307777"/>
          </a:xfrm>
          <a:prstGeom prst="rect">
            <a:avLst/>
          </a:prstGeom>
          <a:noFill/>
        </p:spPr>
        <p:txBody>
          <a:bodyPr wrap="square" rtlCol="0">
            <a:spAutoFit/>
          </a:bodyPr>
          <a:lstStyle/>
          <a:p>
            <a:pPr algn="ctr"/>
            <a:r>
              <a:rPr lang="en-US" altLang="zh-CN" sz="1400" dirty="0">
                <a:solidFill>
                  <a:srgbClr val="FFFFFF">
                    <a:lumMod val="50000"/>
                  </a:srgbClr>
                </a:solidFill>
                <a:latin typeface="ITC Avant Garde Std Md" panose="020B0602020202020204" pitchFamily="34" charset="0"/>
              </a:rPr>
              <a:t>Mockup</a:t>
            </a:r>
            <a:endParaRPr lang="zh-CN" altLang="en-US" sz="1400" dirty="0">
              <a:solidFill>
                <a:srgbClr val="FFFFFF">
                  <a:lumMod val="50000"/>
                </a:srgbClr>
              </a:solidFill>
              <a:latin typeface="ITC Avant Garde Std Md" panose="020B0602020202020204" pitchFamily="34" charset="0"/>
            </a:endParaRPr>
          </a:p>
        </p:txBody>
      </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up)">
                                          <p:cBhvr>
                                            <p:cTn id="7" dur="500"/>
                                            <p:tgtEl>
                                              <p:spTgt spid="70"/>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anim calcmode="lin" valueType="num">
                                          <p:cBhvr>
                                            <p:cTn id="12" dur="500" fill="hold"/>
                                            <p:tgtEl>
                                              <p:spTgt spid="71"/>
                                            </p:tgtEl>
                                            <p:attrNameLst>
                                              <p:attrName>ppt_w</p:attrName>
                                            </p:attrNameLst>
                                          </p:cBhvr>
                                          <p:tavLst>
                                            <p:tav tm="0" fmla="#ppt_w*sin(2.5*pi*$)">
                                              <p:val>
                                                <p:fltVal val="0"/>
                                              </p:val>
                                            </p:tav>
                                            <p:tav tm="100000">
                                              <p:val>
                                                <p:fltVal val="1"/>
                                              </p:val>
                                            </p:tav>
                                          </p:tavLst>
                                        </p:anim>
                                        <p:anim calcmode="lin" valueType="num">
                                          <p:cBhvr>
                                            <p:cTn id="13" dur="500" fill="hold"/>
                                            <p:tgtEl>
                                              <p:spTgt spid="71"/>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53" presetClass="entr" presetSubtype="16" fill="hold" grpId="0" nodeType="afterEffect">
                                      <p:stCondLst>
                                        <p:cond delay="0"/>
                                      </p:stCondLst>
                                      <p:iterate type="lt">
                                        <p:tmPct val="6000"/>
                                      </p:iterate>
                                      <p:childTnLst>
                                        <p:set>
                                          <p:cBhvr>
                                            <p:cTn id="16" dur="1" fill="hold">
                                              <p:stCondLst>
                                                <p:cond delay="0"/>
                                              </p:stCondLst>
                                            </p:cTn>
                                            <p:tgtEl>
                                              <p:spTgt spid="76"/>
                                            </p:tgtEl>
                                            <p:attrNameLst>
                                              <p:attrName>style.visibility</p:attrName>
                                            </p:attrNameLst>
                                          </p:cBhvr>
                                          <p:to>
                                            <p:strVal val="visible"/>
                                          </p:to>
                                        </p:set>
                                        <p:anim calcmode="lin" valueType="num">
                                          <p:cBhvr>
                                            <p:cTn id="17" dur="500" fill="hold"/>
                                            <p:tgtEl>
                                              <p:spTgt spid="76"/>
                                            </p:tgtEl>
                                            <p:attrNameLst>
                                              <p:attrName>ppt_w</p:attrName>
                                            </p:attrNameLst>
                                          </p:cBhvr>
                                          <p:tavLst>
                                            <p:tav tm="0">
                                              <p:val>
                                                <p:fltVal val="0"/>
                                              </p:val>
                                            </p:tav>
                                            <p:tav tm="100000">
                                              <p:val>
                                                <p:strVal val="#ppt_w"/>
                                              </p:val>
                                            </p:tav>
                                          </p:tavLst>
                                        </p:anim>
                                        <p:anim calcmode="lin" valueType="num">
                                          <p:cBhvr>
                                            <p:cTn id="18" dur="500" fill="hold"/>
                                            <p:tgtEl>
                                              <p:spTgt spid="76"/>
                                            </p:tgtEl>
                                            <p:attrNameLst>
                                              <p:attrName>ppt_h</p:attrName>
                                            </p:attrNameLst>
                                          </p:cBhvr>
                                          <p:tavLst>
                                            <p:tav tm="0">
                                              <p:val>
                                                <p:fltVal val="0"/>
                                              </p:val>
                                            </p:tav>
                                            <p:tav tm="100000">
                                              <p:val>
                                                <p:strVal val="#ppt_h"/>
                                              </p:val>
                                            </p:tav>
                                          </p:tavLst>
                                        </p:anim>
                                        <p:animEffect transition="in" filter="fade">
                                          <p:cBhvr>
                                            <p:cTn id="19" dur="500"/>
                                            <p:tgtEl>
                                              <p:spTgt spid="76"/>
                                            </p:tgtEl>
                                          </p:cBhvr>
                                        </p:animEffect>
                                      </p:childTnLst>
                                    </p:cTn>
                                  </p:par>
                                </p:childTnLst>
                              </p:cTn>
                            </p:par>
                            <p:par>
                              <p:cTn id="20" fill="hold">
                                <p:stCondLst>
                                  <p:cond delay="1680"/>
                                </p:stCondLst>
                                <p:childTnLst>
                                  <p:par>
                                    <p:cTn id="21" presetID="10" presetClass="entr" presetSubtype="0" fill="hold" grpId="0"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500"/>
                                            <p:tgtEl>
                                              <p:spTgt spid="75"/>
                                            </p:tgtEl>
                                          </p:cBhvr>
                                        </p:animEffect>
                                      </p:childTnLst>
                                    </p:cTn>
                                  </p:par>
                                </p:childTnLst>
                              </p:cTn>
                            </p:par>
                            <p:par>
                              <p:cTn id="24" fill="hold">
                                <p:stCondLst>
                                  <p:cond delay="2180"/>
                                </p:stCondLst>
                                <p:childTnLst>
                                  <p:par>
                                    <p:cTn id="25" presetID="2" presetClass="entr" presetSubtype="4" accel="60000" fill="hold" grpId="0" nodeType="afterEffect" p14:presetBounceEnd="42000">
                                      <p:stCondLst>
                                        <p:cond delay="0"/>
                                      </p:stCondLst>
                                      <p:childTnLst>
                                        <p:set>
                                          <p:cBhvr>
                                            <p:cTn id="26" dur="1" fill="hold">
                                              <p:stCondLst>
                                                <p:cond delay="0"/>
                                              </p:stCondLst>
                                            </p:cTn>
                                            <p:tgtEl>
                                              <p:spTgt spid="67"/>
                                            </p:tgtEl>
                                            <p:attrNameLst>
                                              <p:attrName>style.visibility</p:attrName>
                                            </p:attrNameLst>
                                          </p:cBhvr>
                                          <p:to>
                                            <p:strVal val="visible"/>
                                          </p:to>
                                        </p:set>
                                        <p:anim calcmode="lin" valueType="num" p14:bounceEnd="42000">
                                          <p:cBhvr additive="base">
                                            <p:cTn id="27" dur="500" fill="hold"/>
                                            <p:tgtEl>
                                              <p:spTgt spid="67"/>
                                            </p:tgtEl>
                                            <p:attrNameLst>
                                              <p:attrName>ppt_x</p:attrName>
                                            </p:attrNameLst>
                                          </p:cBhvr>
                                          <p:tavLst>
                                            <p:tav tm="0">
                                              <p:val>
                                                <p:strVal val="#ppt_x"/>
                                              </p:val>
                                            </p:tav>
                                            <p:tav tm="100000">
                                              <p:val>
                                                <p:strVal val="#ppt_x"/>
                                              </p:val>
                                            </p:tav>
                                          </p:tavLst>
                                        </p:anim>
                                        <p:anim calcmode="lin" valueType="num" p14:bounceEnd="42000">
                                          <p:cBhvr additive="base">
                                            <p:cTn id="28" dur="500" fill="hold"/>
                                            <p:tgtEl>
                                              <p:spTgt spid="67"/>
                                            </p:tgtEl>
                                            <p:attrNameLst>
                                              <p:attrName>ppt_y</p:attrName>
                                            </p:attrNameLst>
                                          </p:cBhvr>
                                          <p:tavLst>
                                            <p:tav tm="0">
                                              <p:val>
                                                <p:strVal val="1+#ppt_h/2"/>
                                              </p:val>
                                            </p:tav>
                                            <p:tav tm="100000">
                                              <p:val>
                                                <p:strVal val="#ppt_y"/>
                                              </p:val>
                                            </p:tav>
                                          </p:tavLst>
                                        </p:anim>
                                      </p:childTnLst>
                                    </p:cTn>
                                  </p:par>
                                  <p:par>
                                    <p:cTn id="29" presetID="2" presetClass="entr" presetSubtype="4" accel="60000" fill="hold" grpId="0" nodeType="withEffect" p14:presetBounceEnd="42000">
                                      <p:stCondLst>
                                        <p:cond delay="200"/>
                                      </p:stCondLst>
                                      <p:childTnLst>
                                        <p:set>
                                          <p:cBhvr>
                                            <p:cTn id="30" dur="1" fill="hold">
                                              <p:stCondLst>
                                                <p:cond delay="0"/>
                                              </p:stCondLst>
                                            </p:cTn>
                                            <p:tgtEl>
                                              <p:spTgt spid="66"/>
                                            </p:tgtEl>
                                            <p:attrNameLst>
                                              <p:attrName>style.visibility</p:attrName>
                                            </p:attrNameLst>
                                          </p:cBhvr>
                                          <p:to>
                                            <p:strVal val="visible"/>
                                          </p:to>
                                        </p:set>
                                        <p:anim calcmode="lin" valueType="num" p14:bounceEnd="42000">
                                          <p:cBhvr additive="base">
                                            <p:cTn id="31" dur="500" fill="hold"/>
                                            <p:tgtEl>
                                              <p:spTgt spid="66"/>
                                            </p:tgtEl>
                                            <p:attrNameLst>
                                              <p:attrName>ppt_x</p:attrName>
                                            </p:attrNameLst>
                                          </p:cBhvr>
                                          <p:tavLst>
                                            <p:tav tm="0">
                                              <p:val>
                                                <p:strVal val="#ppt_x"/>
                                              </p:val>
                                            </p:tav>
                                            <p:tav tm="100000">
                                              <p:val>
                                                <p:strVal val="#ppt_x"/>
                                              </p:val>
                                            </p:tav>
                                          </p:tavLst>
                                        </p:anim>
                                        <p:anim calcmode="lin" valueType="num" p14:bounceEnd="42000">
                                          <p:cBhvr additive="base">
                                            <p:cTn id="32" dur="500" fill="hold"/>
                                            <p:tgtEl>
                                              <p:spTgt spid="66"/>
                                            </p:tgtEl>
                                            <p:attrNameLst>
                                              <p:attrName>ppt_y</p:attrName>
                                            </p:attrNameLst>
                                          </p:cBhvr>
                                          <p:tavLst>
                                            <p:tav tm="0">
                                              <p:val>
                                                <p:strVal val="1+#ppt_h/2"/>
                                              </p:val>
                                            </p:tav>
                                            <p:tav tm="100000">
                                              <p:val>
                                                <p:strVal val="#ppt_y"/>
                                              </p:val>
                                            </p:tav>
                                          </p:tavLst>
                                        </p:anim>
                                      </p:childTnLst>
                                    </p:cTn>
                                  </p:par>
                                  <p:par>
                                    <p:cTn id="33" presetID="2" presetClass="entr" presetSubtype="4" accel="60000" fill="hold" grpId="0" nodeType="withEffect" p14:presetBounceEnd="42000">
                                      <p:stCondLst>
                                        <p:cond delay="400"/>
                                      </p:stCondLst>
                                      <p:childTnLst>
                                        <p:set>
                                          <p:cBhvr>
                                            <p:cTn id="34" dur="1" fill="hold">
                                              <p:stCondLst>
                                                <p:cond delay="0"/>
                                              </p:stCondLst>
                                            </p:cTn>
                                            <p:tgtEl>
                                              <p:spTgt spid="68"/>
                                            </p:tgtEl>
                                            <p:attrNameLst>
                                              <p:attrName>style.visibility</p:attrName>
                                            </p:attrNameLst>
                                          </p:cBhvr>
                                          <p:to>
                                            <p:strVal val="visible"/>
                                          </p:to>
                                        </p:set>
                                        <p:anim calcmode="lin" valueType="num" p14:bounceEnd="42000">
                                          <p:cBhvr additive="base">
                                            <p:cTn id="35" dur="500" fill="hold"/>
                                            <p:tgtEl>
                                              <p:spTgt spid="68"/>
                                            </p:tgtEl>
                                            <p:attrNameLst>
                                              <p:attrName>ppt_x</p:attrName>
                                            </p:attrNameLst>
                                          </p:cBhvr>
                                          <p:tavLst>
                                            <p:tav tm="0">
                                              <p:val>
                                                <p:strVal val="#ppt_x"/>
                                              </p:val>
                                            </p:tav>
                                            <p:tav tm="100000">
                                              <p:val>
                                                <p:strVal val="#ppt_x"/>
                                              </p:val>
                                            </p:tav>
                                          </p:tavLst>
                                        </p:anim>
                                        <p:anim calcmode="lin" valueType="num" p14:bounceEnd="42000">
                                          <p:cBhvr additive="base">
                                            <p:cTn id="36" dur="500" fill="hold"/>
                                            <p:tgtEl>
                                              <p:spTgt spid="68"/>
                                            </p:tgtEl>
                                            <p:attrNameLst>
                                              <p:attrName>ppt_y</p:attrName>
                                            </p:attrNameLst>
                                          </p:cBhvr>
                                          <p:tavLst>
                                            <p:tav tm="0">
                                              <p:val>
                                                <p:strVal val="1+#ppt_h/2"/>
                                              </p:val>
                                            </p:tav>
                                            <p:tav tm="100000">
                                              <p:val>
                                                <p:strVal val="#ppt_y"/>
                                              </p:val>
                                            </p:tav>
                                          </p:tavLst>
                                        </p:anim>
                                      </p:childTnLst>
                                    </p:cTn>
                                  </p:par>
                                  <p:par>
                                    <p:cTn id="37" presetID="2" presetClass="entr" presetSubtype="4" accel="60000" fill="hold" grpId="0" nodeType="withEffect" p14:presetBounceEnd="42000">
                                      <p:stCondLst>
                                        <p:cond delay="600"/>
                                      </p:stCondLst>
                                      <p:childTnLst>
                                        <p:set>
                                          <p:cBhvr>
                                            <p:cTn id="38" dur="1" fill="hold">
                                              <p:stCondLst>
                                                <p:cond delay="0"/>
                                              </p:stCondLst>
                                            </p:cTn>
                                            <p:tgtEl>
                                              <p:spTgt spid="69"/>
                                            </p:tgtEl>
                                            <p:attrNameLst>
                                              <p:attrName>style.visibility</p:attrName>
                                            </p:attrNameLst>
                                          </p:cBhvr>
                                          <p:to>
                                            <p:strVal val="visible"/>
                                          </p:to>
                                        </p:set>
                                        <p:anim calcmode="lin" valueType="num" p14:bounceEnd="42000">
                                          <p:cBhvr additive="base">
                                            <p:cTn id="39" dur="500" fill="hold"/>
                                            <p:tgtEl>
                                              <p:spTgt spid="69"/>
                                            </p:tgtEl>
                                            <p:attrNameLst>
                                              <p:attrName>ppt_x</p:attrName>
                                            </p:attrNameLst>
                                          </p:cBhvr>
                                          <p:tavLst>
                                            <p:tav tm="0">
                                              <p:val>
                                                <p:strVal val="#ppt_x"/>
                                              </p:val>
                                            </p:tav>
                                            <p:tav tm="100000">
                                              <p:val>
                                                <p:strVal val="#ppt_x"/>
                                              </p:val>
                                            </p:tav>
                                          </p:tavLst>
                                        </p:anim>
                                        <p:anim calcmode="lin" valueType="num" p14:bounceEnd="42000">
                                          <p:cBhvr additive="base">
                                            <p:cTn id="40" dur="500" fill="hold"/>
                                            <p:tgtEl>
                                              <p:spTgt spid="69"/>
                                            </p:tgtEl>
                                            <p:attrNameLst>
                                              <p:attrName>ppt_y</p:attrName>
                                            </p:attrNameLst>
                                          </p:cBhvr>
                                          <p:tavLst>
                                            <p:tav tm="0">
                                              <p:val>
                                                <p:strVal val="1+#ppt_h/2"/>
                                              </p:val>
                                            </p:tav>
                                            <p:tav tm="100000">
                                              <p:val>
                                                <p:strVal val="#ppt_y"/>
                                              </p:val>
                                            </p:tav>
                                          </p:tavLst>
                                        </p:anim>
                                      </p:childTnLst>
                                    </p:cTn>
                                  </p:par>
                                </p:childTnLst>
                              </p:cTn>
                            </p:par>
                            <p:par>
                              <p:cTn id="41" fill="hold">
                                <p:stCondLst>
                                  <p:cond delay="2680"/>
                                </p:stCondLst>
                                <p:childTnLst>
                                  <p:par>
                                    <p:cTn id="42" presetID="45" presetClass="entr" presetSubtype="0" fill="hold" grpId="0" nodeType="after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fade">
                                          <p:cBhvr>
                                            <p:cTn id="44" dur="500"/>
                                            <p:tgtEl>
                                              <p:spTgt spid="74"/>
                                            </p:tgtEl>
                                          </p:cBhvr>
                                        </p:animEffect>
                                        <p:anim calcmode="lin" valueType="num">
                                          <p:cBhvr>
                                            <p:cTn id="45" dur="500" fill="hold"/>
                                            <p:tgtEl>
                                              <p:spTgt spid="74"/>
                                            </p:tgtEl>
                                            <p:attrNameLst>
                                              <p:attrName>ppt_w</p:attrName>
                                            </p:attrNameLst>
                                          </p:cBhvr>
                                          <p:tavLst>
                                            <p:tav tm="0" fmla="#ppt_w*sin(2.5*pi*$)">
                                              <p:val>
                                                <p:fltVal val="0"/>
                                              </p:val>
                                            </p:tav>
                                            <p:tav tm="100000">
                                              <p:val>
                                                <p:fltVal val="1"/>
                                              </p:val>
                                            </p:tav>
                                          </p:tavLst>
                                        </p:anim>
                                        <p:anim calcmode="lin" valueType="num">
                                          <p:cBhvr>
                                            <p:cTn id="46" dur="500" fill="hold"/>
                                            <p:tgtEl>
                                              <p:spTgt spid="74"/>
                                            </p:tgtEl>
                                            <p:attrNameLst>
                                              <p:attrName>ppt_h</p:attrName>
                                            </p:attrNameLst>
                                          </p:cBhvr>
                                          <p:tavLst>
                                            <p:tav tm="0">
                                              <p:val>
                                                <p:strVal val="#ppt_h"/>
                                              </p:val>
                                            </p:tav>
                                            <p:tav tm="100000">
                                              <p:val>
                                                <p:strVal val="#ppt_h"/>
                                              </p:val>
                                            </p:tav>
                                          </p:tavLst>
                                        </p:anim>
                                      </p:childTnLst>
                                    </p:cTn>
                                  </p:par>
                                  <p:par>
                                    <p:cTn id="47" presetID="42" presetClass="entr" presetSubtype="0" fill="hold" nodeType="withEffect">
                                      <p:stCondLst>
                                        <p:cond delay="0"/>
                                      </p:stCondLst>
                                      <p:childTnLst>
                                        <p:set>
                                          <p:cBhvr>
                                            <p:cTn id="48" dur="1" fill="hold">
                                              <p:stCondLst>
                                                <p:cond delay="0"/>
                                              </p:stCondLst>
                                            </p:cTn>
                                            <p:tgtEl>
                                              <p:spTgt spid="96"/>
                                            </p:tgtEl>
                                            <p:attrNameLst>
                                              <p:attrName>style.visibility</p:attrName>
                                            </p:attrNameLst>
                                          </p:cBhvr>
                                          <p:to>
                                            <p:strVal val="visible"/>
                                          </p:to>
                                        </p:set>
                                        <p:animEffect transition="in" filter="fade">
                                          <p:cBhvr>
                                            <p:cTn id="49" dur="500"/>
                                            <p:tgtEl>
                                              <p:spTgt spid="96"/>
                                            </p:tgtEl>
                                          </p:cBhvr>
                                        </p:animEffect>
                                        <p:anim calcmode="lin" valueType="num">
                                          <p:cBhvr>
                                            <p:cTn id="50" dur="500" fill="hold"/>
                                            <p:tgtEl>
                                              <p:spTgt spid="96"/>
                                            </p:tgtEl>
                                            <p:attrNameLst>
                                              <p:attrName>ppt_x</p:attrName>
                                            </p:attrNameLst>
                                          </p:cBhvr>
                                          <p:tavLst>
                                            <p:tav tm="0">
                                              <p:val>
                                                <p:strVal val="#ppt_x"/>
                                              </p:val>
                                            </p:tav>
                                            <p:tav tm="100000">
                                              <p:val>
                                                <p:strVal val="#ppt_x"/>
                                              </p:val>
                                            </p:tav>
                                          </p:tavLst>
                                        </p:anim>
                                        <p:anim calcmode="lin" valueType="num">
                                          <p:cBhvr>
                                            <p:cTn id="51" dur="500" fill="hold"/>
                                            <p:tgtEl>
                                              <p:spTgt spid="96"/>
                                            </p:tgtEl>
                                            <p:attrNameLst>
                                              <p:attrName>ppt_y</p:attrName>
                                            </p:attrNameLst>
                                          </p:cBhvr>
                                          <p:tavLst>
                                            <p:tav tm="0">
                                              <p:val>
                                                <p:strVal val="#ppt_y+.1"/>
                                              </p:val>
                                            </p:tav>
                                            <p:tav tm="100000">
                                              <p:val>
                                                <p:strVal val="#ppt_y"/>
                                              </p:val>
                                            </p:tav>
                                          </p:tavLst>
                                        </p:anim>
                                      </p:childTnLst>
                                    </p:cTn>
                                  </p:par>
                                  <p:par>
                                    <p:cTn id="52" presetID="53" presetClass="entr" presetSubtype="16" fill="hold" grpId="0" nodeType="withEffect">
                                      <p:stCondLst>
                                        <p:cond delay="0"/>
                                      </p:stCondLst>
                                      <p:iterate type="lt">
                                        <p:tmPct val="6000"/>
                                      </p:iterate>
                                      <p:childTnLst>
                                        <p:set>
                                          <p:cBhvr>
                                            <p:cTn id="53" dur="1" fill="hold">
                                              <p:stCondLst>
                                                <p:cond delay="0"/>
                                              </p:stCondLst>
                                            </p:cTn>
                                            <p:tgtEl>
                                              <p:spTgt spid="124"/>
                                            </p:tgtEl>
                                            <p:attrNameLst>
                                              <p:attrName>style.visibility</p:attrName>
                                            </p:attrNameLst>
                                          </p:cBhvr>
                                          <p:to>
                                            <p:strVal val="visible"/>
                                          </p:to>
                                        </p:set>
                                        <p:anim calcmode="lin" valueType="num">
                                          <p:cBhvr>
                                            <p:cTn id="54" dur="500" fill="hold"/>
                                            <p:tgtEl>
                                              <p:spTgt spid="124"/>
                                            </p:tgtEl>
                                            <p:attrNameLst>
                                              <p:attrName>ppt_w</p:attrName>
                                            </p:attrNameLst>
                                          </p:cBhvr>
                                          <p:tavLst>
                                            <p:tav tm="0">
                                              <p:val>
                                                <p:fltVal val="0"/>
                                              </p:val>
                                            </p:tav>
                                            <p:tav tm="100000">
                                              <p:val>
                                                <p:strVal val="#ppt_w"/>
                                              </p:val>
                                            </p:tav>
                                          </p:tavLst>
                                        </p:anim>
                                        <p:anim calcmode="lin" valueType="num">
                                          <p:cBhvr>
                                            <p:cTn id="55" dur="500" fill="hold"/>
                                            <p:tgtEl>
                                              <p:spTgt spid="124"/>
                                            </p:tgtEl>
                                            <p:attrNameLst>
                                              <p:attrName>ppt_h</p:attrName>
                                            </p:attrNameLst>
                                          </p:cBhvr>
                                          <p:tavLst>
                                            <p:tav tm="0">
                                              <p:val>
                                                <p:fltVal val="0"/>
                                              </p:val>
                                            </p:tav>
                                            <p:tav tm="100000">
                                              <p:val>
                                                <p:strVal val="#ppt_h"/>
                                              </p:val>
                                            </p:tav>
                                          </p:tavLst>
                                        </p:anim>
                                        <p:animEffect transition="in" filter="fade">
                                          <p:cBhvr>
                                            <p:cTn id="56" dur="500"/>
                                            <p:tgtEl>
                                              <p:spTgt spid="124"/>
                                            </p:tgtEl>
                                          </p:cBhvr>
                                        </p:animEffect>
                                      </p:childTnLst>
                                    </p:cTn>
                                  </p:par>
                                </p:childTnLst>
                              </p:cTn>
                            </p:par>
                            <p:par>
                              <p:cTn id="57" fill="hold">
                                <p:stCondLst>
                                  <p:cond delay="4110"/>
                                </p:stCondLst>
                                <p:childTnLst>
                                  <p:par>
                                    <p:cTn id="58" presetID="45" presetClass="entr" presetSubtype="0" fill="hold" grpId="0" nodeType="afterEffect">
                                      <p:stCondLst>
                                        <p:cond delay="29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anim calcmode="lin" valueType="num">
                                          <p:cBhvr>
                                            <p:cTn id="61" dur="500" fill="hold"/>
                                            <p:tgtEl>
                                              <p:spTgt spid="77"/>
                                            </p:tgtEl>
                                            <p:attrNameLst>
                                              <p:attrName>ppt_w</p:attrName>
                                            </p:attrNameLst>
                                          </p:cBhvr>
                                          <p:tavLst>
                                            <p:tav tm="0" fmla="#ppt_w*sin(2.5*pi*$)">
                                              <p:val>
                                                <p:fltVal val="0"/>
                                              </p:val>
                                            </p:tav>
                                            <p:tav tm="100000">
                                              <p:val>
                                                <p:fltVal val="1"/>
                                              </p:val>
                                            </p:tav>
                                          </p:tavLst>
                                        </p:anim>
                                        <p:anim calcmode="lin" valueType="num">
                                          <p:cBhvr>
                                            <p:cTn id="62" dur="500" fill="hold"/>
                                            <p:tgtEl>
                                              <p:spTgt spid="77"/>
                                            </p:tgtEl>
                                            <p:attrNameLst>
                                              <p:attrName>ppt_h</p:attrName>
                                            </p:attrNameLst>
                                          </p:cBhvr>
                                          <p:tavLst>
                                            <p:tav tm="0">
                                              <p:val>
                                                <p:strVal val="#ppt_h"/>
                                              </p:val>
                                            </p:tav>
                                            <p:tav tm="100000">
                                              <p:val>
                                                <p:strVal val="#ppt_h"/>
                                              </p:val>
                                            </p:tav>
                                          </p:tavLst>
                                        </p:anim>
                                      </p:childTnLst>
                                    </p:cTn>
                                  </p:par>
                                  <p:par>
                                    <p:cTn id="63" presetID="42" presetClass="entr" presetSubtype="0" fill="hold" nodeType="withEffect">
                                      <p:stCondLst>
                                        <p:cond delay="290"/>
                                      </p:stCondLst>
                                      <p:childTnLst>
                                        <p:set>
                                          <p:cBhvr>
                                            <p:cTn id="64" dur="1" fill="hold">
                                              <p:stCondLst>
                                                <p:cond delay="0"/>
                                              </p:stCondLst>
                                            </p:cTn>
                                            <p:tgtEl>
                                              <p:spTgt spid="114"/>
                                            </p:tgtEl>
                                            <p:attrNameLst>
                                              <p:attrName>style.visibility</p:attrName>
                                            </p:attrNameLst>
                                          </p:cBhvr>
                                          <p:to>
                                            <p:strVal val="visible"/>
                                          </p:to>
                                        </p:set>
                                        <p:animEffect transition="in" filter="fade">
                                          <p:cBhvr>
                                            <p:cTn id="65" dur="500"/>
                                            <p:tgtEl>
                                              <p:spTgt spid="114"/>
                                            </p:tgtEl>
                                          </p:cBhvr>
                                        </p:animEffect>
                                        <p:anim calcmode="lin" valueType="num">
                                          <p:cBhvr>
                                            <p:cTn id="66" dur="500" fill="hold"/>
                                            <p:tgtEl>
                                              <p:spTgt spid="114"/>
                                            </p:tgtEl>
                                            <p:attrNameLst>
                                              <p:attrName>ppt_x</p:attrName>
                                            </p:attrNameLst>
                                          </p:cBhvr>
                                          <p:tavLst>
                                            <p:tav tm="0">
                                              <p:val>
                                                <p:strVal val="#ppt_x"/>
                                              </p:val>
                                            </p:tav>
                                            <p:tav tm="100000">
                                              <p:val>
                                                <p:strVal val="#ppt_x"/>
                                              </p:val>
                                            </p:tav>
                                          </p:tavLst>
                                        </p:anim>
                                        <p:anim calcmode="lin" valueType="num">
                                          <p:cBhvr>
                                            <p:cTn id="67" dur="500" fill="hold"/>
                                            <p:tgtEl>
                                              <p:spTgt spid="114"/>
                                            </p:tgtEl>
                                            <p:attrNameLst>
                                              <p:attrName>ppt_y</p:attrName>
                                            </p:attrNameLst>
                                          </p:cBhvr>
                                          <p:tavLst>
                                            <p:tav tm="0">
                                              <p:val>
                                                <p:strVal val="#ppt_y+.1"/>
                                              </p:val>
                                            </p:tav>
                                            <p:tav tm="100000">
                                              <p:val>
                                                <p:strVal val="#ppt_y"/>
                                              </p:val>
                                            </p:tav>
                                          </p:tavLst>
                                        </p:anim>
                                      </p:childTnLst>
                                    </p:cTn>
                                  </p:par>
                                  <p:par>
                                    <p:cTn id="68" presetID="53" presetClass="entr" presetSubtype="16" fill="hold" grpId="0" nodeType="withEffect">
                                      <p:stCondLst>
                                        <p:cond delay="290"/>
                                      </p:stCondLst>
                                      <p:iterate type="lt">
                                        <p:tmPct val="6000"/>
                                      </p:iterate>
                                      <p:childTnLst>
                                        <p:set>
                                          <p:cBhvr>
                                            <p:cTn id="69" dur="1" fill="hold">
                                              <p:stCondLst>
                                                <p:cond delay="0"/>
                                              </p:stCondLst>
                                            </p:cTn>
                                            <p:tgtEl>
                                              <p:spTgt spid="125"/>
                                            </p:tgtEl>
                                            <p:attrNameLst>
                                              <p:attrName>style.visibility</p:attrName>
                                            </p:attrNameLst>
                                          </p:cBhvr>
                                          <p:to>
                                            <p:strVal val="visible"/>
                                          </p:to>
                                        </p:set>
                                        <p:anim calcmode="lin" valueType="num">
                                          <p:cBhvr>
                                            <p:cTn id="70" dur="500" fill="hold"/>
                                            <p:tgtEl>
                                              <p:spTgt spid="125"/>
                                            </p:tgtEl>
                                            <p:attrNameLst>
                                              <p:attrName>ppt_w</p:attrName>
                                            </p:attrNameLst>
                                          </p:cBhvr>
                                          <p:tavLst>
                                            <p:tav tm="0">
                                              <p:val>
                                                <p:fltVal val="0"/>
                                              </p:val>
                                            </p:tav>
                                            <p:tav tm="100000">
                                              <p:val>
                                                <p:strVal val="#ppt_w"/>
                                              </p:val>
                                            </p:tav>
                                          </p:tavLst>
                                        </p:anim>
                                        <p:anim calcmode="lin" valueType="num">
                                          <p:cBhvr>
                                            <p:cTn id="71" dur="500" fill="hold"/>
                                            <p:tgtEl>
                                              <p:spTgt spid="125"/>
                                            </p:tgtEl>
                                            <p:attrNameLst>
                                              <p:attrName>ppt_h</p:attrName>
                                            </p:attrNameLst>
                                          </p:cBhvr>
                                          <p:tavLst>
                                            <p:tav tm="0">
                                              <p:val>
                                                <p:fltVal val="0"/>
                                              </p:val>
                                            </p:tav>
                                            <p:tav tm="100000">
                                              <p:val>
                                                <p:strVal val="#ppt_h"/>
                                              </p:val>
                                            </p:tav>
                                          </p:tavLst>
                                        </p:anim>
                                        <p:animEffect transition="in" filter="fade">
                                          <p:cBhvr>
                                            <p:cTn id="72" dur="500"/>
                                            <p:tgtEl>
                                              <p:spTgt spid="125"/>
                                            </p:tgtEl>
                                          </p:cBhvr>
                                        </p:animEffect>
                                      </p:childTnLst>
                                    </p:cTn>
                                  </p:par>
                                </p:childTnLst>
                              </p:cTn>
                            </p:par>
                            <p:par>
                              <p:cTn id="73" fill="hold">
                                <p:stCondLst>
                                  <p:cond delay="4960"/>
                                </p:stCondLst>
                                <p:childTnLst>
                                  <p:par>
                                    <p:cTn id="74" presetID="45" presetClass="entr" presetSubtype="0" fill="hold" grpId="0" nodeType="afterEffect">
                                      <p:stCondLst>
                                        <p:cond delay="340"/>
                                      </p:stCondLst>
                                      <p:childTnLst>
                                        <p:set>
                                          <p:cBhvr>
                                            <p:cTn id="75" dur="1" fill="hold">
                                              <p:stCondLst>
                                                <p:cond delay="0"/>
                                              </p:stCondLst>
                                            </p:cTn>
                                            <p:tgtEl>
                                              <p:spTgt spid="78"/>
                                            </p:tgtEl>
                                            <p:attrNameLst>
                                              <p:attrName>style.visibility</p:attrName>
                                            </p:attrNameLst>
                                          </p:cBhvr>
                                          <p:to>
                                            <p:strVal val="visible"/>
                                          </p:to>
                                        </p:set>
                                        <p:animEffect transition="in" filter="fade">
                                          <p:cBhvr>
                                            <p:cTn id="76" dur="500"/>
                                            <p:tgtEl>
                                              <p:spTgt spid="78"/>
                                            </p:tgtEl>
                                          </p:cBhvr>
                                        </p:animEffect>
                                        <p:anim calcmode="lin" valueType="num">
                                          <p:cBhvr>
                                            <p:cTn id="77" dur="500" fill="hold"/>
                                            <p:tgtEl>
                                              <p:spTgt spid="78"/>
                                            </p:tgtEl>
                                            <p:attrNameLst>
                                              <p:attrName>ppt_w</p:attrName>
                                            </p:attrNameLst>
                                          </p:cBhvr>
                                          <p:tavLst>
                                            <p:tav tm="0" fmla="#ppt_w*sin(2.5*pi*$)">
                                              <p:val>
                                                <p:fltVal val="0"/>
                                              </p:val>
                                            </p:tav>
                                            <p:tav tm="100000">
                                              <p:val>
                                                <p:fltVal val="1"/>
                                              </p:val>
                                            </p:tav>
                                          </p:tavLst>
                                        </p:anim>
                                        <p:anim calcmode="lin" valueType="num">
                                          <p:cBhvr>
                                            <p:cTn id="78" dur="500" fill="hold"/>
                                            <p:tgtEl>
                                              <p:spTgt spid="78"/>
                                            </p:tgtEl>
                                            <p:attrNameLst>
                                              <p:attrName>ppt_h</p:attrName>
                                            </p:attrNameLst>
                                          </p:cBhvr>
                                          <p:tavLst>
                                            <p:tav tm="0">
                                              <p:val>
                                                <p:strVal val="#ppt_h"/>
                                              </p:val>
                                            </p:tav>
                                            <p:tav tm="100000">
                                              <p:val>
                                                <p:strVal val="#ppt_h"/>
                                              </p:val>
                                            </p:tav>
                                          </p:tavLst>
                                        </p:anim>
                                      </p:childTnLst>
                                    </p:cTn>
                                  </p:par>
                                  <p:par>
                                    <p:cTn id="79" presetID="42" presetClass="entr" presetSubtype="0" fill="hold" nodeType="withEffect">
                                      <p:stCondLst>
                                        <p:cond delay="340"/>
                                      </p:stCondLst>
                                      <p:childTnLst>
                                        <p:set>
                                          <p:cBhvr>
                                            <p:cTn id="80" dur="1" fill="hold">
                                              <p:stCondLst>
                                                <p:cond delay="0"/>
                                              </p:stCondLst>
                                            </p:cTn>
                                            <p:tgtEl>
                                              <p:spTgt spid="81"/>
                                            </p:tgtEl>
                                            <p:attrNameLst>
                                              <p:attrName>style.visibility</p:attrName>
                                            </p:attrNameLst>
                                          </p:cBhvr>
                                          <p:to>
                                            <p:strVal val="visible"/>
                                          </p:to>
                                        </p:set>
                                        <p:animEffect transition="in" filter="fade">
                                          <p:cBhvr>
                                            <p:cTn id="81" dur="500"/>
                                            <p:tgtEl>
                                              <p:spTgt spid="81"/>
                                            </p:tgtEl>
                                          </p:cBhvr>
                                        </p:animEffect>
                                        <p:anim calcmode="lin" valueType="num">
                                          <p:cBhvr>
                                            <p:cTn id="82" dur="500" fill="hold"/>
                                            <p:tgtEl>
                                              <p:spTgt spid="81"/>
                                            </p:tgtEl>
                                            <p:attrNameLst>
                                              <p:attrName>ppt_x</p:attrName>
                                            </p:attrNameLst>
                                          </p:cBhvr>
                                          <p:tavLst>
                                            <p:tav tm="0">
                                              <p:val>
                                                <p:strVal val="#ppt_x"/>
                                              </p:val>
                                            </p:tav>
                                            <p:tav tm="100000">
                                              <p:val>
                                                <p:strVal val="#ppt_x"/>
                                              </p:val>
                                            </p:tav>
                                          </p:tavLst>
                                        </p:anim>
                                        <p:anim calcmode="lin" valueType="num">
                                          <p:cBhvr>
                                            <p:cTn id="83" dur="500" fill="hold"/>
                                            <p:tgtEl>
                                              <p:spTgt spid="81"/>
                                            </p:tgtEl>
                                            <p:attrNameLst>
                                              <p:attrName>ppt_y</p:attrName>
                                            </p:attrNameLst>
                                          </p:cBhvr>
                                          <p:tavLst>
                                            <p:tav tm="0">
                                              <p:val>
                                                <p:strVal val="#ppt_y+.1"/>
                                              </p:val>
                                            </p:tav>
                                            <p:tav tm="100000">
                                              <p:val>
                                                <p:strVal val="#ppt_y"/>
                                              </p:val>
                                            </p:tav>
                                          </p:tavLst>
                                        </p:anim>
                                      </p:childTnLst>
                                    </p:cTn>
                                  </p:par>
                                  <p:par>
                                    <p:cTn id="84" presetID="53" presetClass="entr" presetSubtype="16" fill="hold" grpId="0" nodeType="withEffect">
                                      <p:stCondLst>
                                        <p:cond delay="340"/>
                                      </p:stCondLst>
                                      <p:iterate type="lt">
                                        <p:tmPct val="6000"/>
                                      </p:iterate>
                                      <p:childTnLst>
                                        <p:set>
                                          <p:cBhvr>
                                            <p:cTn id="85" dur="1" fill="hold">
                                              <p:stCondLst>
                                                <p:cond delay="0"/>
                                              </p:stCondLst>
                                            </p:cTn>
                                            <p:tgtEl>
                                              <p:spTgt spid="126"/>
                                            </p:tgtEl>
                                            <p:attrNameLst>
                                              <p:attrName>style.visibility</p:attrName>
                                            </p:attrNameLst>
                                          </p:cBhvr>
                                          <p:to>
                                            <p:strVal val="visible"/>
                                          </p:to>
                                        </p:set>
                                        <p:anim calcmode="lin" valueType="num">
                                          <p:cBhvr>
                                            <p:cTn id="86" dur="500" fill="hold"/>
                                            <p:tgtEl>
                                              <p:spTgt spid="126"/>
                                            </p:tgtEl>
                                            <p:attrNameLst>
                                              <p:attrName>ppt_w</p:attrName>
                                            </p:attrNameLst>
                                          </p:cBhvr>
                                          <p:tavLst>
                                            <p:tav tm="0">
                                              <p:val>
                                                <p:fltVal val="0"/>
                                              </p:val>
                                            </p:tav>
                                            <p:tav tm="100000">
                                              <p:val>
                                                <p:strVal val="#ppt_w"/>
                                              </p:val>
                                            </p:tav>
                                          </p:tavLst>
                                        </p:anim>
                                        <p:anim calcmode="lin" valueType="num">
                                          <p:cBhvr>
                                            <p:cTn id="87" dur="500" fill="hold"/>
                                            <p:tgtEl>
                                              <p:spTgt spid="126"/>
                                            </p:tgtEl>
                                            <p:attrNameLst>
                                              <p:attrName>ppt_h</p:attrName>
                                            </p:attrNameLst>
                                          </p:cBhvr>
                                          <p:tavLst>
                                            <p:tav tm="0">
                                              <p:val>
                                                <p:fltVal val="0"/>
                                              </p:val>
                                            </p:tav>
                                            <p:tav tm="100000">
                                              <p:val>
                                                <p:strVal val="#ppt_h"/>
                                              </p:val>
                                            </p:tav>
                                          </p:tavLst>
                                        </p:anim>
                                        <p:animEffect transition="in" filter="fade">
                                          <p:cBhvr>
                                            <p:cTn id="88" dur="500"/>
                                            <p:tgtEl>
                                              <p:spTgt spid="126"/>
                                            </p:tgtEl>
                                          </p:cBhvr>
                                        </p:animEffect>
                                      </p:childTnLst>
                                    </p:cTn>
                                  </p:par>
                                </p:childTnLst>
                              </p:cTn>
                            </p:par>
                            <p:par>
                              <p:cTn id="89" fill="hold">
                                <p:stCondLst>
                                  <p:cond delay="5889"/>
                                </p:stCondLst>
                                <p:childTnLst>
                                  <p:par>
                                    <p:cTn id="90" presetID="45" presetClass="entr" presetSubtype="0" fill="hold" grpId="0" nodeType="afterEffect">
                                      <p:stCondLst>
                                        <p:cond delay="310"/>
                                      </p:stCondLst>
                                      <p:childTnLst>
                                        <p:set>
                                          <p:cBhvr>
                                            <p:cTn id="91" dur="1" fill="hold">
                                              <p:stCondLst>
                                                <p:cond delay="0"/>
                                              </p:stCondLst>
                                            </p:cTn>
                                            <p:tgtEl>
                                              <p:spTgt spid="79"/>
                                            </p:tgtEl>
                                            <p:attrNameLst>
                                              <p:attrName>style.visibility</p:attrName>
                                            </p:attrNameLst>
                                          </p:cBhvr>
                                          <p:to>
                                            <p:strVal val="visible"/>
                                          </p:to>
                                        </p:set>
                                        <p:animEffect transition="in" filter="fade">
                                          <p:cBhvr>
                                            <p:cTn id="92" dur="500"/>
                                            <p:tgtEl>
                                              <p:spTgt spid="79"/>
                                            </p:tgtEl>
                                          </p:cBhvr>
                                        </p:animEffect>
                                        <p:anim calcmode="lin" valueType="num">
                                          <p:cBhvr>
                                            <p:cTn id="93" dur="500" fill="hold"/>
                                            <p:tgtEl>
                                              <p:spTgt spid="79"/>
                                            </p:tgtEl>
                                            <p:attrNameLst>
                                              <p:attrName>ppt_w</p:attrName>
                                            </p:attrNameLst>
                                          </p:cBhvr>
                                          <p:tavLst>
                                            <p:tav tm="0" fmla="#ppt_w*sin(2.5*pi*$)">
                                              <p:val>
                                                <p:fltVal val="0"/>
                                              </p:val>
                                            </p:tav>
                                            <p:tav tm="100000">
                                              <p:val>
                                                <p:fltVal val="1"/>
                                              </p:val>
                                            </p:tav>
                                          </p:tavLst>
                                        </p:anim>
                                        <p:anim calcmode="lin" valueType="num">
                                          <p:cBhvr>
                                            <p:cTn id="94" dur="500" fill="hold"/>
                                            <p:tgtEl>
                                              <p:spTgt spid="79"/>
                                            </p:tgtEl>
                                            <p:attrNameLst>
                                              <p:attrName>ppt_h</p:attrName>
                                            </p:attrNameLst>
                                          </p:cBhvr>
                                          <p:tavLst>
                                            <p:tav tm="0">
                                              <p:val>
                                                <p:strVal val="#ppt_h"/>
                                              </p:val>
                                            </p:tav>
                                            <p:tav tm="100000">
                                              <p:val>
                                                <p:strVal val="#ppt_h"/>
                                              </p:val>
                                            </p:tav>
                                          </p:tavLst>
                                        </p:anim>
                                      </p:childTnLst>
                                    </p:cTn>
                                  </p:par>
                                  <p:par>
                                    <p:cTn id="95" presetID="42" presetClass="entr" presetSubtype="0" fill="hold" grpId="0" nodeType="withEffect">
                                      <p:stCondLst>
                                        <p:cond delay="310"/>
                                      </p:stCondLst>
                                      <p:childTnLst>
                                        <p:set>
                                          <p:cBhvr>
                                            <p:cTn id="96" dur="1" fill="hold">
                                              <p:stCondLst>
                                                <p:cond delay="0"/>
                                              </p:stCondLst>
                                            </p:cTn>
                                            <p:tgtEl>
                                              <p:spTgt spid="80"/>
                                            </p:tgtEl>
                                            <p:attrNameLst>
                                              <p:attrName>style.visibility</p:attrName>
                                            </p:attrNameLst>
                                          </p:cBhvr>
                                          <p:to>
                                            <p:strVal val="visible"/>
                                          </p:to>
                                        </p:set>
                                        <p:animEffect transition="in" filter="fade">
                                          <p:cBhvr>
                                            <p:cTn id="97" dur="500"/>
                                            <p:tgtEl>
                                              <p:spTgt spid="80"/>
                                            </p:tgtEl>
                                          </p:cBhvr>
                                        </p:animEffect>
                                        <p:anim calcmode="lin" valueType="num">
                                          <p:cBhvr>
                                            <p:cTn id="98" dur="500" fill="hold"/>
                                            <p:tgtEl>
                                              <p:spTgt spid="80"/>
                                            </p:tgtEl>
                                            <p:attrNameLst>
                                              <p:attrName>ppt_x</p:attrName>
                                            </p:attrNameLst>
                                          </p:cBhvr>
                                          <p:tavLst>
                                            <p:tav tm="0">
                                              <p:val>
                                                <p:strVal val="#ppt_x"/>
                                              </p:val>
                                            </p:tav>
                                            <p:tav tm="100000">
                                              <p:val>
                                                <p:strVal val="#ppt_x"/>
                                              </p:val>
                                            </p:tav>
                                          </p:tavLst>
                                        </p:anim>
                                        <p:anim calcmode="lin" valueType="num">
                                          <p:cBhvr>
                                            <p:cTn id="99" dur="500" fill="hold"/>
                                            <p:tgtEl>
                                              <p:spTgt spid="80"/>
                                            </p:tgtEl>
                                            <p:attrNameLst>
                                              <p:attrName>ppt_y</p:attrName>
                                            </p:attrNameLst>
                                          </p:cBhvr>
                                          <p:tavLst>
                                            <p:tav tm="0">
                                              <p:val>
                                                <p:strVal val="#ppt_y+.1"/>
                                              </p:val>
                                            </p:tav>
                                            <p:tav tm="100000">
                                              <p:val>
                                                <p:strVal val="#ppt_y"/>
                                              </p:val>
                                            </p:tav>
                                          </p:tavLst>
                                        </p:anim>
                                      </p:childTnLst>
                                    </p:cTn>
                                  </p:par>
                                  <p:par>
                                    <p:cTn id="100" presetID="53" presetClass="entr" presetSubtype="16" fill="hold" grpId="0" nodeType="withEffect">
                                      <p:stCondLst>
                                        <p:cond delay="310"/>
                                      </p:stCondLst>
                                      <p:iterate type="lt">
                                        <p:tmPct val="6000"/>
                                      </p:iterate>
                                      <p:childTnLst>
                                        <p:set>
                                          <p:cBhvr>
                                            <p:cTn id="101" dur="1" fill="hold">
                                              <p:stCondLst>
                                                <p:cond delay="0"/>
                                              </p:stCondLst>
                                            </p:cTn>
                                            <p:tgtEl>
                                              <p:spTgt spid="127"/>
                                            </p:tgtEl>
                                            <p:attrNameLst>
                                              <p:attrName>style.visibility</p:attrName>
                                            </p:attrNameLst>
                                          </p:cBhvr>
                                          <p:to>
                                            <p:strVal val="visible"/>
                                          </p:to>
                                        </p:set>
                                        <p:anim calcmode="lin" valueType="num">
                                          <p:cBhvr>
                                            <p:cTn id="102" dur="500" fill="hold"/>
                                            <p:tgtEl>
                                              <p:spTgt spid="127"/>
                                            </p:tgtEl>
                                            <p:attrNameLst>
                                              <p:attrName>ppt_w</p:attrName>
                                            </p:attrNameLst>
                                          </p:cBhvr>
                                          <p:tavLst>
                                            <p:tav tm="0">
                                              <p:val>
                                                <p:fltVal val="0"/>
                                              </p:val>
                                            </p:tav>
                                            <p:tav tm="100000">
                                              <p:val>
                                                <p:strVal val="#ppt_w"/>
                                              </p:val>
                                            </p:tav>
                                          </p:tavLst>
                                        </p:anim>
                                        <p:anim calcmode="lin" valueType="num">
                                          <p:cBhvr>
                                            <p:cTn id="103" dur="500" fill="hold"/>
                                            <p:tgtEl>
                                              <p:spTgt spid="127"/>
                                            </p:tgtEl>
                                            <p:attrNameLst>
                                              <p:attrName>ppt_h</p:attrName>
                                            </p:attrNameLst>
                                          </p:cBhvr>
                                          <p:tavLst>
                                            <p:tav tm="0">
                                              <p:val>
                                                <p:fltVal val="0"/>
                                              </p:val>
                                            </p:tav>
                                            <p:tav tm="100000">
                                              <p:val>
                                                <p:strVal val="#ppt_h"/>
                                              </p:val>
                                            </p:tav>
                                          </p:tavLst>
                                        </p:anim>
                                        <p:animEffect transition="in" filter="fade">
                                          <p:cBhvr>
                                            <p:cTn id="104" dur="500"/>
                                            <p:tgtEl>
                                              <p:spTgt spid="127"/>
                                            </p:tgtEl>
                                          </p:cBhvr>
                                        </p:animEffect>
                                      </p:childTnLst>
                                    </p:cTn>
                                  </p:par>
                                </p:childTnLst>
                              </p:cTn>
                            </p:par>
                            <p:par>
                              <p:cTn id="105" fill="hold">
                                <p:stCondLst>
                                  <p:cond delay="6849"/>
                                </p:stCondLst>
                                <p:childTnLst>
                                  <p:par>
                                    <p:cTn id="106" presetID="22" presetClass="entr" presetSubtype="8" fill="hold" nodeType="after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wipe(left)">
                                          <p:cBhvr>
                                            <p:cTn id="10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P spid="74" grpId="0" animBg="1"/>
          <p:bldP spid="75" grpId="0" animBg="1"/>
          <p:bldP spid="76" grpId="0"/>
          <p:bldP spid="77" grpId="0" animBg="1"/>
          <p:bldP spid="78" grpId="0" animBg="1"/>
          <p:bldP spid="79" grpId="0" animBg="1"/>
          <p:bldP spid="80" grpId="0" animBg="1"/>
          <p:bldP spid="124" grpId="0"/>
          <p:bldP spid="125" grpId="0"/>
          <p:bldP spid="126" grpId="0"/>
          <p:bldP spid="12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up)">
                                          <p:cBhvr>
                                            <p:cTn id="7" dur="500"/>
                                            <p:tgtEl>
                                              <p:spTgt spid="70"/>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anim calcmode="lin" valueType="num">
                                          <p:cBhvr>
                                            <p:cTn id="12" dur="500" fill="hold"/>
                                            <p:tgtEl>
                                              <p:spTgt spid="71"/>
                                            </p:tgtEl>
                                            <p:attrNameLst>
                                              <p:attrName>ppt_w</p:attrName>
                                            </p:attrNameLst>
                                          </p:cBhvr>
                                          <p:tavLst>
                                            <p:tav tm="0" fmla="#ppt_w*sin(2.5*pi*$)">
                                              <p:val>
                                                <p:fltVal val="0"/>
                                              </p:val>
                                            </p:tav>
                                            <p:tav tm="100000">
                                              <p:val>
                                                <p:fltVal val="1"/>
                                              </p:val>
                                            </p:tav>
                                          </p:tavLst>
                                        </p:anim>
                                        <p:anim calcmode="lin" valueType="num">
                                          <p:cBhvr>
                                            <p:cTn id="13" dur="500" fill="hold"/>
                                            <p:tgtEl>
                                              <p:spTgt spid="71"/>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53" presetClass="entr" presetSubtype="16" fill="hold" grpId="0" nodeType="afterEffect">
                                      <p:stCondLst>
                                        <p:cond delay="0"/>
                                      </p:stCondLst>
                                      <p:iterate type="lt">
                                        <p:tmPct val="6000"/>
                                      </p:iterate>
                                      <p:childTnLst>
                                        <p:set>
                                          <p:cBhvr>
                                            <p:cTn id="16" dur="1" fill="hold">
                                              <p:stCondLst>
                                                <p:cond delay="0"/>
                                              </p:stCondLst>
                                            </p:cTn>
                                            <p:tgtEl>
                                              <p:spTgt spid="76"/>
                                            </p:tgtEl>
                                            <p:attrNameLst>
                                              <p:attrName>style.visibility</p:attrName>
                                            </p:attrNameLst>
                                          </p:cBhvr>
                                          <p:to>
                                            <p:strVal val="visible"/>
                                          </p:to>
                                        </p:set>
                                        <p:anim calcmode="lin" valueType="num">
                                          <p:cBhvr>
                                            <p:cTn id="17" dur="500" fill="hold"/>
                                            <p:tgtEl>
                                              <p:spTgt spid="76"/>
                                            </p:tgtEl>
                                            <p:attrNameLst>
                                              <p:attrName>ppt_w</p:attrName>
                                            </p:attrNameLst>
                                          </p:cBhvr>
                                          <p:tavLst>
                                            <p:tav tm="0">
                                              <p:val>
                                                <p:fltVal val="0"/>
                                              </p:val>
                                            </p:tav>
                                            <p:tav tm="100000">
                                              <p:val>
                                                <p:strVal val="#ppt_w"/>
                                              </p:val>
                                            </p:tav>
                                          </p:tavLst>
                                        </p:anim>
                                        <p:anim calcmode="lin" valueType="num">
                                          <p:cBhvr>
                                            <p:cTn id="18" dur="500" fill="hold"/>
                                            <p:tgtEl>
                                              <p:spTgt spid="76"/>
                                            </p:tgtEl>
                                            <p:attrNameLst>
                                              <p:attrName>ppt_h</p:attrName>
                                            </p:attrNameLst>
                                          </p:cBhvr>
                                          <p:tavLst>
                                            <p:tav tm="0">
                                              <p:val>
                                                <p:fltVal val="0"/>
                                              </p:val>
                                            </p:tav>
                                            <p:tav tm="100000">
                                              <p:val>
                                                <p:strVal val="#ppt_h"/>
                                              </p:val>
                                            </p:tav>
                                          </p:tavLst>
                                        </p:anim>
                                        <p:animEffect transition="in" filter="fade">
                                          <p:cBhvr>
                                            <p:cTn id="19" dur="500"/>
                                            <p:tgtEl>
                                              <p:spTgt spid="76"/>
                                            </p:tgtEl>
                                          </p:cBhvr>
                                        </p:animEffect>
                                      </p:childTnLst>
                                    </p:cTn>
                                  </p:par>
                                </p:childTnLst>
                              </p:cTn>
                            </p:par>
                            <p:par>
                              <p:cTn id="20" fill="hold">
                                <p:stCondLst>
                                  <p:cond delay="1680"/>
                                </p:stCondLst>
                                <p:childTnLst>
                                  <p:par>
                                    <p:cTn id="21" presetID="10" presetClass="entr" presetSubtype="0" fill="hold" grpId="0"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500"/>
                                            <p:tgtEl>
                                              <p:spTgt spid="75"/>
                                            </p:tgtEl>
                                          </p:cBhvr>
                                        </p:animEffect>
                                      </p:childTnLst>
                                    </p:cTn>
                                  </p:par>
                                </p:childTnLst>
                              </p:cTn>
                            </p:par>
                            <p:par>
                              <p:cTn id="24" fill="hold">
                                <p:stCondLst>
                                  <p:cond delay="2180"/>
                                </p:stCondLst>
                                <p:childTnLst>
                                  <p:par>
                                    <p:cTn id="25" presetID="2" presetClass="entr" presetSubtype="4" accel="60000" fill="hold" grpId="0" nodeType="afterEffect">
                                      <p:stCondLst>
                                        <p:cond delay="0"/>
                                      </p:stCondLst>
                                      <p:childTnLst>
                                        <p:set>
                                          <p:cBhvr>
                                            <p:cTn id="26" dur="1" fill="hold">
                                              <p:stCondLst>
                                                <p:cond delay="0"/>
                                              </p:stCondLst>
                                            </p:cTn>
                                            <p:tgtEl>
                                              <p:spTgt spid="67"/>
                                            </p:tgtEl>
                                            <p:attrNameLst>
                                              <p:attrName>style.visibility</p:attrName>
                                            </p:attrNameLst>
                                          </p:cBhvr>
                                          <p:to>
                                            <p:strVal val="visible"/>
                                          </p:to>
                                        </p:set>
                                        <p:anim calcmode="lin" valueType="num">
                                          <p:cBhvr additive="base">
                                            <p:cTn id="27" dur="500" fill="hold"/>
                                            <p:tgtEl>
                                              <p:spTgt spid="67"/>
                                            </p:tgtEl>
                                            <p:attrNameLst>
                                              <p:attrName>ppt_x</p:attrName>
                                            </p:attrNameLst>
                                          </p:cBhvr>
                                          <p:tavLst>
                                            <p:tav tm="0">
                                              <p:val>
                                                <p:strVal val="#ppt_x"/>
                                              </p:val>
                                            </p:tav>
                                            <p:tav tm="100000">
                                              <p:val>
                                                <p:strVal val="#ppt_x"/>
                                              </p:val>
                                            </p:tav>
                                          </p:tavLst>
                                        </p:anim>
                                        <p:anim calcmode="lin" valueType="num">
                                          <p:cBhvr additive="base">
                                            <p:cTn id="28" dur="500" fill="hold"/>
                                            <p:tgtEl>
                                              <p:spTgt spid="67"/>
                                            </p:tgtEl>
                                            <p:attrNameLst>
                                              <p:attrName>ppt_y</p:attrName>
                                            </p:attrNameLst>
                                          </p:cBhvr>
                                          <p:tavLst>
                                            <p:tav tm="0">
                                              <p:val>
                                                <p:strVal val="1+#ppt_h/2"/>
                                              </p:val>
                                            </p:tav>
                                            <p:tav tm="100000">
                                              <p:val>
                                                <p:strVal val="#ppt_y"/>
                                              </p:val>
                                            </p:tav>
                                          </p:tavLst>
                                        </p:anim>
                                      </p:childTnLst>
                                    </p:cTn>
                                  </p:par>
                                  <p:par>
                                    <p:cTn id="29" presetID="2" presetClass="entr" presetSubtype="4" accel="60000" fill="hold" grpId="0" nodeType="withEffect">
                                      <p:stCondLst>
                                        <p:cond delay="20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500" fill="hold"/>
                                            <p:tgtEl>
                                              <p:spTgt spid="66"/>
                                            </p:tgtEl>
                                            <p:attrNameLst>
                                              <p:attrName>ppt_x</p:attrName>
                                            </p:attrNameLst>
                                          </p:cBhvr>
                                          <p:tavLst>
                                            <p:tav tm="0">
                                              <p:val>
                                                <p:strVal val="#ppt_x"/>
                                              </p:val>
                                            </p:tav>
                                            <p:tav tm="100000">
                                              <p:val>
                                                <p:strVal val="#ppt_x"/>
                                              </p:val>
                                            </p:tav>
                                          </p:tavLst>
                                        </p:anim>
                                        <p:anim calcmode="lin" valueType="num">
                                          <p:cBhvr additive="base">
                                            <p:cTn id="32" dur="500" fill="hold"/>
                                            <p:tgtEl>
                                              <p:spTgt spid="66"/>
                                            </p:tgtEl>
                                            <p:attrNameLst>
                                              <p:attrName>ppt_y</p:attrName>
                                            </p:attrNameLst>
                                          </p:cBhvr>
                                          <p:tavLst>
                                            <p:tav tm="0">
                                              <p:val>
                                                <p:strVal val="1+#ppt_h/2"/>
                                              </p:val>
                                            </p:tav>
                                            <p:tav tm="100000">
                                              <p:val>
                                                <p:strVal val="#ppt_y"/>
                                              </p:val>
                                            </p:tav>
                                          </p:tavLst>
                                        </p:anim>
                                      </p:childTnLst>
                                    </p:cTn>
                                  </p:par>
                                  <p:par>
                                    <p:cTn id="33" presetID="2" presetClass="entr" presetSubtype="4" accel="60000" fill="hold" grpId="0" nodeType="withEffect">
                                      <p:stCondLst>
                                        <p:cond delay="400"/>
                                      </p:stCondLst>
                                      <p:childTnLst>
                                        <p:set>
                                          <p:cBhvr>
                                            <p:cTn id="34" dur="1" fill="hold">
                                              <p:stCondLst>
                                                <p:cond delay="0"/>
                                              </p:stCondLst>
                                            </p:cTn>
                                            <p:tgtEl>
                                              <p:spTgt spid="68"/>
                                            </p:tgtEl>
                                            <p:attrNameLst>
                                              <p:attrName>style.visibility</p:attrName>
                                            </p:attrNameLst>
                                          </p:cBhvr>
                                          <p:to>
                                            <p:strVal val="visible"/>
                                          </p:to>
                                        </p:set>
                                        <p:anim calcmode="lin" valueType="num">
                                          <p:cBhvr additive="base">
                                            <p:cTn id="35" dur="500" fill="hold"/>
                                            <p:tgtEl>
                                              <p:spTgt spid="68"/>
                                            </p:tgtEl>
                                            <p:attrNameLst>
                                              <p:attrName>ppt_x</p:attrName>
                                            </p:attrNameLst>
                                          </p:cBhvr>
                                          <p:tavLst>
                                            <p:tav tm="0">
                                              <p:val>
                                                <p:strVal val="#ppt_x"/>
                                              </p:val>
                                            </p:tav>
                                            <p:tav tm="100000">
                                              <p:val>
                                                <p:strVal val="#ppt_x"/>
                                              </p:val>
                                            </p:tav>
                                          </p:tavLst>
                                        </p:anim>
                                        <p:anim calcmode="lin" valueType="num">
                                          <p:cBhvr additive="base">
                                            <p:cTn id="36" dur="500" fill="hold"/>
                                            <p:tgtEl>
                                              <p:spTgt spid="68"/>
                                            </p:tgtEl>
                                            <p:attrNameLst>
                                              <p:attrName>ppt_y</p:attrName>
                                            </p:attrNameLst>
                                          </p:cBhvr>
                                          <p:tavLst>
                                            <p:tav tm="0">
                                              <p:val>
                                                <p:strVal val="1+#ppt_h/2"/>
                                              </p:val>
                                            </p:tav>
                                            <p:tav tm="100000">
                                              <p:val>
                                                <p:strVal val="#ppt_y"/>
                                              </p:val>
                                            </p:tav>
                                          </p:tavLst>
                                        </p:anim>
                                      </p:childTnLst>
                                    </p:cTn>
                                  </p:par>
                                  <p:par>
                                    <p:cTn id="37" presetID="2" presetClass="entr" presetSubtype="4" accel="60000" fill="hold" grpId="0" nodeType="withEffect">
                                      <p:stCondLst>
                                        <p:cond delay="600"/>
                                      </p:stCondLst>
                                      <p:childTnLst>
                                        <p:set>
                                          <p:cBhvr>
                                            <p:cTn id="38" dur="1" fill="hold">
                                              <p:stCondLst>
                                                <p:cond delay="0"/>
                                              </p:stCondLst>
                                            </p:cTn>
                                            <p:tgtEl>
                                              <p:spTgt spid="69"/>
                                            </p:tgtEl>
                                            <p:attrNameLst>
                                              <p:attrName>style.visibility</p:attrName>
                                            </p:attrNameLst>
                                          </p:cBhvr>
                                          <p:to>
                                            <p:strVal val="visible"/>
                                          </p:to>
                                        </p:set>
                                        <p:anim calcmode="lin" valueType="num">
                                          <p:cBhvr additive="base">
                                            <p:cTn id="39" dur="500" fill="hold"/>
                                            <p:tgtEl>
                                              <p:spTgt spid="69"/>
                                            </p:tgtEl>
                                            <p:attrNameLst>
                                              <p:attrName>ppt_x</p:attrName>
                                            </p:attrNameLst>
                                          </p:cBhvr>
                                          <p:tavLst>
                                            <p:tav tm="0">
                                              <p:val>
                                                <p:strVal val="#ppt_x"/>
                                              </p:val>
                                            </p:tav>
                                            <p:tav tm="100000">
                                              <p:val>
                                                <p:strVal val="#ppt_x"/>
                                              </p:val>
                                            </p:tav>
                                          </p:tavLst>
                                        </p:anim>
                                        <p:anim calcmode="lin" valueType="num">
                                          <p:cBhvr additive="base">
                                            <p:cTn id="40" dur="500" fill="hold"/>
                                            <p:tgtEl>
                                              <p:spTgt spid="69"/>
                                            </p:tgtEl>
                                            <p:attrNameLst>
                                              <p:attrName>ppt_y</p:attrName>
                                            </p:attrNameLst>
                                          </p:cBhvr>
                                          <p:tavLst>
                                            <p:tav tm="0">
                                              <p:val>
                                                <p:strVal val="1+#ppt_h/2"/>
                                              </p:val>
                                            </p:tav>
                                            <p:tav tm="100000">
                                              <p:val>
                                                <p:strVal val="#ppt_y"/>
                                              </p:val>
                                            </p:tav>
                                          </p:tavLst>
                                        </p:anim>
                                      </p:childTnLst>
                                    </p:cTn>
                                  </p:par>
                                </p:childTnLst>
                              </p:cTn>
                            </p:par>
                            <p:par>
                              <p:cTn id="41" fill="hold">
                                <p:stCondLst>
                                  <p:cond delay="2680"/>
                                </p:stCondLst>
                                <p:childTnLst>
                                  <p:par>
                                    <p:cTn id="42" presetID="45" presetClass="entr" presetSubtype="0" fill="hold" grpId="0" nodeType="after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fade">
                                          <p:cBhvr>
                                            <p:cTn id="44" dur="500"/>
                                            <p:tgtEl>
                                              <p:spTgt spid="74"/>
                                            </p:tgtEl>
                                          </p:cBhvr>
                                        </p:animEffect>
                                        <p:anim calcmode="lin" valueType="num">
                                          <p:cBhvr>
                                            <p:cTn id="45" dur="500" fill="hold"/>
                                            <p:tgtEl>
                                              <p:spTgt spid="74"/>
                                            </p:tgtEl>
                                            <p:attrNameLst>
                                              <p:attrName>ppt_w</p:attrName>
                                            </p:attrNameLst>
                                          </p:cBhvr>
                                          <p:tavLst>
                                            <p:tav tm="0" fmla="#ppt_w*sin(2.5*pi*$)">
                                              <p:val>
                                                <p:fltVal val="0"/>
                                              </p:val>
                                            </p:tav>
                                            <p:tav tm="100000">
                                              <p:val>
                                                <p:fltVal val="1"/>
                                              </p:val>
                                            </p:tav>
                                          </p:tavLst>
                                        </p:anim>
                                        <p:anim calcmode="lin" valueType="num">
                                          <p:cBhvr>
                                            <p:cTn id="46" dur="500" fill="hold"/>
                                            <p:tgtEl>
                                              <p:spTgt spid="74"/>
                                            </p:tgtEl>
                                            <p:attrNameLst>
                                              <p:attrName>ppt_h</p:attrName>
                                            </p:attrNameLst>
                                          </p:cBhvr>
                                          <p:tavLst>
                                            <p:tav tm="0">
                                              <p:val>
                                                <p:strVal val="#ppt_h"/>
                                              </p:val>
                                            </p:tav>
                                            <p:tav tm="100000">
                                              <p:val>
                                                <p:strVal val="#ppt_h"/>
                                              </p:val>
                                            </p:tav>
                                          </p:tavLst>
                                        </p:anim>
                                      </p:childTnLst>
                                    </p:cTn>
                                  </p:par>
                                  <p:par>
                                    <p:cTn id="47" presetID="42" presetClass="entr" presetSubtype="0" fill="hold" nodeType="withEffect">
                                      <p:stCondLst>
                                        <p:cond delay="0"/>
                                      </p:stCondLst>
                                      <p:childTnLst>
                                        <p:set>
                                          <p:cBhvr>
                                            <p:cTn id="48" dur="1" fill="hold">
                                              <p:stCondLst>
                                                <p:cond delay="0"/>
                                              </p:stCondLst>
                                            </p:cTn>
                                            <p:tgtEl>
                                              <p:spTgt spid="96"/>
                                            </p:tgtEl>
                                            <p:attrNameLst>
                                              <p:attrName>style.visibility</p:attrName>
                                            </p:attrNameLst>
                                          </p:cBhvr>
                                          <p:to>
                                            <p:strVal val="visible"/>
                                          </p:to>
                                        </p:set>
                                        <p:animEffect transition="in" filter="fade">
                                          <p:cBhvr>
                                            <p:cTn id="49" dur="500"/>
                                            <p:tgtEl>
                                              <p:spTgt spid="96"/>
                                            </p:tgtEl>
                                          </p:cBhvr>
                                        </p:animEffect>
                                        <p:anim calcmode="lin" valueType="num">
                                          <p:cBhvr>
                                            <p:cTn id="50" dur="500" fill="hold"/>
                                            <p:tgtEl>
                                              <p:spTgt spid="96"/>
                                            </p:tgtEl>
                                            <p:attrNameLst>
                                              <p:attrName>ppt_x</p:attrName>
                                            </p:attrNameLst>
                                          </p:cBhvr>
                                          <p:tavLst>
                                            <p:tav tm="0">
                                              <p:val>
                                                <p:strVal val="#ppt_x"/>
                                              </p:val>
                                            </p:tav>
                                            <p:tav tm="100000">
                                              <p:val>
                                                <p:strVal val="#ppt_x"/>
                                              </p:val>
                                            </p:tav>
                                          </p:tavLst>
                                        </p:anim>
                                        <p:anim calcmode="lin" valueType="num">
                                          <p:cBhvr>
                                            <p:cTn id="51" dur="500" fill="hold"/>
                                            <p:tgtEl>
                                              <p:spTgt spid="96"/>
                                            </p:tgtEl>
                                            <p:attrNameLst>
                                              <p:attrName>ppt_y</p:attrName>
                                            </p:attrNameLst>
                                          </p:cBhvr>
                                          <p:tavLst>
                                            <p:tav tm="0">
                                              <p:val>
                                                <p:strVal val="#ppt_y+.1"/>
                                              </p:val>
                                            </p:tav>
                                            <p:tav tm="100000">
                                              <p:val>
                                                <p:strVal val="#ppt_y"/>
                                              </p:val>
                                            </p:tav>
                                          </p:tavLst>
                                        </p:anim>
                                      </p:childTnLst>
                                    </p:cTn>
                                  </p:par>
                                  <p:par>
                                    <p:cTn id="52" presetID="53" presetClass="entr" presetSubtype="16" fill="hold" grpId="0" nodeType="withEffect">
                                      <p:stCondLst>
                                        <p:cond delay="0"/>
                                      </p:stCondLst>
                                      <p:iterate type="lt">
                                        <p:tmPct val="6000"/>
                                      </p:iterate>
                                      <p:childTnLst>
                                        <p:set>
                                          <p:cBhvr>
                                            <p:cTn id="53" dur="1" fill="hold">
                                              <p:stCondLst>
                                                <p:cond delay="0"/>
                                              </p:stCondLst>
                                            </p:cTn>
                                            <p:tgtEl>
                                              <p:spTgt spid="124"/>
                                            </p:tgtEl>
                                            <p:attrNameLst>
                                              <p:attrName>style.visibility</p:attrName>
                                            </p:attrNameLst>
                                          </p:cBhvr>
                                          <p:to>
                                            <p:strVal val="visible"/>
                                          </p:to>
                                        </p:set>
                                        <p:anim calcmode="lin" valueType="num">
                                          <p:cBhvr>
                                            <p:cTn id="54" dur="500" fill="hold"/>
                                            <p:tgtEl>
                                              <p:spTgt spid="124"/>
                                            </p:tgtEl>
                                            <p:attrNameLst>
                                              <p:attrName>ppt_w</p:attrName>
                                            </p:attrNameLst>
                                          </p:cBhvr>
                                          <p:tavLst>
                                            <p:tav tm="0">
                                              <p:val>
                                                <p:fltVal val="0"/>
                                              </p:val>
                                            </p:tav>
                                            <p:tav tm="100000">
                                              <p:val>
                                                <p:strVal val="#ppt_w"/>
                                              </p:val>
                                            </p:tav>
                                          </p:tavLst>
                                        </p:anim>
                                        <p:anim calcmode="lin" valueType="num">
                                          <p:cBhvr>
                                            <p:cTn id="55" dur="500" fill="hold"/>
                                            <p:tgtEl>
                                              <p:spTgt spid="124"/>
                                            </p:tgtEl>
                                            <p:attrNameLst>
                                              <p:attrName>ppt_h</p:attrName>
                                            </p:attrNameLst>
                                          </p:cBhvr>
                                          <p:tavLst>
                                            <p:tav tm="0">
                                              <p:val>
                                                <p:fltVal val="0"/>
                                              </p:val>
                                            </p:tav>
                                            <p:tav tm="100000">
                                              <p:val>
                                                <p:strVal val="#ppt_h"/>
                                              </p:val>
                                            </p:tav>
                                          </p:tavLst>
                                        </p:anim>
                                        <p:animEffect transition="in" filter="fade">
                                          <p:cBhvr>
                                            <p:cTn id="56" dur="500"/>
                                            <p:tgtEl>
                                              <p:spTgt spid="124"/>
                                            </p:tgtEl>
                                          </p:cBhvr>
                                        </p:animEffect>
                                      </p:childTnLst>
                                    </p:cTn>
                                  </p:par>
                                </p:childTnLst>
                              </p:cTn>
                            </p:par>
                            <p:par>
                              <p:cTn id="57" fill="hold">
                                <p:stCondLst>
                                  <p:cond delay="4110"/>
                                </p:stCondLst>
                                <p:childTnLst>
                                  <p:par>
                                    <p:cTn id="58" presetID="45" presetClass="entr" presetSubtype="0" fill="hold" grpId="0" nodeType="afterEffect">
                                      <p:stCondLst>
                                        <p:cond delay="29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anim calcmode="lin" valueType="num">
                                          <p:cBhvr>
                                            <p:cTn id="61" dur="500" fill="hold"/>
                                            <p:tgtEl>
                                              <p:spTgt spid="77"/>
                                            </p:tgtEl>
                                            <p:attrNameLst>
                                              <p:attrName>ppt_w</p:attrName>
                                            </p:attrNameLst>
                                          </p:cBhvr>
                                          <p:tavLst>
                                            <p:tav tm="0" fmla="#ppt_w*sin(2.5*pi*$)">
                                              <p:val>
                                                <p:fltVal val="0"/>
                                              </p:val>
                                            </p:tav>
                                            <p:tav tm="100000">
                                              <p:val>
                                                <p:fltVal val="1"/>
                                              </p:val>
                                            </p:tav>
                                          </p:tavLst>
                                        </p:anim>
                                        <p:anim calcmode="lin" valueType="num">
                                          <p:cBhvr>
                                            <p:cTn id="62" dur="500" fill="hold"/>
                                            <p:tgtEl>
                                              <p:spTgt spid="77"/>
                                            </p:tgtEl>
                                            <p:attrNameLst>
                                              <p:attrName>ppt_h</p:attrName>
                                            </p:attrNameLst>
                                          </p:cBhvr>
                                          <p:tavLst>
                                            <p:tav tm="0">
                                              <p:val>
                                                <p:strVal val="#ppt_h"/>
                                              </p:val>
                                            </p:tav>
                                            <p:tav tm="100000">
                                              <p:val>
                                                <p:strVal val="#ppt_h"/>
                                              </p:val>
                                            </p:tav>
                                          </p:tavLst>
                                        </p:anim>
                                      </p:childTnLst>
                                    </p:cTn>
                                  </p:par>
                                  <p:par>
                                    <p:cTn id="63" presetID="42" presetClass="entr" presetSubtype="0" fill="hold" nodeType="withEffect">
                                      <p:stCondLst>
                                        <p:cond delay="290"/>
                                      </p:stCondLst>
                                      <p:childTnLst>
                                        <p:set>
                                          <p:cBhvr>
                                            <p:cTn id="64" dur="1" fill="hold">
                                              <p:stCondLst>
                                                <p:cond delay="0"/>
                                              </p:stCondLst>
                                            </p:cTn>
                                            <p:tgtEl>
                                              <p:spTgt spid="114"/>
                                            </p:tgtEl>
                                            <p:attrNameLst>
                                              <p:attrName>style.visibility</p:attrName>
                                            </p:attrNameLst>
                                          </p:cBhvr>
                                          <p:to>
                                            <p:strVal val="visible"/>
                                          </p:to>
                                        </p:set>
                                        <p:animEffect transition="in" filter="fade">
                                          <p:cBhvr>
                                            <p:cTn id="65" dur="500"/>
                                            <p:tgtEl>
                                              <p:spTgt spid="114"/>
                                            </p:tgtEl>
                                          </p:cBhvr>
                                        </p:animEffect>
                                        <p:anim calcmode="lin" valueType="num">
                                          <p:cBhvr>
                                            <p:cTn id="66" dur="500" fill="hold"/>
                                            <p:tgtEl>
                                              <p:spTgt spid="114"/>
                                            </p:tgtEl>
                                            <p:attrNameLst>
                                              <p:attrName>ppt_x</p:attrName>
                                            </p:attrNameLst>
                                          </p:cBhvr>
                                          <p:tavLst>
                                            <p:tav tm="0">
                                              <p:val>
                                                <p:strVal val="#ppt_x"/>
                                              </p:val>
                                            </p:tav>
                                            <p:tav tm="100000">
                                              <p:val>
                                                <p:strVal val="#ppt_x"/>
                                              </p:val>
                                            </p:tav>
                                          </p:tavLst>
                                        </p:anim>
                                        <p:anim calcmode="lin" valueType="num">
                                          <p:cBhvr>
                                            <p:cTn id="67" dur="500" fill="hold"/>
                                            <p:tgtEl>
                                              <p:spTgt spid="114"/>
                                            </p:tgtEl>
                                            <p:attrNameLst>
                                              <p:attrName>ppt_y</p:attrName>
                                            </p:attrNameLst>
                                          </p:cBhvr>
                                          <p:tavLst>
                                            <p:tav tm="0">
                                              <p:val>
                                                <p:strVal val="#ppt_y+.1"/>
                                              </p:val>
                                            </p:tav>
                                            <p:tav tm="100000">
                                              <p:val>
                                                <p:strVal val="#ppt_y"/>
                                              </p:val>
                                            </p:tav>
                                          </p:tavLst>
                                        </p:anim>
                                      </p:childTnLst>
                                    </p:cTn>
                                  </p:par>
                                  <p:par>
                                    <p:cTn id="68" presetID="53" presetClass="entr" presetSubtype="16" fill="hold" grpId="0" nodeType="withEffect">
                                      <p:stCondLst>
                                        <p:cond delay="290"/>
                                      </p:stCondLst>
                                      <p:iterate type="lt">
                                        <p:tmPct val="6000"/>
                                      </p:iterate>
                                      <p:childTnLst>
                                        <p:set>
                                          <p:cBhvr>
                                            <p:cTn id="69" dur="1" fill="hold">
                                              <p:stCondLst>
                                                <p:cond delay="0"/>
                                              </p:stCondLst>
                                            </p:cTn>
                                            <p:tgtEl>
                                              <p:spTgt spid="125"/>
                                            </p:tgtEl>
                                            <p:attrNameLst>
                                              <p:attrName>style.visibility</p:attrName>
                                            </p:attrNameLst>
                                          </p:cBhvr>
                                          <p:to>
                                            <p:strVal val="visible"/>
                                          </p:to>
                                        </p:set>
                                        <p:anim calcmode="lin" valueType="num">
                                          <p:cBhvr>
                                            <p:cTn id="70" dur="500" fill="hold"/>
                                            <p:tgtEl>
                                              <p:spTgt spid="125"/>
                                            </p:tgtEl>
                                            <p:attrNameLst>
                                              <p:attrName>ppt_w</p:attrName>
                                            </p:attrNameLst>
                                          </p:cBhvr>
                                          <p:tavLst>
                                            <p:tav tm="0">
                                              <p:val>
                                                <p:fltVal val="0"/>
                                              </p:val>
                                            </p:tav>
                                            <p:tav tm="100000">
                                              <p:val>
                                                <p:strVal val="#ppt_w"/>
                                              </p:val>
                                            </p:tav>
                                          </p:tavLst>
                                        </p:anim>
                                        <p:anim calcmode="lin" valueType="num">
                                          <p:cBhvr>
                                            <p:cTn id="71" dur="500" fill="hold"/>
                                            <p:tgtEl>
                                              <p:spTgt spid="125"/>
                                            </p:tgtEl>
                                            <p:attrNameLst>
                                              <p:attrName>ppt_h</p:attrName>
                                            </p:attrNameLst>
                                          </p:cBhvr>
                                          <p:tavLst>
                                            <p:tav tm="0">
                                              <p:val>
                                                <p:fltVal val="0"/>
                                              </p:val>
                                            </p:tav>
                                            <p:tav tm="100000">
                                              <p:val>
                                                <p:strVal val="#ppt_h"/>
                                              </p:val>
                                            </p:tav>
                                          </p:tavLst>
                                        </p:anim>
                                        <p:animEffect transition="in" filter="fade">
                                          <p:cBhvr>
                                            <p:cTn id="72" dur="500"/>
                                            <p:tgtEl>
                                              <p:spTgt spid="125"/>
                                            </p:tgtEl>
                                          </p:cBhvr>
                                        </p:animEffect>
                                      </p:childTnLst>
                                    </p:cTn>
                                  </p:par>
                                </p:childTnLst>
                              </p:cTn>
                            </p:par>
                            <p:par>
                              <p:cTn id="73" fill="hold">
                                <p:stCondLst>
                                  <p:cond delay="4960"/>
                                </p:stCondLst>
                                <p:childTnLst>
                                  <p:par>
                                    <p:cTn id="74" presetID="45" presetClass="entr" presetSubtype="0" fill="hold" grpId="0" nodeType="afterEffect">
                                      <p:stCondLst>
                                        <p:cond delay="340"/>
                                      </p:stCondLst>
                                      <p:childTnLst>
                                        <p:set>
                                          <p:cBhvr>
                                            <p:cTn id="75" dur="1" fill="hold">
                                              <p:stCondLst>
                                                <p:cond delay="0"/>
                                              </p:stCondLst>
                                            </p:cTn>
                                            <p:tgtEl>
                                              <p:spTgt spid="78"/>
                                            </p:tgtEl>
                                            <p:attrNameLst>
                                              <p:attrName>style.visibility</p:attrName>
                                            </p:attrNameLst>
                                          </p:cBhvr>
                                          <p:to>
                                            <p:strVal val="visible"/>
                                          </p:to>
                                        </p:set>
                                        <p:animEffect transition="in" filter="fade">
                                          <p:cBhvr>
                                            <p:cTn id="76" dur="500"/>
                                            <p:tgtEl>
                                              <p:spTgt spid="78"/>
                                            </p:tgtEl>
                                          </p:cBhvr>
                                        </p:animEffect>
                                        <p:anim calcmode="lin" valueType="num">
                                          <p:cBhvr>
                                            <p:cTn id="77" dur="500" fill="hold"/>
                                            <p:tgtEl>
                                              <p:spTgt spid="78"/>
                                            </p:tgtEl>
                                            <p:attrNameLst>
                                              <p:attrName>ppt_w</p:attrName>
                                            </p:attrNameLst>
                                          </p:cBhvr>
                                          <p:tavLst>
                                            <p:tav tm="0" fmla="#ppt_w*sin(2.5*pi*$)">
                                              <p:val>
                                                <p:fltVal val="0"/>
                                              </p:val>
                                            </p:tav>
                                            <p:tav tm="100000">
                                              <p:val>
                                                <p:fltVal val="1"/>
                                              </p:val>
                                            </p:tav>
                                          </p:tavLst>
                                        </p:anim>
                                        <p:anim calcmode="lin" valueType="num">
                                          <p:cBhvr>
                                            <p:cTn id="78" dur="500" fill="hold"/>
                                            <p:tgtEl>
                                              <p:spTgt spid="78"/>
                                            </p:tgtEl>
                                            <p:attrNameLst>
                                              <p:attrName>ppt_h</p:attrName>
                                            </p:attrNameLst>
                                          </p:cBhvr>
                                          <p:tavLst>
                                            <p:tav tm="0">
                                              <p:val>
                                                <p:strVal val="#ppt_h"/>
                                              </p:val>
                                            </p:tav>
                                            <p:tav tm="100000">
                                              <p:val>
                                                <p:strVal val="#ppt_h"/>
                                              </p:val>
                                            </p:tav>
                                          </p:tavLst>
                                        </p:anim>
                                      </p:childTnLst>
                                    </p:cTn>
                                  </p:par>
                                  <p:par>
                                    <p:cTn id="79" presetID="42" presetClass="entr" presetSubtype="0" fill="hold" nodeType="withEffect">
                                      <p:stCondLst>
                                        <p:cond delay="340"/>
                                      </p:stCondLst>
                                      <p:childTnLst>
                                        <p:set>
                                          <p:cBhvr>
                                            <p:cTn id="80" dur="1" fill="hold">
                                              <p:stCondLst>
                                                <p:cond delay="0"/>
                                              </p:stCondLst>
                                            </p:cTn>
                                            <p:tgtEl>
                                              <p:spTgt spid="81"/>
                                            </p:tgtEl>
                                            <p:attrNameLst>
                                              <p:attrName>style.visibility</p:attrName>
                                            </p:attrNameLst>
                                          </p:cBhvr>
                                          <p:to>
                                            <p:strVal val="visible"/>
                                          </p:to>
                                        </p:set>
                                        <p:animEffect transition="in" filter="fade">
                                          <p:cBhvr>
                                            <p:cTn id="81" dur="500"/>
                                            <p:tgtEl>
                                              <p:spTgt spid="81"/>
                                            </p:tgtEl>
                                          </p:cBhvr>
                                        </p:animEffect>
                                        <p:anim calcmode="lin" valueType="num">
                                          <p:cBhvr>
                                            <p:cTn id="82" dur="500" fill="hold"/>
                                            <p:tgtEl>
                                              <p:spTgt spid="81"/>
                                            </p:tgtEl>
                                            <p:attrNameLst>
                                              <p:attrName>ppt_x</p:attrName>
                                            </p:attrNameLst>
                                          </p:cBhvr>
                                          <p:tavLst>
                                            <p:tav tm="0">
                                              <p:val>
                                                <p:strVal val="#ppt_x"/>
                                              </p:val>
                                            </p:tav>
                                            <p:tav tm="100000">
                                              <p:val>
                                                <p:strVal val="#ppt_x"/>
                                              </p:val>
                                            </p:tav>
                                          </p:tavLst>
                                        </p:anim>
                                        <p:anim calcmode="lin" valueType="num">
                                          <p:cBhvr>
                                            <p:cTn id="83" dur="500" fill="hold"/>
                                            <p:tgtEl>
                                              <p:spTgt spid="81"/>
                                            </p:tgtEl>
                                            <p:attrNameLst>
                                              <p:attrName>ppt_y</p:attrName>
                                            </p:attrNameLst>
                                          </p:cBhvr>
                                          <p:tavLst>
                                            <p:tav tm="0">
                                              <p:val>
                                                <p:strVal val="#ppt_y+.1"/>
                                              </p:val>
                                            </p:tav>
                                            <p:tav tm="100000">
                                              <p:val>
                                                <p:strVal val="#ppt_y"/>
                                              </p:val>
                                            </p:tav>
                                          </p:tavLst>
                                        </p:anim>
                                      </p:childTnLst>
                                    </p:cTn>
                                  </p:par>
                                  <p:par>
                                    <p:cTn id="84" presetID="53" presetClass="entr" presetSubtype="16" fill="hold" grpId="0" nodeType="withEffect">
                                      <p:stCondLst>
                                        <p:cond delay="340"/>
                                      </p:stCondLst>
                                      <p:iterate type="lt">
                                        <p:tmPct val="6000"/>
                                      </p:iterate>
                                      <p:childTnLst>
                                        <p:set>
                                          <p:cBhvr>
                                            <p:cTn id="85" dur="1" fill="hold">
                                              <p:stCondLst>
                                                <p:cond delay="0"/>
                                              </p:stCondLst>
                                            </p:cTn>
                                            <p:tgtEl>
                                              <p:spTgt spid="126"/>
                                            </p:tgtEl>
                                            <p:attrNameLst>
                                              <p:attrName>style.visibility</p:attrName>
                                            </p:attrNameLst>
                                          </p:cBhvr>
                                          <p:to>
                                            <p:strVal val="visible"/>
                                          </p:to>
                                        </p:set>
                                        <p:anim calcmode="lin" valueType="num">
                                          <p:cBhvr>
                                            <p:cTn id="86" dur="500" fill="hold"/>
                                            <p:tgtEl>
                                              <p:spTgt spid="126"/>
                                            </p:tgtEl>
                                            <p:attrNameLst>
                                              <p:attrName>ppt_w</p:attrName>
                                            </p:attrNameLst>
                                          </p:cBhvr>
                                          <p:tavLst>
                                            <p:tav tm="0">
                                              <p:val>
                                                <p:fltVal val="0"/>
                                              </p:val>
                                            </p:tav>
                                            <p:tav tm="100000">
                                              <p:val>
                                                <p:strVal val="#ppt_w"/>
                                              </p:val>
                                            </p:tav>
                                          </p:tavLst>
                                        </p:anim>
                                        <p:anim calcmode="lin" valueType="num">
                                          <p:cBhvr>
                                            <p:cTn id="87" dur="500" fill="hold"/>
                                            <p:tgtEl>
                                              <p:spTgt spid="126"/>
                                            </p:tgtEl>
                                            <p:attrNameLst>
                                              <p:attrName>ppt_h</p:attrName>
                                            </p:attrNameLst>
                                          </p:cBhvr>
                                          <p:tavLst>
                                            <p:tav tm="0">
                                              <p:val>
                                                <p:fltVal val="0"/>
                                              </p:val>
                                            </p:tav>
                                            <p:tav tm="100000">
                                              <p:val>
                                                <p:strVal val="#ppt_h"/>
                                              </p:val>
                                            </p:tav>
                                          </p:tavLst>
                                        </p:anim>
                                        <p:animEffect transition="in" filter="fade">
                                          <p:cBhvr>
                                            <p:cTn id="88" dur="500"/>
                                            <p:tgtEl>
                                              <p:spTgt spid="126"/>
                                            </p:tgtEl>
                                          </p:cBhvr>
                                        </p:animEffect>
                                      </p:childTnLst>
                                    </p:cTn>
                                  </p:par>
                                </p:childTnLst>
                              </p:cTn>
                            </p:par>
                            <p:par>
                              <p:cTn id="89" fill="hold">
                                <p:stCondLst>
                                  <p:cond delay="5889"/>
                                </p:stCondLst>
                                <p:childTnLst>
                                  <p:par>
                                    <p:cTn id="90" presetID="45" presetClass="entr" presetSubtype="0" fill="hold" grpId="0" nodeType="afterEffect">
                                      <p:stCondLst>
                                        <p:cond delay="310"/>
                                      </p:stCondLst>
                                      <p:childTnLst>
                                        <p:set>
                                          <p:cBhvr>
                                            <p:cTn id="91" dur="1" fill="hold">
                                              <p:stCondLst>
                                                <p:cond delay="0"/>
                                              </p:stCondLst>
                                            </p:cTn>
                                            <p:tgtEl>
                                              <p:spTgt spid="79"/>
                                            </p:tgtEl>
                                            <p:attrNameLst>
                                              <p:attrName>style.visibility</p:attrName>
                                            </p:attrNameLst>
                                          </p:cBhvr>
                                          <p:to>
                                            <p:strVal val="visible"/>
                                          </p:to>
                                        </p:set>
                                        <p:animEffect transition="in" filter="fade">
                                          <p:cBhvr>
                                            <p:cTn id="92" dur="500"/>
                                            <p:tgtEl>
                                              <p:spTgt spid="79"/>
                                            </p:tgtEl>
                                          </p:cBhvr>
                                        </p:animEffect>
                                        <p:anim calcmode="lin" valueType="num">
                                          <p:cBhvr>
                                            <p:cTn id="93" dur="500" fill="hold"/>
                                            <p:tgtEl>
                                              <p:spTgt spid="79"/>
                                            </p:tgtEl>
                                            <p:attrNameLst>
                                              <p:attrName>ppt_w</p:attrName>
                                            </p:attrNameLst>
                                          </p:cBhvr>
                                          <p:tavLst>
                                            <p:tav tm="0" fmla="#ppt_w*sin(2.5*pi*$)">
                                              <p:val>
                                                <p:fltVal val="0"/>
                                              </p:val>
                                            </p:tav>
                                            <p:tav tm="100000">
                                              <p:val>
                                                <p:fltVal val="1"/>
                                              </p:val>
                                            </p:tav>
                                          </p:tavLst>
                                        </p:anim>
                                        <p:anim calcmode="lin" valueType="num">
                                          <p:cBhvr>
                                            <p:cTn id="94" dur="500" fill="hold"/>
                                            <p:tgtEl>
                                              <p:spTgt spid="79"/>
                                            </p:tgtEl>
                                            <p:attrNameLst>
                                              <p:attrName>ppt_h</p:attrName>
                                            </p:attrNameLst>
                                          </p:cBhvr>
                                          <p:tavLst>
                                            <p:tav tm="0">
                                              <p:val>
                                                <p:strVal val="#ppt_h"/>
                                              </p:val>
                                            </p:tav>
                                            <p:tav tm="100000">
                                              <p:val>
                                                <p:strVal val="#ppt_h"/>
                                              </p:val>
                                            </p:tav>
                                          </p:tavLst>
                                        </p:anim>
                                      </p:childTnLst>
                                    </p:cTn>
                                  </p:par>
                                  <p:par>
                                    <p:cTn id="95" presetID="42" presetClass="entr" presetSubtype="0" fill="hold" grpId="0" nodeType="withEffect">
                                      <p:stCondLst>
                                        <p:cond delay="310"/>
                                      </p:stCondLst>
                                      <p:childTnLst>
                                        <p:set>
                                          <p:cBhvr>
                                            <p:cTn id="96" dur="1" fill="hold">
                                              <p:stCondLst>
                                                <p:cond delay="0"/>
                                              </p:stCondLst>
                                            </p:cTn>
                                            <p:tgtEl>
                                              <p:spTgt spid="80"/>
                                            </p:tgtEl>
                                            <p:attrNameLst>
                                              <p:attrName>style.visibility</p:attrName>
                                            </p:attrNameLst>
                                          </p:cBhvr>
                                          <p:to>
                                            <p:strVal val="visible"/>
                                          </p:to>
                                        </p:set>
                                        <p:animEffect transition="in" filter="fade">
                                          <p:cBhvr>
                                            <p:cTn id="97" dur="500"/>
                                            <p:tgtEl>
                                              <p:spTgt spid="80"/>
                                            </p:tgtEl>
                                          </p:cBhvr>
                                        </p:animEffect>
                                        <p:anim calcmode="lin" valueType="num">
                                          <p:cBhvr>
                                            <p:cTn id="98" dur="500" fill="hold"/>
                                            <p:tgtEl>
                                              <p:spTgt spid="80"/>
                                            </p:tgtEl>
                                            <p:attrNameLst>
                                              <p:attrName>ppt_x</p:attrName>
                                            </p:attrNameLst>
                                          </p:cBhvr>
                                          <p:tavLst>
                                            <p:tav tm="0">
                                              <p:val>
                                                <p:strVal val="#ppt_x"/>
                                              </p:val>
                                            </p:tav>
                                            <p:tav tm="100000">
                                              <p:val>
                                                <p:strVal val="#ppt_x"/>
                                              </p:val>
                                            </p:tav>
                                          </p:tavLst>
                                        </p:anim>
                                        <p:anim calcmode="lin" valueType="num">
                                          <p:cBhvr>
                                            <p:cTn id="99" dur="500" fill="hold"/>
                                            <p:tgtEl>
                                              <p:spTgt spid="80"/>
                                            </p:tgtEl>
                                            <p:attrNameLst>
                                              <p:attrName>ppt_y</p:attrName>
                                            </p:attrNameLst>
                                          </p:cBhvr>
                                          <p:tavLst>
                                            <p:tav tm="0">
                                              <p:val>
                                                <p:strVal val="#ppt_y+.1"/>
                                              </p:val>
                                            </p:tav>
                                            <p:tav tm="100000">
                                              <p:val>
                                                <p:strVal val="#ppt_y"/>
                                              </p:val>
                                            </p:tav>
                                          </p:tavLst>
                                        </p:anim>
                                      </p:childTnLst>
                                    </p:cTn>
                                  </p:par>
                                  <p:par>
                                    <p:cTn id="100" presetID="53" presetClass="entr" presetSubtype="16" fill="hold" grpId="0" nodeType="withEffect">
                                      <p:stCondLst>
                                        <p:cond delay="310"/>
                                      </p:stCondLst>
                                      <p:iterate type="lt">
                                        <p:tmPct val="6000"/>
                                      </p:iterate>
                                      <p:childTnLst>
                                        <p:set>
                                          <p:cBhvr>
                                            <p:cTn id="101" dur="1" fill="hold">
                                              <p:stCondLst>
                                                <p:cond delay="0"/>
                                              </p:stCondLst>
                                            </p:cTn>
                                            <p:tgtEl>
                                              <p:spTgt spid="127"/>
                                            </p:tgtEl>
                                            <p:attrNameLst>
                                              <p:attrName>style.visibility</p:attrName>
                                            </p:attrNameLst>
                                          </p:cBhvr>
                                          <p:to>
                                            <p:strVal val="visible"/>
                                          </p:to>
                                        </p:set>
                                        <p:anim calcmode="lin" valueType="num">
                                          <p:cBhvr>
                                            <p:cTn id="102" dur="500" fill="hold"/>
                                            <p:tgtEl>
                                              <p:spTgt spid="127"/>
                                            </p:tgtEl>
                                            <p:attrNameLst>
                                              <p:attrName>ppt_w</p:attrName>
                                            </p:attrNameLst>
                                          </p:cBhvr>
                                          <p:tavLst>
                                            <p:tav tm="0">
                                              <p:val>
                                                <p:fltVal val="0"/>
                                              </p:val>
                                            </p:tav>
                                            <p:tav tm="100000">
                                              <p:val>
                                                <p:strVal val="#ppt_w"/>
                                              </p:val>
                                            </p:tav>
                                          </p:tavLst>
                                        </p:anim>
                                        <p:anim calcmode="lin" valueType="num">
                                          <p:cBhvr>
                                            <p:cTn id="103" dur="500" fill="hold"/>
                                            <p:tgtEl>
                                              <p:spTgt spid="127"/>
                                            </p:tgtEl>
                                            <p:attrNameLst>
                                              <p:attrName>ppt_h</p:attrName>
                                            </p:attrNameLst>
                                          </p:cBhvr>
                                          <p:tavLst>
                                            <p:tav tm="0">
                                              <p:val>
                                                <p:fltVal val="0"/>
                                              </p:val>
                                            </p:tav>
                                            <p:tav tm="100000">
                                              <p:val>
                                                <p:strVal val="#ppt_h"/>
                                              </p:val>
                                            </p:tav>
                                          </p:tavLst>
                                        </p:anim>
                                        <p:animEffect transition="in" filter="fade">
                                          <p:cBhvr>
                                            <p:cTn id="104" dur="500"/>
                                            <p:tgtEl>
                                              <p:spTgt spid="127"/>
                                            </p:tgtEl>
                                          </p:cBhvr>
                                        </p:animEffect>
                                      </p:childTnLst>
                                    </p:cTn>
                                  </p:par>
                                </p:childTnLst>
                              </p:cTn>
                            </p:par>
                            <p:par>
                              <p:cTn id="105" fill="hold">
                                <p:stCondLst>
                                  <p:cond delay="6849"/>
                                </p:stCondLst>
                                <p:childTnLst>
                                  <p:par>
                                    <p:cTn id="106" presetID="22" presetClass="entr" presetSubtype="8" fill="hold" nodeType="after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wipe(left)">
                                          <p:cBhvr>
                                            <p:cTn id="10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P spid="74" grpId="0" animBg="1"/>
          <p:bldP spid="75" grpId="0" animBg="1"/>
          <p:bldP spid="76" grpId="0"/>
          <p:bldP spid="77" grpId="0" animBg="1"/>
          <p:bldP spid="78" grpId="0" animBg="1"/>
          <p:bldP spid="79" grpId="0" animBg="1"/>
          <p:bldP spid="80" grpId="0" animBg="1"/>
          <p:bldP spid="124" grpId="0"/>
          <p:bldP spid="125" grpId="0"/>
          <p:bldP spid="126" grpId="0"/>
          <p:bldP spid="12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622935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833586" y="1611034"/>
            <a:ext cx="3814378" cy="789611"/>
          </a:xfrm>
          <a:prstGeom prst="roundRect">
            <a:avLst>
              <a:gd name="adj" fmla="val 50000"/>
            </a:avLst>
          </a:prstGeom>
          <a:solidFill>
            <a:schemeClr val="accent3">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938846" y="1698925"/>
            <a:ext cx="3599182" cy="594779"/>
            <a:chOff x="805498" y="1698925"/>
            <a:chExt cx="3599182" cy="594779"/>
          </a:xfrm>
        </p:grpSpPr>
        <p:sp>
          <p:nvSpPr>
            <p:cNvPr id="5" name="圆角矩形 4"/>
            <p:cNvSpPr/>
            <p:nvPr/>
          </p:nvSpPr>
          <p:spPr>
            <a:xfrm>
              <a:off x="805498" y="1698925"/>
              <a:ext cx="3599182" cy="594779"/>
            </a:xfrm>
            <a:prstGeom prst="roundRect">
              <a:avLst>
                <a:gd name="adj" fmla="val 50000"/>
              </a:avLst>
            </a:prstGeom>
            <a:solidFill>
              <a:srgbClr val="F9F9F9"/>
            </a:solidFill>
            <a:ln w="31750">
              <a:gradFill>
                <a:gsLst>
                  <a:gs pos="0">
                    <a:schemeClr val="bg1"/>
                  </a:gs>
                  <a:gs pos="100000">
                    <a:srgbClr val="EAEAEA"/>
                  </a:gs>
                </a:gsLst>
                <a:lin ang="5400000" scaled="1"/>
              </a:gradFill>
            </a:ln>
            <a:effectLst>
              <a:outerShdw blurRad="76200" dist="38100" dir="5400000" algn="t" rotWithShape="0">
                <a:schemeClr val="accent3">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文本框 6"/>
            <p:cNvSpPr txBox="1"/>
            <p:nvPr/>
          </p:nvSpPr>
          <p:spPr>
            <a:xfrm>
              <a:off x="1085235" y="1765481"/>
              <a:ext cx="3039708" cy="461665"/>
            </a:xfrm>
            <a:prstGeom prst="rect">
              <a:avLst/>
            </a:prstGeom>
            <a:noFill/>
          </p:spPr>
          <p:txBody>
            <a:bodyPr wrap="square" rtlCol="0">
              <a:spAutoFit/>
            </a:bodyPr>
            <a:lstStyle/>
            <a:p>
              <a:pPr algn="dist"/>
              <a:r>
                <a:rPr lang="en-US" altLang="zh-CN" sz="2400" dirty="0">
                  <a:solidFill>
                    <a:schemeClr val="accent3"/>
                  </a:solidFill>
                  <a:latin typeface="ITC Avant Garde Std Bk" panose="020B0502020202020204" pitchFamily="34" charset="0"/>
                </a:rPr>
                <a:t>Add the title here</a:t>
              </a:r>
              <a:endParaRPr lang="en-US" altLang="zh-CN" sz="2400" dirty="0">
                <a:solidFill>
                  <a:schemeClr val="accent3"/>
                </a:solidFill>
                <a:latin typeface="ITC Avant Garde Std Bk" panose="020B0502020202020204" pitchFamily="34" charset="0"/>
              </a:endParaRPr>
            </a:p>
          </p:txBody>
        </p:sp>
      </p:grpSp>
      <p:sp>
        <p:nvSpPr>
          <p:cNvPr id="8" name="矩形 7"/>
          <p:cNvSpPr/>
          <p:nvPr/>
        </p:nvSpPr>
        <p:spPr>
          <a:xfrm>
            <a:off x="730704" y="2449993"/>
            <a:ext cx="4755695" cy="1643527"/>
          </a:xfrm>
          <a:prstGeom prst="rect">
            <a:avLst/>
          </a:prstGeom>
        </p:spPr>
        <p:txBody>
          <a:bodyPr wrap="square">
            <a:spAutoFit/>
          </a:bodyPr>
          <a:lstStyle/>
          <a:p>
            <a:pPr algn="just">
              <a:lnSpc>
                <a:spcPct val="120000"/>
              </a:lnSpc>
            </a:pPr>
            <a:r>
              <a:rPr lang="en-US" altLang="zh-CN" sz="1400" dirty="0">
                <a:solidFill>
                  <a:schemeClr val="bg1"/>
                </a:solidFill>
                <a:latin typeface="ITC Avant Garde Std Bk" panose="020B0502020202020204" pitchFamily="34" charset="0"/>
                <a:ea typeface="宋体" panose="02010600030101010101" pitchFamily="2" charset="-122"/>
              </a:rPr>
              <a:t>A certain amount of care or pain or trouble is necessary for every man at all times. A ship without a ballast is unstable and will not go straight. A certain amount of care or pain or trouble is necessary for every man at all times. A ship without a ballast is unstable and will not go straight. </a:t>
            </a:r>
            <a:endParaRPr lang="zh-CN" altLang="en-US" sz="1400" dirty="0">
              <a:solidFill>
                <a:schemeClr val="bg1"/>
              </a:solidFill>
              <a:latin typeface="ITC Avant Garde Std Bk" panose="020B0502020202020204" pitchFamily="34" charset="0"/>
            </a:endParaRPr>
          </a:p>
        </p:txBody>
      </p:sp>
      <p:sp>
        <p:nvSpPr>
          <p:cNvPr id="9" name="圆角矩形 8"/>
          <p:cNvSpPr/>
          <p:nvPr/>
        </p:nvSpPr>
        <p:spPr>
          <a:xfrm>
            <a:off x="805499" y="4259597"/>
            <a:ext cx="931342" cy="899479"/>
          </a:xfrm>
          <a:prstGeom prst="roundRect">
            <a:avLst>
              <a:gd name="adj" fmla="val 14185"/>
            </a:avLst>
          </a:prstGeom>
          <a:noFill/>
          <a:ln w="127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2076669" y="4259597"/>
            <a:ext cx="931342" cy="899479"/>
          </a:xfrm>
          <a:prstGeom prst="roundRect">
            <a:avLst>
              <a:gd name="adj" fmla="val 14185"/>
            </a:avLst>
          </a:prstGeom>
          <a:noFill/>
          <a:ln w="127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3347839" y="4259597"/>
            <a:ext cx="931342" cy="899479"/>
          </a:xfrm>
          <a:prstGeom prst="roundRect">
            <a:avLst>
              <a:gd name="adj" fmla="val 14185"/>
            </a:avLst>
          </a:prstGeom>
          <a:noFill/>
          <a:ln w="127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1037610" y="4468862"/>
            <a:ext cx="476368" cy="478867"/>
            <a:chOff x="6469046" y="3702469"/>
            <a:chExt cx="697452" cy="701109"/>
          </a:xfrm>
          <a:solidFill>
            <a:schemeClr val="bg1"/>
          </a:solidFill>
        </p:grpSpPr>
        <p:sp>
          <p:nvSpPr>
            <p:cNvPr id="13" name="Freeform 5"/>
            <p:cNvSpPr>
              <a:spLocks noEditPoints="1"/>
            </p:cNvSpPr>
            <p:nvPr/>
          </p:nvSpPr>
          <p:spPr bwMode="auto">
            <a:xfrm>
              <a:off x="6469046" y="3702469"/>
              <a:ext cx="613698" cy="603458"/>
            </a:xfrm>
            <a:custGeom>
              <a:avLst/>
              <a:gdLst>
                <a:gd name="T0" fmla="*/ 54 w 710"/>
                <a:gd name="T1" fmla="*/ 87 h 698"/>
                <a:gd name="T2" fmla="*/ 114 w 710"/>
                <a:gd name="T3" fmla="*/ 87 h 698"/>
                <a:gd name="T4" fmla="*/ 114 w 710"/>
                <a:gd name="T5" fmla="*/ 33 h 698"/>
                <a:gd name="T6" fmla="*/ 146 w 710"/>
                <a:gd name="T7" fmla="*/ 1 h 698"/>
                <a:gd name="T8" fmla="*/ 178 w 710"/>
                <a:gd name="T9" fmla="*/ 33 h 698"/>
                <a:gd name="T10" fmla="*/ 178 w 710"/>
                <a:gd name="T11" fmla="*/ 169 h 698"/>
                <a:gd name="T12" fmla="*/ 146 w 710"/>
                <a:gd name="T13" fmla="*/ 201 h 698"/>
                <a:gd name="T14" fmla="*/ 114 w 710"/>
                <a:gd name="T15" fmla="*/ 169 h 698"/>
                <a:gd name="T16" fmla="*/ 114 w 710"/>
                <a:gd name="T17" fmla="*/ 144 h 698"/>
                <a:gd name="T18" fmla="*/ 57 w 710"/>
                <a:gd name="T19" fmla="*/ 144 h 698"/>
                <a:gd name="T20" fmla="*/ 57 w 710"/>
                <a:gd name="T21" fmla="*/ 262 h 698"/>
                <a:gd name="T22" fmla="*/ 653 w 710"/>
                <a:gd name="T23" fmla="*/ 262 h 698"/>
                <a:gd name="T24" fmla="*/ 653 w 710"/>
                <a:gd name="T25" fmla="*/ 144 h 698"/>
                <a:gd name="T26" fmla="*/ 591 w 710"/>
                <a:gd name="T27" fmla="*/ 144 h 698"/>
                <a:gd name="T28" fmla="*/ 591 w 710"/>
                <a:gd name="T29" fmla="*/ 87 h 698"/>
                <a:gd name="T30" fmla="*/ 656 w 710"/>
                <a:gd name="T31" fmla="*/ 87 h 698"/>
                <a:gd name="T32" fmla="*/ 710 w 710"/>
                <a:gd name="T33" fmla="*/ 141 h 698"/>
                <a:gd name="T34" fmla="*/ 710 w 710"/>
                <a:gd name="T35" fmla="*/ 412 h 698"/>
                <a:gd name="T36" fmla="*/ 653 w 710"/>
                <a:gd name="T37" fmla="*/ 393 h 698"/>
                <a:gd name="T38" fmla="*/ 653 w 710"/>
                <a:gd name="T39" fmla="*/ 300 h 698"/>
                <a:gd name="T40" fmla="*/ 57 w 710"/>
                <a:gd name="T41" fmla="*/ 300 h 698"/>
                <a:gd name="T42" fmla="*/ 57 w 710"/>
                <a:gd name="T43" fmla="*/ 641 h 698"/>
                <a:gd name="T44" fmla="*/ 386 w 710"/>
                <a:gd name="T45" fmla="*/ 641 h 698"/>
                <a:gd name="T46" fmla="*/ 401 w 710"/>
                <a:gd name="T47" fmla="*/ 698 h 698"/>
                <a:gd name="T48" fmla="*/ 54 w 710"/>
                <a:gd name="T49" fmla="*/ 698 h 698"/>
                <a:gd name="T50" fmla="*/ 16 w 710"/>
                <a:gd name="T51" fmla="*/ 682 h 698"/>
                <a:gd name="T52" fmla="*/ 0 w 710"/>
                <a:gd name="T53" fmla="*/ 644 h 698"/>
                <a:gd name="T54" fmla="*/ 0 w 710"/>
                <a:gd name="T55" fmla="*/ 141 h 698"/>
                <a:gd name="T56" fmla="*/ 54 w 710"/>
                <a:gd name="T57" fmla="*/ 87 h 698"/>
                <a:gd name="T58" fmla="*/ 365 w 710"/>
                <a:gd name="T59" fmla="*/ 169 h 698"/>
                <a:gd name="T60" fmla="*/ 334 w 710"/>
                <a:gd name="T61" fmla="*/ 201 h 698"/>
                <a:gd name="T62" fmla="*/ 302 w 710"/>
                <a:gd name="T63" fmla="*/ 169 h 698"/>
                <a:gd name="T64" fmla="*/ 302 w 710"/>
                <a:gd name="T65" fmla="*/ 144 h 698"/>
                <a:gd name="T66" fmla="*/ 216 w 710"/>
                <a:gd name="T67" fmla="*/ 144 h 698"/>
                <a:gd name="T68" fmla="*/ 216 w 710"/>
                <a:gd name="T69" fmla="*/ 87 h 698"/>
                <a:gd name="T70" fmla="*/ 302 w 710"/>
                <a:gd name="T71" fmla="*/ 87 h 698"/>
                <a:gd name="T72" fmla="*/ 302 w 710"/>
                <a:gd name="T73" fmla="*/ 32 h 698"/>
                <a:gd name="T74" fmla="*/ 334 w 710"/>
                <a:gd name="T75" fmla="*/ 0 h 698"/>
                <a:gd name="T76" fmla="*/ 365 w 710"/>
                <a:gd name="T77" fmla="*/ 32 h 698"/>
                <a:gd name="T78" fmla="*/ 365 w 710"/>
                <a:gd name="T79" fmla="*/ 169 h 698"/>
                <a:gd name="T80" fmla="*/ 553 w 710"/>
                <a:gd name="T81" fmla="*/ 169 h 698"/>
                <a:gd name="T82" fmla="*/ 521 w 710"/>
                <a:gd name="T83" fmla="*/ 201 h 698"/>
                <a:gd name="T84" fmla="*/ 489 w 710"/>
                <a:gd name="T85" fmla="*/ 169 h 698"/>
                <a:gd name="T86" fmla="*/ 489 w 710"/>
                <a:gd name="T87" fmla="*/ 144 h 698"/>
                <a:gd name="T88" fmla="*/ 403 w 710"/>
                <a:gd name="T89" fmla="*/ 144 h 698"/>
                <a:gd name="T90" fmla="*/ 403 w 710"/>
                <a:gd name="T91" fmla="*/ 87 h 698"/>
                <a:gd name="T92" fmla="*/ 489 w 710"/>
                <a:gd name="T93" fmla="*/ 87 h 698"/>
                <a:gd name="T94" fmla="*/ 489 w 710"/>
                <a:gd name="T95" fmla="*/ 33 h 698"/>
                <a:gd name="T96" fmla="*/ 521 w 710"/>
                <a:gd name="T97" fmla="*/ 1 h 698"/>
                <a:gd name="T98" fmla="*/ 553 w 710"/>
                <a:gd name="T99" fmla="*/ 33 h 698"/>
                <a:gd name="T100" fmla="*/ 553 w 710"/>
                <a:gd name="T101" fmla="*/ 16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0" h="698">
                  <a:moveTo>
                    <a:pt x="54" y="87"/>
                  </a:moveTo>
                  <a:cubicBezTo>
                    <a:pt x="114" y="87"/>
                    <a:pt x="114" y="87"/>
                    <a:pt x="114" y="87"/>
                  </a:cubicBezTo>
                  <a:cubicBezTo>
                    <a:pt x="114" y="33"/>
                    <a:pt x="114" y="33"/>
                    <a:pt x="114" y="33"/>
                  </a:cubicBezTo>
                  <a:cubicBezTo>
                    <a:pt x="114" y="15"/>
                    <a:pt x="128" y="1"/>
                    <a:pt x="146" y="1"/>
                  </a:cubicBezTo>
                  <a:cubicBezTo>
                    <a:pt x="164" y="1"/>
                    <a:pt x="178" y="15"/>
                    <a:pt x="178" y="33"/>
                  </a:cubicBezTo>
                  <a:cubicBezTo>
                    <a:pt x="178" y="169"/>
                    <a:pt x="178" y="169"/>
                    <a:pt x="178" y="169"/>
                  </a:cubicBezTo>
                  <a:cubicBezTo>
                    <a:pt x="178" y="187"/>
                    <a:pt x="164" y="201"/>
                    <a:pt x="146" y="201"/>
                  </a:cubicBezTo>
                  <a:cubicBezTo>
                    <a:pt x="128" y="201"/>
                    <a:pt x="114" y="187"/>
                    <a:pt x="114" y="169"/>
                  </a:cubicBezTo>
                  <a:cubicBezTo>
                    <a:pt x="114" y="144"/>
                    <a:pt x="114" y="144"/>
                    <a:pt x="114" y="144"/>
                  </a:cubicBezTo>
                  <a:cubicBezTo>
                    <a:pt x="57" y="144"/>
                    <a:pt x="57" y="144"/>
                    <a:pt x="57" y="144"/>
                  </a:cubicBezTo>
                  <a:cubicBezTo>
                    <a:pt x="57" y="262"/>
                    <a:pt x="57" y="262"/>
                    <a:pt x="57" y="262"/>
                  </a:cubicBezTo>
                  <a:cubicBezTo>
                    <a:pt x="653" y="262"/>
                    <a:pt x="653" y="262"/>
                    <a:pt x="653" y="262"/>
                  </a:cubicBezTo>
                  <a:cubicBezTo>
                    <a:pt x="653" y="144"/>
                    <a:pt x="653" y="144"/>
                    <a:pt x="653" y="144"/>
                  </a:cubicBezTo>
                  <a:cubicBezTo>
                    <a:pt x="591" y="144"/>
                    <a:pt x="591" y="144"/>
                    <a:pt x="591" y="144"/>
                  </a:cubicBezTo>
                  <a:cubicBezTo>
                    <a:pt x="591" y="87"/>
                    <a:pt x="591" y="87"/>
                    <a:pt x="591" y="87"/>
                  </a:cubicBezTo>
                  <a:cubicBezTo>
                    <a:pt x="656" y="87"/>
                    <a:pt x="656" y="87"/>
                    <a:pt x="656" y="87"/>
                  </a:cubicBezTo>
                  <a:cubicBezTo>
                    <a:pt x="686" y="87"/>
                    <a:pt x="710" y="111"/>
                    <a:pt x="710" y="141"/>
                  </a:cubicBezTo>
                  <a:cubicBezTo>
                    <a:pt x="710" y="412"/>
                    <a:pt x="710" y="412"/>
                    <a:pt x="710" y="412"/>
                  </a:cubicBezTo>
                  <a:cubicBezTo>
                    <a:pt x="692" y="403"/>
                    <a:pt x="673" y="396"/>
                    <a:pt x="653" y="393"/>
                  </a:cubicBezTo>
                  <a:cubicBezTo>
                    <a:pt x="653" y="300"/>
                    <a:pt x="653" y="300"/>
                    <a:pt x="653" y="300"/>
                  </a:cubicBezTo>
                  <a:cubicBezTo>
                    <a:pt x="57" y="300"/>
                    <a:pt x="57" y="300"/>
                    <a:pt x="57" y="300"/>
                  </a:cubicBezTo>
                  <a:cubicBezTo>
                    <a:pt x="57" y="641"/>
                    <a:pt x="57" y="641"/>
                    <a:pt x="57" y="641"/>
                  </a:cubicBezTo>
                  <a:cubicBezTo>
                    <a:pt x="386" y="641"/>
                    <a:pt x="386" y="641"/>
                    <a:pt x="386" y="641"/>
                  </a:cubicBezTo>
                  <a:cubicBezTo>
                    <a:pt x="388" y="661"/>
                    <a:pt x="393" y="680"/>
                    <a:pt x="401" y="698"/>
                  </a:cubicBezTo>
                  <a:cubicBezTo>
                    <a:pt x="54" y="698"/>
                    <a:pt x="54" y="698"/>
                    <a:pt x="54" y="698"/>
                  </a:cubicBezTo>
                  <a:cubicBezTo>
                    <a:pt x="39" y="698"/>
                    <a:pt x="26" y="692"/>
                    <a:pt x="16" y="682"/>
                  </a:cubicBezTo>
                  <a:cubicBezTo>
                    <a:pt x="6" y="673"/>
                    <a:pt x="0" y="659"/>
                    <a:pt x="0" y="644"/>
                  </a:cubicBezTo>
                  <a:cubicBezTo>
                    <a:pt x="0" y="141"/>
                    <a:pt x="0" y="141"/>
                    <a:pt x="0" y="141"/>
                  </a:cubicBezTo>
                  <a:cubicBezTo>
                    <a:pt x="0" y="111"/>
                    <a:pt x="24" y="87"/>
                    <a:pt x="54" y="87"/>
                  </a:cubicBezTo>
                  <a:close/>
                  <a:moveTo>
                    <a:pt x="365" y="169"/>
                  </a:moveTo>
                  <a:cubicBezTo>
                    <a:pt x="365" y="186"/>
                    <a:pt x="351" y="201"/>
                    <a:pt x="334" y="201"/>
                  </a:cubicBezTo>
                  <a:cubicBezTo>
                    <a:pt x="316" y="201"/>
                    <a:pt x="302" y="186"/>
                    <a:pt x="302" y="169"/>
                  </a:cubicBezTo>
                  <a:cubicBezTo>
                    <a:pt x="302" y="144"/>
                    <a:pt x="302" y="144"/>
                    <a:pt x="302" y="144"/>
                  </a:cubicBezTo>
                  <a:cubicBezTo>
                    <a:pt x="216" y="144"/>
                    <a:pt x="216" y="144"/>
                    <a:pt x="216" y="144"/>
                  </a:cubicBezTo>
                  <a:cubicBezTo>
                    <a:pt x="216" y="87"/>
                    <a:pt x="216" y="87"/>
                    <a:pt x="216" y="87"/>
                  </a:cubicBezTo>
                  <a:cubicBezTo>
                    <a:pt x="302" y="87"/>
                    <a:pt x="302" y="87"/>
                    <a:pt x="302" y="87"/>
                  </a:cubicBezTo>
                  <a:cubicBezTo>
                    <a:pt x="302" y="32"/>
                    <a:pt x="302" y="32"/>
                    <a:pt x="302" y="32"/>
                  </a:cubicBezTo>
                  <a:cubicBezTo>
                    <a:pt x="302" y="15"/>
                    <a:pt x="316" y="0"/>
                    <a:pt x="334" y="0"/>
                  </a:cubicBezTo>
                  <a:cubicBezTo>
                    <a:pt x="351" y="0"/>
                    <a:pt x="365" y="15"/>
                    <a:pt x="365" y="32"/>
                  </a:cubicBezTo>
                  <a:cubicBezTo>
                    <a:pt x="365" y="169"/>
                    <a:pt x="365" y="169"/>
                    <a:pt x="365" y="169"/>
                  </a:cubicBezTo>
                  <a:close/>
                  <a:moveTo>
                    <a:pt x="553" y="169"/>
                  </a:moveTo>
                  <a:cubicBezTo>
                    <a:pt x="553" y="187"/>
                    <a:pt x="539" y="201"/>
                    <a:pt x="521" y="201"/>
                  </a:cubicBezTo>
                  <a:cubicBezTo>
                    <a:pt x="503" y="201"/>
                    <a:pt x="489" y="187"/>
                    <a:pt x="489" y="169"/>
                  </a:cubicBezTo>
                  <a:cubicBezTo>
                    <a:pt x="489" y="144"/>
                    <a:pt x="489" y="144"/>
                    <a:pt x="489" y="144"/>
                  </a:cubicBezTo>
                  <a:cubicBezTo>
                    <a:pt x="403" y="144"/>
                    <a:pt x="403" y="144"/>
                    <a:pt x="403" y="144"/>
                  </a:cubicBezTo>
                  <a:cubicBezTo>
                    <a:pt x="403" y="87"/>
                    <a:pt x="403" y="87"/>
                    <a:pt x="403" y="87"/>
                  </a:cubicBezTo>
                  <a:cubicBezTo>
                    <a:pt x="489" y="87"/>
                    <a:pt x="489" y="87"/>
                    <a:pt x="489" y="87"/>
                  </a:cubicBezTo>
                  <a:cubicBezTo>
                    <a:pt x="489" y="33"/>
                    <a:pt x="489" y="33"/>
                    <a:pt x="489" y="33"/>
                  </a:cubicBezTo>
                  <a:cubicBezTo>
                    <a:pt x="489" y="15"/>
                    <a:pt x="503" y="1"/>
                    <a:pt x="521" y="1"/>
                  </a:cubicBezTo>
                  <a:cubicBezTo>
                    <a:pt x="539" y="1"/>
                    <a:pt x="553" y="15"/>
                    <a:pt x="553" y="33"/>
                  </a:cubicBezTo>
                  <a:cubicBezTo>
                    <a:pt x="553" y="169"/>
                    <a:pt x="553" y="169"/>
                    <a:pt x="55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6"/>
            <p:cNvSpPr>
              <a:spLocks noEditPoints="1"/>
            </p:cNvSpPr>
            <p:nvPr/>
          </p:nvSpPr>
          <p:spPr bwMode="auto">
            <a:xfrm>
              <a:off x="6595224" y="4032725"/>
              <a:ext cx="362075" cy="153973"/>
            </a:xfrm>
            <a:custGeom>
              <a:avLst/>
              <a:gdLst>
                <a:gd name="T0" fmla="*/ 17 w 419"/>
                <a:gd name="T1" fmla="*/ 0 h 178"/>
                <a:gd name="T2" fmla="*/ 84 w 419"/>
                <a:gd name="T3" fmla="*/ 0 h 178"/>
                <a:gd name="T4" fmla="*/ 102 w 419"/>
                <a:gd name="T5" fmla="*/ 18 h 178"/>
                <a:gd name="T6" fmla="*/ 102 w 419"/>
                <a:gd name="T7" fmla="*/ 46 h 178"/>
                <a:gd name="T8" fmla="*/ 84 w 419"/>
                <a:gd name="T9" fmla="*/ 64 h 178"/>
                <a:gd name="T10" fmla="*/ 17 w 419"/>
                <a:gd name="T11" fmla="*/ 64 h 178"/>
                <a:gd name="T12" fmla="*/ 0 w 419"/>
                <a:gd name="T13" fmla="*/ 46 h 178"/>
                <a:gd name="T14" fmla="*/ 0 w 419"/>
                <a:gd name="T15" fmla="*/ 18 h 178"/>
                <a:gd name="T16" fmla="*/ 17 w 419"/>
                <a:gd name="T17" fmla="*/ 0 h 178"/>
                <a:gd name="T18" fmla="*/ 175 w 419"/>
                <a:gd name="T19" fmla="*/ 115 h 178"/>
                <a:gd name="T20" fmla="*/ 245 w 419"/>
                <a:gd name="T21" fmla="*/ 115 h 178"/>
                <a:gd name="T22" fmla="*/ 261 w 419"/>
                <a:gd name="T23" fmla="*/ 131 h 178"/>
                <a:gd name="T24" fmla="*/ 261 w 419"/>
                <a:gd name="T25" fmla="*/ 134 h 178"/>
                <a:gd name="T26" fmla="*/ 245 w 419"/>
                <a:gd name="T27" fmla="*/ 178 h 178"/>
                <a:gd name="T28" fmla="*/ 245 w 419"/>
                <a:gd name="T29" fmla="*/ 178 h 178"/>
                <a:gd name="T30" fmla="*/ 175 w 419"/>
                <a:gd name="T31" fmla="*/ 178 h 178"/>
                <a:gd name="T32" fmla="*/ 159 w 419"/>
                <a:gd name="T33" fmla="*/ 162 h 178"/>
                <a:gd name="T34" fmla="*/ 159 w 419"/>
                <a:gd name="T35" fmla="*/ 131 h 178"/>
                <a:gd name="T36" fmla="*/ 175 w 419"/>
                <a:gd name="T37" fmla="*/ 115 h 178"/>
                <a:gd name="T38" fmla="*/ 16 w 419"/>
                <a:gd name="T39" fmla="*/ 115 h 178"/>
                <a:gd name="T40" fmla="*/ 86 w 419"/>
                <a:gd name="T41" fmla="*/ 115 h 178"/>
                <a:gd name="T42" fmla="*/ 102 w 419"/>
                <a:gd name="T43" fmla="*/ 131 h 178"/>
                <a:gd name="T44" fmla="*/ 102 w 419"/>
                <a:gd name="T45" fmla="*/ 162 h 178"/>
                <a:gd name="T46" fmla="*/ 86 w 419"/>
                <a:gd name="T47" fmla="*/ 178 h 178"/>
                <a:gd name="T48" fmla="*/ 16 w 419"/>
                <a:gd name="T49" fmla="*/ 178 h 178"/>
                <a:gd name="T50" fmla="*/ 0 w 419"/>
                <a:gd name="T51" fmla="*/ 162 h 178"/>
                <a:gd name="T52" fmla="*/ 0 w 419"/>
                <a:gd name="T53" fmla="*/ 131 h 178"/>
                <a:gd name="T54" fmla="*/ 16 w 419"/>
                <a:gd name="T55" fmla="*/ 115 h 178"/>
                <a:gd name="T56" fmla="*/ 334 w 419"/>
                <a:gd name="T57" fmla="*/ 0 h 178"/>
                <a:gd name="T58" fmla="*/ 404 w 419"/>
                <a:gd name="T59" fmla="*/ 0 h 178"/>
                <a:gd name="T60" fmla="*/ 419 w 419"/>
                <a:gd name="T61" fmla="*/ 11 h 178"/>
                <a:gd name="T62" fmla="*/ 321 w 419"/>
                <a:gd name="T63" fmla="*/ 57 h 178"/>
                <a:gd name="T64" fmla="*/ 318 w 419"/>
                <a:gd name="T65" fmla="*/ 48 h 178"/>
                <a:gd name="T66" fmla="*/ 318 w 419"/>
                <a:gd name="T67" fmla="*/ 16 h 178"/>
                <a:gd name="T68" fmla="*/ 334 w 419"/>
                <a:gd name="T69" fmla="*/ 0 h 178"/>
                <a:gd name="T70" fmla="*/ 175 w 419"/>
                <a:gd name="T71" fmla="*/ 0 h 178"/>
                <a:gd name="T72" fmla="*/ 245 w 419"/>
                <a:gd name="T73" fmla="*/ 0 h 178"/>
                <a:gd name="T74" fmla="*/ 261 w 419"/>
                <a:gd name="T75" fmla="*/ 16 h 178"/>
                <a:gd name="T76" fmla="*/ 261 w 419"/>
                <a:gd name="T77" fmla="*/ 48 h 178"/>
                <a:gd name="T78" fmla="*/ 245 w 419"/>
                <a:gd name="T79" fmla="*/ 64 h 178"/>
                <a:gd name="T80" fmla="*/ 175 w 419"/>
                <a:gd name="T81" fmla="*/ 64 h 178"/>
                <a:gd name="T82" fmla="*/ 159 w 419"/>
                <a:gd name="T83" fmla="*/ 48 h 178"/>
                <a:gd name="T84" fmla="*/ 159 w 419"/>
                <a:gd name="T85" fmla="*/ 16 h 178"/>
                <a:gd name="T86" fmla="*/ 175 w 419"/>
                <a:gd name="T8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9" h="178">
                  <a:moveTo>
                    <a:pt x="17" y="0"/>
                  </a:moveTo>
                  <a:cubicBezTo>
                    <a:pt x="84" y="0"/>
                    <a:pt x="84" y="0"/>
                    <a:pt x="84" y="0"/>
                  </a:cubicBezTo>
                  <a:cubicBezTo>
                    <a:pt x="94" y="0"/>
                    <a:pt x="102" y="8"/>
                    <a:pt x="102" y="18"/>
                  </a:cubicBezTo>
                  <a:cubicBezTo>
                    <a:pt x="102" y="46"/>
                    <a:pt x="102" y="46"/>
                    <a:pt x="102" y="46"/>
                  </a:cubicBezTo>
                  <a:cubicBezTo>
                    <a:pt x="102" y="56"/>
                    <a:pt x="94" y="64"/>
                    <a:pt x="84" y="64"/>
                  </a:cubicBezTo>
                  <a:cubicBezTo>
                    <a:pt x="17" y="64"/>
                    <a:pt x="17" y="64"/>
                    <a:pt x="17" y="64"/>
                  </a:cubicBezTo>
                  <a:cubicBezTo>
                    <a:pt x="8" y="64"/>
                    <a:pt x="0" y="56"/>
                    <a:pt x="0" y="46"/>
                  </a:cubicBezTo>
                  <a:cubicBezTo>
                    <a:pt x="0" y="18"/>
                    <a:pt x="0" y="18"/>
                    <a:pt x="0" y="18"/>
                  </a:cubicBezTo>
                  <a:cubicBezTo>
                    <a:pt x="0" y="8"/>
                    <a:pt x="8" y="0"/>
                    <a:pt x="17" y="0"/>
                  </a:cubicBezTo>
                  <a:close/>
                  <a:moveTo>
                    <a:pt x="175" y="115"/>
                  </a:moveTo>
                  <a:cubicBezTo>
                    <a:pt x="245" y="115"/>
                    <a:pt x="245" y="115"/>
                    <a:pt x="245" y="115"/>
                  </a:cubicBezTo>
                  <a:cubicBezTo>
                    <a:pt x="253" y="115"/>
                    <a:pt x="261" y="122"/>
                    <a:pt x="261" y="131"/>
                  </a:cubicBezTo>
                  <a:cubicBezTo>
                    <a:pt x="261" y="134"/>
                    <a:pt x="261" y="134"/>
                    <a:pt x="261" y="134"/>
                  </a:cubicBezTo>
                  <a:cubicBezTo>
                    <a:pt x="254" y="148"/>
                    <a:pt x="249" y="163"/>
                    <a:pt x="245" y="178"/>
                  </a:cubicBezTo>
                  <a:cubicBezTo>
                    <a:pt x="245" y="178"/>
                    <a:pt x="245" y="178"/>
                    <a:pt x="245" y="178"/>
                  </a:cubicBezTo>
                  <a:cubicBezTo>
                    <a:pt x="175" y="178"/>
                    <a:pt x="175" y="178"/>
                    <a:pt x="175" y="178"/>
                  </a:cubicBezTo>
                  <a:cubicBezTo>
                    <a:pt x="166" y="178"/>
                    <a:pt x="159" y="171"/>
                    <a:pt x="159" y="162"/>
                  </a:cubicBezTo>
                  <a:cubicBezTo>
                    <a:pt x="159" y="131"/>
                    <a:pt x="159" y="131"/>
                    <a:pt x="159" y="131"/>
                  </a:cubicBezTo>
                  <a:cubicBezTo>
                    <a:pt x="159" y="122"/>
                    <a:pt x="166" y="115"/>
                    <a:pt x="175" y="115"/>
                  </a:cubicBezTo>
                  <a:close/>
                  <a:moveTo>
                    <a:pt x="16" y="115"/>
                  </a:moveTo>
                  <a:cubicBezTo>
                    <a:pt x="86" y="115"/>
                    <a:pt x="86" y="115"/>
                    <a:pt x="86" y="115"/>
                  </a:cubicBezTo>
                  <a:cubicBezTo>
                    <a:pt x="95" y="115"/>
                    <a:pt x="102" y="122"/>
                    <a:pt x="102" y="131"/>
                  </a:cubicBezTo>
                  <a:cubicBezTo>
                    <a:pt x="102" y="162"/>
                    <a:pt x="102" y="162"/>
                    <a:pt x="102" y="162"/>
                  </a:cubicBezTo>
                  <a:cubicBezTo>
                    <a:pt x="102" y="171"/>
                    <a:pt x="95" y="178"/>
                    <a:pt x="86" y="178"/>
                  </a:cubicBezTo>
                  <a:cubicBezTo>
                    <a:pt x="16" y="178"/>
                    <a:pt x="16" y="178"/>
                    <a:pt x="16" y="178"/>
                  </a:cubicBezTo>
                  <a:cubicBezTo>
                    <a:pt x="7" y="178"/>
                    <a:pt x="0" y="171"/>
                    <a:pt x="0" y="162"/>
                  </a:cubicBezTo>
                  <a:cubicBezTo>
                    <a:pt x="0" y="131"/>
                    <a:pt x="0" y="131"/>
                    <a:pt x="0" y="131"/>
                  </a:cubicBezTo>
                  <a:cubicBezTo>
                    <a:pt x="0" y="122"/>
                    <a:pt x="7" y="115"/>
                    <a:pt x="16" y="115"/>
                  </a:cubicBezTo>
                  <a:close/>
                  <a:moveTo>
                    <a:pt x="334" y="0"/>
                  </a:moveTo>
                  <a:cubicBezTo>
                    <a:pt x="404" y="0"/>
                    <a:pt x="404" y="0"/>
                    <a:pt x="404" y="0"/>
                  </a:cubicBezTo>
                  <a:cubicBezTo>
                    <a:pt x="411" y="0"/>
                    <a:pt x="417" y="5"/>
                    <a:pt x="419" y="11"/>
                  </a:cubicBezTo>
                  <a:cubicBezTo>
                    <a:pt x="383" y="18"/>
                    <a:pt x="349" y="34"/>
                    <a:pt x="321" y="57"/>
                  </a:cubicBezTo>
                  <a:cubicBezTo>
                    <a:pt x="319" y="55"/>
                    <a:pt x="318" y="51"/>
                    <a:pt x="318" y="48"/>
                  </a:cubicBezTo>
                  <a:cubicBezTo>
                    <a:pt x="318" y="16"/>
                    <a:pt x="318" y="16"/>
                    <a:pt x="318" y="16"/>
                  </a:cubicBezTo>
                  <a:cubicBezTo>
                    <a:pt x="318" y="7"/>
                    <a:pt x="325" y="0"/>
                    <a:pt x="334" y="0"/>
                  </a:cubicBezTo>
                  <a:close/>
                  <a:moveTo>
                    <a:pt x="175" y="0"/>
                  </a:moveTo>
                  <a:cubicBezTo>
                    <a:pt x="245" y="0"/>
                    <a:pt x="245" y="0"/>
                    <a:pt x="245" y="0"/>
                  </a:cubicBezTo>
                  <a:cubicBezTo>
                    <a:pt x="253" y="0"/>
                    <a:pt x="261" y="7"/>
                    <a:pt x="261" y="16"/>
                  </a:cubicBezTo>
                  <a:cubicBezTo>
                    <a:pt x="261" y="48"/>
                    <a:pt x="261" y="48"/>
                    <a:pt x="261" y="48"/>
                  </a:cubicBezTo>
                  <a:cubicBezTo>
                    <a:pt x="261" y="57"/>
                    <a:pt x="253" y="64"/>
                    <a:pt x="245" y="64"/>
                  </a:cubicBezTo>
                  <a:cubicBezTo>
                    <a:pt x="175" y="64"/>
                    <a:pt x="175" y="64"/>
                    <a:pt x="175" y="64"/>
                  </a:cubicBezTo>
                  <a:cubicBezTo>
                    <a:pt x="166" y="64"/>
                    <a:pt x="159" y="57"/>
                    <a:pt x="159" y="48"/>
                  </a:cubicBezTo>
                  <a:cubicBezTo>
                    <a:pt x="159" y="16"/>
                    <a:pt x="159" y="16"/>
                    <a:pt x="159" y="16"/>
                  </a:cubicBezTo>
                  <a:cubicBezTo>
                    <a:pt x="159" y="7"/>
                    <a:pt x="166" y="0"/>
                    <a:pt x="1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7"/>
            <p:cNvSpPr>
              <a:spLocks noEditPoints="1"/>
            </p:cNvSpPr>
            <p:nvPr/>
          </p:nvSpPr>
          <p:spPr bwMode="auto">
            <a:xfrm>
              <a:off x="6826001" y="4063081"/>
              <a:ext cx="340497" cy="340497"/>
            </a:xfrm>
            <a:custGeom>
              <a:avLst/>
              <a:gdLst>
                <a:gd name="T0" fmla="*/ 197 w 394"/>
                <a:gd name="T1" fmla="*/ 57 h 394"/>
                <a:gd name="T2" fmla="*/ 98 w 394"/>
                <a:gd name="T3" fmla="*/ 98 h 394"/>
                <a:gd name="T4" fmla="*/ 57 w 394"/>
                <a:gd name="T5" fmla="*/ 197 h 394"/>
                <a:gd name="T6" fmla="*/ 98 w 394"/>
                <a:gd name="T7" fmla="*/ 296 h 394"/>
                <a:gd name="T8" fmla="*/ 197 w 394"/>
                <a:gd name="T9" fmla="*/ 337 h 394"/>
                <a:gd name="T10" fmla="*/ 296 w 394"/>
                <a:gd name="T11" fmla="*/ 296 h 394"/>
                <a:gd name="T12" fmla="*/ 337 w 394"/>
                <a:gd name="T13" fmla="*/ 197 h 394"/>
                <a:gd name="T14" fmla="*/ 296 w 394"/>
                <a:gd name="T15" fmla="*/ 98 h 394"/>
                <a:gd name="T16" fmla="*/ 197 w 394"/>
                <a:gd name="T17" fmla="*/ 57 h 394"/>
                <a:gd name="T18" fmla="*/ 58 w 394"/>
                <a:gd name="T19" fmla="*/ 58 h 394"/>
                <a:gd name="T20" fmla="*/ 197 w 394"/>
                <a:gd name="T21" fmla="*/ 0 h 394"/>
                <a:gd name="T22" fmla="*/ 336 w 394"/>
                <a:gd name="T23" fmla="*/ 58 h 394"/>
                <a:gd name="T24" fmla="*/ 394 w 394"/>
                <a:gd name="T25" fmla="*/ 197 h 394"/>
                <a:gd name="T26" fmla="*/ 336 w 394"/>
                <a:gd name="T27" fmla="*/ 336 h 394"/>
                <a:gd name="T28" fmla="*/ 197 w 394"/>
                <a:gd name="T29" fmla="*/ 394 h 394"/>
                <a:gd name="T30" fmla="*/ 58 w 394"/>
                <a:gd name="T31" fmla="*/ 336 h 394"/>
                <a:gd name="T32" fmla="*/ 0 w 394"/>
                <a:gd name="T33" fmla="*/ 197 h 394"/>
                <a:gd name="T34" fmla="*/ 58 w 394"/>
                <a:gd name="T35" fmla="*/ 5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4" h="394">
                  <a:moveTo>
                    <a:pt x="197" y="57"/>
                  </a:moveTo>
                  <a:cubicBezTo>
                    <a:pt x="158" y="57"/>
                    <a:pt x="123" y="73"/>
                    <a:pt x="98" y="98"/>
                  </a:cubicBezTo>
                  <a:cubicBezTo>
                    <a:pt x="73" y="124"/>
                    <a:pt x="57" y="158"/>
                    <a:pt x="57" y="197"/>
                  </a:cubicBezTo>
                  <a:cubicBezTo>
                    <a:pt x="57" y="236"/>
                    <a:pt x="73" y="271"/>
                    <a:pt x="98" y="296"/>
                  </a:cubicBezTo>
                  <a:cubicBezTo>
                    <a:pt x="123" y="321"/>
                    <a:pt x="158" y="337"/>
                    <a:pt x="197" y="337"/>
                  </a:cubicBezTo>
                  <a:cubicBezTo>
                    <a:pt x="236" y="337"/>
                    <a:pt x="270" y="321"/>
                    <a:pt x="296" y="296"/>
                  </a:cubicBezTo>
                  <a:cubicBezTo>
                    <a:pt x="321" y="271"/>
                    <a:pt x="337" y="236"/>
                    <a:pt x="337" y="197"/>
                  </a:cubicBezTo>
                  <a:cubicBezTo>
                    <a:pt x="337" y="158"/>
                    <a:pt x="321" y="124"/>
                    <a:pt x="296" y="98"/>
                  </a:cubicBezTo>
                  <a:cubicBezTo>
                    <a:pt x="270" y="73"/>
                    <a:pt x="236" y="57"/>
                    <a:pt x="197" y="57"/>
                  </a:cubicBezTo>
                  <a:close/>
                  <a:moveTo>
                    <a:pt x="58" y="58"/>
                  </a:moveTo>
                  <a:cubicBezTo>
                    <a:pt x="93" y="22"/>
                    <a:pt x="143" y="0"/>
                    <a:pt x="197" y="0"/>
                  </a:cubicBezTo>
                  <a:cubicBezTo>
                    <a:pt x="251" y="0"/>
                    <a:pt x="301" y="22"/>
                    <a:pt x="336" y="58"/>
                  </a:cubicBezTo>
                  <a:cubicBezTo>
                    <a:pt x="372" y="93"/>
                    <a:pt x="394" y="143"/>
                    <a:pt x="394" y="197"/>
                  </a:cubicBezTo>
                  <a:cubicBezTo>
                    <a:pt x="394" y="252"/>
                    <a:pt x="372" y="301"/>
                    <a:pt x="336" y="336"/>
                  </a:cubicBezTo>
                  <a:cubicBezTo>
                    <a:pt x="301" y="372"/>
                    <a:pt x="251" y="394"/>
                    <a:pt x="197" y="394"/>
                  </a:cubicBezTo>
                  <a:cubicBezTo>
                    <a:pt x="143" y="394"/>
                    <a:pt x="93" y="372"/>
                    <a:pt x="58" y="336"/>
                  </a:cubicBezTo>
                  <a:cubicBezTo>
                    <a:pt x="22" y="301"/>
                    <a:pt x="0" y="252"/>
                    <a:pt x="0" y="197"/>
                  </a:cubicBezTo>
                  <a:cubicBezTo>
                    <a:pt x="0" y="143"/>
                    <a:pt x="22" y="93"/>
                    <a:pt x="58"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8"/>
            <p:cNvSpPr/>
            <p:nvPr/>
          </p:nvSpPr>
          <p:spPr bwMode="auto">
            <a:xfrm>
              <a:off x="6923651" y="4160731"/>
              <a:ext cx="99479" cy="100211"/>
            </a:xfrm>
            <a:custGeom>
              <a:avLst/>
              <a:gdLst>
                <a:gd name="T0" fmla="*/ 55 w 115"/>
                <a:gd name="T1" fmla="*/ 83 h 116"/>
                <a:gd name="T2" fmla="*/ 64 w 115"/>
                <a:gd name="T3" fmla="*/ 104 h 116"/>
                <a:gd name="T4" fmla="*/ 104 w 115"/>
                <a:gd name="T5" fmla="*/ 104 h 116"/>
                <a:gd name="T6" fmla="*/ 104 w 115"/>
                <a:gd name="T7" fmla="*/ 64 h 116"/>
                <a:gd name="T8" fmla="*/ 82 w 115"/>
                <a:gd name="T9" fmla="*/ 56 h 116"/>
                <a:gd name="T10" fmla="*/ 34 w 115"/>
                <a:gd name="T11" fmla="*/ 8 h 116"/>
                <a:gd name="T12" fmla="*/ 8 w 115"/>
                <a:gd name="T13" fmla="*/ 8 h 116"/>
                <a:gd name="T14" fmla="*/ 8 w 115"/>
                <a:gd name="T15" fmla="*/ 35 h 116"/>
                <a:gd name="T16" fmla="*/ 55 w 115"/>
                <a:gd name="T17" fmla="*/ 8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16">
                  <a:moveTo>
                    <a:pt x="55" y="83"/>
                  </a:moveTo>
                  <a:cubicBezTo>
                    <a:pt x="55" y="90"/>
                    <a:pt x="58" y="98"/>
                    <a:pt x="64" y="104"/>
                  </a:cubicBezTo>
                  <a:cubicBezTo>
                    <a:pt x="75" y="116"/>
                    <a:pt x="93" y="116"/>
                    <a:pt x="104" y="104"/>
                  </a:cubicBezTo>
                  <a:cubicBezTo>
                    <a:pt x="115" y="93"/>
                    <a:pt x="115" y="75"/>
                    <a:pt x="104" y="64"/>
                  </a:cubicBezTo>
                  <a:cubicBezTo>
                    <a:pt x="98" y="58"/>
                    <a:pt x="90" y="55"/>
                    <a:pt x="82" y="56"/>
                  </a:cubicBezTo>
                  <a:cubicBezTo>
                    <a:pt x="34" y="8"/>
                    <a:pt x="34" y="8"/>
                    <a:pt x="34" y="8"/>
                  </a:cubicBezTo>
                  <a:cubicBezTo>
                    <a:pt x="27" y="0"/>
                    <a:pt x="15" y="0"/>
                    <a:pt x="8" y="8"/>
                  </a:cubicBezTo>
                  <a:cubicBezTo>
                    <a:pt x="0" y="15"/>
                    <a:pt x="0" y="27"/>
                    <a:pt x="8" y="35"/>
                  </a:cubicBezTo>
                  <a:cubicBezTo>
                    <a:pt x="55" y="83"/>
                    <a:pt x="55" y="83"/>
                    <a:pt x="55"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 name="组合 16"/>
          <p:cNvGrpSpPr/>
          <p:nvPr/>
        </p:nvGrpSpPr>
        <p:grpSpPr>
          <a:xfrm>
            <a:off x="2346099" y="4527014"/>
            <a:ext cx="403926" cy="383693"/>
            <a:chOff x="5099014" y="3772690"/>
            <a:chExt cx="591389" cy="561764"/>
          </a:xfrm>
          <a:solidFill>
            <a:schemeClr val="bg1"/>
          </a:solidFill>
        </p:grpSpPr>
        <p:sp>
          <p:nvSpPr>
            <p:cNvPr id="18" name="Freeform 14"/>
            <p:cNvSpPr/>
            <p:nvPr/>
          </p:nvSpPr>
          <p:spPr bwMode="auto">
            <a:xfrm>
              <a:off x="5099014" y="3772690"/>
              <a:ext cx="591389" cy="561764"/>
            </a:xfrm>
            <a:custGeom>
              <a:avLst/>
              <a:gdLst>
                <a:gd name="T0" fmla="*/ 359 w 684"/>
                <a:gd name="T1" fmla="*/ 57 h 650"/>
                <a:gd name="T2" fmla="*/ 331 w 684"/>
                <a:gd name="T3" fmla="*/ 28 h 650"/>
                <a:gd name="T4" fmla="*/ 360 w 684"/>
                <a:gd name="T5" fmla="*/ 0 h 650"/>
                <a:gd name="T6" fmla="*/ 360 w 684"/>
                <a:gd name="T7" fmla="*/ 0 h 650"/>
                <a:gd name="T8" fmla="*/ 360 w 684"/>
                <a:gd name="T9" fmla="*/ 0 h 650"/>
                <a:gd name="T10" fmla="*/ 360 w 684"/>
                <a:gd name="T11" fmla="*/ 0 h 650"/>
                <a:gd name="T12" fmla="*/ 361 w 684"/>
                <a:gd name="T13" fmla="*/ 0 h 650"/>
                <a:gd name="T14" fmla="*/ 361 w 684"/>
                <a:gd name="T15" fmla="*/ 0 h 650"/>
                <a:gd name="T16" fmla="*/ 589 w 684"/>
                <a:gd name="T17" fmla="*/ 95 h 650"/>
                <a:gd name="T18" fmla="*/ 684 w 684"/>
                <a:gd name="T19" fmla="*/ 325 h 650"/>
                <a:gd name="T20" fmla="*/ 589 w 684"/>
                <a:gd name="T21" fmla="*/ 554 h 650"/>
                <a:gd name="T22" fmla="*/ 359 w 684"/>
                <a:gd name="T23" fmla="*/ 650 h 650"/>
                <a:gd name="T24" fmla="*/ 130 w 684"/>
                <a:gd name="T25" fmla="*/ 554 h 650"/>
                <a:gd name="T26" fmla="*/ 34 w 684"/>
                <a:gd name="T27" fmla="*/ 325 h 650"/>
                <a:gd name="T28" fmla="*/ 43 w 684"/>
                <a:gd name="T29" fmla="*/ 253 h 650"/>
                <a:gd name="T30" fmla="*/ 56 w 684"/>
                <a:gd name="T31" fmla="*/ 210 h 650"/>
                <a:gd name="T32" fmla="*/ 15 w 684"/>
                <a:gd name="T33" fmla="*/ 193 h 650"/>
                <a:gd name="T34" fmla="*/ 5 w 684"/>
                <a:gd name="T35" fmla="*/ 187 h 650"/>
                <a:gd name="T36" fmla="*/ 1 w 684"/>
                <a:gd name="T37" fmla="*/ 176 h 650"/>
                <a:gd name="T38" fmla="*/ 2 w 684"/>
                <a:gd name="T39" fmla="*/ 165 h 650"/>
                <a:gd name="T40" fmla="*/ 9 w 684"/>
                <a:gd name="T41" fmla="*/ 155 h 650"/>
                <a:gd name="T42" fmla="*/ 124 w 684"/>
                <a:gd name="T43" fmla="*/ 66 h 650"/>
                <a:gd name="T44" fmla="*/ 134 w 684"/>
                <a:gd name="T45" fmla="*/ 61 h 650"/>
                <a:gd name="T46" fmla="*/ 146 w 684"/>
                <a:gd name="T47" fmla="*/ 63 h 650"/>
                <a:gd name="T48" fmla="*/ 155 w 684"/>
                <a:gd name="T49" fmla="*/ 70 h 650"/>
                <a:gd name="T50" fmla="*/ 159 w 684"/>
                <a:gd name="T51" fmla="*/ 80 h 650"/>
                <a:gd name="T52" fmla="*/ 180 w 684"/>
                <a:gd name="T53" fmla="*/ 224 h 650"/>
                <a:gd name="T54" fmla="*/ 178 w 684"/>
                <a:gd name="T55" fmla="*/ 236 h 650"/>
                <a:gd name="T56" fmla="*/ 171 w 684"/>
                <a:gd name="T57" fmla="*/ 245 h 650"/>
                <a:gd name="T58" fmla="*/ 161 w 684"/>
                <a:gd name="T59" fmla="*/ 249 h 650"/>
                <a:gd name="T60" fmla="*/ 149 w 684"/>
                <a:gd name="T61" fmla="*/ 248 h 650"/>
                <a:gd name="T62" fmla="*/ 108 w 684"/>
                <a:gd name="T63" fmla="*/ 231 h 650"/>
                <a:gd name="T64" fmla="*/ 98 w 684"/>
                <a:gd name="T65" fmla="*/ 266 h 650"/>
                <a:gd name="T66" fmla="*/ 92 w 684"/>
                <a:gd name="T67" fmla="*/ 325 h 650"/>
                <a:gd name="T68" fmla="*/ 170 w 684"/>
                <a:gd name="T69" fmla="*/ 514 h 650"/>
                <a:gd name="T70" fmla="*/ 359 w 684"/>
                <a:gd name="T71" fmla="*/ 592 h 650"/>
                <a:gd name="T72" fmla="*/ 549 w 684"/>
                <a:gd name="T73" fmla="*/ 514 h 650"/>
                <a:gd name="T74" fmla="*/ 627 w 684"/>
                <a:gd name="T75" fmla="*/ 325 h 650"/>
                <a:gd name="T76" fmla="*/ 549 w 684"/>
                <a:gd name="T77" fmla="*/ 136 h 650"/>
                <a:gd name="T78" fmla="*/ 360 w 684"/>
                <a:gd name="T79" fmla="*/ 57 h 650"/>
                <a:gd name="T80" fmla="*/ 360 w 684"/>
                <a:gd name="T81" fmla="*/ 57 h 650"/>
                <a:gd name="T82" fmla="*/ 360 w 684"/>
                <a:gd name="T83" fmla="*/ 57 h 650"/>
                <a:gd name="T84" fmla="*/ 360 w 684"/>
                <a:gd name="T85" fmla="*/ 57 h 650"/>
                <a:gd name="T86" fmla="*/ 359 w 684"/>
                <a:gd name="T87" fmla="*/ 5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4" h="650">
                  <a:moveTo>
                    <a:pt x="359" y="57"/>
                  </a:moveTo>
                  <a:cubicBezTo>
                    <a:pt x="343" y="57"/>
                    <a:pt x="331" y="44"/>
                    <a:pt x="331" y="28"/>
                  </a:cubicBezTo>
                  <a:cubicBezTo>
                    <a:pt x="331" y="13"/>
                    <a:pt x="344" y="0"/>
                    <a:pt x="360" y="0"/>
                  </a:cubicBezTo>
                  <a:cubicBezTo>
                    <a:pt x="360" y="0"/>
                    <a:pt x="360" y="0"/>
                    <a:pt x="360" y="0"/>
                  </a:cubicBezTo>
                  <a:cubicBezTo>
                    <a:pt x="360" y="0"/>
                    <a:pt x="360" y="0"/>
                    <a:pt x="360" y="0"/>
                  </a:cubicBezTo>
                  <a:cubicBezTo>
                    <a:pt x="360" y="0"/>
                    <a:pt x="360" y="0"/>
                    <a:pt x="360" y="0"/>
                  </a:cubicBezTo>
                  <a:cubicBezTo>
                    <a:pt x="361" y="0"/>
                    <a:pt x="361" y="0"/>
                    <a:pt x="361" y="0"/>
                  </a:cubicBezTo>
                  <a:cubicBezTo>
                    <a:pt x="361" y="0"/>
                    <a:pt x="361" y="0"/>
                    <a:pt x="361" y="0"/>
                  </a:cubicBezTo>
                  <a:cubicBezTo>
                    <a:pt x="450" y="0"/>
                    <a:pt x="531" y="37"/>
                    <a:pt x="589" y="95"/>
                  </a:cubicBezTo>
                  <a:cubicBezTo>
                    <a:pt x="648" y="154"/>
                    <a:pt x="684" y="235"/>
                    <a:pt x="684" y="325"/>
                  </a:cubicBezTo>
                  <a:cubicBezTo>
                    <a:pt x="684" y="414"/>
                    <a:pt x="648" y="496"/>
                    <a:pt x="589" y="554"/>
                  </a:cubicBezTo>
                  <a:cubicBezTo>
                    <a:pt x="530" y="613"/>
                    <a:pt x="449" y="650"/>
                    <a:pt x="359" y="650"/>
                  </a:cubicBezTo>
                  <a:cubicBezTo>
                    <a:pt x="270" y="650"/>
                    <a:pt x="188" y="613"/>
                    <a:pt x="130" y="554"/>
                  </a:cubicBezTo>
                  <a:cubicBezTo>
                    <a:pt x="71" y="496"/>
                    <a:pt x="34" y="414"/>
                    <a:pt x="34" y="325"/>
                  </a:cubicBezTo>
                  <a:cubicBezTo>
                    <a:pt x="34" y="301"/>
                    <a:pt x="37" y="277"/>
                    <a:pt x="43" y="253"/>
                  </a:cubicBezTo>
                  <a:cubicBezTo>
                    <a:pt x="46" y="238"/>
                    <a:pt x="50" y="224"/>
                    <a:pt x="56" y="210"/>
                  </a:cubicBezTo>
                  <a:cubicBezTo>
                    <a:pt x="15" y="193"/>
                    <a:pt x="15" y="193"/>
                    <a:pt x="15" y="193"/>
                  </a:cubicBezTo>
                  <a:cubicBezTo>
                    <a:pt x="11" y="192"/>
                    <a:pt x="8" y="190"/>
                    <a:pt x="5" y="187"/>
                  </a:cubicBezTo>
                  <a:cubicBezTo>
                    <a:pt x="3" y="183"/>
                    <a:pt x="1" y="180"/>
                    <a:pt x="1" y="176"/>
                  </a:cubicBezTo>
                  <a:cubicBezTo>
                    <a:pt x="0" y="172"/>
                    <a:pt x="1" y="168"/>
                    <a:pt x="2" y="165"/>
                  </a:cubicBezTo>
                  <a:cubicBezTo>
                    <a:pt x="4" y="161"/>
                    <a:pt x="6" y="158"/>
                    <a:pt x="9" y="155"/>
                  </a:cubicBezTo>
                  <a:cubicBezTo>
                    <a:pt x="124" y="66"/>
                    <a:pt x="124" y="66"/>
                    <a:pt x="124" y="66"/>
                  </a:cubicBezTo>
                  <a:cubicBezTo>
                    <a:pt x="127" y="63"/>
                    <a:pt x="131" y="62"/>
                    <a:pt x="134" y="61"/>
                  </a:cubicBezTo>
                  <a:cubicBezTo>
                    <a:pt x="138" y="61"/>
                    <a:pt x="142" y="61"/>
                    <a:pt x="146" y="63"/>
                  </a:cubicBezTo>
                  <a:cubicBezTo>
                    <a:pt x="149" y="64"/>
                    <a:pt x="153" y="67"/>
                    <a:pt x="155" y="70"/>
                  </a:cubicBezTo>
                  <a:cubicBezTo>
                    <a:pt x="157" y="73"/>
                    <a:pt x="159" y="76"/>
                    <a:pt x="159" y="80"/>
                  </a:cubicBezTo>
                  <a:cubicBezTo>
                    <a:pt x="180" y="224"/>
                    <a:pt x="180" y="224"/>
                    <a:pt x="180" y="224"/>
                  </a:cubicBezTo>
                  <a:cubicBezTo>
                    <a:pt x="180" y="228"/>
                    <a:pt x="180" y="232"/>
                    <a:pt x="178" y="236"/>
                  </a:cubicBezTo>
                  <a:cubicBezTo>
                    <a:pt x="177" y="239"/>
                    <a:pt x="175" y="242"/>
                    <a:pt x="171" y="245"/>
                  </a:cubicBezTo>
                  <a:cubicBezTo>
                    <a:pt x="168" y="247"/>
                    <a:pt x="165" y="249"/>
                    <a:pt x="161" y="249"/>
                  </a:cubicBezTo>
                  <a:cubicBezTo>
                    <a:pt x="157" y="250"/>
                    <a:pt x="153" y="249"/>
                    <a:pt x="149" y="248"/>
                  </a:cubicBezTo>
                  <a:cubicBezTo>
                    <a:pt x="108" y="231"/>
                    <a:pt x="108" y="231"/>
                    <a:pt x="108" y="231"/>
                  </a:cubicBezTo>
                  <a:cubicBezTo>
                    <a:pt x="104" y="243"/>
                    <a:pt x="101" y="254"/>
                    <a:pt x="98" y="266"/>
                  </a:cubicBezTo>
                  <a:cubicBezTo>
                    <a:pt x="94" y="285"/>
                    <a:pt x="92" y="305"/>
                    <a:pt x="92" y="325"/>
                  </a:cubicBezTo>
                  <a:cubicBezTo>
                    <a:pt x="92" y="399"/>
                    <a:pt x="122" y="466"/>
                    <a:pt x="170" y="514"/>
                  </a:cubicBezTo>
                  <a:cubicBezTo>
                    <a:pt x="219" y="562"/>
                    <a:pt x="285" y="592"/>
                    <a:pt x="359" y="592"/>
                  </a:cubicBezTo>
                  <a:cubicBezTo>
                    <a:pt x="433" y="592"/>
                    <a:pt x="500" y="562"/>
                    <a:pt x="549" y="514"/>
                  </a:cubicBezTo>
                  <a:cubicBezTo>
                    <a:pt x="597" y="466"/>
                    <a:pt x="627" y="399"/>
                    <a:pt x="627" y="325"/>
                  </a:cubicBezTo>
                  <a:cubicBezTo>
                    <a:pt x="627" y="251"/>
                    <a:pt x="597" y="184"/>
                    <a:pt x="549" y="136"/>
                  </a:cubicBezTo>
                  <a:cubicBezTo>
                    <a:pt x="501" y="87"/>
                    <a:pt x="434" y="57"/>
                    <a:pt x="360" y="57"/>
                  </a:cubicBezTo>
                  <a:cubicBezTo>
                    <a:pt x="360" y="57"/>
                    <a:pt x="360" y="57"/>
                    <a:pt x="360" y="57"/>
                  </a:cubicBezTo>
                  <a:cubicBezTo>
                    <a:pt x="360" y="57"/>
                    <a:pt x="360" y="57"/>
                    <a:pt x="360" y="57"/>
                  </a:cubicBezTo>
                  <a:cubicBezTo>
                    <a:pt x="360" y="57"/>
                    <a:pt x="360" y="57"/>
                    <a:pt x="360" y="57"/>
                  </a:cubicBezTo>
                  <a:cubicBezTo>
                    <a:pt x="359" y="57"/>
                    <a:pt x="359" y="57"/>
                    <a:pt x="359"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5"/>
            <p:cNvSpPr>
              <a:spLocks noEditPoints="1"/>
            </p:cNvSpPr>
            <p:nvPr/>
          </p:nvSpPr>
          <p:spPr bwMode="auto">
            <a:xfrm>
              <a:off x="5268348" y="3850225"/>
              <a:ext cx="217976" cy="344885"/>
            </a:xfrm>
            <a:custGeom>
              <a:avLst/>
              <a:gdLst>
                <a:gd name="T0" fmla="*/ 51 w 252"/>
                <a:gd name="T1" fmla="*/ 388 h 399"/>
                <a:gd name="T2" fmla="*/ 11 w 252"/>
                <a:gd name="T3" fmla="*/ 388 h 399"/>
                <a:gd name="T4" fmla="*/ 11 w 252"/>
                <a:gd name="T5" fmla="*/ 347 h 399"/>
                <a:gd name="T6" fmla="*/ 84 w 252"/>
                <a:gd name="T7" fmla="*/ 274 h 399"/>
                <a:gd name="T8" fmla="*/ 75 w 252"/>
                <a:gd name="T9" fmla="*/ 235 h 399"/>
                <a:gd name="T10" fmla="*/ 101 w 252"/>
                <a:gd name="T11" fmla="*/ 172 h 399"/>
                <a:gd name="T12" fmla="*/ 144 w 252"/>
                <a:gd name="T13" fmla="*/ 149 h 399"/>
                <a:gd name="T14" fmla="*/ 144 w 252"/>
                <a:gd name="T15" fmla="*/ 19 h 399"/>
                <a:gd name="T16" fmla="*/ 163 w 252"/>
                <a:gd name="T17" fmla="*/ 0 h 399"/>
                <a:gd name="T18" fmla="*/ 183 w 252"/>
                <a:gd name="T19" fmla="*/ 19 h 399"/>
                <a:gd name="T20" fmla="*/ 183 w 252"/>
                <a:gd name="T21" fmla="*/ 149 h 399"/>
                <a:gd name="T22" fmla="*/ 226 w 252"/>
                <a:gd name="T23" fmla="*/ 172 h 399"/>
                <a:gd name="T24" fmla="*/ 252 w 252"/>
                <a:gd name="T25" fmla="*/ 235 h 399"/>
                <a:gd name="T26" fmla="*/ 226 w 252"/>
                <a:gd name="T27" fmla="*/ 297 h 399"/>
                <a:gd name="T28" fmla="*/ 163 w 252"/>
                <a:gd name="T29" fmla="*/ 323 h 399"/>
                <a:gd name="T30" fmla="*/ 125 w 252"/>
                <a:gd name="T31" fmla="*/ 314 h 399"/>
                <a:gd name="T32" fmla="*/ 51 w 252"/>
                <a:gd name="T33" fmla="*/ 388 h 399"/>
                <a:gd name="T34" fmla="*/ 190 w 252"/>
                <a:gd name="T35" fmla="*/ 208 h 399"/>
                <a:gd name="T36" fmla="*/ 163 w 252"/>
                <a:gd name="T37" fmla="*/ 197 h 399"/>
                <a:gd name="T38" fmla="*/ 137 w 252"/>
                <a:gd name="T39" fmla="*/ 208 h 399"/>
                <a:gd name="T40" fmla="*/ 126 w 252"/>
                <a:gd name="T41" fmla="*/ 235 h 399"/>
                <a:gd name="T42" fmla="*/ 137 w 252"/>
                <a:gd name="T43" fmla="*/ 261 h 399"/>
                <a:gd name="T44" fmla="*/ 163 w 252"/>
                <a:gd name="T45" fmla="*/ 272 h 399"/>
                <a:gd name="T46" fmla="*/ 190 w 252"/>
                <a:gd name="T47" fmla="*/ 261 h 399"/>
                <a:gd name="T48" fmla="*/ 201 w 252"/>
                <a:gd name="T49" fmla="*/ 235 h 399"/>
                <a:gd name="T50" fmla="*/ 190 w 252"/>
                <a:gd name="T51" fmla="*/ 2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399">
                  <a:moveTo>
                    <a:pt x="51" y="388"/>
                  </a:moveTo>
                  <a:cubicBezTo>
                    <a:pt x="40" y="399"/>
                    <a:pt x="22" y="399"/>
                    <a:pt x="11" y="388"/>
                  </a:cubicBezTo>
                  <a:cubicBezTo>
                    <a:pt x="0" y="377"/>
                    <a:pt x="0" y="359"/>
                    <a:pt x="11" y="347"/>
                  </a:cubicBezTo>
                  <a:cubicBezTo>
                    <a:pt x="84" y="274"/>
                    <a:pt x="84" y="274"/>
                    <a:pt x="84" y="274"/>
                  </a:cubicBezTo>
                  <a:cubicBezTo>
                    <a:pt x="78" y="262"/>
                    <a:pt x="75" y="249"/>
                    <a:pt x="75" y="235"/>
                  </a:cubicBezTo>
                  <a:cubicBezTo>
                    <a:pt x="75" y="210"/>
                    <a:pt x="85" y="188"/>
                    <a:pt x="101" y="172"/>
                  </a:cubicBezTo>
                  <a:cubicBezTo>
                    <a:pt x="113" y="161"/>
                    <a:pt x="128" y="152"/>
                    <a:pt x="144" y="149"/>
                  </a:cubicBezTo>
                  <a:cubicBezTo>
                    <a:pt x="144" y="19"/>
                    <a:pt x="144" y="19"/>
                    <a:pt x="144" y="19"/>
                  </a:cubicBezTo>
                  <a:cubicBezTo>
                    <a:pt x="144" y="8"/>
                    <a:pt x="153" y="0"/>
                    <a:pt x="163" y="0"/>
                  </a:cubicBezTo>
                  <a:cubicBezTo>
                    <a:pt x="174" y="0"/>
                    <a:pt x="183" y="8"/>
                    <a:pt x="183" y="19"/>
                  </a:cubicBezTo>
                  <a:cubicBezTo>
                    <a:pt x="183" y="149"/>
                    <a:pt x="183" y="149"/>
                    <a:pt x="183" y="149"/>
                  </a:cubicBezTo>
                  <a:cubicBezTo>
                    <a:pt x="199" y="152"/>
                    <a:pt x="214" y="161"/>
                    <a:pt x="226" y="172"/>
                  </a:cubicBezTo>
                  <a:cubicBezTo>
                    <a:pt x="242" y="188"/>
                    <a:pt x="252" y="210"/>
                    <a:pt x="252" y="235"/>
                  </a:cubicBezTo>
                  <a:cubicBezTo>
                    <a:pt x="252" y="259"/>
                    <a:pt x="242" y="281"/>
                    <a:pt x="226" y="297"/>
                  </a:cubicBezTo>
                  <a:cubicBezTo>
                    <a:pt x="210" y="313"/>
                    <a:pt x="188" y="323"/>
                    <a:pt x="163" y="323"/>
                  </a:cubicBezTo>
                  <a:cubicBezTo>
                    <a:pt x="150" y="323"/>
                    <a:pt x="136" y="320"/>
                    <a:pt x="125" y="314"/>
                  </a:cubicBezTo>
                  <a:cubicBezTo>
                    <a:pt x="51" y="388"/>
                    <a:pt x="51" y="388"/>
                    <a:pt x="51" y="388"/>
                  </a:cubicBezTo>
                  <a:close/>
                  <a:moveTo>
                    <a:pt x="190" y="208"/>
                  </a:moveTo>
                  <a:cubicBezTo>
                    <a:pt x="183" y="201"/>
                    <a:pt x="174" y="197"/>
                    <a:pt x="163" y="197"/>
                  </a:cubicBezTo>
                  <a:cubicBezTo>
                    <a:pt x="153" y="197"/>
                    <a:pt x="144" y="201"/>
                    <a:pt x="137" y="208"/>
                  </a:cubicBezTo>
                  <a:cubicBezTo>
                    <a:pt x="130" y="215"/>
                    <a:pt x="126" y="224"/>
                    <a:pt x="126" y="235"/>
                  </a:cubicBezTo>
                  <a:cubicBezTo>
                    <a:pt x="126" y="245"/>
                    <a:pt x="130" y="254"/>
                    <a:pt x="137" y="261"/>
                  </a:cubicBezTo>
                  <a:cubicBezTo>
                    <a:pt x="144" y="268"/>
                    <a:pt x="153" y="272"/>
                    <a:pt x="163" y="272"/>
                  </a:cubicBezTo>
                  <a:cubicBezTo>
                    <a:pt x="174" y="272"/>
                    <a:pt x="183" y="268"/>
                    <a:pt x="190" y="261"/>
                  </a:cubicBezTo>
                  <a:cubicBezTo>
                    <a:pt x="197" y="254"/>
                    <a:pt x="201" y="245"/>
                    <a:pt x="201" y="235"/>
                  </a:cubicBezTo>
                  <a:cubicBezTo>
                    <a:pt x="201" y="224"/>
                    <a:pt x="197" y="215"/>
                    <a:pt x="190" y="2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3641370" y="4491880"/>
            <a:ext cx="341725" cy="460632"/>
            <a:chOff x="3722033" y="3714538"/>
            <a:chExt cx="500321" cy="674410"/>
          </a:xfrm>
          <a:solidFill>
            <a:schemeClr val="bg1"/>
          </a:solidFill>
        </p:grpSpPr>
        <p:sp>
          <p:nvSpPr>
            <p:cNvPr id="21" name="Freeform 27"/>
            <p:cNvSpPr>
              <a:spLocks noEditPoints="1"/>
            </p:cNvSpPr>
            <p:nvPr/>
          </p:nvSpPr>
          <p:spPr bwMode="auto">
            <a:xfrm>
              <a:off x="3818586" y="4203888"/>
              <a:ext cx="306118" cy="185060"/>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8"/>
            <p:cNvSpPr>
              <a:spLocks noEditPoints="1"/>
            </p:cNvSpPr>
            <p:nvPr/>
          </p:nvSpPr>
          <p:spPr bwMode="auto">
            <a:xfrm>
              <a:off x="3722033" y="3714538"/>
              <a:ext cx="500321" cy="500687"/>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9"/>
            <p:cNvSpPr>
              <a:spLocks noEditPoints="1"/>
            </p:cNvSpPr>
            <p:nvPr/>
          </p:nvSpPr>
          <p:spPr bwMode="auto">
            <a:xfrm>
              <a:off x="3829192" y="3821698"/>
              <a:ext cx="286002" cy="287100"/>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 name="组合 24"/>
          <p:cNvGrpSpPr/>
          <p:nvPr/>
        </p:nvGrpSpPr>
        <p:grpSpPr>
          <a:xfrm>
            <a:off x="7034848" y="1529871"/>
            <a:ext cx="2691085" cy="1100909"/>
            <a:chOff x="3607786" y="3816616"/>
            <a:chExt cx="2960194" cy="1100909"/>
          </a:xfrm>
        </p:grpSpPr>
        <p:sp>
          <p:nvSpPr>
            <p:cNvPr id="26" name="文本框 25"/>
            <p:cNvSpPr txBox="1"/>
            <p:nvPr/>
          </p:nvSpPr>
          <p:spPr bwMode="auto">
            <a:xfrm>
              <a:off x="3607786" y="4121410"/>
              <a:ext cx="2960194" cy="796115"/>
            </a:xfrm>
            <a:prstGeom prst="rect">
              <a:avLst/>
            </a:prstGeom>
            <a:noFill/>
          </p:spPr>
          <p:txBody>
            <a:bodyPr wrap="square">
              <a:spAutoFit/>
            </a:bodyPr>
            <a:lstStyle/>
            <a:p>
              <a:pPr algn="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27" name="文本框 26"/>
            <p:cNvSpPr txBox="1"/>
            <p:nvPr/>
          </p:nvSpPr>
          <p:spPr bwMode="auto">
            <a:xfrm>
              <a:off x="3804107" y="3816616"/>
              <a:ext cx="2763873" cy="400110"/>
            </a:xfrm>
            <a:prstGeom prst="rect">
              <a:avLst/>
            </a:prstGeom>
            <a:noFill/>
          </p:spPr>
          <p:txBody>
            <a:bodyPr wrap="square">
              <a:spAutoFit/>
            </a:bodyPr>
            <a:lstStyle/>
            <a:p>
              <a:pPr algn="r">
                <a:defRPr/>
              </a:pPr>
              <a:r>
                <a:rPr lang="zh-CN" altLang="en-US" sz="2000" spc="100" dirty="0">
                  <a:solidFill>
                    <a:schemeClr val="accent1"/>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1"/>
                </a:solidFill>
                <a:latin typeface="方正正黑简体" panose="02000000000000000000" pitchFamily="2" charset="-122"/>
                <a:ea typeface="方正正黑简体" panose="02000000000000000000" pitchFamily="2" charset="-122"/>
              </a:endParaRPr>
            </a:p>
          </p:txBody>
        </p:sp>
      </p:grpSp>
      <p:grpSp>
        <p:nvGrpSpPr>
          <p:cNvPr id="28" name="组合 27"/>
          <p:cNvGrpSpPr/>
          <p:nvPr/>
        </p:nvGrpSpPr>
        <p:grpSpPr>
          <a:xfrm>
            <a:off x="7034848" y="2990371"/>
            <a:ext cx="2691085" cy="1100909"/>
            <a:chOff x="3607786" y="3816616"/>
            <a:chExt cx="2960194" cy="1100909"/>
          </a:xfrm>
        </p:grpSpPr>
        <p:sp>
          <p:nvSpPr>
            <p:cNvPr id="29" name="文本框 28"/>
            <p:cNvSpPr txBox="1"/>
            <p:nvPr/>
          </p:nvSpPr>
          <p:spPr bwMode="auto">
            <a:xfrm>
              <a:off x="3607786" y="4121410"/>
              <a:ext cx="2960194" cy="796115"/>
            </a:xfrm>
            <a:prstGeom prst="rect">
              <a:avLst/>
            </a:prstGeom>
            <a:noFill/>
          </p:spPr>
          <p:txBody>
            <a:bodyPr wrap="square">
              <a:spAutoFit/>
            </a:bodyPr>
            <a:lstStyle/>
            <a:p>
              <a:pPr algn="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30" name="文本框 29"/>
            <p:cNvSpPr txBox="1"/>
            <p:nvPr/>
          </p:nvSpPr>
          <p:spPr bwMode="auto">
            <a:xfrm>
              <a:off x="3804107" y="3816616"/>
              <a:ext cx="2763873" cy="400110"/>
            </a:xfrm>
            <a:prstGeom prst="rect">
              <a:avLst/>
            </a:prstGeom>
            <a:noFill/>
          </p:spPr>
          <p:txBody>
            <a:bodyPr wrap="square">
              <a:spAutoFit/>
            </a:bodyPr>
            <a:lstStyle/>
            <a:p>
              <a:pPr algn="r">
                <a:defRPr/>
              </a:pPr>
              <a:r>
                <a:rPr lang="zh-CN" altLang="en-US" sz="2000" spc="100" dirty="0">
                  <a:solidFill>
                    <a:schemeClr val="accent2"/>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2"/>
                </a:solidFill>
                <a:latin typeface="方正正黑简体" panose="02000000000000000000" pitchFamily="2" charset="-122"/>
                <a:ea typeface="方正正黑简体" panose="02000000000000000000" pitchFamily="2" charset="-122"/>
              </a:endParaRPr>
            </a:p>
          </p:txBody>
        </p:sp>
      </p:grpSp>
      <p:grpSp>
        <p:nvGrpSpPr>
          <p:cNvPr id="31" name="组合 30"/>
          <p:cNvGrpSpPr/>
          <p:nvPr/>
        </p:nvGrpSpPr>
        <p:grpSpPr>
          <a:xfrm>
            <a:off x="7034848" y="4450871"/>
            <a:ext cx="2691085" cy="1100909"/>
            <a:chOff x="3607786" y="3816616"/>
            <a:chExt cx="2960194" cy="1100909"/>
          </a:xfrm>
        </p:grpSpPr>
        <p:sp>
          <p:nvSpPr>
            <p:cNvPr id="32" name="文本框 31"/>
            <p:cNvSpPr txBox="1"/>
            <p:nvPr/>
          </p:nvSpPr>
          <p:spPr bwMode="auto">
            <a:xfrm>
              <a:off x="3607786" y="4121410"/>
              <a:ext cx="2960194" cy="796115"/>
            </a:xfrm>
            <a:prstGeom prst="rect">
              <a:avLst/>
            </a:prstGeom>
            <a:noFill/>
          </p:spPr>
          <p:txBody>
            <a:bodyPr wrap="square">
              <a:spAutoFit/>
            </a:bodyPr>
            <a:lstStyle/>
            <a:p>
              <a:pPr algn="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33" name="文本框 32"/>
            <p:cNvSpPr txBox="1"/>
            <p:nvPr/>
          </p:nvSpPr>
          <p:spPr bwMode="auto">
            <a:xfrm>
              <a:off x="3804107" y="3816616"/>
              <a:ext cx="2763873" cy="400110"/>
            </a:xfrm>
            <a:prstGeom prst="rect">
              <a:avLst/>
            </a:prstGeom>
            <a:noFill/>
          </p:spPr>
          <p:txBody>
            <a:bodyPr wrap="square">
              <a:spAutoFit/>
            </a:bodyPr>
            <a:lstStyle/>
            <a:p>
              <a:pPr algn="r">
                <a:defRPr/>
              </a:pPr>
              <a:r>
                <a:rPr lang="zh-CN" altLang="en-US" sz="2000" spc="100" dirty="0">
                  <a:solidFill>
                    <a:schemeClr val="accent3"/>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3"/>
                </a:solidFill>
                <a:latin typeface="方正正黑简体" panose="02000000000000000000" pitchFamily="2" charset="-122"/>
                <a:ea typeface="方正正黑简体" panose="02000000000000000000" pitchFamily="2" charset="-122"/>
              </a:endParaRPr>
            </a:p>
          </p:txBody>
        </p:sp>
      </p:grpSp>
      <p:grpSp>
        <p:nvGrpSpPr>
          <p:cNvPr id="6" name="组合 5"/>
          <p:cNvGrpSpPr/>
          <p:nvPr/>
        </p:nvGrpSpPr>
        <p:grpSpPr>
          <a:xfrm>
            <a:off x="9786055" y="1611238"/>
            <a:ext cx="682121" cy="729173"/>
            <a:chOff x="9786055" y="1611238"/>
            <a:chExt cx="682121" cy="729173"/>
          </a:xfrm>
        </p:grpSpPr>
        <p:sp>
          <p:nvSpPr>
            <p:cNvPr id="36" name="五边形 35"/>
            <p:cNvSpPr/>
            <p:nvPr/>
          </p:nvSpPr>
          <p:spPr>
            <a:xfrm rot="5400000">
              <a:off x="9762529" y="1634764"/>
              <a:ext cx="729173" cy="682121"/>
            </a:xfrm>
            <a:prstGeom prst="homePlate">
              <a:avLst>
                <a:gd name="adj" fmla="val 4046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38"/>
            <p:cNvGrpSpPr/>
            <p:nvPr/>
          </p:nvGrpSpPr>
          <p:grpSpPr>
            <a:xfrm>
              <a:off x="9950574" y="1726920"/>
              <a:ext cx="325366" cy="327073"/>
              <a:chOff x="6469046" y="3702469"/>
              <a:chExt cx="697452" cy="701109"/>
            </a:xfrm>
            <a:solidFill>
              <a:schemeClr val="bg1"/>
            </a:solidFill>
          </p:grpSpPr>
          <p:sp>
            <p:nvSpPr>
              <p:cNvPr id="40" name="Freeform 5"/>
              <p:cNvSpPr>
                <a:spLocks noEditPoints="1"/>
              </p:cNvSpPr>
              <p:nvPr/>
            </p:nvSpPr>
            <p:spPr bwMode="auto">
              <a:xfrm>
                <a:off x="6469046" y="3702469"/>
                <a:ext cx="613698" cy="603458"/>
              </a:xfrm>
              <a:custGeom>
                <a:avLst/>
                <a:gdLst>
                  <a:gd name="T0" fmla="*/ 54 w 710"/>
                  <a:gd name="T1" fmla="*/ 87 h 698"/>
                  <a:gd name="T2" fmla="*/ 114 w 710"/>
                  <a:gd name="T3" fmla="*/ 87 h 698"/>
                  <a:gd name="T4" fmla="*/ 114 w 710"/>
                  <a:gd name="T5" fmla="*/ 33 h 698"/>
                  <a:gd name="T6" fmla="*/ 146 w 710"/>
                  <a:gd name="T7" fmla="*/ 1 h 698"/>
                  <a:gd name="T8" fmla="*/ 178 w 710"/>
                  <a:gd name="T9" fmla="*/ 33 h 698"/>
                  <a:gd name="T10" fmla="*/ 178 w 710"/>
                  <a:gd name="T11" fmla="*/ 169 h 698"/>
                  <a:gd name="T12" fmla="*/ 146 w 710"/>
                  <a:gd name="T13" fmla="*/ 201 h 698"/>
                  <a:gd name="T14" fmla="*/ 114 w 710"/>
                  <a:gd name="T15" fmla="*/ 169 h 698"/>
                  <a:gd name="T16" fmla="*/ 114 w 710"/>
                  <a:gd name="T17" fmla="*/ 144 h 698"/>
                  <a:gd name="T18" fmla="*/ 57 w 710"/>
                  <a:gd name="T19" fmla="*/ 144 h 698"/>
                  <a:gd name="T20" fmla="*/ 57 w 710"/>
                  <a:gd name="T21" fmla="*/ 262 h 698"/>
                  <a:gd name="T22" fmla="*/ 653 w 710"/>
                  <a:gd name="T23" fmla="*/ 262 h 698"/>
                  <a:gd name="T24" fmla="*/ 653 w 710"/>
                  <a:gd name="T25" fmla="*/ 144 h 698"/>
                  <a:gd name="T26" fmla="*/ 591 w 710"/>
                  <a:gd name="T27" fmla="*/ 144 h 698"/>
                  <a:gd name="T28" fmla="*/ 591 w 710"/>
                  <a:gd name="T29" fmla="*/ 87 h 698"/>
                  <a:gd name="T30" fmla="*/ 656 w 710"/>
                  <a:gd name="T31" fmla="*/ 87 h 698"/>
                  <a:gd name="T32" fmla="*/ 710 w 710"/>
                  <a:gd name="T33" fmla="*/ 141 h 698"/>
                  <a:gd name="T34" fmla="*/ 710 w 710"/>
                  <a:gd name="T35" fmla="*/ 412 h 698"/>
                  <a:gd name="T36" fmla="*/ 653 w 710"/>
                  <a:gd name="T37" fmla="*/ 393 h 698"/>
                  <a:gd name="T38" fmla="*/ 653 w 710"/>
                  <a:gd name="T39" fmla="*/ 300 h 698"/>
                  <a:gd name="T40" fmla="*/ 57 w 710"/>
                  <a:gd name="T41" fmla="*/ 300 h 698"/>
                  <a:gd name="T42" fmla="*/ 57 w 710"/>
                  <a:gd name="T43" fmla="*/ 641 h 698"/>
                  <a:gd name="T44" fmla="*/ 386 w 710"/>
                  <a:gd name="T45" fmla="*/ 641 h 698"/>
                  <a:gd name="T46" fmla="*/ 401 w 710"/>
                  <a:gd name="T47" fmla="*/ 698 h 698"/>
                  <a:gd name="T48" fmla="*/ 54 w 710"/>
                  <a:gd name="T49" fmla="*/ 698 h 698"/>
                  <a:gd name="T50" fmla="*/ 16 w 710"/>
                  <a:gd name="T51" fmla="*/ 682 h 698"/>
                  <a:gd name="T52" fmla="*/ 0 w 710"/>
                  <a:gd name="T53" fmla="*/ 644 h 698"/>
                  <a:gd name="T54" fmla="*/ 0 w 710"/>
                  <a:gd name="T55" fmla="*/ 141 h 698"/>
                  <a:gd name="T56" fmla="*/ 54 w 710"/>
                  <a:gd name="T57" fmla="*/ 87 h 698"/>
                  <a:gd name="T58" fmla="*/ 365 w 710"/>
                  <a:gd name="T59" fmla="*/ 169 h 698"/>
                  <a:gd name="T60" fmla="*/ 334 w 710"/>
                  <a:gd name="T61" fmla="*/ 201 h 698"/>
                  <a:gd name="T62" fmla="*/ 302 w 710"/>
                  <a:gd name="T63" fmla="*/ 169 h 698"/>
                  <a:gd name="T64" fmla="*/ 302 w 710"/>
                  <a:gd name="T65" fmla="*/ 144 h 698"/>
                  <a:gd name="T66" fmla="*/ 216 w 710"/>
                  <a:gd name="T67" fmla="*/ 144 h 698"/>
                  <a:gd name="T68" fmla="*/ 216 w 710"/>
                  <a:gd name="T69" fmla="*/ 87 h 698"/>
                  <a:gd name="T70" fmla="*/ 302 w 710"/>
                  <a:gd name="T71" fmla="*/ 87 h 698"/>
                  <a:gd name="T72" fmla="*/ 302 w 710"/>
                  <a:gd name="T73" fmla="*/ 32 h 698"/>
                  <a:gd name="T74" fmla="*/ 334 w 710"/>
                  <a:gd name="T75" fmla="*/ 0 h 698"/>
                  <a:gd name="T76" fmla="*/ 365 w 710"/>
                  <a:gd name="T77" fmla="*/ 32 h 698"/>
                  <a:gd name="T78" fmla="*/ 365 w 710"/>
                  <a:gd name="T79" fmla="*/ 169 h 698"/>
                  <a:gd name="T80" fmla="*/ 553 w 710"/>
                  <a:gd name="T81" fmla="*/ 169 h 698"/>
                  <a:gd name="T82" fmla="*/ 521 w 710"/>
                  <a:gd name="T83" fmla="*/ 201 h 698"/>
                  <a:gd name="T84" fmla="*/ 489 w 710"/>
                  <a:gd name="T85" fmla="*/ 169 h 698"/>
                  <a:gd name="T86" fmla="*/ 489 w 710"/>
                  <a:gd name="T87" fmla="*/ 144 h 698"/>
                  <a:gd name="T88" fmla="*/ 403 w 710"/>
                  <a:gd name="T89" fmla="*/ 144 h 698"/>
                  <a:gd name="T90" fmla="*/ 403 w 710"/>
                  <a:gd name="T91" fmla="*/ 87 h 698"/>
                  <a:gd name="T92" fmla="*/ 489 w 710"/>
                  <a:gd name="T93" fmla="*/ 87 h 698"/>
                  <a:gd name="T94" fmla="*/ 489 w 710"/>
                  <a:gd name="T95" fmla="*/ 33 h 698"/>
                  <a:gd name="T96" fmla="*/ 521 w 710"/>
                  <a:gd name="T97" fmla="*/ 1 h 698"/>
                  <a:gd name="T98" fmla="*/ 553 w 710"/>
                  <a:gd name="T99" fmla="*/ 33 h 698"/>
                  <a:gd name="T100" fmla="*/ 553 w 710"/>
                  <a:gd name="T101" fmla="*/ 16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0" h="698">
                    <a:moveTo>
                      <a:pt x="54" y="87"/>
                    </a:moveTo>
                    <a:cubicBezTo>
                      <a:pt x="114" y="87"/>
                      <a:pt x="114" y="87"/>
                      <a:pt x="114" y="87"/>
                    </a:cubicBezTo>
                    <a:cubicBezTo>
                      <a:pt x="114" y="33"/>
                      <a:pt x="114" y="33"/>
                      <a:pt x="114" y="33"/>
                    </a:cubicBezTo>
                    <a:cubicBezTo>
                      <a:pt x="114" y="15"/>
                      <a:pt x="128" y="1"/>
                      <a:pt x="146" y="1"/>
                    </a:cubicBezTo>
                    <a:cubicBezTo>
                      <a:pt x="164" y="1"/>
                      <a:pt x="178" y="15"/>
                      <a:pt x="178" y="33"/>
                    </a:cubicBezTo>
                    <a:cubicBezTo>
                      <a:pt x="178" y="169"/>
                      <a:pt x="178" y="169"/>
                      <a:pt x="178" y="169"/>
                    </a:cubicBezTo>
                    <a:cubicBezTo>
                      <a:pt x="178" y="187"/>
                      <a:pt x="164" y="201"/>
                      <a:pt x="146" y="201"/>
                    </a:cubicBezTo>
                    <a:cubicBezTo>
                      <a:pt x="128" y="201"/>
                      <a:pt x="114" y="187"/>
                      <a:pt x="114" y="169"/>
                    </a:cubicBezTo>
                    <a:cubicBezTo>
                      <a:pt x="114" y="144"/>
                      <a:pt x="114" y="144"/>
                      <a:pt x="114" y="144"/>
                    </a:cubicBezTo>
                    <a:cubicBezTo>
                      <a:pt x="57" y="144"/>
                      <a:pt x="57" y="144"/>
                      <a:pt x="57" y="144"/>
                    </a:cubicBezTo>
                    <a:cubicBezTo>
                      <a:pt x="57" y="262"/>
                      <a:pt x="57" y="262"/>
                      <a:pt x="57" y="262"/>
                    </a:cubicBezTo>
                    <a:cubicBezTo>
                      <a:pt x="653" y="262"/>
                      <a:pt x="653" y="262"/>
                      <a:pt x="653" y="262"/>
                    </a:cubicBezTo>
                    <a:cubicBezTo>
                      <a:pt x="653" y="144"/>
                      <a:pt x="653" y="144"/>
                      <a:pt x="653" y="144"/>
                    </a:cubicBezTo>
                    <a:cubicBezTo>
                      <a:pt x="591" y="144"/>
                      <a:pt x="591" y="144"/>
                      <a:pt x="591" y="144"/>
                    </a:cubicBezTo>
                    <a:cubicBezTo>
                      <a:pt x="591" y="87"/>
                      <a:pt x="591" y="87"/>
                      <a:pt x="591" y="87"/>
                    </a:cubicBezTo>
                    <a:cubicBezTo>
                      <a:pt x="656" y="87"/>
                      <a:pt x="656" y="87"/>
                      <a:pt x="656" y="87"/>
                    </a:cubicBezTo>
                    <a:cubicBezTo>
                      <a:pt x="686" y="87"/>
                      <a:pt x="710" y="111"/>
                      <a:pt x="710" y="141"/>
                    </a:cubicBezTo>
                    <a:cubicBezTo>
                      <a:pt x="710" y="412"/>
                      <a:pt x="710" y="412"/>
                      <a:pt x="710" y="412"/>
                    </a:cubicBezTo>
                    <a:cubicBezTo>
                      <a:pt x="692" y="403"/>
                      <a:pt x="673" y="396"/>
                      <a:pt x="653" y="393"/>
                    </a:cubicBezTo>
                    <a:cubicBezTo>
                      <a:pt x="653" y="300"/>
                      <a:pt x="653" y="300"/>
                      <a:pt x="653" y="300"/>
                    </a:cubicBezTo>
                    <a:cubicBezTo>
                      <a:pt x="57" y="300"/>
                      <a:pt x="57" y="300"/>
                      <a:pt x="57" y="300"/>
                    </a:cubicBezTo>
                    <a:cubicBezTo>
                      <a:pt x="57" y="641"/>
                      <a:pt x="57" y="641"/>
                      <a:pt x="57" y="641"/>
                    </a:cubicBezTo>
                    <a:cubicBezTo>
                      <a:pt x="386" y="641"/>
                      <a:pt x="386" y="641"/>
                      <a:pt x="386" y="641"/>
                    </a:cubicBezTo>
                    <a:cubicBezTo>
                      <a:pt x="388" y="661"/>
                      <a:pt x="393" y="680"/>
                      <a:pt x="401" y="698"/>
                    </a:cubicBezTo>
                    <a:cubicBezTo>
                      <a:pt x="54" y="698"/>
                      <a:pt x="54" y="698"/>
                      <a:pt x="54" y="698"/>
                    </a:cubicBezTo>
                    <a:cubicBezTo>
                      <a:pt x="39" y="698"/>
                      <a:pt x="26" y="692"/>
                      <a:pt x="16" y="682"/>
                    </a:cubicBezTo>
                    <a:cubicBezTo>
                      <a:pt x="6" y="673"/>
                      <a:pt x="0" y="659"/>
                      <a:pt x="0" y="644"/>
                    </a:cubicBezTo>
                    <a:cubicBezTo>
                      <a:pt x="0" y="141"/>
                      <a:pt x="0" y="141"/>
                      <a:pt x="0" y="141"/>
                    </a:cubicBezTo>
                    <a:cubicBezTo>
                      <a:pt x="0" y="111"/>
                      <a:pt x="24" y="87"/>
                      <a:pt x="54" y="87"/>
                    </a:cubicBezTo>
                    <a:close/>
                    <a:moveTo>
                      <a:pt x="365" y="169"/>
                    </a:moveTo>
                    <a:cubicBezTo>
                      <a:pt x="365" y="186"/>
                      <a:pt x="351" y="201"/>
                      <a:pt x="334" y="201"/>
                    </a:cubicBezTo>
                    <a:cubicBezTo>
                      <a:pt x="316" y="201"/>
                      <a:pt x="302" y="186"/>
                      <a:pt x="302" y="169"/>
                    </a:cubicBezTo>
                    <a:cubicBezTo>
                      <a:pt x="302" y="144"/>
                      <a:pt x="302" y="144"/>
                      <a:pt x="302" y="144"/>
                    </a:cubicBezTo>
                    <a:cubicBezTo>
                      <a:pt x="216" y="144"/>
                      <a:pt x="216" y="144"/>
                      <a:pt x="216" y="144"/>
                    </a:cubicBezTo>
                    <a:cubicBezTo>
                      <a:pt x="216" y="87"/>
                      <a:pt x="216" y="87"/>
                      <a:pt x="216" y="87"/>
                    </a:cubicBezTo>
                    <a:cubicBezTo>
                      <a:pt x="302" y="87"/>
                      <a:pt x="302" y="87"/>
                      <a:pt x="302" y="87"/>
                    </a:cubicBezTo>
                    <a:cubicBezTo>
                      <a:pt x="302" y="32"/>
                      <a:pt x="302" y="32"/>
                      <a:pt x="302" y="32"/>
                    </a:cubicBezTo>
                    <a:cubicBezTo>
                      <a:pt x="302" y="15"/>
                      <a:pt x="316" y="0"/>
                      <a:pt x="334" y="0"/>
                    </a:cubicBezTo>
                    <a:cubicBezTo>
                      <a:pt x="351" y="0"/>
                      <a:pt x="365" y="15"/>
                      <a:pt x="365" y="32"/>
                    </a:cubicBezTo>
                    <a:cubicBezTo>
                      <a:pt x="365" y="169"/>
                      <a:pt x="365" y="169"/>
                      <a:pt x="365" y="169"/>
                    </a:cubicBezTo>
                    <a:close/>
                    <a:moveTo>
                      <a:pt x="553" y="169"/>
                    </a:moveTo>
                    <a:cubicBezTo>
                      <a:pt x="553" y="187"/>
                      <a:pt x="539" y="201"/>
                      <a:pt x="521" y="201"/>
                    </a:cubicBezTo>
                    <a:cubicBezTo>
                      <a:pt x="503" y="201"/>
                      <a:pt x="489" y="187"/>
                      <a:pt x="489" y="169"/>
                    </a:cubicBezTo>
                    <a:cubicBezTo>
                      <a:pt x="489" y="144"/>
                      <a:pt x="489" y="144"/>
                      <a:pt x="489" y="144"/>
                    </a:cubicBezTo>
                    <a:cubicBezTo>
                      <a:pt x="403" y="144"/>
                      <a:pt x="403" y="144"/>
                      <a:pt x="403" y="144"/>
                    </a:cubicBezTo>
                    <a:cubicBezTo>
                      <a:pt x="403" y="87"/>
                      <a:pt x="403" y="87"/>
                      <a:pt x="403" y="87"/>
                    </a:cubicBezTo>
                    <a:cubicBezTo>
                      <a:pt x="489" y="87"/>
                      <a:pt x="489" y="87"/>
                      <a:pt x="489" y="87"/>
                    </a:cubicBezTo>
                    <a:cubicBezTo>
                      <a:pt x="489" y="33"/>
                      <a:pt x="489" y="33"/>
                      <a:pt x="489" y="33"/>
                    </a:cubicBezTo>
                    <a:cubicBezTo>
                      <a:pt x="489" y="15"/>
                      <a:pt x="503" y="1"/>
                      <a:pt x="521" y="1"/>
                    </a:cubicBezTo>
                    <a:cubicBezTo>
                      <a:pt x="539" y="1"/>
                      <a:pt x="553" y="15"/>
                      <a:pt x="553" y="33"/>
                    </a:cubicBezTo>
                    <a:cubicBezTo>
                      <a:pt x="553" y="169"/>
                      <a:pt x="553" y="169"/>
                      <a:pt x="55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6"/>
              <p:cNvSpPr>
                <a:spLocks noEditPoints="1"/>
              </p:cNvSpPr>
              <p:nvPr/>
            </p:nvSpPr>
            <p:spPr bwMode="auto">
              <a:xfrm>
                <a:off x="6595224" y="4032725"/>
                <a:ext cx="362075" cy="153973"/>
              </a:xfrm>
              <a:custGeom>
                <a:avLst/>
                <a:gdLst>
                  <a:gd name="T0" fmla="*/ 17 w 419"/>
                  <a:gd name="T1" fmla="*/ 0 h 178"/>
                  <a:gd name="T2" fmla="*/ 84 w 419"/>
                  <a:gd name="T3" fmla="*/ 0 h 178"/>
                  <a:gd name="T4" fmla="*/ 102 w 419"/>
                  <a:gd name="T5" fmla="*/ 18 h 178"/>
                  <a:gd name="T6" fmla="*/ 102 w 419"/>
                  <a:gd name="T7" fmla="*/ 46 h 178"/>
                  <a:gd name="T8" fmla="*/ 84 w 419"/>
                  <a:gd name="T9" fmla="*/ 64 h 178"/>
                  <a:gd name="T10" fmla="*/ 17 w 419"/>
                  <a:gd name="T11" fmla="*/ 64 h 178"/>
                  <a:gd name="T12" fmla="*/ 0 w 419"/>
                  <a:gd name="T13" fmla="*/ 46 h 178"/>
                  <a:gd name="T14" fmla="*/ 0 w 419"/>
                  <a:gd name="T15" fmla="*/ 18 h 178"/>
                  <a:gd name="T16" fmla="*/ 17 w 419"/>
                  <a:gd name="T17" fmla="*/ 0 h 178"/>
                  <a:gd name="T18" fmla="*/ 175 w 419"/>
                  <a:gd name="T19" fmla="*/ 115 h 178"/>
                  <a:gd name="T20" fmla="*/ 245 w 419"/>
                  <a:gd name="T21" fmla="*/ 115 h 178"/>
                  <a:gd name="T22" fmla="*/ 261 w 419"/>
                  <a:gd name="T23" fmla="*/ 131 h 178"/>
                  <a:gd name="T24" fmla="*/ 261 w 419"/>
                  <a:gd name="T25" fmla="*/ 134 h 178"/>
                  <a:gd name="T26" fmla="*/ 245 w 419"/>
                  <a:gd name="T27" fmla="*/ 178 h 178"/>
                  <a:gd name="T28" fmla="*/ 245 w 419"/>
                  <a:gd name="T29" fmla="*/ 178 h 178"/>
                  <a:gd name="T30" fmla="*/ 175 w 419"/>
                  <a:gd name="T31" fmla="*/ 178 h 178"/>
                  <a:gd name="T32" fmla="*/ 159 w 419"/>
                  <a:gd name="T33" fmla="*/ 162 h 178"/>
                  <a:gd name="T34" fmla="*/ 159 w 419"/>
                  <a:gd name="T35" fmla="*/ 131 h 178"/>
                  <a:gd name="T36" fmla="*/ 175 w 419"/>
                  <a:gd name="T37" fmla="*/ 115 h 178"/>
                  <a:gd name="T38" fmla="*/ 16 w 419"/>
                  <a:gd name="T39" fmla="*/ 115 h 178"/>
                  <a:gd name="T40" fmla="*/ 86 w 419"/>
                  <a:gd name="T41" fmla="*/ 115 h 178"/>
                  <a:gd name="T42" fmla="*/ 102 w 419"/>
                  <a:gd name="T43" fmla="*/ 131 h 178"/>
                  <a:gd name="T44" fmla="*/ 102 w 419"/>
                  <a:gd name="T45" fmla="*/ 162 h 178"/>
                  <a:gd name="T46" fmla="*/ 86 w 419"/>
                  <a:gd name="T47" fmla="*/ 178 h 178"/>
                  <a:gd name="T48" fmla="*/ 16 w 419"/>
                  <a:gd name="T49" fmla="*/ 178 h 178"/>
                  <a:gd name="T50" fmla="*/ 0 w 419"/>
                  <a:gd name="T51" fmla="*/ 162 h 178"/>
                  <a:gd name="T52" fmla="*/ 0 w 419"/>
                  <a:gd name="T53" fmla="*/ 131 h 178"/>
                  <a:gd name="T54" fmla="*/ 16 w 419"/>
                  <a:gd name="T55" fmla="*/ 115 h 178"/>
                  <a:gd name="T56" fmla="*/ 334 w 419"/>
                  <a:gd name="T57" fmla="*/ 0 h 178"/>
                  <a:gd name="T58" fmla="*/ 404 w 419"/>
                  <a:gd name="T59" fmla="*/ 0 h 178"/>
                  <a:gd name="T60" fmla="*/ 419 w 419"/>
                  <a:gd name="T61" fmla="*/ 11 h 178"/>
                  <a:gd name="T62" fmla="*/ 321 w 419"/>
                  <a:gd name="T63" fmla="*/ 57 h 178"/>
                  <a:gd name="T64" fmla="*/ 318 w 419"/>
                  <a:gd name="T65" fmla="*/ 48 h 178"/>
                  <a:gd name="T66" fmla="*/ 318 w 419"/>
                  <a:gd name="T67" fmla="*/ 16 h 178"/>
                  <a:gd name="T68" fmla="*/ 334 w 419"/>
                  <a:gd name="T69" fmla="*/ 0 h 178"/>
                  <a:gd name="T70" fmla="*/ 175 w 419"/>
                  <a:gd name="T71" fmla="*/ 0 h 178"/>
                  <a:gd name="T72" fmla="*/ 245 w 419"/>
                  <a:gd name="T73" fmla="*/ 0 h 178"/>
                  <a:gd name="T74" fmla="*/ 261 w 419"/>
                  <a:gd name="T75" fmla="*/ 16 h 178"/>
                  <a:gd name="T76" fmla="*/ 261 w 419"/>
                  <a:gd name="T77" fmla="*/ 48 h 178"/>
                  <a:gd name="T78" fmla="*/ 245 w 419"/>
                  <a:gd name="T79" fmla="*/ 64 h 178"/>
                  <a:gd name="T80" fmla="*/ 175 w 419"/>
                  <a:gd name="T81" fmla="*/ 64 h 178"/>
                  <a:gd name="T82" fmla="*/ 159 w 419"/>
                  <a:gd name="T83" fmla="*/ 48 h 178"/>
                  <a:gd name="T84" fmla="*/ 159 w 419"/>
                  <a:gd name="T85" fmla="*/ 16 h 178"/>
                  <a:gd name="T86" fmla="*/ 175 w 419"/>
                  <a:gd name="T8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9" h="178">
                    <a:moveTo>
                      <a:pt x="17" y="0"/>
                    </a:moveTo>
                    <a:cubicBezTo>
                      <a:pt x="84" y="0"/>
                      <a:pt x="84" y="0"/>
                      <a:pt x="84" y="0"/>
                    </a:cubicBezTo>
                    <a:cubicBezTo>
                      <a:pt x="94" y="0"/>
                      <a:pt x="102" y="8"/>
                      <a:pt x="102" y="18"/>
                    </a:cubicBezTo>
                    <a:cubicBezTo>
                      <a:pt x="102" y="46"/>
                      <a:pt x="102" y="46"/>
                      <a:pt x="102" y="46"/>
                    </a:cubicBezTo>
                    <a:cubicBezTo>
                      <a:pt x="102" y="56"/>
                      <a:pt x="94" y="64"/>
                      <a:pt x="84" y="64"/>
                    </a:cubicBezTo>
                    <a:cubicBezTo>
                      <a:pt x="17" y="64"/>
                      <a:pt x="17" y="64"/>
                      <a:pt x="17" y="64"/>
                    </a:cubicBezTo>
                    <a:cubicBezTo>
                      <a:pt x="8" y="64"/>
                      <a:pt x="0" y="56"/>
                      <a:pt x="0" y="46"/>
                    </a:cubicBezTo>
                    <a:cubicBezTo>
                      <a:pt x="0" y="18"/>
                      <a:pt x="0" y="18"/>
                      <a:pt x="0" y="18"/>
                    </a:cubicBezTo>
                    <a:cubicBezTo>
                      <a:pt x="0" y="8"/>
                      <a:pt x="8" y="0"/>
                      <a:pt x="17" y="0"/>
                    </a:cubicBezTo>
                    <a:close/>
                    <a:moveTo>
                      <a:pt x="175" y="115"/>
                    </a:moveTo>
                    <a:cubicBezTo>
                      <a:pt x="245" y="115"/>
                      <a:pt x="245" y="115"/>
                      <a:pt x="245" y="115"/>
                    </a:cubicBezTo>
                    <a:cubicBezTo>
                      <a:pt x="253" y="115"/>
                      <a:pt x="261" y="122"/>
                      <a:pt x="261" y="131"/>
                    </a:cubicBezTo>
                    <a:cubicBezTo>
                      <a:pt x="261" y="134"/>
                      <a:pt x="261" y="134"/>
                      <a:pt x="261" y="134"/>
                    </a:cubicBezTo>
                    <a:cubicBezTo>
                      <a:pt x="254" y="148"/>
                      <a:pt x="249" y="163"/>
                      <a:pt x="245" y="178"/>
                    </a:cubicBezTo>
                    <a:cubicBezTo>
                      <a:pt x="245" y="178"/>
                      <a:pt x="245" y="178"/>
                      <a:pt x="245" y="178"/>
                    </a:cubicBezTo>
                    <a:cubicBezTo>
                      <a:pt x="175" y="178"/>
                      <a:pt x="175" y="178"/>
                      <a:pt x="175" y="178"/>
                    </a:cubicBezTo>
                    <a:cubicBezTo>
                      <a:pt x="166" y="178"/>
                      <a:pt x="159" y="171"/>
                      <a:pt x="159" y="162"/>
                    </a:cubicBezTo>
                    <a:cubicBezTo>
                      <a:pt x="159" y="131"/>
                      <a:pt x="159" y="131"/>
                      <a:pt x="159" y="131"/>
                    </a:cubicBezTo>
                    <a:cubicBezTo>
                      <a:pt x="159" y="122"/>
                      <a:pt x="166" y="115"/>
                      <a:pt x="175" y="115"/>
                    </a:cubicBezTo>
                    <a:close/>
                    <a:moveTo>
                      <a:pt x="16" y="115"/>
                    </a:moveTo>
                    <a:cubicBezTo>
                      <a:pt x="86" y="115"/>
                      <a:pt x="86" y="115"/>
                      <a:pt x="86" y="115"/>
                    </a:cubicBezTo>
                    <a:cubicBezTo>
                      <a:pt x="95" y="115"/>
                      <a:pt x="102" y="122"/>
                      <a:pt x="102" y="131"/>
                    </a:cubicBezTo>
                    <a:cubicBezTo>
                      <a:pt x="102" y="162"/>
                      <a:pt x="102" y="162"/>
                      <a:pt x="102" y="162"/>
                    </a:cubicBezTo>
                    <a:cubicBezTo>
                      <a:pt x="102" y="171"/>
                      <a:pt x="95" y="178"/>
                      <a:pt x="86" y="178"/>
                    </a:cubicBezTo>
                    <a:cubicBezTo>
                      <a:pt x="16" y="178"/>
                      <a:pt x="16" y="178"/>
                      <a:pt x="16" y="178"/>
                    </a:cubicBezTo>
                    <a:cubicBezTo>
                      <a:pt x="7" y="178"/>
                      <a:pt x="0" y="171"/>
                      <a:pt x="0" y="162"/>
                    </a:cubicBezTo>
                    <a:cubicBezTo>
                      <a:pt x="0" y="131"/>
                      <a:pt x="0" y="131"/>
                      <a:pt x="0" y="131"/>
                    </a:cubicBezTo>
                    <a:cubicBezTo>
                      <a:pt x="0" y="122"/>
                      <a:pt x="7" y="115"/>
                      <a:pt x="16" y="115"/>
                    </a:cubicBezTo>
                    <a:close/>
                    <a:moveTo>
                      <a:pt x="334" y="0"/>
                    </a:moveTo>
                    <a:cubicBezTo>
                      <a:pt x="404" y="0"/>
                      <a:pt x="404" y="0"/>
                      <a:pt x="404" y="0"/>
                    </a:cubicBezTo>
                    <a:cubicBezTo>
                      <a:pt x="411" y="0"/>
                      <a:pt x="417" y="5"/>
                      <a:pt x="419" y="11"/>
                    </a:cubicBezTo>
                    <a:cubicBezTo>
                      <a:pt x="383" y="18"/>
                      <a:pt x="349" y="34"/>
                      <a:pt x="321" y="57"/>
                    </a:cubicBezTo>
                    <a:cubicBezTo>
                      <a:pt x="319" y="55"/>
                      <a:pt x="318" y="51"/>
                      <a:pt x="318" y="48"/>
                    </a:cubicBezTo>
                    <a:cubicBezTo>
                      <a:pt x="318" y="16"/>
                      <a:pt x="318" y="16"/>
                      <a:pt x="318" y="16"/>
                    </a:cubicBezTo>
                    <a:cubicBezTo>
                      <a:pt x="318" y="7"/>
                      <a:pt x="325" y="0"/>
                      <a:pt x="334" y="0"/>
                    </a:cubicBezTo>
                    <a:close/>
                    <a:moveTo>
                      <a:pt x="175" y="0"/>
                    </a:moveTo>
                    <a:cubicBezTo>
                      <a:pt x="245" y="0"/>
                      <a:pt x="245" y="0"/>
                      <a:pt x="245" y="0"/>
                    </a:cubicBezTo>
                    <a:cubicBezTo>
                      <a:pt x="253" y="0"/>
                      <a:pt x="261" y="7"/>
                      <a:pt x="261" y="16"/>
                    </a:cubicBezTo>
                    <a:cubicBezTo>
                      <a:pt x="261" y="48"/>
                      <a:pt x="261" y="48"/>
                      <a:pt x="261" y="48"/>
                    </a:cubicBezTo>
                    <a:cubicBezTo>
                      <a:pt x="261" y="57"/>
                      <a:pt x="253" y="64"/>
                      <a:pt x="245" y="64"/>
                    </a:cubicBezTo>
                    <a:cubicBezTo>
                      <a:pt x="175" y="64"/>
                      <a:pt x="175" y="64"/>
                      <a:pt x="175" y="64"/>
                    </a:cubicBezTo>
                    <a:cubicBezTo>
                      <a:pt x="166" y="64"/>
                      <a:pt x="159" y="57"/>
                      <a:pt x="159" y="48"/>
                    </a:cubicBezTo>
                    <a:cubicBezTo>
                      <a:pt x="159" y="16"/>
                      <a:pt x="159" y="16"/>
                      <a:pt x="159" y="16"/>
                    </a:cubicBezTo>
                    <a:cubicBezTo>
                      <a:pt x="159" y="7"/>
                      <a:pt x="166" y="0"/>
                      <a:pt x="1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7"/>
              <p:cNvSpPr>
                <a:spLocks noEditPoints="1"/>
              </p:cNvSpPr>
              <p:nvPr/>
            </p:nvSpPr>
            <p:spPr bwMode="auto">
              <a:xfrm>
                <a:off x="6826001" y="4063081"/>
                <a:ext cx="340497" cy="340497"/>
              </a:xfrm>
              <a:custGeom>
                <a:avLst/>
                <a:gdLst>
                  <a:gd name="T0" fmla="*/ 197 w 394"/>
                  <a:gd name="T1" fmla="*/ 57 h 394"/>
                  <a:gd name="T2" fmla="*/ 98 w 394"/>
                  <a:gd name="T3" fmla="*/ 98 h 394"/>
                  <a:gd name="T4" fmla="*/ 57 w 394"/>
                  <a:gd name="T5" fmla="*/ 197 h 394"/>
                  <a:gd name="T6" fmla="*/ 98 w 394"/>
                  <a:gd name="T7" fmla="*/ 296 h 394"/>
                  <a:gd name="T8" fmla="*/ 197 w 394"/>
                  <a:gd name="T9" fmla="*/ 337 h 394"/>
                  <a:gd name="T10" fmla="*/ 296 w 394"/>
                  <a:gd name="T11" fmla="*/ 296 h 394"/>
                  <a:gd name="T12" fmla="*/ 337 w 394"/>
                  <a:gd name="T13" fmla="*/ 197 h 394"/>
                  <a:gd name="T14" fmla="*/ 296 w 394"/>
                  <a:gd name="T15" fmla="*/ 98 h 394"/>
                  <a:gd name="T16" fmla="*/ 197 w 394"/>
                  <a:gd name="T17" fmla="*/ 57 h 394"/>
                  <a:gd name="T18" fmla="*/ 58 w 394"/>
                  <a:gd name="T19" fmla="*/ 58 h 394"/>
                  <a:gd name="T20" fmla="*/ 197 w 394"/>
                  <a:gd name="T21" fmla="*/ 0 h 394"/>
                  <a:gd name="T22" fmla="*/ 336 w 394"/>
                  <a:gd name="T23" fmla="*/ 58 h 394"/>
                  <a:gd name="T24" fmla="*/ 394 w 394"/>
                  <a:gd name="T25" fmla="*/ 197 h 394"/>
                  <a:gd name="T26" fmla="*/ 336 w 394"/>
                  <a:gd name="T27" fmla="*/ 336 h 394"/>
                  <a:gd name="T28" fmla="*/ 197 w 394"/>
                  <a:gd name="T29" fmla="*/ 394 h 394"/>
                  <a:gd name="T30" fmla="*/ 58 w 394"/>
                  <a:gd name="T31" fmla="*/ 336 h 394"/>
                  <a:gd name="T32" fmla="*/ 0 w 394"/>
                  <a:gd name="T33" fmla="*/ 197 h 394"/>
                  <a:gd name="T34" fmla="*/ 58 w 394"/>
                  <a:gd name="T35" fmla="*/ 5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4" h="394">
                    <a:moveTo>
                      <a:pt x="197" y="57"/>
                    </a:moveTo>
                    <a:cubicBezTo>
                      <a:pt x="158" y="57"/>
                      <a:pt x="123" y="73"/>
                      <a:pt x="98" y="98"/>
                    </a:cubicBezTo>
                    <a:cubicBezTo>
                      <a:pt x="73" y="124"/>
                      <a:pt x="57" y="158"/>
                      <a:pt x="57" y="197"/>
                    </a:cubicBezTo>
                    <a:cubicBezTo>
                      <a:pt x="57" y="236"/>
                      <a:pt x="73" y="271"/>
                      <a:pt x="98" y="296"/>
                    </a:cubicBezTo>
                    <a:cubicBezTo>
                      <a:pt x="123" y="321"/>
                      <a:pt x="158" y="337"/>
                      <a:pt x="197" y="337"/>
                    </a:cubicBezTo>
                    <a:cubicBezTo>
                      <a:pt x="236" y="337"/>
                      <a:pt x="270" y="321"/>
                      <a:pt x="296" y="296"/>
                    </a:cubicBezTo>
                    <a:cubicBezTo>
                      <a:pt x="321" y="271"/>
                      <a:pt x="337" y="236"/>
                      <a:pt x="337" y="197"/>
                    </a:cubicBezTo>
                    <a:cubicBezTo>
                      <a:pt x="337" y="158"/>
                      <a:pt x="321" y="124"/>
                      <a:pt x="296" y="98"/>
                    </a:cubicBezTo>
                    <a:cubicBezTo>
                      <a:pt x="270" y="73"/>
                      <a:pt x="236" y="57"/>
                      <a:pt x="197" y="57"/>
                    </a:cubicBezTo>
                    <a:close/>
                    <a:moveTo>
                      <a:pt x="58" y="58"/>
                    </a:moveTo>
                    <a:cubicBezTo>
                      <a:pt x="93" y="22"/>
                      <a:pt x="143" y="0"/>
                      <a:pt x="197" y="0"/>
                    </a:cubicBezTo>
                    <a:cubicBezTo>
                      <a:pt x="251" y="0"/>
                      <a:pt x="301" y="22"/>
                      <a:pt x="336" y="58"/>
                    </a:cubicBezTo>
                    <a:cubicBezTo>
                      <a:pt x="372" y="93"/>
                      <a:pt x="394" y="143"/>
                      <a:pt x="394" y="197"/>
                    </a:cubicBezTo>
                    <a:cubicBezTo>
                      <a:pt x="394" y="252"/>
                      <a:pt x="372" y="301"/>
                      <a:pt x="336" y="336"/>
                    </a:cubicBezTo>
                    <a:cubicBezTo>
                      <a:pt x="301" y="372"/>
                      <a:pt x="251" y="394"/>
                      <a:pt x="197" y="394"/>
                    </a:cubicBezTo>
                    <a:cubicBezTo>
                      <a:pt x="143" y="394"/>
                      <a:pt x="93" y="372"/>
                      <a:pt x="58" y="336"/>
                    </a:cubicBezTo>
                    <a:cubicBezTo>
                      <a:pt x="22" y="301"/>
                      <a:pt x="0" y="252"/>
                      <a:pt x="0" y="197"/>
                    </a:cubicBezTo>
                    <a:cubicBezTo>
                      <a:pt x="0" y="143"/>
                      <a:pt x="22" y="93"/>
                      <a:pt x="58"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8"/>
              <p:cNvSpPr/>
              <p:nvPr/>
            </p:nvSpPr>
            <p:spPr bwMode="auto">
              <a:xfrm>
                <a:off x="6923651" y="4160731"/>
                <a:ext cx="99479" cy="100211"/>
              </a:xfrm>
              <a:custGeom>
                <a:avLst/>
                <a:gdLst>
                  <a:gd name="T0" fmla="*/ 55 w 115"/>
                  <a:gd name="T1" fmla="*/ 83 h 116"/>
                  <a:gd name="T2" fmla="*/ 64 w 115"/>
                  <a:gd name="T3" fmla="*/ 104 h 116"/>
                  <a:gd name="T4" fmla="*/ 104 w 115"/>
                  <a:gd name="T5" fmla="*/ 104 h 116"/>
                  <a:gd name="T6" fmla="*/ 104 w 115"/>
                  <a:gd name="T7" fmla="*/ 64 h 116"/>
                  <a:gd name="T8" fmla="*/ 82 w 115"/>
                  <a:gd name="T9" fmla="*/ 56 h 116"/>
                  <a:gd name="T10" fmla="*/ 34 w 115"/>
                  <a:gd name="T11" fmla="*/ 8 h 116"/>
                  <a:gd name="T12" fmla="*/ 8 w 115"/>
                  <a:gd name="T13" fmla="*/ 8 h 116"/>
                  <a:gd name="T14" fmla="*/ 8 w 115"/>
                  <a:gd name="T15" fmla="*/ 35 h 116"/>
                  <a:gd name="T16" fmla="*/ 55 w 115"/>
                  <a:gd name="T17" fmla="*/ 8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16">
                    <a:moveTo>
                      <a:pt x="55" y="83"/>
                    </a:moveTo>
                    <a:cubicBezTo>
                      <a:pt x="55" y="90"/>
                      <a:pt x="58" y="98"/>
                      <a:pt x="64" y="104"/>
                    </a:cubicBezTo>
                    <a:cubicBezTo>
                      <a:pt x="75" y="116"/>
                      <a:pt x="93" y="116"/>
                      <a:pt x="104" y="104"/>
                    </a:cubicBezTo>
                    <a:cubicBezTo>
                      <a:pt x="115" y="93"/>
                      <a:pt x="115" y="75"/>
                      <a:pt x="104" y="64"/>
                    </a:cubicBezTo>
                    <a:cubicBezTo>
                      <a:pt x="98" y="58"/>
                      <a:pt x="90" y="55"/>
                      <a:pt x="82" y="56"/>
                    </a:cubicBezTo>
                    <a:cubicBezTo>
                      <a:pt x="34" y="8"/>
                      <a:pt x="34" y="8"/>
                      <a:pt x="34" y="8"/>
                    </a:cubicBezTo>
                    <a:cubicBezTo>
                      <a:pt x="27" y="0"/>
                      <a:pt x="15" y="0"/>
                      <a:pt x="8" y="8"/>
                    </a:cubicBezTo>
                    <a:cubicBezTo>
                      <a:pt x="0" y="15"/>
                      <a:pt x="0" y="27"/>
                      <a:pt x="8" y="35"/>
                    </a:cubicBezTo>
                    <a:cubicBezTo>
                      <a:pt x="55" y="83"/>
                      <a:pt x="55" y="83"/>
                      <a:pt x="55"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4" name="组合 23"/>
          <p:cNvGrpSpPr/>
          <p:nvPr/>
        </p:nvGrpSpPr>
        <p:grpSpPr>
          <a:xfrm>
            <a:off x="9786055" y="3064413"/>
            <a:ext cx="682121" cy="729173"/>
            <a:chOff x="9786055" y="3064413"/>
            <a:chExt cx="682121" cy="729173"/>
          </a:xfrm>
        </p:grpSpPr>
        <p:sp>
          <p:nvSpPr>
            <p:cNvPr id="37" name="五边形 36"/>
            <p:cNvSpPr/>
            <p:nvPr/>
          </p:nvSpPr>
          <p:spPr>
            <a:xfrm rot="5400000">
              <a:off x="9762529" y="3087939"/>
              <a:ext cx="729173" cy="682121"/>
            </a:xfrm>
            <a:prstGeom prst="homePlate">
              <a:avLst>
                <a:gd name="adj" fmla="val 4046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43"/>
            <p:cNvGrpSpPr/>
            <p:nvPr/>
          </p:nvGrpSpPr>
          <p:grpSpPr>
            <a:xfrm>
              <a:off x="9975314" y="3245323"/>
              <a:ext cx="275886" cy="262068"/>
              <a:chOff x="5099014" y="3772690"/>
              <a:chExt cx="591389" cy="561764"/>
            </a:xfrm>
            <a:solidFill>
              <a:schemeClr val="bg1"/>
            </a:solidFill>
          </p:grpSpPr>
          <p:sp>
            <p:nvSpPr>
              <p:cNvPr id="45" name="Freeform 14"/>
              <p:cNvSpPr/>
              <p:nvPr/>
            </p:nvSpPr>
            <p:spPr bwMode="auto">
              <a:xfrm>
                <a:off x="5099014" y="3772690"/>
                <a:ext cx="591389" cy="561764"/>
              </a:xfrm>
              <a:custGeom>
                <a:avLst/>
                <a:gdLst>
                  <a:gd name="T0" fmla="*/ 359 w 684"/>
                  <a:gd name="T1" fmla="*/ 57 h 650"/>
                  <a:gd name="T2" fmla="*/ 331 w 684"/>
                  <a:gd name="T3" fmla="*/ 28 h 650"/>
                  <a:gd name="T4" fmla="*/ 360 w 684"/>
                  <a:gd name="T5" fmla="*/ 0 h 650"/>
                  <a:gd name="T6" fmla="*/ 360 w 684"/>
                  <a:gd name="T7" fmla="*/ 0 h 650"/>
                  <a:gd name="T8" fmla="*/ 360 w 684"/>
                  <a:gd name="T9" fmla="*/ 0 h 650"/>
                  <a:gd name="T10" fmla="*/ 360 w 684"/>
                  <a:gd name="T11" fmla="*/ 0 h 650"/>
                  <a:gd name="T12" fmla="*/ 361 w 684"/>
                  <a:gd name="T13" fmla="*/ 0 h 650"/>
                  <a:gd name="T14" fmla="*/ 361 w 684"/>
                  <a:gd name="T15" fmla="*/ 0 h 650"/>
                  <a:gd name="T16" fmla="*/ 589 w 684"/>
                  <a:gd name="T17" fmla="*/ 95 h 650"/>
                  <a:gd name="T18" fmla="*/ 684 w 684"/>
                  <a:gd name="T19" fmla="*/ 325 h 650"/>
                  <a:gd name="T20" fmla="*/ 589 w 684"/>
                  <a:gd name="T21" fmla="*/ 554 h 650"/>
                  <a:gd name="T22" fmla="*/ 359 w 684"/>
                  <a:gd name="T23" fmla="*/ 650 h 650"/>
                  <a:gd name="T24" fmla="*/ 130 w 684"/>
                  <a:gd name="T25" fmla="*/ 554 h 650"/>
                  <a:gd name="T26" fmla="*/ 34 w 684"/>
                  <a:gd name="T27" fmla="*/ 325 h 650"/>
                  <a:gd name="T28" fmla="*/ 43 w 684"/>
                  <a:gd name="T29" fmla="*/ 253 h 650"/>
                  <a:gd name="T30" fmla="*/ 56 w 684"/>
                  <a:gd name="T31" fmla="*/ 210 h 650"/>
                  <a:gd name="T32" fmla="*/ 15 w 684"/>
                  <a:gd name="T33" fmla="*/ 193 h 650"/>
                  <a:gd name="T34" fmla="*/ 5 w 684"/>
                  <a:gd name="T35" fmla="*/ 187 h 650"/>
                  <a:gd name="T36" fmla="*/ 1 w 684"/>
                  <a:gd name="T37" fmla="*/ 176 h 650"/>
                  <a:gd name="T38" fmla="*/ 2 w 684"/>
                  <a:gd name="T39" fmla="*/ 165 h 650"/>
                  <a:gd name="T40" fmla="*/ 9 w 684"/>
                  <a:gd name="T41" fmla="*/ 155 h 650"/>
                  <a:gd name="T42" fmla="*/ 124 w 684"/>
                  <a:gd name="T43" fmla="*/ 66 h 650"/>
                  <a:gd name="T44" fmla="*/ 134 w 684"/>
                  <a:gd name="T45" fmla="*/ 61 h 650"/>
                  <a:gd name="T46" fmla="*/ 146 w 684"/>
                  <a:gd name="T47" fmla="*/ 63 h 650"/>
                  <a:gd name="T48" fmla="*/ 155 w 684"/>
                  <a:gd name="T49" fmla="*/ 70 h 650"/>
                  <a:gd name="T50" fmla="*/ 159 w 684"/>
                  <a:gd name="T51" fmla="*/ 80 h 650"/>
                  <a:gd name="T52" fmla="*/ 180 w 684"/>
                  <a:gd name="T53" fmla="*/ 224 h 650"/>
                  <a:gd name="T54" fmla="*/ 178 w 684"/>
                  <a:gd name="T55" fmla="*/ 236 h 650"/>
                  <a:gd name="T56" fmla="*/ 171 w 684"/>
                  <a:gd name="T57" fmla="*/ 245 h 650"/>
                  <a:gd name="T58" fmla="*/ 161 w 684"/>
                  <a:gd name="T59" fmla="*/ 249 h 650"/>
                  <a:gd name="T60" fmla="*/ 149 w 684"/>
                  <a:gd name="T61" fmla="*/ 248 h 650"/>
                  <a:gd name="T62" fmla="*/ 108 w 684"/>
                  <a:gd name="T63" fmla="*/ 231 h 650"/>
                  <a:gd name="T64" fmla="*/ 98 w 684"/>
                  <a:gd name="T65" fmla="*/ 266 h 650"/>
                  <a:gd name="T66" fmla="*/ 92 w 684"/>
                  <a:gd name="T67" fmla="*/ 325 h 650"/>
                  <a:gd name="T68" fmla="*/ 170 w 684"/>
                  <a:gd name="T69" fmla="*/ 514 h 650"/>
                  <a:gd name="T70" fmla="*/ 359 w 684"/>
                  <a:gd name="T71" fmla="*/ 592 h 650"/>
                  <a:gd name="T72" fmla="*/ 549 w 684"/>
                  <a:gd name="T73" fmla="*/ 514 h 650"/>
                  <a:gd name="T74" fmla="*/ 627 w 684"/>
                  <a:gd name="T75" fmla="*/ 325 h 650"/>
                  <a:gd name="T76" fmla="*/ 549 w 684"/>
                  <a:gd name="T77" fmla="*/ 136 h 650"/>
                  <a:gd name="T78" fmla="*/ 360 w 684"/>
                  <a:gd name="T79" fmla="*/ 57 h 650"/>
                  <a:gd name="T80" fmla="*/ 360 w 684"/>
                  <a:gd name="T81" fmla="*/ 57 h 650"/>
                  <a:gd name="T82" fmla="*/ 360 w 684"/>
                  <a:gd name="T83" fmla="*/ 57 h 650"/>
                  <a:gd name="T84" fmla="*/ 360 w 684"/>
                  <a:gd name="T85" fmla="*/ 57 h 650"/>
                  <a:gd name="T86" fmla="*/ 359 w 684"/>
                  <a:gd name="T87" fmla="*/ 5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4" h="650">
                    <a:moveTo>
                      <a:pt x="359" y="57"/>
                    </a:moveTo>
                    <a:cubicBezTo>
                      <a:pt x="343" y="57"/>
                      <a:pt x="331" y="44"/>
                      <a:pt x="331" y="28"/>
                    </a:cubicBezTo>
                    <a:cubicBezTo>
                      <a:pt x="331" y="13"/>
                      <a:pt x="344" y="0"/>
                      <a:pt x="360" y="0"/>
                    </a:cubicBezTo>
                    <a:cubicBezTo>
                      <a:pt x="360" y="0"/>
                      <a:pt x="360" y="0"/>
                      <a:pt x="360" y="0"/>
                    </a:cubicBezTo>
                    <a:cubicBezTo>
                      <a:pt x="360" y="0"/>
                      <a:pt x="360" y="0"/>
                      <a:pt x="360" y="0"/>
                    </a:cubicBezTo>
                    <a:cubicBezTo>
                      <a:pt x="360" y="0"/>
                      <a:pt x="360" y="0"/>
                      <a:pt x="360" y="0"/>
                    </a:cubicBezTo>
                    <a:cubicBezTo>
                      <a:pt x="361" y="0"/>
                      <a:pt x="361" y="0"/>
                      <a:pt x="361" y="0"/>
                    </a:cubicBezTo>
                    <a:cubicBezTo>
                      <a:pt x="361" y="0"/>
                      <a:pt x="361" y="0"/>
                      <a:pt x="361" y="0"/>
                    </a:cubicBezTo>
                    <a:cubicBezTo>
                      <a:pt x="450" y="0"/>
                      <a:pt x="531" y="37"/>
                      <a:pt x="589" y="95"/>
                    </a:cubicBezTo>
                    <a:cubicBezTo>
                      <a:pt x="648" y="154"/>
                      <a:pt x="684" y="235"/>
                      <a:pt x="684" y="325"/>
                    </a:cubicBezTo>
                    <a:cubicBezTo>
                      <a:pt x="684" y="414"/>
                      <a:pt x="648" y="496"/>
                      <a:pt x="589" y="554"/>
                    </a:cubicBezTo>
                    <a:cubicBezTo>
                      <a:pt x="530" y="613"/>
                      <a:pt x="449" y="650"/>
                      <a:pt x="359" y="650"/>
                    </a:cubicBezTo>
                    <a:cubicBezTo>
                      <a:pt x="270" y="650"/>
                      <a:pt x="188" y="613"/>
                      <a:pt x="130" y="554"/>
                    </a:cubicBezTo>
                    <a:cubicBezTo>
                      <a:pt x="71" y="496"/>
                      <a:pt x="34" y="414"/>
                      <a:pt x="34" y="325"/>
                    </a:cubicBezTo>
                    <a:cubicBezTo>
                      <a:pt x="34" y="301"/>
                      <a:pt x="37" y="277"/>
                      <a:pt x="43" y="253"/>
                    </a:cubicBezTo>
                    <a:cubicBezTo>
                      <a:pt x="46" y="238"/>
                      <a:pt x="50" y="224"/>
                      <a:pt x="56" y="210"/>
                    </a:cubicBezTo>
                    <a:cubicBezTo>
                      <a:pt x="15" y="193"/>
                      <a:pt x="15" y="193"/>
                      <a:pt x="15" y="193"/>
                    </a:cubicBezTo>
                    <a:cubicBezTo>
                      <a:pt x="11" y="192"/>
                      <a:pt x="8" y="190"/>
                      <a:pt x="5" y="187"/>
                    </a:cubicBezTo>
                    <a:cubicBezTo>
                      <a:pt x="3" y="183"/>
                      <a:pt x="1" y="180"/>
                      <a:pt x="1" y="176"/>
                    </a:cubicBezTo>
                    <a:cubicBezTo>
                      <a:pt x="0" y="172"/>
                      <a:pt x="1" y="168"/>
                      <a:pt x="2" y="165"/>
                    </a:cubicBezTo>
                    <a:cubicBezTo>
                      <a:pt x="4" y="161"/>
                      <a:pt x="6" y="158"/>
                      <a:pt x="9" y="155"/>
                    </a:cubicBezTo>
                    <a:cubicBezTo>
                      <a:pt x="124" y="66"/>
                      <a:pt x="124" y="66"/>
                      <a:pt x="124" y="66"/>
                    </a:cubicBezTo>
                    <a:cubicBezTo>
                      <a:pt x="127" y="63"/>
                      <a:pt x="131" y="62"/>
                      <a:pt x="134" y="61"/>
                    </a:cubicBezTo>
                    <a:cubicBezTo>
                      <a:pt x="138" y="61"/>
                      <a:pt x="142" y="61"/>
                      <a:pt x="146" y="63"/>
                    </a:cubicBezTo>
                    <a:cubicBezTo>
                      <a:pt x="149" y="64"/>
                      <a:pt x="153" y="67"/>
                      <a:pt x="155" y="70"/>
                    </a:cubicBezTo>
                    <a:cubicBezTo>
                      <a:pt x="157" y="73"/>
                      <a:pt x="159" y="76"/>
                      <a:pt x="159" y="80"/>
                    </a:cubicBezTo>
                    <a:cubicBezTo>
                      <a:pt x="180" y="224"/>
                      <a:pt x="180" y="224"/>
                      <a:pt x="180" y="224"/>
                    </a:cubicBezTo>
                    <a:cubicBezTo>
                      <a:pt x="180" y="228"/>
                      <a:pt x="180" y="232"/>
                      <a:pt x="178" y="236"/>
                    </a:cubicBezTo>
                    <a:cubicBezTo>
                      <a:pt x="177" y="239"/>
                      <a:pt x="175" y="242"/>
                      <a:pt x="171" y="245"/>
                    </a:cubicBezTo>
                    <a:cubicBezTo>
                      <a:pt x="168" y="247"/>
                      <a:pt x="165" y="249"/>
                      <a:pt x="161" y="249"/>
                    </a:cubicBezTo>
                    <a:cubicBezTo>
                      <a:pt x="157" y="250"/>
                      <a:pt x="153" y="249"/>
                      <a:pt x="149" y="248"/>
                    </a:cubicBezTo>
                    <a:cubicBezTo>
                      <a:pt x="108" y="231"/>
                      <a:pt x="108" y="231"/>
                      <a:pt x="108" y="231"/>
                    </a:cubicBezTo>
                    <a:cubicBezTo>
                      <a:pt x="104" y="243"/>
                      <a:pt x="101" y="254"/>
                      <a:pt x="98" y="266"/>
                    </a:cubicBezTo>
                    <a:cubicBezTo>
                      <a:pt x="94" y="285"/>
                      <a:pt x="92" y="305"/>
                      <a:pt x="92" y="325"/>
                    </a:cubicBezTo>
                    <a:cubicBezTo>
                      <a:pt x="92" y="399"/>
                      <a:pt x="122" y="466"/>
                      <a:pt x="170" y="514"/>
                    </a:cubicBezTo>
                    <a:cubicBezTo>
                      <a:pt x="219" y="562"/>
                      <a:pt x="285" y="592"/>
                      <a:pt x="359" y="592"/>
                    </a:cubicBezTo>
                    <a:cubicBezTo>
                      <a:pt x="433" y="592"/>
                      <a:pt x="500" y="562"/>
                      <a:pt x="549" y="514"/>
                    </a:cubicBezTo>
                    <a:cubicBezTo>
                      <a:pt x="597" y="466"/>
                      <a:pt x="627" y="399"/>
                      <a:pt x="627" y="325"/>
                    </a:cubicBezTo>
                    <a:cubicBezTo>
                      <a:pt x="627" y="251"/>
                      <a:pt x="597" y="184"/>
                      <a:pt x="549" y="136"/>
                    </a:cubicBezTo>
                    <a:cubicBezTo>
                      <a:pt x="501" y="87"/>
                      <a:pt x="434" y="57"/>
                      <a:pt x="360" y="57"/>
                    </a:cubicBezTo>
                    <a:cubicBezTo>
                      <a:pt x="360" y="57"/>
                      <a:pt x="360" y="57"/>
                      <a:pt x="360" y="57"/>
                    </a:cubicBezTo>
                    <a:cubicBezTo>
                      <a:pt x="360" y="57"/>
                      <a:pt x="360" y="57"/>
                      <a:pt x="360" y="57"/>
                    </a:cubicBezTo>
                    <a:cubicBezTo>
                      <a:pt x="360" y="57"/>
                      <a:pt x="360" y="57"/>
                      <a:pt x="360" y="57"/>
                    </a:cubicBezTo>
                    <a:cubicBezTo>
                      <a:pt x="359" y="57"/>
                      <a:pt x="359" y="57"/>
                      <a:pt x="359"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5"/>
              <p:cNvSpPr>
                <a:spLocks noEditPoints="1"/>
              </p:cNvSpPr>
              <p:nvPr/>
            </p:nvSpPr>
            <p:spPr bwMode="auto">
              <a:xfrm>
                <a:off x="5268348" y="3850225"/>
                <a:ext cx="217976" cy="344885"/>
              </a:xfrm>
              <a:custGeom>
                <a:avLst/>
                <a:gdLst>
                  <a:gd name="T0" fmla="*/ 51 w 252"/>
                  <a:gd name="T1" fmla="*/ 388 h 399"/>
                  <a:gd name="T2" fmla="*/ 11 w 252"/>
                  <a:gd name="T3" fmla="*/ 388 h 399"/>
                  <a:gd name="T4" fmla="*/ 11 w 252"/>
                  <a:gd name="T5" fmla="*/ 347 h 399"/>
                  <a:gd name="T6" fmla="*/ 84 w 252"/>
                  <a:gd name="T7" fmla="*/ 274 h 399"/>
                  <a:gd name="T8" fmla="*/ 75 w 252"/>
                  <a:gd name="T9" fmla="*/ 235 h 399"/>
                  <a:gd name="T10" fmla="*/ 101 w 252"/>
                  <a:gd name="T11" fmla="*/ 172 h 399"/>
                  <a:gd name="T12" fmla="*/ 144 w 252"/>
                  <a:gd name="T13" fmla="*/ 149 h 399"/>
                  <a:gd name="T14" fmla="*/ 144 w 252"/>
                  <a:gd name="T15" fmla="*/ 19 h 399"/>
                  <a:gd name="T16" fmla="*/ 163 w 252"/>
                  <a:gd name="T17" fmla="*/ 0 h 399"/>
                  <a:gd name="T18" fmla="*/ 183 w 252"/>
                  <a:gd name="T19" fmla="*/ 19 h 399"/>
                  <a:gd name="T20" fmla="*/ 183 w 252"/>
                  <a:gd name="T21" fmla="*/ 149 h 399"/>
                  <a:gd name="T22" fmla="*/ 226 w 252"/>
                  <a:gd name="T23" fmla="*/ 172 h 399"/>
                  <a:gd name="T24" fmla="*/ 252 w 252"/>
                  <a:gd name="T25" fmla="*/ 235 h 399"/>
                  <a:gd name="T26" fmla="*/ 226 w 252"/>
                  <a:gd name="T27" fmla="*/ 297 h 399"/>
                  <a:gd name="T28" fmla="*/ 163 w 252"/>
                  <a:gd name="T29" fmla="*/ 323 h 399"/>
                  <a:gd name="T30" fmla="*/ 125 w 252"/>
                  <a:gd name="T31" fmla="*/ 314 h 399"/>
                  <a:gd name="T32" fmla="*/ 51 w 252"/>
                  <a:gd name="T33" fmla="*/ 388 h 399"/>
                  <a:gd name="T34" fmla="*/ 190 w 252"/>
                  <a:gd name="T35" fmla="*/ 208 h 399"/>
                  <a:gd name="T36" fmla="*/ 163 w 252"/>
                  <a:gd name="T37" fmla="*/ 197 h 399"/>
                  <a:gd name="T38" fmla="*/ 137 w 252"/>
                  <a:gd name="T39" fmla="*/ 208 h 399"/>
                  <a:gd name="T40" fmla="*/ 126 w 252"/>
                  <a:gd name="T41" fmla="*/ 235 h 399"/>
                  <a:gd name="T42" fmla="*/ 137 w 252"/>
                  <a:gd name="T43" fmla="*/ 261 h 399"/>
                  <a:gd name="T44" fmla="*/ 163 w 252"/>
                  <a:gd name="T45" fmla="*/ 272 h 399"/>
                  <a:gd name="T46" fmla="*/ 190 w 252"/>
                  <a:gd name="T47" fmla="*/ 261 h 399"/>
                  <a:gd name="T48" fmla="*/ 201 w 252"/>
                  <a:gd name="T49" fmla="*/ 235 h 399"/>
                  <a:gd name="T50" fmla="*/ 190 w 252"/>
                  <a:gd name="T51" fmla="*/ 2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399">
                    <a:moveTo>
                      <a:pt x="51" y="388"/>
                    </a:moveTo>
                    <a:cubicBezTo>
                      <a:pt x="40" y="399"/>
                      <a:pt x="22" y="399"/>
                      <a:pt x="11" y="388"/>
                    </a:cubicBezTo>
                    <a:cubicBezTo>
                      <a:pt x="0" y="377"/>
                      <a:pt x="0" y="359"/>
                      <a:pt x="11" y="347"/>
                    </a:cubicBezTo>
                    <a:cubicBezTo>
                      <a:pt x="84" y="274"/>
                      <a:pt x="84" y="274"/>
                      <a:pt x="84" y="274"/>
                    </a:cubicBezTo>
                    <a:cubicBezTo>
                      <a:pt x="78" y="262"/>
                      <a:pt x="75" y="249"/>
                      <a:pt x="75" y="235"/>
                    </a:cubicBezTo>
                    <a:cubicBezTo>
                      <a:pt x="75" y="210"/>
                      <a:pt x="85" y="188"/>
                      <a:pt x="101" y="172"/>
                    </a:cubicBezTo>
                    <a:cubicBezTo>
                      <a:pt x="113" y="161"/>
                      <a:pt x="128" y="152"/>
                      <a:pt x="144" y="149"/>
                    </a:cubicBezTo>
                    <a:cubicBezTo>
                      <a:pt x="144" y="19"/>
                      <a:pt x="144" y="19"/>
                      <a:pt x="144" y="19"/>
                    </a:cubicBezTo>
                    <a:cubicBezTo>
                      <a:pt x="144" y="8"/>
                      <a:pt x="153" y="0"/>
                      <a:pt x="163" y="0"/>
                    </a:cubicBezTo>
                    <a:cubicBezTo>
                      <a:pt x="174" y="0"/>
                      <a:pt x="183" y="8"/>
                      <a:pt x="183" y="19"/>
                    </a:cubicBezTo>
                    <a:cubicBezTo>
                      <a:pt x="183" y="149"/>
                      <a:pt x="183" y="149"/>
                      <a:pt x="183" y="149"/>
                    </a:cubicBezTo>
                    <a:cubicBezTo>
                      <a:pt x="199" y="152"/>
                      <a:pt x="214" y="161"/>
                      <a:pt x="226" y="172"/>
                    </a:cubicBezTo>
                    <a:cubicBezTo>
                      <a:pt x="242" y="188"/>
                      <a:pt x="252" y="210"/>
                      <a:pt x="252" y="235"/>
                    </a:cubicBezTo>
                    <a:cubicBezTo>
                      <a:pt x="252" y="259"/>
                      <a:pt x="242" y="281"/>
                      <a:pt x="226" y="297"/>
                    </a:cubicBezTo>
                    <a:cubicBezTo>
                      <a:pt x="210" y="313"/>
                      <a:pt x="188" y="323"/>
                      <a:pt x="163" y="323"/>
                    </a:cubicBezTo>
                    <a:cubicBezTo>
                      <a:pt x="150" y="323"/>
                      <a:pt x="136" y="320"/>
                      <a:pt x="125" y="314"/>
                    </a:cubicBezTo>
                    <a:cubicBezTo>
                      <a:pt x="51" y="388"/>
                      <a:pt x="51" y="388"/>
                      <a:pt x="51" y="388"/>
                    </a:cubicBezTo>
                    <a:close/>
                    <a:moveTo>
                      <a:pt x="190" y="208"/>
                    </a:moveTo>
                    <a:cubicBezTo>
                      <a:pt x="183" y="201"/>
                      <a:pt x="174" y="197"/>
                      <a:pt x="163" y="197"/>
                    </a:cubicBezTo>
                    <a:cubicBezTo>
                      <a:pt x="153" y="197"/>
                      <a:pt x="144" y="201"/>
                      <a:pt x="137" y="208"/>
                    </a:cubicBezTo>
                    <a:cubicBezTo>
                      <a:pt x="130" y="215"/>
                      <a:pt x="126" y="224"/>
                      <a:pt x="126" y="235"/>
                    </a:cubicBezTo>
                    <a:cubicBezTo>
                      <a:pt x="126" y="245"/>
                      <a:pt x="130" y="254"/>
                      <a:pt x="137" y="261"/>
                    </a:cubicBezTo>
                    <a:cubicBezTo>
                      <a:pt x="144" y="268"/>
                      <a:pt x="153" y="272"/>
                      <a:pt x="163" y="272"/>
                    </a:cubicBezTo>
                    <a:cubicBezTo>
                      <a:pt x="174" y="272"/>
                      <a:pt x="183" y="268"/>
                      <a:pt x="190" y="261"/>
                    </a:cubicBezTo>
                    <a:cubicBezTo>
                      <a:pt x="197" y="254"/>
                      <a:pt x="201" y="245"/>
                      <a:pt x="201" y="235"/>
                    </a:cubicBezTo>
                    <a:cubicBezTo>
                      <a:pt x="201" y="224"/>
                      <a:pt x="197" y="215"/>
                      <a:pt x="190" y="2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4" name="组合 33"/>
          <p:cNvGrpSpPr/>
          <p:nvPr/>
        </p:nvGrpSpPr>
        <p:grpSpPr>
          <a:xfrm>
            <a:off x="9786055" y="4513648"/>
            <a:ext cx="682121" cy="729173"/>
            <a:chOff x="9786055" y="4513648"/>
            <a:chExt cx="682121" cy="729173"/>
          </a:xfrm>
        </p:grpSpPr>
        <p:sp>
          <p:nvSpPr>
            <p:cNvPr id="38" name="五边形 37"/>
            <p:cNvSpPr/>
            <p:nvPr/>
          </p:nvSpPr>
          <p:spPr>
            <a:xfrm rot="5400000">
              <a:off x="9762529" y="4537174"/>
              <a:ext cx="729173" cy="682121"/>
            </a:xfrm>
            <a:prstGeom prst="homePlate">
              <a:avLst>
                <a:gd name="adj" fmla="val 4046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组合 46"/>
            <p:cNvGrpSpPr/>
            <p:nvPr/>
          </p:nvGrpSpPr>
          <p:grpSpPr>
            <a:xfrm>
              <a:off x="9996556" y="4651608"/>
              <a:ext cx="233403" cy="314617"/>
              <a:chOff x="3722033" y="3714538"/>
              <a:chExt cx="500321" cy="674410"/>
            </a:xfrm>
            <a:solidFill>
              <a:schemeClr val="bg1"/>
            </a:solidFill>
          </p:grpSpPr>
          <p:sp>
            <p:nvSpPr>
              <p:cNvPr id="48" name="Freeform 27"/>
              <p:cNvSpPr>
                <a:spLocks noEditPoints="1"/>
              </p:cNvSpPr>
              <p:nvPr/>
            </p:nvSpPr>
            <p:spPr bwMode="auto">
              <a:xfrm>
                <a:off x="3818586" y="4203888"/>
                <a:ext cx="306118" cy="185060"/>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8"/>
              <p:cNvSpPr>
                <a:spLocks noEditPoints="1"/>
              </p:cNvSpPr>
              <p:nvPr/>
            </p:nvSpPr>
            <p:spPr bwMode="auto">
              <a:xfrm>
                <a:off x="3722033" y="3714538"/>
                <a:ext cx="500321" cy="500687"/>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9"/>
              <p:cNvSpPr>
                <a:spLocks noEditPoints="1"/>
              </p:cNvSpPr>
              <p:nvPr/>
            </p:nvSpPr>
            <p:spPr bwMode="auto">
              <a:xfrm>
                <a:off x="3829192" y="3821698"/>
                <a:ext cx="286002" cy="287100"/>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8" accel="62000" fill="hold" nodeType="afterEffect" p14:presetBounceEnd="42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2000">
                                          <p:cBhvr additive="base">
                                            <p:cTn id="13" dur="500" fill="hold"/>
                                            <p:tgtEl>
                                              <p:spTgt spid="4"/>
                                            </p:tgtEl>
                                            <p:attrNameLst>
                                              <p:attrName>ppt_x</p:attrName>
                                            </p:attrNameLst>
                                          </p:cBhvr>
                                          <p:tavLst>
                                            <p:tav tm="0">
                                              <p:val>
                                                <p:strVal val="0-#ppt_w/2"/>
                                              </p:val>
                                            </p:tav>
                                            <p:tav tm="100000">
                                              <p:val>
                                                <p:strVal val="#ppt_x"/>
                                              </p:val>
                                            </p:tav>
                                          </p:tavLst>
                                        </p:anim>
                                        <p:anim calcmode="lin" valueType="num" p14:bounceEnd="42000">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1500"/>
                                </p:stCondLst>
                                <p:childTnLst>
                                  <p:par>
                                    <p:cTn id="20" presetID="21" presetClass="entr" presetSubtype="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500"/>
                                            <p:tgtEl>
                                              <p:spTgt spid="9"/>
                                            </p:tgtEl>
                                          </p:cBhvr>
                                        </p:animEffect>
                                      </p:childTnLst>
                                    </p:cTn>
                                  </p:par>
                                  <p:par>
                                    <p:cTn id="23" presetID="53" presetClass="entr" presetSubtype="16"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2000"/>
                                </p:stCondLst>
                                <p:childTnLst>
                                  <p:par>
                                    <p:cTn id="29" presetID="21" presetClass="entr" presetSubtype="1"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heel(1)">
                                          <p:cBhvr>
                                            <p:cTn id="31" dur="500"/>
                                            <p:tgtEl>
                                              <p:spTgt spid="10"/>
                                            </p:tgtEl>
                                          </p:cBhvr>
                                        </p:animEffect>
                                      </p:childTnLst>
                                    </p:cTn>
                                  </p:par>
                                  <p:par>
                                    <p:cTn id="32" presetID="53" presetClass="entr" presetSubtype="16"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par>
                              <p:cTn id="37" fill="hold">
                                <p:stCondLst>
                                  <p:cond delay="2500"/>
                                </p:stCondLst>
                                <p:childTnLst>
                                  <p:par>
                                    <p:cTn id="38" presetID="21" presetClass="entr" presetSubtype="1"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heel(1)">
                                          <p:cBhvr>
                                            <p:cTn id="40" dur="500"/>
                                            <p:tgtEl>
                                              <p:spTgt spid="11"/>
                                            </p:tgtEl>
                                          </p:cBhvr>
                                        </p:animEffect>
                                      </p:childTnLst>
                                    </p:cTn>
                                  </p:par>
                                  <p:par>
                                    <p:cTn id="41" presetID="53" presetClass="entr" presetSubtype="16"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childTnLst>
                              </p:cTn>
                            </p:par>
                            <p:par>
                              <p:cTn id="46" fill="hold">
                                <p:stCondLst>
                                  <p:cond delay="3000"/>
                                </p:stCondLst>
                                <p:childTnLst>
                                  <p:par>
                                    <p:cTn id="47" presetID="2" presetClass="entr" presetSubtype="4" fill="hold" nodeType="afterEffect">
                                      <p:stCondLst>
                                        <p:cond delay="40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par>
                                    <p:cTn id="51" presetID="22" presetClass="entr" presetSubtype="8" fill="hold" nodeType="withEffect">
                                      <p:stCondLst>
                                        <p:cond delay="40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par>
                              <p:cTn id="54" fill="hold">
                                <p:stCondLst>
                                  <p:cond delay="3900"/>
                                </p:stCondLst>
                                <p:childTnLst>
                                  <p:par>
                                    <p:cTn id="55" presetID="2" presetClass="entr" presetSubtype="4"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childTnLst>
                              </p:cTn>
                            </p:par>
                            <p:par>
                              <p:cTn id="62" fill="hold">
                                <p:stCondLst>
                                  <p:cond delay="4400"/>
                                </p:stCondLst>
                                <p:childTnLst>
                                  <p:par>
                                    <p:cTn id="63" presetID="2" presetClass="entr" presetSubtype="4" fill="hold" nodeType="after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additive="base">
                                            <p:cTn id="65" dur="500" fill="hold"/>
                                            <p:tgtEl>
                                              <p:spTgt spid="34"/>
                                            </p:tgtEl>
                                            <p:attrNameLst>
                                              <p:attrName>ppt_x</p:attrName>
                                            </p:attrNameLst>
                                          </p:cBhvr>
                                          <p:tavLst>
                                            <p:tav tm="0">
                                              <p:val>
                                                <p:strVal val="#ppt_x"/>
                                              </p:val>
                                            </p:tav>
                                            <p:tav tm="100000">
                                              <p:val>
                                                <p:strVal val="#ppt_x"/>
                                              </p:val>
                                            </p:tav>
                                          </p:tavLst>
                                        </p:anim>
                                        <p:anim calcmode="lin" valueType="num">
                                          <p:cBhvr additive="base">
                                            <p:cTn id="66" dur="500" fill="hold"/>
                                            <p:tgtEl>
                                              <p:spTgt spid="34"/>
                                            </p:tgtEl>
                                            <p:attrNameLst>
                                              <p:attrName>ppt_y</p:attrName>
                                            </p:attrNameLst>
                                          </p:cBhvr>
                                          <p:tavLst>
                                            <p:tav tm="0">
                                              <p:val>
                                                <p:strVal val="1+#ppt_h/2"/>
                                              </p:val>
                                            </p:tav>
                                            <p:tav tm="100000">
                                              <p:val>
                                                <p:strVal val="#ppt_y"/>
                                              </p:val>
                                            </p:tav>
                                          </p:tavLst>
                                        </p:anim>
                                      </p:childTnLst>
                                    </p:cTn>
                                  </p:par>
                                  <p:par>
                                    <p:cTn id="67" presetID="22" presetClass="entr" presetSubtype="8"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left)">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animBg="1"/>
          <p:bldP spid="10" grpId="0" animBg="1"/>
          <p:bldP spid="1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8" accel="6200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1500"/>
                                </p:stCondLst>
                                <p:childTnLst>
                                  <p:par>
                                    <p:cTn id="20" presetID="21" presetClass="entr" presetSubtype="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500"/>
                                            <p:tgtEl>
                                              <p:spTgt spid="9"/>
                                            </p:tgtEl>
                                          </p:cBhvr>
                                        </p:animEffect>
                                      </p:childTnLst>
                                    </p:cTn>
                                  </p:par>
                                  <p:par>
                                    <p:cTn id="23" presetID="53" presetClass="entr" presetSubtype="16"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2000"/>
                                </p:stCondLst>
                                <p:childTnLst>
                                  <p:par>
                                    <p:cTn id="29" presetID="21" presetClass="entr" presetSubtype="1"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heel(1)">
                                          <p:cBhvr>
                                            <p:cTn id="31" dur="500"/>
                                            <p:tgtEl>
                                              <p:spTgt spid="10"/>
                                            </p:tgtEl>
                                          </p:cBhvr>
                                        </p:animEffect>
                                      </p:childTnLst>
                                    </p:cTn>
                                  </p:par>
                                  <p:par>
                                    <p:cTn id="32" presetID="53" presetClass="entr" presetSubtype="16"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par>
                              <p:cTn id="37" fill="hold">
                                <p:stCondLst>
                                  <p:cond delay="2500"/>
                                </p:stCondLst>
                                <p:childTnLst>
                                  <p:par>
                                    <p:cTn id="38" presetID="21" presetClass="entr" presetSubtype="1"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heel(1)">
                                          <p:cBhvr>
                                            <p:cTn id="40" dur="500"/>
                                            <p:tgtEl>
                                              <p:spTgt spid="11"/>
                                            </p:tgtEl>
                                          </p:cBhvr>
                                        </p:animEffect>
                                      </p:childTnLst>
                                    </p:cTn>
                                  </p:par>
                                  <p:par>
                                    <p:cTn id="41" presetID="53" presetClass="entr" presetSubtype="16"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childTnLst>
                              </p:cTn>
                            </p:par>
                            <p:par>
                              <p:cTn id="46" fill="hold">
                                <p:stCondLst>
                                  <p:cond delay="3000"/>
                                </p:stCondLst>
                                <p:childTnLst>
                                  <p:par>
                                    <p:cTn id="47" presetID="2" presetClass="entr" presetSubtype="4" fill="hold" nodeType="afterEffect">
                                      <p:stCondLst>
                                        <p:cond delay="40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par>
                                    <p:cTn id="51" presetID="22" presetClass="entr" presetSubtype="8" fill="hold" nodeType="withEffect">
                                      <p:stCondLst>
                                        <p:cond delay="40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par>
                              <p:cTn id="54" fill="hold">
                                <p:stCondLst>
                                  <p:cond delay="3900"/>
                                </p:stCondLst>
                                <p:childTnLst>
                                  <p:par>
                                    <p:cTn id="55" presetID="2" presetClass="entr" presetSubtype="4"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childTnLst>
                              </p:cTn>
                            </p:par>
                            <p:par>
                              <p:cTn id="62" fill="hold">
                                <p:stCondLst>
                                  <p:cond delay="4400"/>
                                </p:stCondLst>
                                <p:childTnLst>
                                  <p:par>
                                    <p:cTn id="63" presetID="2" presetClass="entr" presetSubtype="4" fill="hold" nodeType="after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additive="base">
                                            <p:cTn id="65" dur="500" fill="hold"/>
                                            <p:tgtEl>
                                              <p:spTgt spid="34"/>
                                            </p:tgtEl>
                                            <p:attrNameLst>
                                              <p:attrName>ppt_x</p:attrName>
                                            </p:attrNameLst>
                                          </p:cBhvr>
                                          <p:tavLst>
                                            <p:tav tm="0">
                                              <p:val>
                                                <p:strVal val="#ppt_x"/>
                                              </p:val>
                                            </p:tav>
                                            <p:tav tm="100000">
                                              <p:val>
                                                <p:strVal val="#ppt_x"/>
                                              </p:val>
                                            </p:tav>
                                          </p:tavLst>
                                        </p:anim>
                                        <p:anim calcmode="lin" valueType="num">
                                          <p:cBhvr additive="base">
                                            <p:cTn id="66" dur="500" fill="hold"/>
                                            <p:tgtEl>
                                              <p:spTgt spid="34"/>
                                            </p:tgtEl>
                                            <p:attrNameLst>
                                              <p:attrName>ppt_y</p:attrName>
                                            </p:attrNameLst>
                                          </p:cBhvr>
                                          <p:tavLst>
                                            <p:tav tm="0">
                                              <p:val>
                                                <p:strVal val="1+#ppt_h/2"/>
                                              </p:val>
                                            </p:tav>
                                            <p:tav tm="100000">
                                              <p:val>
                                                <p:strVal val="#ppt_y"/>
                                              </p:val>
                                            </p:tav>
                                          </p:tavLst>
                                        </p:anim>
                                      </p:childTnLst>
                                    </p:cTn>
                                  </p:par>
                                  <p:par>
                                    <p:cTn id="67" presetID="22" presetClass="entr" presetSubtype="8"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left)">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animBg="1"/>
          <p:bldP spid="10" grpId="0" animBg="1"/>
          <p:bldP spid="11"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l="20198" r="13165"/>
          <a:stretch>
            <a:fillRect/>
          </a:stretch>
        </p:blipFill>
        <p:spPr>
          <a:xfrm>
            <a:off x="-28576" y="0"/>
            <a:ext cx="6227797" cy="6858000"/>
          </a:xfrm>
          <a:prstGeom prst="rect">
            <a:avLst/>
          </a:prstGeom>
        </p:spPr>
      </p:pic>
      <p:grpSp>
        <p:nvGrpSpPr>
          <p:cNvPr id="3" name="组合 2"/>
          <p:cNvGrpSpPr/>
          <p:nvPr/>
        </p:nvGrpSpPr>
        <p:grpSpPr>
          <a:xfrm>
            <a:off x="7293462" y="1212405"/>
            <a:ext cx="3879100" cy="828007"/>
            <a:chOff x="750944" y="1132570"/>
            <a:chExt cx="10690112" cy="4592864"/>
          </a:xfrm>
        </p:grpSpPr>
        <p:sp>
          <p:nvSpPr>
            <p:cNvPr id="4" name="圆角矩形 3"/>
            <p:cNvSpPr/>
            <p:nvPr/>
          </p:nvSpPr>
          <p:spPr>
            <a:xfrm>
              <a:off x="750944" y="1132570"/>
              <a:ext cx="10690112" cy="4592864"/>
            </a:xfrm>
            <a:prstGeom prst="roundRect">
              <a:avLst>
                <a:gd name="adj" fmla="val 50000"/>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1136648" y="1779416"/>
              <a:ext cx="9918707" cy="3299172"/>
            </a:xfrm>
            <a:prstGeom prst="roundRect">
              <a:avLst>
                <a:gd name="adj" fmla="val 50000"/>
              </a:avLst>
            </a:prstGeom>
            <a:solidFill>
              <a:srgbClr val="F9F9F9"/>
            </a:solidFill>
            <a:ln w="31750">
              <a:gradFill>
                <a:gsLst>
                  <a:gs pos="0">
                    <a:schemeClr val="bg1"/>
                  </a:gs>
                  <a:gs pos="100000">
                    <a:srgbClr val="EAEAEA"/>
                  </a:gs>
                </a:gsLst>
                <a:lin ang="5400000" scaled="1"/>
              </a:grad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6" name="文本框 5"/>
          <p:cNvSpPr txBox="1"/>
          <p:nvPr/>
        </p:nvSpPr>
        <p:spPr>
          <a:xfrm>
            <a:off x="6818867" y="2139645"/>
            <a:ext cx="4828293" cy="595612"/>
          </a:xfrm>
          <a:prstGeom prst="rect">
            <a:avLst/>
          </a:prstGeom>
          <a:noFill/>
        </p:spPr>
        <p:txBody>
          <a:bodyPr wrap="square" rtlCol="0">
            <a:spAutoFit/>
          </a:bodyPr>
          <a:lstStyle/>
          <a:p>
            <a:pPr algn="ctr">
              <a:lnSpc>
                <a:spcPct val="120000"/>
              </a:lnSpc>
            </a:pPr>
            <a:r>
              <a:rPr lang="zh-CN" altLang="en-US" sz="1400" spc="100" dirty="0">
                <a:solidFill>
                  <a:prstClr val="black">
                    <a:lumMod val="50000"/>
                    <a:lumOff val="50000"/>
                  </a:prst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400" spc="100" dirty="0">
              <a:solidFill>
                <a:prstClr val="black">
                  <a:lumMod val="50000"/>
                  <a:lumOff val="50000"/>
                </a:prstClr>
              </a:solidFill>
              <a:latin typeface="方正正纤黑简体" panose="02000000000000000000" pitchFamily="2" charset="-122"/>
              <a:ea typeface="方正正纤黑简体" panose="02000000000000000000" pitchFamily="2" charset="-122"/>
            </a:endParaRPr>
          </a:p>
        </p:txBody>
      </p:sp>
      <p:sp>
        <p:nvSpPr>
          <p:cNvPr id="7" name="文本框 6"/>
          <p:cNvSpPr txBox="1"/>
          <p:nvPr/>
        </p:nvSpPr>
        <p:spPr>
          <a:xfrm>
            <a:off x="7713158" y="1406222"/>
            <a:ext cx="3039708" cy="461665"/>
          </a:xfrm>
          <a:prstGeom prst="rect">
            <a:avLst/>
          </a:prstGeom>
          <a:noFill/>
        </p:spPr>
        <p:txBody>
          <a:bodyPr wrap="square" rtlCol="0">
            <a:spAutoFit/>
          </a:bodyPr>
          <a:lstStyle/>
          <a:p>
            <a:pPr algn="dist"/>
            <a:r>
              <a:rPr lang="en-US" altLang="zh-CN" sz="2400" dirty="0">
                <a:solidFill>
                  <a:schemeClr val="bg1">
                    <a:lumMod val="50000"/>
                  </a:schemeClr>
                </a:solidFill>
                <a:latin typeface="ITC Avant Garde Std Bk" panose="020B0502020202020204" pitchFamily="34" charset="0"/>
              </a:rPr>
              <a:t>Add the title here</a:t>
            </a:r>
            <a:endParaRPr lang="en-US" altLang="zh-CN" sz="2400" dirty="0">
              <a:solidFill>
                <a:schemeClr val="bg1">
                  <a:lumMod val="50000"/>
                </a:schemeClr>
              </a:solidFill>
              <a:latin typeface="ITC Avant Garde Std Bk" panose="020B0502020202020204" pitchFamily="34" charset="0"/>
            </a:endParaRPr>
          </a:p>
        </p:txBody>
      </p:sp>
      <p:sp>
        <p:nvSpPr>
          <p:cNvPr id="15" name="圆角矩形 14"/>
          <p:cNvSpPr/>
          <p:nvPr/>
        </p:nvSpPr>
        <p:spPr>
          <a:xfrm>
            <a:off x="6936036" y="3370118"/>
            <a:ext cx="4593954" cy="1108364"/>
          </a:xfrm>
          <a:prstGeom prst="roundRect">
            <a:avLst>
              <a:gd name="adj" fmla="val 14185"/>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7148744" y="3485671"/>
            <a:ext cx="2748290" cy="1100909"/>
            <a:chOff x="6943983" y="1348970"/>
            <a:chExt cx="2632070" cy="1100909"/>
          </a:xfrm>
        </p:grpSpPr>
        <p:sp>
          <p:nvSpPr>
            <p:cNvPr id="17" name="文本框 16"/>
            <p:cNvSpPr txBox="1"/>
            <p:nvPr/>
          </p:nvSpPr>
          <p:spPr bwMode="auto">
            <a:xfrm>
              <a:off x="6948129" y="1653764"/>
              <a:ext cx="2627924" cy="796115"/>
            </a:xfrm>
            <a:prstGeom prst="rect">
              <a:avLst/>
            </a:prstGeom>
            <a:noFill/>
          </p:spPr>
          <p:txBody>
            <a:bodyPr wrap="square">
              <a:spAutoFit/>
            </a:bodyPr>
            <a:lstStyle/>
            <a:p>
              <a:pP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18" name="文本框 17"/>
            <p:cNvSpPr txBox="1"/>
            <p:nvPr/>
          </p:nvSpPr>
          <p:spPr bwMode="auto">
            <a:xfrm>
              <a:off x="6943983" y="1348970"/>
              <a:ext cx="2406358" cy="400110"/>
            </a:xfrm>
            <a:prstGeom prst="rect">
              <a:avLst/>
            </a:prstGeom>
            <a:noFill/>
          </p:spPr>
          <p:txBody>
            <a:bodyPr wrap="square">
              <a:spAutoFit/>
            </a:bodyPr>
            <a:lstStyle/>
            <a:p>
              <a:pPr>
                <a:defRPr/>
              </a:pPr>
              <a:r>
                <a:rPr lang="zh-CN" altLang="en-US" sz="2000" spc="100" dirty="0">
                  <a:solidFill>
                    <a:schemeClr val="accent1"/>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1"/>
                </a:solidFill>
                <a:latin typeface="方正正黑简体" panose="02000000000000000000" pitchFamily="2" charset="-122"/>
                <a:ea typeface="方正正黑简体" panose="02000000000000000000" pitchFamily="2" charset="-122"/>
              </a:endParaRPr>
            </a:p>
          </p:txBody>
        </p:sp>
      </p:grpSp>
      <p:sp>
        <p:nvSpPr>
          <p:cNvPr id="19" name="圆角矩形 18"/>
          <p:cNvSpPr/>
          <p:nvPr/>
        </p:nvSpPr>
        <p:spPr>
          <a:xfrm>
            <a:off x="6936036" y="4695998"/>
            <a:ext cx="4593954" cy="1108364"/>
          </a:xfrm>
          <a:prstGeom prst="roundRect">
            <a:avLst>
              <a:gd name="adj" fmla="val 14185"/>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7148744" y="4811551"/>
            <a:ext cx="2748290" cy="1100909"/>
            <a:chOff x="6943983" y="1348970"/>
            <a:chExt cx="2632070" cy="1100909"/>
          </a:xfrm>
        </p:grpSpPr>
        <p:sp>
          <p:nvSpPr>
            <p:cNvPr id="21" name="文本框 20"/>
            <p:cNvSpPr txBox="1"/>
            <p:nvPr/>
          </p:nvSpPr>
          <p:spPr bwMode="auto">
            <a:xfrm>
              <a:off x="6948129" y="1653764"/>
              <a:ext cx="2627924" cy="796115"/>
            </a:xfrm>
            <a:prstGeom prst="rect">
              <a:avLst/>
            </a:prstGeom>
            <a:noFill/>
          </p:spPr>
          <p:txBody>
            <a:bodyPr wrap="square">
              <a:spAutoFit/>
            </a:bodyPr>
            <a:lstStyle/>
            <a:p>
              <a:pP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22" name="文本框 21"/>
            <p:cNvSpPr txBox="1"/>
            <p:nvPr/>
          </p:nvSpPr>
          <p:spPr bwMode="auto">
            <a:xfrm>
              <a:off x="6943983" y="1348970"/>
              <a:ext cx="2406358" cy="400110"/>
            </a:xfrm>
            <a:prstGeom prst="rect">
              <a:avLst/>
            </a:prstGeom>
            <a:noFill/>
          </p:spPr>
          <p:txBody>
            <a:bodyPr wrap="square">
              <a:spAutoFit/>
            </a:bodyPr>
            <a:lstStyle/>
            <a:p>
              <a:pPr>
                <a:defRPr/>
              </a:pPr>
              <a:r>
                <a:rPr lang="zh-CN" altLang="en-US" sz="2000" spc="100" dirty="0">
                  <a:solidFill>
                    <a:schemeClr val="accent3"/>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3"/>
                </a:solidFill>
                <a:latin typeface="方正正黑简体" panose="02000000000000000000" pitchFamily="2" charset="-122"/>
                <a:ea typeface="方正正黑简体" panose="02000000000000000000" pitchFamily="2" charset="-122"/>
              </a:endParaRPr>
            </a:p>
          </p:txBody>
        </p:sp>
      </p:grpSp>
      <p:grpSp>
        <p:nvGrpSpPr>
          <p:cNvPr id="23" name="组合 22"/>
          <p:cNvGrpSpPr/>
          <p:nvPr/>
        </p:nvGrpSpPr>
        <p:grpSpPr>
          <a:xfrm>
            <a:off x="10459678" y="3617589"/>
            <a:ext cx="742388" cy="613422"/>
            <a:chOff x="9227959" y="1833424"/>
            <a:chExt cx="486844" cy="402270"/>
          </a:xfrm>
          <a:solidFill>
            <a:schemeClr val="accent1"/>
          </a:solidFill>
        </p:grpSpPr>
        <p:sp>
          <p:nvSpPr>
            <p:cNvPr id="24" name="Rectangle 144"/>
            <p:cNvSpPr>
              <a:spLocks noChangeArrowheads="1"/>
            </p:cNvSpPr>
            <p:nvPr/>
          </p:nvSpPr>
          <p:spPr bwMode="auto">
            <a:xfrm>
              <a:off x="9406866" y="2192323"/>
              <a:ext cx="127945" cy="260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5" name="Freeform 145"/>
            <p:cNvSpPr>
              <a:spLocks noEditPoints="1"/>
            </p:cNvSpPr>
            <p:nvPr/>
          </p:nvSpPr>
          <p:spPr bwMode="auto">
            <a:xfrm>
              <a:off x="9227959" y="1833424"/>
              <a:ext cx="486844" cy="351308"/>
            </a:xfrm>
            <a:custGeom>
              <a:avLst/>
              <a:gdLst>
                <a:gd name="T0" fmla="*/ 185 w 190"/>
                <a:gd name="T1" fmla="*/ 0 h 137"/>
                <a:gd name="T2" fmla="*/ 5 w 190"/>
                <a:gd name="T3" fmla="*/ 0 h 137"/>
                <a:gd name="T4" fmla="*/ 0 w 190"/>
                <a:gd name="T5" fmla="*/ 4 h 137"/>
                <a:gd name="T6" fmla="*/ 0 w 190"/>
                <a:gd name="T7" fmla="*/ 132 h 137"/>
                <a:gd name="T8" fmla="*/ 5 w 190"/>
                <a:gd name="T9" fmla="*/ 137 h 137"/>
                <a:gd name="T10" fmla="*/ 185 w 190"/>
                <a:gd name="T11" fmla="*/ 137 h 137"/>
                <a:gd name="T12" fmla="*/ 190 w 190"/>
                <a:gd name="T13" fmla="*/ 132 h 137"/>
                <a:gd name="T14" fmla="*/ 190 w 190"/>
                <a:gd name="T15" fmla="*/ 4 h 137"/>
                <a:gd name="T16" fmla="*/ 185 w 190"/>
                <a:gd name="T17" fmla="*/ 0 h 137"/>
                <a:gd name="T18" fmla="*/ 178 w 190"/>
                <a:gd name="T19" fmla="*/ 107 h 137"/>
                <a:gd name="T20" fmla="*/ 12 w 190"/>
                <a:gd name="T21" fmla="*/ 107 h 137"/>
                <a:gd name="T22" fmla="*/ 12 w 190"/>
                <a:gd name="T23" fmla="*/ 11 h 137"/>
                <a:gd name="T24" fmla="*/ 178 w 190"/>
                <a:gd name="T25" fmla="*/ 11 h 137"/>
                <a:gd name="T26" fmla="*/ 178 w 190"/>
                <a:gd name="T27" fmla="*/ 10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137">
                  <a:moveTo>
                    <a:pt x="185" y="0"/>
                  </a:moveTo>
                  <a:cubicBezTo>
                    <a:pt x="5" y="0"/>
                    <a:pt x="5" y="0"/>
                    <a:pt x="5" y="0"/>
                  </a:cubicBezTo>
                  <a:cubicBezTo>
                    <a:pt x="2" y="0"/>
                    <a:pt x="0" y="2"/>
                    <a:pt x="0" y="4"/>
                  </a:cubicBezTo>
                  <a:cubicBezTo>
                    <a:pt x="0" y="132"/>
                    <a:pt x="0" y="132"/>
                    <a:pt x="0" y="132"/>
                  </a:cubicBezTo>
                  <a:cubicBezTo>
                    <a:pt x="0" y="135"/>
                    <a:pt x="2" y="137"/>
                    <a:pt x="5" y="137"/>
                  </a:cubicBezTo>
                  <a:cubicBezTo>
                    <a:pt x="185" y="137"/>
                    <a:pt x="185" y="137"/>
                    <a:pt x="185" y="137"/>
                  </a:cubicBezTo>
                  <a:cubicBezTo>
                    <a:pt x="188" y="137"/>
                    <a:pt x="190" y="135"/>
                    <a:pt x="190" y="132"/>
                  </a:cubicBezTo>
                  <a:cubicBezTo>
                    <a:pt x="190" y="4"/>
                    <a:pt x="190" y="4"/>
                    <a:pt x="190" y="4"/>
                  </a:cubicBezTo>
                  <a:cubicBezTo>
                    <a:pt x="190" y="2"/>
                    <a:pt x="188" y="0"/>
                    <a:pt x="185" y="0"/>
                  </a:cubicBezTo>
                  <a:close/>
                  <a:moveTo>
                    <a:pt x="178" y="107"/>
                  </a:moveTo>
                  <a:cubicBezTo>
                    <a:pt x="12" y="107"/>
                    <a:pt x="12" y="107"/>
                    <a:pt x="12" y="107"/>
                  </a:cubicBezTo>
                  <a:cubicBezTo>
                    <a:pt x="12" y="11"/>
                    <a:pt x="12" y="11"/>
                    <a:pt x="12" y="11"/>
                  </a:cubicBezTo>
                  <a:cubicBezTo>
                    <a:pt x="178" y="11"/>
                    <a:pt x="178" y="11"/>
                    <a:pt x="178" y="11"/>
                  </a:cubicBezTo>
                  <a:lnTo>
                    <a:pt x="178" y="1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6" name="Freeform 146"/>
            <p:cNvSpPr/>
            <p:nvPr/>
          </p:nvSpPr>
          <p:spPr bwMode="auto">
            <a:xfrm>
              <a:off x="9368916" y="2222683"/>
              <a:ext cx="204930" cy="13011"/>
            </a:xfrm>
            <a:custGeom>
              <a:avLst/>
              <a:gdLst>
                <a:gd name="T0" fmla="*/ 77 w 80"/>
                <a:gd name="T1" fmla="*/ 0 h 5"/>
                <a:gd name="T2" fmla="*/ 3 w 80"/>
                <a:gd name="T3" fmla="*/ 0 h 5"/>
                <a:gd name="T4" fmla="*/ 0 w 80"/>
                <a:gd name="T5" fmla="*/ 4 h 5"/>
                <a:gd name="T6" fmla="*/ 0 w 80"/>
                <a:gd name="T7" fmla="*/ 5 h 5"/>
                <a:gd name="T8" fmla="*/ 80 w 80"/>
                <a:gd name="T9" fmla="*/ 5 h 5"/>
                <a:gd name="T10" fmla="*/ 80 w 80"/>
                <a:gd name="T11" fmla="*/ 4 h 5"/>
                <a:gd name="T12" fmla="*/ 77 w 80"/>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0" h="5">
                  <a:moveTo>
                    <a:pt x="77" y="0"/>
                  </a:moveTo>
                  <a:cubicBezTo>
                    <a:pt x="3" y="0"/>
                    <a:pt x="3" y="0"/>
                    <a:pt x="3" y="0"/>
                  </a:cubicBezTo>
                  <a:cubicBezTo>
                    <a:pt x="1" y="0"/>
                    <a:pt x="0" y="2"/>
                    <a:pt x="0" y="4"/>
                  </a:cubicBezTo>
                  <a:cubicBezTo>
                    <a:pt x="0" y="5"/>
                    <a:pt x="0" y="5"/>
                    <a:pt x="0" y="5"/>
                  </a:cubicBezTo>
                  <a:cubicBezTo>
                    <a:pt x="80" y="5"/>
                    <a:pt x="80" y="5"/>
                    <a:pt x="80" y="5"/>
                  </a:cubicBezTo>
                  <a:cubicBezTo>
                    <a:pt x="80" y="4"/>
                    <a:pt x="80" y="4"/>
                    <a:pt x="80" y="4"/>
                  </a:cubicBezTo>
                  <a:cubicBezTo>
                    <a:pt x="80" y="2"/>
                    <a:pt x="79" y="0"/>
                    <a:pt x="7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7" name="Freeform 147"/>
            <p:cNvSpPr/>
            <p:nvPr/>
          </p:nvSpPr>
          <p:spPr bwMode="auto">
            <a:xfrm>
              <a:off x="9342893" y="1889807"/>
              <a:ext cx="92164" cy="184328"/>
            </a:xfrm>
            <a:custGeom>
              <a:avLst/>
              <a:gdLst>
                <a:gd name="T0" fmla="*/ 10 w 36"/>
                <a:gd name="T1" fmla="*/ 46 h 72"/>
                <a:gd name="T2" fmla="*/ 18 w 36"/>
                <a:gd name="T3" fmla="*/ 55 h 72"/>
                <a:gd name="T4" fmla="*/ 26 w 36"/>
                <a:gd name="T5" fmla="*/ 48 h 72"/>
                <a:gd name="T6" fmla="*/ 17 w 36"/>
                <a:gd name="T7" fmla="*/ 40 h 72"/>
                <a:gd name="T8" fmla="*/ 6 w 36"/>
                <a:gd name="T9" fmla="*/ 35 h 72"/>
                <a:gd name="T10" fmla="*/ 0 w 36"/>
                <a:gd name="T11" fmla="*/ 23 h 72"/>
                <a:gd name="T12" fmla="*/ 13 w 36"/>
                <a:gd name="T13" fmla="*/ 8 h 72"/>
                <a:gd name="T14" fmla="*/ 13 w 36"/>
                <a:gd name="T15" fmla="*/ 0 h 72"/>
                <a:gd name="T16" fmla="*/ 21 w 36"/>
                <a:gd name="T17" fmla="*/ 0 h 72"/>
                <a:gd name="T18" fmla="*/ 21 w 36"/>
                <a:gd name="T19" fmla="*/ 8 h 72"/>
                <a:gd name="T20" fmla="*/ 26 w 36"/>
                <a:gd name="T21" fmla="*/ 11 h 72"/>
                <a:gd name="T22" fmla="*/ 26 w 36"/>
                <a:gd name="T23" fmla="*/ 8 h 72"/>
                <a:gd name="T24" fmla="*/ 33 w 36"/>
                <a:gd name="T25" fmla="*/ 8 h 72"/>
                <a:gd name="T26" fmla="*/ 33 w 36"/>
                <a:gd name="T27" fmla="*/ 23 h 72"/>
                <a:gd name="T28" fmla="*/ 25 w 36"/>
                <a:gd name="T29" fmla="*/ 23 h 72"/>
                <a:gd name="T30" fmla="*/ 17 w 36"/>
                <a:gd name="T31" fmla="*/ 16 h 72"/>
                <a:gd name="T32" fmla="*/ 10 w 36"/>
                <a:gd name="T33" fmla="*/ 23 h 72"/>
                <a:gd name="T34" fmla="*/ 18 w 36"/>
                <a:gd name="T35" fmla="*/ 30 h 72"/>
                <a:gd name="T36" fmla="*/ 29 w 36"/>
                <a:gd name="T37" fmla="*/ 35 h 72"/>
                <a:gd name="T38" fmla="*/ 36 w 36"/>
                <a:gd name="T39" fmla="*/ 47 h 72"/>
                <a:gd name="T40" fmla="*/ 21 w 36"/>
                <a:gd name="T41" fmla="*/ 64 h 72"/>
                <a:gd name="T42" fmla="*/ 21 w 36"/>
                <a:gd name="T43" fmla="*/ 72 h 72"/>
                <a:gd name="T44" fmla="*/ 13 w 36"/>
                <a:gd name="T45" fmla="*/ 72 h 72"/>
                <a:gd name="T46" fmla="*/ 13 w 36"/>
                <a:gd name="T47" fmla="*/ 63 h 72"/>
                <a:gd name="T48" fmla="*/ 13 w 36"/>
                <a:gd name="T49" fmla="*/ 63 h 72"/>
                <a:gd name="T50" fmla="*/ 8 w 36"/>
                <a:gd name="T51" fmla="*/ 60 h 72"/>
                <a:gd name="T52" fmla="*/ 8 w 36"/>
                <a:gd name="T53" fmla="*/ 63 h 72"/>
                <a:gd name="T54" fmla="*/ 1 w 36"/>
                <a:gd name="T55" fmla="*/ 63 h 72"/>
                <a:gd name="T56" fmla="*/ 1 w 36"/>
                <a:gd name="T57" fmla="*/ 46 h 72"/>
                <a:gd name="T58" fmla="*/ 10 w 36"/>
                <a:gd name="T59" fmla="*/ 4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2">
                  <a:moveTo>
                    <a:pt x="10" y="46"/>
                  </a:moveTo>
                  <a:cubicBezTo>
                    <a:pt x="9" y="51"/>
                    <a:pt x="13" y="55"/>
                    <a:pt x="18" y="55"/>
                  </a:cubicBezTo>
                  <a:cubicBezTo>
                    <a:pt x="22" y="55"/>
                    <a:pt x="26" y="52"/>
                    <a:pt x="26" y="48"/>
                  </a:cubicBezTo>
                  <a:cubicBezTo>
                    <a:pt x="26" y="43"/>
                    <a:pt x="21" y="41"/>
                    <a:pt x="17" y="40"/>
                  </a:cubicBezTo>
                  <a:cubicBezTo>
                    <a:pt x="14" y="39"/>
                    <a:pt x="9" y="37"/>
                    <a:pt x="6" y="35"/>
                  </a:cubicBezTo>
                  <a:cubicBezTo>
                    <a:pt x="2" y="32"/>
                    <a:pt x="0" y="28"/>
                    <a:pt x="0" y="23"/>
                  </a:cubicBezTo>
                  <a:cubicBezTo>
                    <a:pt x="0" y="15"/>
                    <a:pt x="6" y="9"/>
                    <a:pt x="13" y="8"/>
                  </a:cubicBezTo>
                  <a:cubicBezTo>
                    <a:pt x="13" y="0"/>
                    <a:pt x="13" y="0"/>
                    <a:pt x="13" y="0"/>
                  </a:cubicBezTo>
                  <a:cubicBezTo>
                    <a:pt x="21" y="0"/>
                    <a:pt x="21" y="0"/>
                    <a:pt x="21" y="0"/>
                  </a:cubicBezTo>
                  <a:cubicBezTo>
                    <a:pt x="21" y="8"/>
                    <a:pt x="21" y="8"/>
                    <a:pt x="21" y="8"/>
                  </a:cubicBezTo>
                  <a:cubicBezTo>
                    <a:pt x="23" y="9"/>
                    <a:pt x="25" y="10"/>
                    <a:pt x="26" y="11"/>
                  </a:cubicBezTo>
                  <a:cubicBezTo>
                    <a:pt x="26" y="8"/>
                    <a:pt x="26" y="8"/>
                    <a:pt x="26" y="8"/>
                  </a:cubicBezTo>
                  <a:cubicBezTo>
                    <a:pt x="33" y="8"/>
                    <a:pt x="33" y="8"/>
                    <a:pt x="33" y="8"/>
                  </a:cubicBezTo>
                  <a:cubicBezTo>
                    <a:pt x="33" y="23"/>
                    <a:pt x="33" y="23"/>
                    <a:pt x="33" y="23"/>
                  </a:cubicBezTo>
                  <a:cubicBezTo>
                    <a:pt x="25" y="23"/>
                    <a:pt x="25" y="23"/>
                    <a:pt x="25" y="23"/>
                  </a:cubicBezTo>
                  <a:cubicBezTo>
                    <a:pt x="24" y="19"/>
                    <a:pt x="21" y="16"/>
                    <a:pt x="17" y="16"/>
                  </a:cubicBezTo>
                  <a:cubicBezTo>
                    <a:pt x="13" y="16"/>
                    <a:pt x="10" y="19"/>
                    <a:pt x="10" y="23"/>
                  </a:cubicBezTo>
                  <a:cubicBezTo>
                    <a:pt x="10" y="27"/>
                    <a:pt x="14" y="29"/>
                    <a:pt x="18" y="30"/>
                  </a:cubicBezTo>
                  <a:cubicBezTo>
                    <a:pt x="22" y="31"/>
                    <a:pt x="26" y="32"/>
                    <a:pt x="29" y="35"/>
                  </a:cubicBezTo>
                  <a:cubicBezTo>
                    <a:pt x="34" y="38"/>
                    <a:pt x="36" y="42"/>
                    <a:pt x="36" y="47"/>
                  </a:cubicBezTo>
                  <a:cubicBezTo>
                    <a:pt x="36" y="56"/>
                    <a:pt x="30" y="63"/>
                    <a:pt x="21" y="64"/>
                  </a:cubicBezTo>
                  <a:cubicBezTo>
                    <a:pt x="21" y="72"/>
                    <a:pt x="21" y="72"/>
                    <a:pt x="21" y="72"/>
                  </a:cubicBezTo>
                  <a:cubicBezTo>
                    <a:pt x="13" y="72"/>
                    <a:pt x="13" y="72"/>
                    <a:pt x="13" y="72"/>
                  </a:cubicBezTo>
                  <a:cubicBezTo>
                    <a:pt x="13" y="63"/>
                    <a:pt x="13" y="63"/>
                    <a:pt x="13" y="63"/>
                  </a:cubicBezTo>
                  <a:cubicBezTo>
                    <a:pt x="13" y="63"/>
                    <a:pt x="13" y="63"/>
                    <a:pt x="13" y="63"/>
                  </a:cubicBezTo>
                  <a:cubicBezTo>
                    <a:pt x="11" y="62"/>
                    <a:pt x="10" y="61"/>
                    <a:pt x="8" y="60"/>
                  </a:cubicBezTo>
                  <a:cubicBezTo>
                    <a:pt x="8" y="63"/>
                    <a:pt x="8" y="63"/>
                    <a:pt x="8" y="63"/>
                  </a:cubicBezTo>
                  <a:cubicBezTo>
                    <a:pt x="1" y="63"/>
                    <a:pt x="1" y="63"/>
                    <a:pt x="1" y="63"/>
                  </a:cubicBezTo>
                  <a:cubicBezTo>
                    <a:pt x="1" y="46"/>
                    <a:pt x="1" y="46"/>
                    <a:pt x="1" y="46"/>
                  </a:cubicBezTo>
                  <a:lnTo>
                    <a:pt x="10"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8" name="Freeform 148"/>
            <p:cNvSpPr/>
            <p:nvPr/>
          </p:nvSpPr>
          <p:spPr bwMode="auto">
            <a:xfrm>
              <a:off x="9489271" y="1925589"/>
              <a:ext cx="133367" cy="131199"/>
            </a:xfrm>
            <a:custGeom>
              <a:avLst/>
              <a:gdLst>
                <a:gd name="T0" fmla="*/ 123 w 123"/>
                <a:gd name="T1" fmla="*/ 90 h 121"/>
                <a:gd name="T2" fmla="*/ 92 w 123"/>
                <a:gd name="T3" fmla="*/ 121 h 121"/>
                <a:gd name="T4" fmla="*/ 54 w 123"/>
                <a:gd name="T5" fmla="*/ 83 h 121"/>
                <a:gd name="T6" fmla="*/ 33 w 123"/>
                <a:gd name="T7" fmla="*/ 121 h 121"/>
                <a:gd name="T8" fmla="*/ 0 w 123"/>
                <a:gd name="T9" fmla="*/ 0 h 121"/>
                <a:gd name="T10" fmla="*/ 123 w 123"/>
                <a:gd name="T11" fmla="*/ 31 h 121"/>
                <a:gd name="T12" fmla="*/ 83 w 123"/>
                <a:gd name="T13" fmla="*/ 52 h 121"/>
                <a:gd name="T14" fmla="*/ 123 w 123"/>
                <a:gd name="T15" fmla="*/ 9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 h="121">
                  <a:moveTo>
                    <a:pt x="123" y="90"/>
                  </a:moveTo>
                  <a:lnTo>
                    <a:pt x="92" y="121"/>
                  </a:lnTo>
                  <a:lnTo>
                    <a:pt x="54" y="83"/>
                  </a:lnTo>
                  <a:lnTo>
                    <a:pt x="33" y="121"/>
                  </a:lnTo>
                  <a:lnTo>
                    <a:pt x="0" y="0"/>
                  </a:lnTo>
                  <a:lnTo>
                    <a:pt x="123" y="31"/>
                  </a:lnTo>
                  <a:lnTo>
                    <a:pt x="83" y="52"/>
                  </a:lnTo>
                  <a:lnTo>
                    <a:pt x="123" y="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29" name="组合 28"/>
          <p:cNvGrpSpPr/>
          <p:nvPr/>
        </p:nvGrpSpPr>
        <p:grpSpPr>
          <a:xfrm>
            <a:off x="10508397" y="4874667"/>
            <a:ext cx="753964" cy="719240"/>
            <a:chOff x="8145843" y="5425657"/>
            <a:chExt cx="494435" cy="471664"/>
          </a:xfrm>
          <a:solidFill>
            <a:schemeClr val="accent3"/>
          </a:solidFill>
        </p:grpSpPr>
        <p:sp>
          <p:nvSpPr>
            <p:cNvPr id="30" name="Freeform 850"/>
            <p:cNvSpPr/>
            <p:nvPr/>
          </p:nvSpPr>
          <p:spPr bwMode="auto">
            <a:xfrm>
              <a:off x="8294391" y="5425657"/>
              <a:ext cx="89996" cy="101923"/>
            </a:xfrm>
            <a:custGeom>
              <a:avLst/>
              <a:gdLst>
                <a:gd name="T0" fmla="*/ 9 w 35"/>
                <a:gd name="T1" fmla="*/ 35 h 40"/>
                <a:gd name="T2" fmla="*/ 5 w 35"/>
                <a:gd name="T3" fmla="*/ 13 h 40"/>
                <a:gd name="T4" fmla="*/ 27 w 35"/>
                <a:gd name="T5" fmla="*/ 4 h 40"/>
                <a:gd name="T6" fmla="*/ 30 w 35"/>
                <a:gd name="T7" fmla="*/ 27 h 40"/>
                <a:gd name="T8" fmla="*/ 9 w 35"/>
                <a:gd name="T9" fmla="*/ 35 h 40"/>
              </a:gdLst>
              <a:ahLst/>
              <a:cxnLst>
                <a:cxn ang="0">
                  <a:pos x="T0" y="T1"/>
                </a:cxn>
                <a:cxn ang="0">
                  <a:pos x="T2" y="T3"/>
                </a:cxn>
                <a:cxn ang="0">
                  <a:pos x="T4" y="T5"/>
                </a:cxn>
                <a:cxn ang="0">
                  <a:pos x="T6" y="T7"/>
                </a:cxn>
                <a:cxn ang="0">
                  <a:pos x="T8" y="T9"/>
                </a:cxn>
              </a:cxnLst>
              <a:rect l="0" t="0" r="r" b="b"/>
              <a:pathLst>
                <a:path w="35" h="40">
                  <a:moveTo>
                    <a:pt x="9" y="35"/>
                  </a:moveTo>
                  <a:cubicBezTo>
                    <a:pt x="2" y="31"/>
                    <a:pt x="0" y="21"/>
                    <a:pt x="5" y="13"/>
                  </a:cubicBezTo>
                  <a:cubicBezTo>
                    <a:pt x="10" y="4"/>
                    <a:pt x="20" y="0"/>
                    <a:pt x="27" y="4"/>
                  </a:cubicBezTo>
                  <a:cubicBezTo>
                    <a:pt x="34" y="8"/>
                    <a:pt x="35" y="19"/>
                    <a:pt x="30" y="27"/>
                  </a:cubicBezTo>
                  <a:cubicBezTo>
                    <a:pt x="25" y="36"/>
                    <a:pt x="16" y="40"/>
                    <a:pt x="9"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1" name="Freeform 851"/>
            <p:cNvSpPr/>
            <p:nvPr/>
          </p:nvSpPr>
          <p:spPr bwMode="auto">
            <a:xfrm>
              <a:off x="8145843" y="5499388"/>
              <a:ext cx="489012" cy="397933"/>
            </a:xfrm>
            <a:custGeom>
              <a:avLst/>
              <a:gdLst>
                <a:gd name="T0" fmla="*/ 3 w 191"/>
                <a:gd name="T1" fmla="*/ 12 h 155"/>
                <a:gd name="T2" fmla="*/ 4 w 191"/>
                <a:gd name="T3" fmla="*/ 12 h 155"/>
                <a:gd name="T4" fmla="*/ 10 w 191"/>
                <a:gd name="T5" fmla="*/ 10 h 155"/>
                <a:gd name="T6" fmla="*/ 35 w 191"/>
                <a:gd name="T7" fmla="*/ 1 h 155"/>
                <a:gd name="T8" fmla="*/ 58 w 191"/>
                <a:gd name="T9" fmla="*/ 6 h 155"/>
                <a:gd name="T10" fmla="*/ 52 w 191"/>
                <a:gd name="T11" fmla="*/ 9 h 155"/>
                <a:gd name="T12" fmla="*/ 50 w 191"/>
                <a:gd name="T13" fmla="*/ 19 h 155"/>
                <a:gd name="T14" fmla="*/ 60 w 191"/>
                <a:gd name="T15" fmla="*/ 14 h 155"/>
                <a:gd name="T16" fmla="*/ 64 w 191"/>
                <a:gd name="T17" fmla="*/ 7 h 155"/>
                <a:gd name="T18" fmla="*/ 65 w 191"/>
                <a:gd name="T19" fmla="*/ 15 h 155"/>
                <a:gd name="T20" fmla="*/ 53 w 191"/>
                <a:gd name="T21" fmla="*/ 41 h 155"/>
                <a:gd name="T22" fmla="*/ 65 w 191"/>
                <a:gd name="T23" fmla="*/ 20 h 155"/>
                <a:gd name="T24" fmla="*/ 70 w 191"/>
                <a:gd name="T25" fmla="*/ 19 h 155"/>
                <a:gd name="T26" fmla="*/ 75 w 191"/>
                <a:gd name="T27" fmla="*/ 50 h 155"/>
                <a:gd name="T28" fmla="*/ 95 w 191"/>
                <a:gd name="T29" fmla="*/ 63 h 155"/>
                <a:gd name="T30" fmla="*/ 130 w 191"/>
                <a:gd name="T31" fmla="*/ 35 h 155"/>
                <a:gd name="T32" fmla="*/ 191 w 191"/>
                <a:gd name="T33" fmla="*/ 79 h 155"/>
                <a:gd name="T34" fmla="*/ 183 w 191"/>
                <a:gd name="T35" fmla="*/ 81 h 155"/>
                <a:gd name="T36" fmla="*/ 92 w 191"/>
                <a:gd name="T37" fmla="*/ 81 h 155"/>
                <a:gd name="T38" fmla="*/ 77 w 191"/>
                <a:gd name="T39" fmla="*/ 79 h 155"/>
                <a:gd name="T40" fmla="*/ 71 w 191"/>
                <a:gd name="T41" fmla="*/ 71 h 155"/>
                <a:gd name="T42" fmla="*/ 61 w 191"/>
                <a:gd name="T43" fmla="*/ 63 h 155"/>
                <a:gd name="T44" fmla="*/ 61 w 191"/>
                <a:gd name="T45" fmla="*/ 63 h 155"/>
                <a:gd name="T46" fmla="*/ 61 w 191"/>
                <a:gd name="T47" fmla="*/ 63 h 155"/>
                <a:gd name="T48" fmla="*/ 57 w 191"/>
                <a:gd name="T49" fmla="*/ 57 h 155"/>
                <a:gd name="T50" fmla="*/ 57 w 191"/>
                <a:gd name="T51" fmla="*/ 55 h 155"/>
                <a:gd name="T52" fmla="*/ 56 w 191"/>
                <a:gd name="T53" fmla="*/ 50 h 155"/>
                <a:gd name="T54" fmla="*/ 60 w 191"/>
                <a:gd name="T55" fmla="*/ 94 h 155"/>
                <a:gd name="T56" fmla="*/ 46 w 191"/>
                <a:gd name="T57" fmla="*/ 155 h 155"/>
                <a:gd name="T58" fmla="*/ 41 w 191"/>
                <a:gd name="T59" fmla="*/ 105 h 155"/>
                <a:gd name="T60" fmla="*/ 40 w 191"/>
                <a:gd name="T61" fmla="*/ 104 h 155"/>
                <a:gd name="T62" fmla="*/ 32 w 191"/>
                <a:gd name="T63" fmla="*/ 87 h 155"/>
                <a:gd name="T64" fmla="*/ 5 w 191"/>
                <a:gd name="T65" fmla="*/ 152 h 155"/>
                <a:gd name="T66" fmla="*/ 2 w 191"/>
                <a:gd name="T67" fmla="*/ 66 h 155"/>
                <a:gd name="T68" fmla="*/ 15 w 191"/>
                <a:gd name="T69" fmla="*/ 40 h 155"/>
                <a:gd name="T70" fmla="*/ 1 w 191"/>
                <a:gd name="T71" fmla="*/ 29 h 155"/>
                <a:gd name="T72" fmla="*/ 0 w 191"/>
                <a:gd name="T73" fmla="*/ 28 h 155"/>
                <a:gd name="T74" fmla="*/ 3 w 191"/>
                <a:gd name="T75" fmla="*/ 1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1" h="155">
                  <a:moveTo>
                    <a:pt x="3" y="12"/>
                  </a:moveTo>
                  <a:cubicBezTo>
                    <a:pt x="3" y="12"/>
                    <a:pt x="3" y="12"/>
                    <a:pt x="3" y="12"/>
                  </a:cubicBezTo>
                  <a:cubicBezTo>
                    <a:pt x="3" y="12"/>
                    <a:pt x="3" y="12"/>
                    <a:pt x="3" y="12"/>
                  </a:cubicBezTo>
                  <a:cubicBezTo>
                    <a:pt x="4" y="12"/>
                    <a:pt x="4" y="12"/>
                    <a:pt x="4" y="12"/>
                  </a:cubicBezTo>
                  <a:cubicBezTo>
                    <a:pt x="6" y="11"/>
                    <a:pt x="6" y="11"/>
                    <a:pt x="6" y="11"/>
                  </a:cubicBezTo>
                  <a:cubicBezTo>
                    <a:pt x="10" y="10"/>
                    <a:pt x="10" y="10"/>
                    <a:pt x="10" y="10"/>
                  </a:cubicBezTo>
                  <a:cubicBezTo>
                    <a:pt x="19" y="7"/>
                    <a:pt x="19" y="7"/>
                    <a:pt x="19" y="7"/>
                  </a:cubicBezTo>
                  <a:cubicBezTo>
                    <a:pt x="35" y="1"/>
                    <a:pt x="35" y="1"/>
                    <a:pt x="35" y="1"/>
                  </a:cubicBezTo>
                  <a:cubicBezTo>
                    <a:pt x="37" y="0"/>
                    <a:pt x="44" y="0"/>
                    <a:pt x="46" y="1"/>
                  </a:cubicBezTo>
                  <a:cubicBezTo>
                    <a:pt x="51" y="2"/>
                    <a:pt x="54" y="4"/>
                    <a:pt x="58" y="6"/>
                  </a:cubicBezTo>
                  <a:cubicBezTo>
                    <a:pt x="57" y="6"/>
                    <a:pt x="57" y="6"/>
                    <a:pt x="57" y="6"/>
                  </a:cubicBezTo>
                  <a:cubicBezTo>
                    <a:pt x="52" y="9"/>
                    <a:pt x="52" y="9"/>
                    <a:pt x="52" y="9"/>
                  </a:cubicBezTo>
                  <a:cubicBezTo>
                    <a:pt x="54" y="15"/>
                    <a:pt x="54" y="15"/>
                    <a:pt x="54" y="15"/>
                  </a:cubicBezTo>
                  <a:cubicBezTo>
                    <a:pt x="50" y="19"/>
                    <a:pt x="50" y="19"/>
                    <a:pt x="50" y="19"/>
                  </a:cubicBezTo>
                  <a:cubicBezTo>
                    <a:pt x="45" y="43"/>
                    <a:pt x="45" y="43"/>
                    <a:pt x="45" y="43"/>
                  </a:cubicBezTo>
                  <a:cubicBezTo>
                    <a:pt x="60" y="14"/>
                    <a:pt x="60" y="14"/>
                    <a:pt x="60" y="14"/>
                  </a:cubicBezTo>
                  <a:cubicBezTo>
                    <a:pt x="60" y="13"/>
                    <a:pt x="60" y="13"/>
                    <a:pt x="60" y="13"/>
                  </a:cubicBezTo>
                  <a:cubicBezTo>
                    <a:pt x="64" y="7"/>
                    <a:pt x="64" y="7"/>
                    <a:pt x="64" y="7"/>
                  </a:cubicBezTo>
                  <a:cubicBezTo>
                    <a:pt x="67" y="9"/>
                    <a:pt x="67" y="9"/>
                    <a:pt x="67" y="9"/>
                  </a:cubicBezTo>
                  <a:cubicBezTo>
                    <a:pt x="65" y="15"/>
                    <a:pt x="65" y="15"/>
                    <a:pt x="65" y="15"/>
                  </a:cubicBezTo>
                  <a:cubicBezTo>
                    <a:pt x="64" y="16"/>
                    <a:pt x="64" y="16"/>
                    <a:pt x="64" y="16"/>
                  </a:cubicBezTo>
                  <a:cubicBezTo>
                    <a:pt x="53" y="41"/>
                    <a:pt x="53" y="41"/>
                    <a:pt x="53" y="41"/>
                  </a:cubicBezTo>
                  <a:cubicBezTo>
                    <a:pt x="65" y="26"/>
                    <a:pt x="65" y="26"/>
                    <a:pt x="65" y="26"/>
                  </a:cubicBezTo>
                  <a:cubicBezTo>
                    <a:pt x="65" y="20"/>
                    <a:pt x="65" y="20"/>
                    <a:pt x="65" y="20"/>
                  </a:cubicBezTo>
                  <a:cubicBezTo>
                    <a:pt x="69" y="19"/>
                    <a:pt x="69" y="19"/>
                    <a:pt x="69" y="19"/>
                  </a:cubicBezTo>
                  <a:cubicBezTo>
                    <a:pt x="69" y="19"/>
                    <a:pt x="69" y="19"/>
                    <a:pt x="70" y="19"/>
                  </a:cubicBezTo>
                  <a:cubicBezTo>
                    <a:pt x="75" y="50"/>
                    <a:pt x="75" y="50"/>
                    <a:pt x="75" y="50"/>
                  </a:cubicBezTo>
                  <a:cubicBezTo>
                    <a:pt x="75" y="50"/>
                    <a:pt x="75" y="50"/>
                    <a:pt x="75" y="50"/>
                  </a:cubicBezTo>
                  <a:cubicBezTo>
                    <a:pt x="82" y="55"/>
                    <a:pt x="82" y="55"/>
                    <a:pt x="82" y="55"/>
                  </a:cubicBezTo>
                  <a:cubicBezTo>
                    <a:pt x="95" y="63"/>
                    <a:pt x="95" y="63"/>
                    <a:pt x="95" y="63"/>
                  </a:cubicBezTo>
                  <a:cubicBezTo>
                    <a:pt x="95" y="64"/>
                    <a:pt x="95" y="64"/>
                    <a:pt x="95" y="64"/>
                  </a:cubicBezTo>
                  <a:cubicBezTo>
                    <a:pt x="130" y="35"/>
                    <a:pt x="130" y="35"/>
                    <a:pt x="130" y="35"/>
                  </a:cubicBezTo>
                  <a:cubicBezTo>
                    <a:pt x="132" y="33"/>
                    <a:pt x="136" y="33"/>
                    <a:pt x="138" y="35"/>
                  </a:cubicBezTo>
                  <a:cubicBezTo>
                    <a:pt x="191" y="79"/>
                    <a:pt x="191" y="79"/>
                    <a:pt x="191" y="79"/>
                  </a:cubicBezTo>
                  <a:cubicBezTo>
                    <a:pt x="190" y="80"/>
                    <a:pt x="189" y="81"/>
                    <a:pt x="187" y="81"/>
                  </a:cubicBezTo>
                  <a:cubicBezTo>
                    <a:pt x="183" y="81"/>
                    <a:pt x="183" y="81"/>
                    <a:pt x="183" y="81"/>
                  </a:cubicBezTo>
                  <a:cubicBezTo>
                    <a:pt x="94" y="67"/>
                    <a:pt x="94" y="67"/>
                    <a:pt x="94" y="67"/>
                  </a:cubicBezTo>
                  <a:cubicBezTo>
                    <a:pt x="92" y="81"/>
                    <a:pt x="92" y="81"/>
                    <a:pt x="92" y="81"/>
                  </a:cubicBezTo>
                  <a:cubicBezTo>
                    <a:pt x="80" y="81"/>
                    <a:pt x="80" y="81"/>
                    <a:pt x="80" y="81"/>
                  </a:cubicBezTo>
                  <a:cubicBezTo>
                    <a:pt x="79" y="81"/>
                    <a:pt x="78" y="80"/>
                    <a:pt x="77" y="79"/>
                  </a:cubicBezTo>
                  <a:cubicBezTo>
                    <a:pt x="79" y="77"/>
                    <a:pt x="79" y="77"/>
                    <a:pt x="79" y="77"/>
                  </a:cubicBezTo>
                  <a:cubicBezTo>
                    <a:pt x="71" y="71"/>
                    <a:pt x="71" y="71"/>
                    <a:pt x="71" y="71"/>
                  </a:cubicBezTo>
                  <a:cubicBezTo>
                    <a:pt x="65" y="66"/>
                    <a:pt x="65" y="66"/>
                    <a:pt x="65" y="66"/>
                  </a:cubicBezTo>
                  <a:cubicBezTo>
                    <a:pt x="61" y="63"/>
                    <a:pt x="61" y="63"/>
                    <a:pt x="61" y="63"/>
                  </a:cubicBezTo>
                  <a:cubicBezTo>
                    <a:pt x="61" y="63"/>
                    <a:pt x="61" y="63"/>
                    <a:pt x="61" y="63"/>
                  </a:cubicBezTo>
                  <a:cubicBezTo>
                    <a:pt x="61" y="63"/>
                    <a:pt x="61" y="63"/>
                    <a:pt x="61" y="63"/>
                  </a:cubicBezTo>
                  <a:cubicBezTo>
                    <a:pt x="61" y="63"/>
                    <a:pt x="61" y="63"/>
                    <a:pt x="61" y="63"/>
                  </a:cubicBezTo>
                  <a:cubicBezTo>
                    <a:pt x="61" y="63"/>
                    <a:pt x="61" y="63"/>
                    <a:pt x="61" y="63"/>
                  </a:cubicBezTo>
                  <a:cubicBezTo>
                    <a:pt x="53" y="50"/>
                    <a:pt x="59" y="59"/>
                    <a:pt x="57" y="57"/>
                  </a:cubicBezTo>
                  <a:cubicBezTo>
                    <a:pt x="57" y="57"/>
                    <a:pt x="57" y="57"/>
                    <a:pt x="57" y="57"/>
                  </a:cubicBezTo>
                  <a:cubicBezTo>
                    <a:pt x="57" y="56"/>
                    <a:pt x="57" y="56"/>
                    <a:pt x="57" y="56"/>
                  </a:cubicBezTo>
                  <a:cubicBezTo>
                    <a:pt x="57" y="55"/>
                    <a:pt x="57" y="55"/>
                    <a:pt x="57" y="55"/>
                  </a:cubicBezTo>
                  <a:cubicBezTo>
                    <a:pt x="57" y="53"/>
                    <a:pt x="57" y="53"/>
                    <a:pt x="57" y="53"/>
                  </a:cubicBezTo>
                  <a:cubicBezTo>
                    <a:pt x="56" y="50"/>
                    <a:pt x="56" y="50"/>
                    <a:pt x="56" y="50"/>
                  </a:cubicBezTo>
                  <a:cubicBezTo>
                    <a:pt x="54" y="56"/>
                    <a:pt x="51" y="63"/>
                    <a:pt x="49" y="71"/>
                  </a:cubicBezTo>
                  <a:cubicBezTo>
                    <a:pt x="51" y="76"/>
                    <a:pt x="55" y="85"/>
                    <a:pt x="60" y="94"/>
                  </a:cubicBezTo>
                  <a:cubicBezTo>
                    <a:pt x="65" y="120"/>
                    <a:pt x="64" y="137"/>
                    <a:pt x="65" y="154"/>
                  </a:cubicBezTo>
                  <a:cubicBezTo>
                    <a:pt x="46" y="155"/>
                    <a:pt x="46" y="155"/>
                    <a:pt x="46" y="155"/>
                  </a:cubicBezTo>
                  <a:cubicBezTo>
                    <a:pt x="41" y="111"/>
                    <a:pt x="41" y="111"/>
                    <a:pt x="41" y="111"/>
                  </a:cubicBezTo>
                  <a:cubicBezTo>
                    <a:pt x="41" y="105"/>
                    <a:pt x="41" y="105"/>
                    <a:pt x="41" y="105"/>
                  </a:cubicBezTo>
                  <a:cubicBezTo>
                    <a:pt x="41" y="105"/>
                    <a:pt x="41" y="105"/>
                    <a:pt x="41" y="105"/>
                  </a:cubicBezTo>
                  <a:cubicBezTo>
                    <a:pt x="40" y="104"/>
                    <a:pt x="40" y="104"/>
                    <a:pt x="40" y="104"/>
                  </a:cubicBezTo>
                  <a:cubicBezTo>
                    <a:pt x="35" y="94"/>
                    <a:pt x="35" y="94"/>
                    <a:pt x="35" y="94"/>
                  </a:cubicBezTo>
                  <a:cubicBezTo>
                    <a:pt x="32" y="87"/>
                    <a:pt x="32" y="87"/>
                    <a:pt x="32" y="87"/>
                  </a:cubicBezTo>
                  <a:cubicBezTo>
                    <a:pt x="31" y="106"/>
                    <a:pt x="28" y="136"/>
                    <a:pt x="25" y="154"/>
                  </a:cubicBezTo>
                  <a:cubicBezTo>
                    <a:pt x="5" y="152"/>
                    <a:pt x="5" y="152"/>
                    <a:pt x="5" y="152"/>
                  </a:cubicBezTo>
                  <a:cubicBezTo>
                    <a:pt x="8" y="124"/>
                    <a:pt x="10" y="98"/>
                    <a:pt x="11" y="70"/>
                  </a:cubicBezTo>
                  <a:cubicBezTo>
                    <a:pt x="8" y="69"/>
                    <a:pt x="5" y="67"/>
                    <a:pt x="2" y="66"/>
                  </a:cubicBezTo>
                  <a:cubicBezTo>
                    <a:pt x="2" y="66"/>
                    <a:pt x="2" y="66"/>
                    <a:pt x="2" y="66"/>
                  </a:cubicBezTo>
                  <a:cubicBezTo>
                    <a:pt x="6" y="57"/>
                    <a:pt x="11" y="49"/>
                    <a:pt x="15" y="40"/>
                  </a:cubicBezTo>
                  <a:cubicBezTo>
                    <a:pt x="1" y="29"/>
                    <a:pt x="1" y="29"/>
                    <a:pt x="1" y="29"/>
                  </a:cubicBezTo>
                  <a:cubicBezTo>
                    <a:pt x="1" y="29"/>
                    <a:pt x="1" y="29"/>
                    <a:pt x="1" y="29"/>
                  </a:cubicBezTo>
                  <a:cubicBezTo>
                    <a:pt x="0" y="28"/>
                    <a:pt x="0" y="28"/>
                    <a:pt x="0" y="28"/>
                  </a:cubicBezTo>
                  <a:cubicBezTo>
                    <a:pt x="0" y="28"/>
                    <a:pt x="0" y="28"/>
                    <a:pt x="0" y="28"/>
                  </a:cubicBezTo>
                  <a:cubicBezTo>
                    <a:pt x="0" y="28"/>
                    <a:pt x="0" y="28"/>
                    <a:pt x="0" y="28"/>
                  </a:cubicBezTo>
                  <a:cubicBezTo>
                    <a:pt x="0" y="28"/>
                    <a:pt x="3" y="8"/>
                    <a:pt x="3"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2" name="Freeform 852"/>
            <p:cNvSpPr>
              <a:spLocks noEditPoints="1"/>
            </p:cNvSpPr>
            <p:nvPr/>
          </p:nvSpPr>
          <p:spPr bwMode="auto">
            <a:xfrm>
              <a:off x="8337762" y="5711908"/>
              <a:ext cx="302516" cy="176739"/>
            </a:xfrm>
            <a:custGeom>
              <a:avLst/>
              <a:gdLst>
                <a:gd name="T0" fmla="*/ 63 w 118"/>
                <a:gd name="T1" fmla="*/ 46 h 69"/>
                <a:gd name="T2" fmla="*/ 118 w 118"/>
                <a:gd name="T3" fmla="*/ 0 h 69"/>
                <a:gd name="T4" fmla="*/ 118 w 118"/>
                <a:gd name="T5" fmla="*/ 63 h 69"/>
                <a:gd name="T6" fmla="*/ 112 w 118"/>
                <a:gd name="T7" fmla="*/ 69 h 69"/>
                <a:gd name="T8" fmla="*/ 5 w 118"/>
                <a:gd name="T9" fmla="*/ 69 h 69"/>
                <a:gd name="T10" fmla="*/ 0 w 118"/>
                <a:gd name="T11" fmla="*/ 63 h 69"/>
                <a:gd name="T12" fmla="*/ 0 w 118"/>
                <a:gd name="T13" fmla="*/ 0 h 69"/>
                <a:gd name="T14" fmla="*/ 55 w 118"/>
                <a:gd name="T15" fmla="*/ 46 h 69"/>
                <a:gd name="T16" fmla="*/ 63 w 118"/>
                <a:gd name="T17" fmla="*/ 46 h 69"/>
                <a:gd name="T18" fmla="*/ 84 w 118"/>
                <a:gd name="T19" fmla="*/ 39 h 69"/>
                <a:gd name="T20" fmla="*/ 110 w 118"/>
                <a:gd name="T21" fmla="*/ 64 h 69"/>
                <a:gd name="T22" fmla="*/ 111 w 118"/>
                <a:gd name="T23" fmla="*/ 64 h 69"/>
                <a:gd name="T24" fmla="*/ 113 w 118"/>
                <a:gd name="T25" fmla="*/ 64 h 69"/>
                <a:gd name="T26" fmla="*/ 113 w 118"/>
                <a:gd name="T27" fmla="*/ 61 h 69"/>
                <a:gd name="T28" fmla="*/ 87 w 118"/>
                <a:gd name="T29" fmla="*/ 36 h 69"/>
                <a:gd name="T30" fmla="*/ 84 w 118"/>
                <a:gd name="T31" fmla="*/ 37 h 69"/>
                <a:gd name="T32" fmla="*/ 84 w 118"/>
                <a:gd name="T33" fmla="*/ 39 h 69"/>
                <a:gd name="T34" fmla="*/ 34 w 118"/>
                <a:gd name="T35" fmla="*/ 37 h 69"/>
                <a:gd name="T36" fmla="*/ 31 w 118"/>
                <a:gd name="T37" fmla="*/ 36 h 69"/>
                <a:gd name="T38" fmla="*/ 5 w 118"/>
                <a:gd name="T39" fmla="*/ 61 h 69"/>
                <a:gd name="T40" fmla="*/ 5 w 118"/>
                <a:gd name="T41" fmla="*/ 64 h 69"/>
                <a:gd name="T42" fmla="*/ 6 w 118"/>
                <a:gd name="T43" fmla="*/ 64 h 69"/>
                <a:gd name="T44" fmla="*/ 8 w 118"/>
                <a:gd name="T45" fmla="*/ 64 h 69"/>
                <a:gd name="T46" fmla="*/ 34 w 118"/>
                <a:gd name="T47" fmla="*/ 39 h 69"/>
                <a:gd name="T48" fmla="*/ 34 w 118"/>
                <a:gd name="T49" fmla="*/ 3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69">
                  <a:moveTo>
                    <a:pt x="63" y="46"/>
                  </a:moveTo>
                  <a:cubicBezTo>
                    <a:pt x="118" y="0"/>
                    <a:pt x="118" y="0"/>
                    <a:pt x="118" y="0"/>
                  </a:cubicBezTo>
                  <a:cubicBezTo>
                    <a:pt x="118" y="63"/>
                    <a:pt x="118" y="63"/>
                    <a:pt x="118" y="63"/>
                  </a:cubicBezTo>
                  <a:cubicBezTo>
                    <a:pt x="118" y="66"/>
                    <a:pt x="116" y="69"/>
                    <a:pt x="112" y="69"/>
                  </a:cubicBezTo>
                  <a:cubicBezTo>
                    <a:pt x="5" y="69"/>
                    <a:pt x="5" y="69"/>
                    <a:pt x="5" y="69"/>
                  </a:cubicBezTo>
                  <a:cubicBezTo>
                    <a:pt x="2" y="69"/>
                    <a:pt x="0" y="66"/>
                    <a:pt x="0" y="63"/>
                  </a:cubicBezTo>
                  <a:cubicBezTo>
                    <a:pt x="0" y="0"/>
                    <a:pt x="0" y="0"/>
                    <a:pt x="0" y="0"/>
                  </a:cubicBezTo>
                  <a:cubicBezTo>
                    <a:pt x="55" y="46"/>
                    <a:pt x="55" y="46"/>
                    <a:pt x="55" y="46"/>
                  </a:cubicBezTo>
                  <a:cubicBezTo>
                    <a:pt x="57" y="47"/>
                    <a:pt x="61" y="47"/>
                    <a:pt x="63" y="46"/>
                  </a:cubicBezTo>
                  <a:close/>
                  <a:moveTo>
                    <a:pt x="84" y="39"/>
                  </a:moveTo>
                  <a:cubicBezTo>
                    <a:pt x="110" y="64"/>
                    <a:pt x="110" y="64"/>
                    <a:pt x="110" y="64"/>
                  </a:cubicBezTo>
                  <a:cubicBezTo>
                    <a:pt x="110" y="64"/>
                    <a:pt x="111" y="64"/>
                    <a:pt x="111" y="64"/>
                  </a:cubicBezTo>
                  <a:cubicBezTo>
                    <a:pt x="112" y="64"/>
                    <a:pt x="112" y="64"/>
                    <a:pt x="113" y="64"/>
                  </a:cubicBezTo>
                  <a:cubicBezTo>
                    <a:pt x="113" y="63"/>
                    <a:pt x="113" y="62"/>
                    <a:pt x="113" y="61"/>
                  </a:cubicBezTo>
                  <a:cubicBezTo>
                    <a:pt x="87" y="36"/>
                    <a:pt x="87" y="36"/>
                    <a:pt x="87" y="36"/>
                  </a:cubicBezTo>
                  <a:cubicBezTo>
                    <a:pt x="86" y="36"/>
                    <a:pt x="85" y="36"/>
                    <a:pt x="84" y="37"/>
                  </a:cubicBezTo>
                  <a:cubicBezTo>
                    <a:pt x="84" y="37"/>
                    <a:pt x="84" y="38"/>
                    <a:pt x="84" y="39"/>
                  </a:cubicBezTo>
                  <a:close/>
                  <a:moveTo>
                    <a:pt x="34" y="37"/>
                  </a:moveTo>
                  <a:cubicBezTo>
                    <a:pt x="33" y="36"/>
                    <a:pt x="32" y="36"/>
                    <a:pt x="31" y="36"/>
                  </a:cubicBezTo>
                  <a:cubicBezTo>
                    <a:pt x="5" y="61"/>
                    <a:pt x="5" y="61"/>
                    <a:pt x="5" y="61"/>
                  </a:cubicBezTo>
                  <a:cubicBezTo>
                    <a:pt x="4" y="62"/>
                    <a:pt x="4" y="63"/>
                    <a:pt x="5" y="64"/>
                  </a:cubicBezTo>
                  <a:cubicBezTo>
                    <a:pt x="5" y="64"/>
                    <a:pt x="6" y="64"/>
                    <a:pt x="6" y="64"/>
                  </a:cubicBezTo>
                  <a:cubicBezTo>
                    <a:pt x="7" y="64"/>
                    <a:pt x="7" y="64"/>
                    <a:pt x="8" y="64"/>
                  </a:cubicBezTo>
                  <a:cubicBezTo>
                    <a:pt x="34" y="39"/>
                    <a:pt x="34" y="39"/>
                    <a:pt x="34" y="39"/>
                  </a:cubicBezTo>
                  <a:cubicBezTo>
                    <a:pt x="34" y="38"/>
                    <a:pt x="34" y="37"/>
                    <a:pt x="34"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3" name="Freeform 853"/>
            <p:cNvSpPr/>
            <p:nvPr/>
          </p:nvSpPr>
          <p:spPr bwMode="auto">
            <a:xfrm>
              <a:off x="8414746" y="5709740"/>
              <a:ext cx="169148" cy="43371"/>
            </a:xfrm>
            <a:custGeom>
              <a:avLst/>
              <a:gdLst>
                <a:gd name="T0" fmla="*/ 4 w 66"/>
                <a:gd name="T1" fmla="*/ 1 h 17"/>
                <a:gd name="T2" fmla="*/ 63 w 66"/>
                <a:gd name="T3" fmla="*/ 11 h 17"/>
                <a:gd name="T4" fmla="*/ 66 w 66"/>
                <a:gd name="T5" fmla="*/ 15 h 17"/>
                <a:gd name="T6" fmla="*/ 62 w 66"/>
                <a:gd name="T7" fmla="*/ 17 h 17"/>
                <a:gd name="T8" fmla="*/ 62 w 66"/>
                <a:gd name="T9" fmla="*/ 17 h 17"/>
                <a:gd name="T10" fmla="*/ 2 w 66"/>
                <a:gd name="T11" fmla="*/ 7 h 17"/>
                <a:gd name="T12" fmla="*/ 0 w 66"/>
                <a:gd name="T13" fmla="*/ 3 h 17"/>
                <a:gd name="T14" fmla="*/ 4 w 66"/>
                <a:gd name="T15" fmla="*/ 1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7">
                  <a:moveTo>
                    <a:pt x="4" y="1"/>
                  </a:moveTo>
                  <a:cubicBezTo>
                    <a:pt x="63" y="11"/>
                    <a:pt x="63" y="11"/>
                    <a:pt x="63" y="11"/>
                  </a:cubicBezTo>
                  <a:cubicBezTo>
                    <a:pt x="65" y="11"/>
                    <a:pt x="66" y="13"/>
                    <a:pt x="66" y="15"/>
                  </a:cubicBezTo>
                  <a:cubicBezTo>
                    <a:pt x="65" y="16"/>
                    <a:pt x="64" y="17"/>
                    <a:pt x="62" y="17"/>
                  </a:cubicBezTo>
                  <a:cubicBezTo>
                    <a:pt x="62" y="17"/>
                    <a:pt x="62" y="17"/>
                    <a:pt x="62" y="17"/>
                  </a:cubicBezTo>
                  <a:cubicBezTo>
                    <a:pt x="2" y="7"/>
                    <a:pt x="2" y="7"/>
                    <a:pt x="2" y="7"/>
                  </a:cubicBezTo>
                  <a:cubicBezTo>
                    <a:pt x="1" y="7"/>
                    <a:pt x="0" y="5"/>
                    <a:pt x="0" y="3"/>
                  </a:cubicBezTo>
                  <a:cubicBezTo>
                    <a:pt x="0" y="2"/>
                    <a:pt x="2" y="0"/>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4" name="Freeform 854"/>
            <p:cNvSpPr/>
            <p:nvPr/>
          </p:nvSpPr>
          <p:spPr bwMode="auto">
            <a:xfrm>
              <a:off x="8407156" y="5743352"/>
              <a:ext cx="135536" cy="35782"/>
            </a:xfrm>
            <a:custGeom>
              <a:avLst/>
              <a:gdLst>
                <a:gd name="T0" fmla="*/ 1 w 53"/>
                <a:gd name="T1" fmla="*/ 3 h 14"/>
                <a:gd name="T2" fmla="*/ 4 w 53"/>
                <a:gd name="T3" fmla="*/ 0 h 14"/>
                <a:gd name="T4" fmla="*/ 50 w 53"/>
                <a:gd name="T5" fmla="*/ 8 h 14"/>
                <a:gd name="T6" fmla="*/ 53 w 53"/>
                <a:gd name="T7" fmla="*/ 12 h 14"/>
                <a:gd name="T8" fmla="*/ 50 w 53"/>
                <a:gd name="T9" fmla="*/ 14 h 14"/>
                <a:gd name="T10" fmla="*/ 49 w 53"/>
                <a:gd name="T11" fmla="*/ 14 h 14"/>
                <a:gd name="T12" fmla="*/ 3 w 53"/>
                <a:gd name="T13" fmla="*/ 7 h 14"/>
                <a:gd name="T14" fmla="*/ 1 w 53"/>
                <a:gd name="T15" fmla="*/ 3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4">
                  <a:moveTo>
                    <a:pt x="1" y="3"/>
                  </a:moveTo>
                  <a:cubicBezTo>
                    <a:pt x="1" y="1"/>
                    <a:pt x="2" y="0"/>
                    <a:pt x="4" y="0"/>
                  </a:cubicBezTo>
                  <a:cubicBezTo>
                    <a:pt x="50" y="8"/>
                    <a:pt x="50" y="8"/>
                    <a:pt x="50" y="8"/>
                  </a:cubicBezTo>
                  <a:cubicBezTo>
                    <a:pt x="52" y="8"/>
                    <a:pt x="53" y="10"/>
                    <a:pt x="53" y="12"/>
                  </a:cubicBezTo>
                  <a:cubicBezTo>
                    <a:pt x="53" y="13"/>
                    <a:pt x="51" y="14"/>
                    <a:pt x="50" y="14"/>
                  </a:cubicBezTo>
                  <a:cubicBezTo>
                    <a:pt x="50" y="14"/>
                    <a:pt x="49" y="14"/>
                    <a:pt x="49" y="14"/>
                  </a:cubicBezTo>
                  <a:cubicBezTo>
                    <a:pt x="3" y="7"/>
                    <a:pt x="3" y="7"/>
                    <a:pt x="3" y="7"/>
                  </a:cubicBezTo>
                  <a:cubicBezTo>
                    <a:pt x="1" y="6"/>
                    <a:pt x="0" y="5"/>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5" name="Freeform 855"/>
            <p:cNvSpPr/>
            <p:nvPr/>
          </p:nvSpPr>
          <p:spPr bwMode="auto">
            <a:xfrm>
              <a:off x="8450527" y="5784555"/>
              <a:ext cx="61805" cy="22770"/>
            </a:xfrm>
            <a:custGeom>
              <a:avLst/>
              <a:gdLst>
                <a:gd name="T0" fmla="*/ 21 w 24"/>
                <a:gd name="T1" fmla="*/ 3 h 9"/>
                <a:gd name="T2" fmla="*/ 24 w 24"/>
                <a:gd name="T3" fmla="*/ 6 h 9"/>
                <a:gd name="T4" fmla="*/ 21 w 24"/>
                <a:gd name="T5" fmla="*/ 9 h 9"/>
                <a:gd name="T6" fmla="*/ 20 w 24"/>
                <a:gd name="T7" fmla="*/ 9 h 9"/>
                <a:gd name="T8" fmla="*/ 3 w 24"/>
                <a:gd name="T9" fmla="*/ 6 h 9"/>
                <a:gd name="T10" fmla="*/ 0 w 24"/>
                <a:gd name="T11" fmla="*/ 3 h 9"/>
                <a:gd name="T12" fmla="*/ 4 w 24"/>
                <a:gd name="T13" fmla="*/ 0 h 9"/>
                <a:gd name="T14" fmla="*/ 21 w 24"/>
                <a:gd name="T15" fmla="*/ 3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9">
                  <a:moveTo>
                    <a:pt x="21" y="3"/>
                  </a:moveTo>
                  <a:cubicBezTo>
                    <a:pt x="23" y="3"/>
                    <a:pt x="24" y="5"/>
                    <a:pt x="24" y="6"/>
                  </a:cubicBezTo>
                  <a:cubicBezTo>
                    <a:pt x="24" y="8"/>
                    <a:pt x="22" y="9"/>
                    <a:pt x="21" y="9"/>
                  </a:cubicBezTo>
                  <a:cubicBezTo>
                    <a:pt x="21" y="9"/>
                    <a:pt x="21" y="9"/>
                    <a:pt x="20" y="9"/>
                  </a:cubicBezTo>
                  <a:cubicBezTo>
                    <a:pt x="3" y="6"/>
                    <a:pt x="3" y="6"/>
                    <a:pt x="3" y="6"/>
                  </a:cubicBezTo>
                  <a:cubicBezTo>
                    <a:pt x="1" y="6"/>
                    <a:pt x="0" y="4"/>
                    <a:pt x="0" y="3"/>
                  </a:cubicBezTo>
                  <a:cubicBezTo>
                    <a:pt x="0" y="1"/>
                    <a:pt x="2" y="0"/>
                    <a:pt x="4" y="0"/>
                  </a:cubicBezTo>
                  <a:lnTo>
                    <a:pt x="2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2000" fill="hold" nodeType="afterEffect" p14:presetBounceEnd="4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2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42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6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1509"/>
                                </p:stCondLst>
                                <p:childTnLst>
                                  <p:par>
                                    <p:cTn id="16" presetID="16" presetClass="entr" presetSubtype="37"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childTnLst>
                              </p:cTn>
                            </p:par>
                            <p:par>
                              <p:cTn id="19" fill="hold">
                                <p:stCondLst>
                                  <p:cond delay="2009"/>
                                </p:stCondLst>
                                <p:childTnLst>
                                  <p:par>
                                    <p:cTn id="20" presetID="21" presetClass="entr" presetSubtype="1"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1000"/>
                                            <p:tgtEl>
                                              <p:spTgt spid="15"/>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par>
                                    <p:cTn id="28" presetID="22" presetClass="entr" presetSubtype="8" fill="hold" nodeType="withEffect">
                                      <p:stCondLst>
                                        <p:cond delay="50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par>
                              <p:cTn id="31" fill="hold">
                                <p:stCondLst>
                                  <p:cond delay="3009"/>
                                </p:stCondLst>
                                <p:childTnLst>
                                  <p:par>
                                    <p:cTn id="32" presetID="21" presetClass="entr" presetSubtype="1"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heel(1)">
                                          <p:cBhvr>
                                            <p:cTn id="34" dur="1000"/>
                                            <p:tgtEl>
                                              <p:spTgt spid="19"/>
                                            </p:tgtEl>
                                          </p:cBhvr>
                                        </p:animEffect>
                                      </p:childTnLst>
                                    </p:cTn>
                                  </p:par>
                                  <p:par>
                                    <p:cTn id="35" presetID="53" presetClass="entr" presetSubtype="16"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22" presetClass="entr" presetSubtype="8" fill="hold" nodeType="withEffect">
                                      <p:stCondLst>
                                        <p:cond delay="50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animBg="1"/>
          <p:bldP spid="1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2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6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1509"/>
                                </p:stCondLst>
                                <p:childTnLst>
                                  <p:par>
                                    <p:cTn id="16" presetID="16" presetClass="entr" presetSubtype="37"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childTnLst>
                              </p:cTn>
                            </p:par>
                            <p:par>
                              <p:cTn id="19" fill="hold">
                                <p:stCondLst>
                                  <p:cond delay="2009"/>
                                </p:stCondLst>
                                <p:childTnLst>
                                  <p:par>
                                    <p:cTn id="20" presetID="21" presetClass="entr" presetSubtype="1"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1000"/>
                                            <p:tgtEl>
                                              <p:spTgt spid="15"/>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par>
                                    <p:cTn id="28" presetID="22" presetClass="entr" presetSubtype="8" fill="hold" nodeType="withEffect">
                                      <p:stCondLst>
                                        <p:cond delay="50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par>
                              <p:cTn id="31" fill="hold">
                                <p:stCondLst>
                                  <p:cond delay="3009"/>
                                </p:stCondLst>
                                <p:childTnLst>
                                  <p:par>
                                    <p:cTn id="32" presetID="21" presetClass="entr" presetSubtype="1"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heel(1)">
                                          <p:cBhvr>
                                            <p:cTn id="34" dur="1000"/>
                                            <p:tgtEl>
                                              <p:spTgt spid="19"/>
                                            </p:tgtEl>
                                          </p:cBhvr>
                                        </p:animEffect>
                                      </p:childTnLst>
                                    </p:cTn>
                                  </p:par>
                                  <p:par>
                                    <p:cTn id="35" presetID="53" presetClass="entr" presetSubtype="16"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22" presetClass="entr" presetSubtype="8" fill="hold" nodeType="withEffect">
                                      <p:stCondLst>
                                        <p:cond delay="50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animBg="1"/>
          <p:bldP spid="19"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38797" y="509012"/>
            <a:ext cx="3615112" cy="824230"/>
            <a:chOff x="3968406" y="503039"/>
            <a:chExt cx="3040101" cy="824230"/>
          </a:xfrm>
        </p:grpSpPr>
        <p:sp>
          <p:nvSpPr>
            <p:cNvPr id="3" name="矩形 2"/>
            <p:cNvSpPr/>
            <p:nvPr/>
          </p:nvSpPr>
          <p:spPr>
            <a:xfrm>
              <a:off x="3968406" y="503039"/>
              <a:ext cx="3040101" cy="584775"/>
            </a:xfrm>
            <a:prstGeom prst="rect">
              <a:avLst/>
            </a:prstGeom>
            <a:noFill/>
          </p:spPr>
          <p:txBody>
            <a:bodyPr wrap="square" rtlCol="0">
              <a:spAutoFit/>
            </a:bodyPr>
            <a:lstStyle/>
            <a:p>
              <a:pPr algn="dist"/>
              <a:r>
                <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rPr>
                <a:t>在此添加标题</a:t>
              </a:r>
              <a:endPar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endParaRPr>
            </a:p>
          </p:txBody>
        </p:sp>
        <p:sp>
          <p:nvSpPr>
            <p:cNvPr id="4" name="文本框 3"/>
            <p:cNvSpPr txBox="1"/>
            <p:nvPr/>
          </p:nvSpPr>
          <p:spPr>
            <a:xfrm>
              <a:off x="3968406" y="988715"/>
              <a:ext cx="2556219" cy="338554"/>
            </a:xfrm>
            <a:prstGeom prst="rect">
              <a:avLst/>
            </a:prstGeom>
            <a:noFill/>
          </p:spPr>
          <p:txBody>
            <a:bodyPr wrap="square" rtlCol="0">
              <a:spAutoFit/>
            </a:bodyPr>
            <a:lstStyle/>
            <a:p>
              <a:pPr algn="dist"/>
              <a:r>
                <a:rPr lang="en-US" altLang="zh-CN" sz="1600" dirty="0">
                  <a:solidFill>
                    <a:schemeClr val="accent3"/>
                  </a:solidFill>
                  <a:latin typeface="ITC Avant Garde Std Bk" panose="020B0502020202020204" pitchFamily="34" charset="0"/>
                </a:rPr>
                <a:t>Add the title here</a:t>
              </a:r>
              <a:endParaRPr lang="en-US" altLang="zh-CN" sz="1600" dirty="0">
                <a:solidFill>
                  <a:schemeClr val="accent3"/>
                </a:solidFill>
                <a:latin typeface="ITC Avant Garde Std Bk" panose="020B0502020202020204" pitchFamily="34" charset="0"/>
              </a:endParaRPr>
            </a:p>
          </p:txBody>
        </p:sp>
      </p:grpSp>
      <p:sp>
        <p:nvSpPr>
          <p:cNvPr id="5" name="Rectangle 30"/>
          <p:cNvSpPr/>
          <p:nvPr/>
        </p:nvSpPr>
        <p:spPr>
          <a:xfrm>
            <a:off x="0" y="1895118"/>
            <a:ext cx="12192000" cy="2577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6" name="文本框 5"/>
          <p:cNvSpPr txBox="1"/>
          <p:nvPr/>
        </p:nvSpPr>
        <p:spPr>
          <a:xfrm>
            <a:off x="707931" y="4700950"/>
            <a:ext cx="10867298" cy="337080"/>
          </a:xfrm>
          <a:prstGeom prst="rect">
            <a:avLst/>
          </a:prstGeom>
          <a:noFill/>
        </p:spPr>
        <p:txBody>
          <a:bodyPr wrap="square" rtlCol="0">
            <a:spAutoFit/>
          </a:bodyPr>
          <a:lstStyle/>
          <a:p>
            <a:pPr>
              <a:lnSpc>
                <a:spcPct val="120000"/>
              </a:lnSpc>
            </a:pPr>
            <a:r>
              <a:rPr lang="zh-CN" altLang="en-US" sz="1400" spc="100" dirty="0">
                <a:solidFill>
                  <a:prstClr val="black">
                    <a:lumMod val="50000"/>
                    <a:lumOff val="50000"/>
                  </a:prst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400" spc="100" dirty="0">
              <a:solidFill>
                <a:prstClr val="black">
                  <a:lumMod val="50000"/>
                  <a:lumOff val="50000"/>
                </a:prstClr>
              </a:solidFill>
              <a:latin typeface="方正正纤黑简体" panose="02000000000000000000" pitchFamily="2" charset="-122"/>
              <a:ea typeface="方正正纤黑简体" panose="02000000000000000000" pitchFamily="2" charset="-122"/>
            </a:endParaRPr>
          </a:p>
        </p:txBody>
      </p:sp>
      <p:sp>
        <p:nvSpPr>
          <p:cNvPr id="7" name="矩形 6"/>
          <p:cNvSpPr/>
          <p:nvPr/>
        </p:nvSpPr>
        <p:spPr>
          <a:xfrm>
            <a:off x="0" y="2070008"/>
            <a:ext cx="12192000" cy="2228119"/>
          </a:xfrm>
          <a:prstGeom prst="rect">
            <a:avLst/>
          </a:prstGeom>
          <a:solidFill>
            <a:srgbClr val="F9F9F9"/>
          </a:solidFill>
          <a:ln w="31750">
            <a:gradFill>
              <a:gsLst>
                <a:gs pos="0">
                  <a:schemeClr val="bg1"/>
                </a:gs>
                <a:gs pos="100000">
                  <a:srgbClr val="EAEAEA"/>
                </a:gs>
              </a:gsLst>
              <a:lin ang="5400000" scaled="1"/>
            </a:gradFill>
          </a:ln>
          <a:effectLst>
            <a:outerShdw blurRad="889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0" name="椭圆 19"/>
          <p:cNvSpPr/>
          <p:nvPr/>
        </p:nvSpPr>
        <p:spPr>
          <a:xfrm>
            <a:off x="1592665" y="2343529"/>
            <a:ext cx="1325477" cy="1325477"/>
          </a:xfrm>
          <a:prstGeom prst="ellipse">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4153063" y="2343529"/>
            <a:ext cx="1325477" cy="1325477"/>
          </a:xfrm>
          <a:prstGeom prst="ellipse">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6713461" y="2343529"/>
            <a:ext cx="1325477" cy="1325477"/>
          </a:xfrm>
          <a:prstGeom prst="ellipse">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9273859" y="2343529"/>
            <a:ext cx="1325477" cy="1325477"/>
          </a:xfrm>
          <a:prstGeom prst="ellipse">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rot="5400000">
            <a:off x="3455472" y="2951514"/>
            <a:ext cx="156493" cy="134906"/>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5400000">
            <a:off x="6017753" y="2951515"/>
            <a:ext cx="156493" cy="134906"/>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8"/>
          <p:cNvSpPr/>
          <p:nvPr/>
        </p:nvSpPr>
        <p:spPr>
          <a:xfrm rot="5400000">
            <a:off x="8578151" y="2951516"/>
            <a:ext cx="156493" cy="134906"/>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1620403" y="2777194"/>
            <a:ext cx="1270000" cy="461665"/>
          </a:xfrm>
          <a:prstGeom prst="rect">
            <a:avLst/>
          </a:prstGeom>
          <a:noFill/>
        </p:spPr>
        <p:txBody>
          <a:bodyPr wrap="square" rtlCol="0">
            <a:spAutoFit/>
          </a:bodyPr>
          <a:lstStyle/>
          <a:p>
            <a:pPr algn="ctr"/>
            <a:r>
              <a:rPr lang="en-US" altLang="zh-CN" sz="2400" dirty="0">
                <a:solidFill>
                  <a:schemeClr val="accent1"/>
                </a:solidFill>
                <a:latin typeface="Impact" panose="020B0806030902050204" pitchFamily="34" charset="0"/>
              </a:rPr>
              <a:t>¥28813</a:t>
            </a:r>
            <a:endParaRPr lang="zh-CN" altLang="en-US" sz="2400" dirty="0">
              <a:solidFill>
                <a:schemeClr val="accent1"/>
              </a:solidFill>
              <a:latin typeface="Impact" panose="020B0806030902050204" pitchFamily="34" charset="0"/>
            </a:endParaRPr>
          </a:p>
        </p:txBody>
      </p:sp>
      <p:sp>
        <p:nvSpPr>
          <p:cNvPr id="34" name="文本框 33"/>
          <p:cNvSpPr txBox="1"/>
          <p:nvPr/>
        </p:nvSpPr>
        <p:spPr>
          <a:xfrm>
            <a:off x="1343821" y="3798667"/>
            <a:ext cx="1823162" cy="307777"/>
          </a:xfrm>
          <a:prstGeom prst="rect">
            <a:avLst/>
          </a:prstGeom>
          <a:noFill/>
        </p:spPr>
        <p:txBody>
          <a:bodyPr wrap="square" rtlCol="0">
            <a:spAutoFit/>
          </a:bodyPr>
          <a:lstStyle/>
          <a:p>
            <a:pPr algn="ctr"/>
            <a:r>
              <a:rPr lang="en-US" altLang="zh-CN" sz="1400" dirty="0">
                <a:solidFill>
                  <a:schemeClr val="bg1">
                    <a:lumMod val="50000"/>
                  </a:schemeClr>
                </a:solidFill>
                <a:latin typeface="ITC Avant Garde Std Bk" panose="020B0502020202020204" pitchFamily="34" charset="0"/>
              </a:rPr>
              <a:t>Add the title here</a:t>
            </a:r>
            <a:endParaRPr lang="en-US" altLang="zh-CN" sz="1400" dirty="0">
              <a:solidFill>
                <a:schemeClr val="bg1">
                  <a:lumMod val="50000"/>
                </a:schemeClr>
              </a:solidFill>
              <a:latin typeface="ITC Avant Garde Std Bk" panose="020B0502020202020204" pitchFamily="34" charset="0"/>
            </a:endParaRPr>
          </a:p>
        </p:txBody>
      </p:sp>
      <p:sp>
        <p:nvSpPr>
          <p:cNvPr id="39" name="文本框 38"/>
          <p:cNvSpPr txBox="1"/>
          <p:nvPr/>
        </p:nvSpPr>
        <p:spPr>
          <a:xfrm>
            <a:off x="4180802" y="2777194"/>
            <a:ext cx="1270000" cy="461665"/>
          </a:xfrm>
          <a:prstGeom prst="rect">
            <a:avLst/>
          </a:prstGeom>
          <a:noFill/>
        </p:spPr>
        <p:txBody>
          <a:bodyPr wrap="square" rtlCol="0">
            <a:spAutoFit/>
          </a:bodyPr>
          <a:lstStyle/>
          <a:p>
            <a:pPr algn="ctr"/>
            <a:r>
              <a:rPr lang="en-US" altLang="zh-CN" sz="2400" dirty="0">
                <a:solidFill>
                  <a:schemeClr val="accent2"/>
                </a:solidFill>
                <a:latin typeface="Impact" panose="020B0806030902050204" pitchFamily="34" charset="0"/>
              </a:rPr>
              <a:t>¥48423</a:t>
            </a:r>
            <a:endParaRPr lang="zh-CN" altLang="en-US" sz="2400" dirty="0">
              <a:solidFill>
                <a:schemeClr val="accent2"/>
              </a:solidFill>
              <a:latin typeface="Impact" panose="020B0806030902050204" pitchFamily="34" charset="0"/>
            </a:endParaRPr>
          </a:p>
        </p:txBody>
      </p:sp>
      <p:sp>
        <p:nvSpPr>
          <p:cNvPr id="40" name="文本框 39"/>
          <p:cNvSpPr txBox="1"/>
          <p:nvPr/>
        </p:nvSpPr>
        <p:spPr>
          <a:xfrm>
            <a:off x="3904220" y="3798667"/>
            <a:ext cx="1823162" cy="307777"/>
          </a:xfrm>
          <a:prstGeom prst="rect">
            <a:avLst/>
          </a:prstGeom>
          <a:noFill/>
        </p:spPr>
        <p:txBody>
          <a:bodyPr wrap="square" rtlCol="0">
            <a:spAutoFit/>
          </a:bodyPr>
          <a:lstStyle/>
          <a:p>
            <a:pPr algn="ctr"/>
            <a:r>
              <a:rPr lang="en-US" altLang="zh-CN" sz="1400" dirty="0">
                <a:solidFill>
                  <a:schemeClr val="bg1">
                    <a:lumMod val="50000"/>
                  </a:schemeClr>
                </a:solidFill>
                <a:latin typeface="ITC Avant Garde Std Bk" panose="020B0502020202020204" pitchFamily="34" charset="0"/>
              </a:rPr>
              <a:t>Add the title here</a:t>
            </a:r>
            <a:endParaRPr lang="en-US" altLang="zh-CN" sz="1400" dirty="0">
              <a:solidFill>
                <a:schemeClr val="bg1">
                  <a:lumMod val="50000"/>
                </a:schemeClr>
              </a:solidFill>
              <a:latin typeface="ITC Avant Garde Std Bk" panose="020B0502020202020204" pitchFamily="34" charset="0"/>
            </a:endParaRPr>
          </a:p>
        </p:txBody>
      </p:sp>
      <p:sp>
        <p:nvSpPr>
          <p:cNvPr id="42" name="文本框 41"/>
          <p:cNvSpPr txBox="1"/>
          <p:nvPr/>
        </p:nvSpPr>
        <p:spPr>
          <a:xfrm>
            <a:off x="6741200" y="2777194"/>
            <a:ext cx="1270000" cy="461665"/>
          </a:xfrm>
          <a:prstGeom prst="rect">
            <a:avLst/>
          </a:prstGeom>
          <a:noFill/>
        </p:spPr>
        <p:txBody>
          <a:bodyPr wrap="square" rtlCol="0">
            <a:spAutoFit/>
          </a:bodyPr>
          <a:lstStyle/>
          <a:p>
            <a:pPr algn="ctr"/>
            <a:r>
              <a:rPr lang="en-US" altLang="zh-CN" sz="2400" dirty="0">
                <a:solidFill>
                  <a:schemeClr val="accent3"/>
                </a:solidFill>
                <a:latin typeface="Impact" panose="020B0806030902050204" pitchFamily="34" charset="0"/>
              </a:rPr>
              <a:t>¥68813</a:t>
            </a:r>
            <a:endParaRPr lang="zh-CN" altLang="en-US" sz="2400" dirty="0">
              <a:solidFill>
                <a:schemeClr val="accent3"/>
              </a:solidFill>
              <a:latin typeface="Impact" panose="020B0806030902050204" pitchFamily="34" charset="0"/>
            </a:endParaRPr>
          </a:p>
        </p:txBody>
      </p:sp>
      <p:sp>
        <p:nvSpPr>
          <p:cNvPr id="43" name="文本框 42"/>
          <p:cNvSpPr txBox="1"/>
          <p:nvPr/>
        </p:nvSpPr>
        <p:spPr>
          <a:xfrm>
            <a:off x="6464618" y="3798667"/>
            <a:ext cx="1823162" cy="307777"/>
          </a:xfrm>
          <a:prstGeom prst="rect">
            <a:avLst/>
          </a:prstGeom>
          <a:noFill/>
        </p:spPr>
        <p:txBody>
          <a:bodyPr wrap="square" rtlCol="0">
            <a:spAutoFit/>
          </a:bodyPr>
          <a:lstStyle/>
          <a:p>
            <a:pPr algn="ctr"/>
            <a:r>
              <a:rPr lang="en-US" altLang="zh-CN" sz="1400" dirty="0">
                <a:solidFill>
                  <a:schemeClr val="bg1">
                    <a:lumMod val="50000"/>
                  </a:schemeClr>
                </a:solidFill>
                <a:latin typeface="ITC Avant Garde Std Bk" panose="020B0502020202020204" pitchFamily="34" charset="0"/>
              </a:rPr>
              <a:t>Add the title here</a:t>
            </a:r>
            <a:endParaRPr lang="en-US" altLang="zh-CN" sz="1400" dirty="0">
              <a:solidFill>
                <a:schemeClr val="bg1">
                  <a:lumMod val="50000"/>
                </a:schemeClr>
              </a:solidFill>
              <a:latin typeface="ITC Avant Garde Std Bk" panose="020B0502020202020204" pitchFamily="34" charset="0"/>
            </a:endParaRPr>
          </a:p>
        </p:txBody>
      </p:sp>
      <p:sp>
        <p:nvSpPr>
          <p:cNvPr id="45" name="文本框 44"/>
          <p:cNvSpPr txBox="1"/>
          <p:nvPr/>
        </p:nvSpPr>
        <p:spPr>
          <a:xfrm>
            <a:off x="9301598" y="2777194"/>
            <a:ext cx="1270000" cy="461665"/>
          </a:xfrm>
          <a:prstGeom prst="rect">
            <a:avLst/>
          </a:prstGeom>
          <a:noFill/>
        </p:spPr>
        <p:txBody>
          <a:bodyPr wrap="square" rtlCol="0">
            <a:spAutoFit/>
          </a:bodyPr>
          <a:lstStyle/>
          <a:p>
            <a:pPr algn="ctr"/>
            <a:r>
              <a:rPr lang="en-US" altLang="zh-CN" sz="2400" dirty="0">
                <a:solidFill>
                  <a:schemeClr val="accent4"/>
                </a:solidFill>
                <a:latin typeface="Impact" panose="020B0806030902050204" pitchFamily="34" charset="0"/>
              </a:rPr>
              <a:t>¥98813</a:t>
            </a:r>
            <a:endParaRPr lang="zh-CN" altLang="en-US" sz="2400" dirty="0">
              <a:solidFill>
                <a:schemeClr val="accent4"/>
              </a:solidFill>
              <a:latin typeface="Impact" panose="020B0806030902050204" pitchFamily="34" charset="0"/>
            </a:endParaRPr>
          </a:p>
        </p:txBody>
      </p:sp>
      <p:sp>
        <p:nvSpPr>
          <p:cNvPr id="46" name="文本框 45"/>
          <p:cNvSpPr txBox="1"/>
          <p:nvPr/>
        </p:nvSpPr>
        <p:spPr>
          <a:xfrm>
            <a:off x="9025016" y="3798667"/>
            <a:ext cx="1823162" cy="307777"/>
          </a:xfrm>
          <a:prstGeom prst="rect">
            <a:avLst/>
          </a:prstGeom>
          <a:noFill/>
        </p:spPr>
        <p:txBody>
          <a:bodyPr wrap="square" rtlCol="0">
            <a:spAutoFit/>
          </a:bodyPr>
          <a:lstStyle/>
          <a:p>
            <a:pPr algn="ctr"/>
            <a:r>
              <a:rPr lang="en-US" altLang="zh-CN" sz="1400" dirty="0">
                <a:solidFill>
                  <a:schemeClr val="bg1">
                    <a:lumMod val="50000"/>
                  </a:schemeClr>
                </a:solidFill>
                <a:latin typeface="ITC Avant Garde Std Bk" panose="020B0502020202020204" pitchFamily="34" charset="0"/>
              </a:rPr>
              <a:t>Add the title here</a:t>
            </a:r>
            <a:endParaRPr lang="en-US" altLang="zh-CN" sz="1400" dirty="0">
              <a:solidFill>
                <a:schemeClr val="bg1">
                  <a:lumMod val="50000"/>
                </a:schemeClr>
              </a:solidFill>
              <a:latin typeface="ITC Avant Garde Std Bk" panose="020B0502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Horizontal)">
                                      <p:cBhvr>
                                        <p:cTn id="11" dur="500"/>
                                        <p:tgtEl>
                                          <p:spTgt spid="7"/>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500"/>
                                        <p:tgtEl>
                                          <p:spTgt spid="20"/>
                                        </p:tgtEl>
                                      </p:cBhvr>
                                    </p:animEffect>
                                  </p:childTnLst>
                                </p:cTn>
                              </p:par>
                              <p:par>
                                <p:cTn id="16" presetID="53" presetClass="entr" presetSubtype="16" fill="hold" grpId="0" nodeType="withEffect">
                                  <p:stCondLst>
                                    <p:cond delay="0"/>
                                  </p:stCondLst>
                                  <p:iterate type="lt">
                                    <p:tmPct val="6000"/>
                                  </p:iterate>
                                  <p:childTnLst>
                                    <p:set>
                                      <p:cBhvr>
                                        <p:cTn id="17" dur="1" fill="hold">
                                          <p:stCondLst>
                                            <p:cond delay="0"/>
                                          </p:stCondLst>
                                        </p:cTn>
                                        <p:tgtEl>
                                          <p:spTgt spid="30"/>
                                        </p:tgtEl>
                                        <p:attrNameLst>
                                          <p:attrName>style.visibility</p:attrName>
                                        </p:attrNameLst>
                                      </p:cBhvr>
                                      <p:to>
                                        <p:strVal val="visible"/>
                                      </p:to>
                                    </p:set>
                                    <p:anim calcmode="lin" valueType="num">
                                      <p:cBhvr>
                                        <p:cTn id="18" dur="500" fill="hold"/>
                                        <p:tgtEl>
                                          <p:spTgt spid="30"/>
                                        </p:tgtEl>
                                        <p:attrNameLst>
                                          <p:attrName>ppt_w</p:attrName>
                                        </p:attrNameLst>
                                      </p:cBhvr>
                                      <p:tavLst>
                                        <p:tav tm="0">
                                          <p:val>
                                            <p:fltVal val="0"/>
                                          </p:val>
                                        </p:tav>
                                        <p:tav tm="100000">
                                          <p:val>
                                            <p:strVal val="#ppt_w"/>
                                          </p:val>
                                        </p:tav>
                                      </p:tavLst>
                                    </p:anim>
                                    <p:anim calcmode="lin" valueType="num">
                                      <p:cBhvr>
                                        <p:cTn id="19" dur="500" fill="hold"/>
                                        <p:tgtEl>
                                          <p:spTgt spid="30"/>
                                        </p:tgtEl>
                                        <p:attrNameLst>
                                          <p:attrName>ppt_h</p:attrName>
                                        </p:attrNameLst>
                                      </p:cBhvr>
                                      <p:tavLst>
                                        <p:tav tm="0">
                                          <p:val>
                                            <p:fltVal val="0"/>
                                          </p:val>
                                        </p:tav>
                                        <p:tav tm="100000">
                                          <p:val>
                                            <p:strVal val="#ppt_h"/>
                                          </p:val>
                                        </p:tav>
                                      </p:tavLst>
                                    </p:anim>
                                    <p:animEffect transition="in" filter="fade">
                                      <p:cBhvr>
                                        <p:cTn id="20" dur="500"/>
                                        <p:tgtEl>
                                          <p:spTgt spid="30"/>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outVertical)">
                                      <p:cBhvr>
                                        <p:cTn id="23" dur="500"/>
                                        <p:tgtEl>
                                          <p:spTgt spid="34"/>
                                        </p:tgtEl>
                                      </p:cBhvr>
                                    </p:animEffect>
                                  </p:childTnLst>
                                </p:cTn>
                              </p:par>
                            </p:childTnLst>
                          </p:cTn>
                        </p:par>
                        <p:par>
                          <p:cTn id="24" fill="hold">
                            <p:stCondLst>
                              <p:cond delay="1649"/>
                            </p:stCondLst>
                            <p:childTnLst>
                              <p:par>
                                <p:cTn id="25" presetID="53" presetClass="entr" presetSubtype="16"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childTnLst>
                          </p:cTn>
                        </p:par>
                        <p:par>
                          <p:cTn id="30" fill="hold">
                            <p:stCondLst>
                              <p:cond delay="2149"/>
                            </p:stCondLst>
                            <p:childTnLst>
                              <p:par>
                                <p:cTn id="31" presetID="21" presetClass="entr" presetSubtype="1"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heel(1)">
                                      <p:cBhvr>
                                        <p:cTn id="33" dur="500"/>
                                        <p:tgtEl>
                                          <p:spTgt spid="21"/>
                                        </p:tgtEl>
                                      </p:cBhvr>
                                    </p:animEffect>
                                  </p:childTnLst>
                                </p:cTn>
                              </p:par>
                              <p:par>
                                <p:cTn id="34" presetID="53" presetClass="entr" presetSubtype="16" fill="hold" grpId="0" nodeType="withEffect">
                                  <p:stCondLst>
                                    <p:cond delay="0"/>
                                  </p:stCondLst>
                                  <p:iterate type="lt">
                                    <p:tmPct val="6000"/>
                                  </p:iterate>
                                  <p:childTnLst>
                                    <p:set>
                                      <p:cBhvr>
                                        <p:cTn id="35" dur="1" fill="hold">
                                          <p:stCondLst>
                                            <p:cond delay="0"/>
                                          </p:stCondLst>
                                        </p:cTn>
                                        <p:tgtEl>
                                          <p:spTgt spid="39"/>
                                        </p:tgtEl>
                                        <p:attrNameLst>
                                          <p:attrName>style.visibility</p:attrName>
                                        </p:attrNameLst>
                                      </p:cBhvr>
                                      <p:to>
                                        <p:strVal val="visible"/>
                                      </p:to>
                                    </p:set>
                                    <p:anim calcmode="lin" valueType="num">
                                      <p:cBhvr>
                                        <p:cTn id="36" dur="500" fill="hold"/>
                                        <p:tgtEl>
                                          <p:spTgt spid="39"/>
                                        </p:tgtEl>
                                        <p:attrNameLst>
                                          <p:attrName>ppt_w</p:attrName>
                                        </p:attrNameLst>
                                      </p:cBhvr>
                                      <p:tavLst>
                                        <p:tav tm="0">
                                          <p:val>
                                            <p:fltVal val="0"/>
                                          </p:val>
                                        </p:tav>
                                        <p:tav tm="100000">
                                          <p:val>
                                            <p:strVal val="#ppt_w"/>
                                          </p:val>
                                        </p:tav>
                                      </p:tavLst>
                                    </p:anim>
                                    <p:anim calcmode="lin" valueType="num">
                                      <p:cBhvr>
                                        <p:cTn id="37" dur="500" fill="hold"/>
                                        <p:tgtEl>
                                          <p:spTgt spid="39"/>
                                        </p:tgtEl>
                                        <p:attrNameLst>
                                          <p:attrName>ppt_h</p:attrName>
                                        </p:attrNameLst>
                                      </p:cBhvr>
                                      <p:tavLst>
                                        <p:tav tm="0">
                                          <p:val>
                                            <p:fltVal val="0"/>
                                          </p:val>
                                        </p:tav>
                                        <p:tav tm="100000">
                                          <p:val>
                                            <p:strVal val="#ppt_h"/>
                                          </p:val>
                                        </p:tav>
                                      </p:tavLst>
                                    </p:anim>
                                    <p:animEffect transition="in" filter="fade">
                                      <p:cBhvr>
                                        <p:cTn id="38" dur="500"/>
                                        <p:tgtEl>
                                          <p:spTgt spid="39"/>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barn(outVertical)">
                                      <p:cBhvr>
                                        <p:cTn id="41" dur="500"/>
                                        <p:tgtEl>
                                          <p:spTgt spid="40"/>
                                        </p:tgtEl>
                                      </p:cBhvr>
                                    </p:animEffect>
                                  </p:childTnLst>
                                </p:cTn>
                              </p:par>
                            </p:childTnLst>
                          </p:cTn>
                        </p:par>
                        <p:par>
                          <p:cTn id="42" fill="hold">
                            <p:stCondLst>
                              <p:cond delay="2799"/>
                            </p:stCondLst>
                            <p:childTnLst>
                              <p:par>
                                <p:cTn id="43" presetID="53" presetClass="entr" presetSubtype="16"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animEffect transition="in" filter="fade">
                                      <p:cBhvr>
                                        <p:cTn id="47" dur="500"/>
                                        <p:tgtEl>
                                          <p:spTgt spid="28"/>
                                        </p:tgtEl>
                                      </p:cBhvr>
                                    </p:animEffect>
                                  </p:childTnLst>
                                </p:cTn>
                              </p:par>
                            </p:childTnLst>
                          </p:cTn>
                        </p:par>
                        <p:par>
                          <p:cTn id="48" fill="hold">
                            <p:stCondLst>
                              <p:cond delay="3299"/>
                            </p:stCondLst>
                            <p:childTnLst>
                              <p:par>
                                <p:cTn id="49" presetID="21" presetClass="entr" presetSubtype="1"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heel(1)">
                                      <p:cBhvr>
                                        <p:cTn id="51" dur="500"/>
                                        <p:tgtEl>
                                          <p:spTgt spid="22"/>
                                        </p:tgtEl>
                                      </p:cBhvr>
                                    </p:animEffect>
                                  </p:childTnLst>
                                </p:cTn>
                              </p:par>
                              <p:par>
                                <p:cTn id="52" presetID="53" presetClass="entr" presetSubtype="16" fill="hold" grpId="0" nodeType="withEffect">
                                  <p:stCondLst>
                                    <p:cond delay="0"/>
                                  </p:stCondLst>
                                  <p:iterate type="lt">
                                    <p:tmPct val="6000"/>
                                  </p:iterate>
                                  <p:childTnLst>
                                    <p:set>
                                      <p:cBhvr>
                                        <p:cTn id="53" dur="1" fill="hold">
                                          <p:stCondLst>
                                            <p:cond delay="0"/>
                                          </p:stCondLst>
                                        </p:cTn>
                                        <p:tgtEl>
                                          <p:spTgt spid="42"/>
                                        </p:tgtEl>
                                        <p:attrNameLst>
                                          <p:attrName>style.visibility</p:attrName>
                                        </p:attrNameLst>
                                      </p:cBhvr>
                                      <p:to>
                                        <p:strVal val="visible"/>
                                      </p:to>
                                    </p:set>
                                    <p:anim calcmode="lin" valueType="num">
                                      <p:cBhvr>
                                        <p:cTn id="54" dur="500" fill="hold"/>
                                        <p:tgtEl>
                                          <p:spTgt spid="42"/>
                                        </p:tgtEl>
                                        <p:attrNameLst>
                                          <p:attrName>ppt_w</p:attrName>
                                        </p:attrNameLst>
                                      </p:cBhvr>
                                      <p:tavLst>
                                        <p:tav tm="0">
                                          <p:val>
                                            <p:fltVal val="0"/>
                                          </p:val>
                                        </p:tav>
                                        <p:tav tm="100000">
                                          <p:val>
                                            <p:strVal val="#ppt_w"/>
                                          </p:val>
                                        </p:tav>
                                      </p:tavLst>
                                    </p:anim>
                                    <p:anim calcmode="lin" valueType="num">
                                      <p:cBhvr>
                                        <p:cTn id="55" dur="500" fill="hold"/>
                                        <p:tgtEl>
                                          <p:spTgt spid="42"/>
                                        </p:tgtEl>
                                        <p:attrNameLst>
                                          <p:attrName>ppt_h</p:attrName>
                                        </p:attrNameLst>
                                      </p:cBhvr>
                                      <p:tavLst>
                                        <p:tav tm="0">
                                          <p:val>
                                            <p:fltVal val="0"/>
                                          </p:val>
                                        </p:tav>
                                        <p:tav tm="100000">
                                          <p:val>
                                            <p:strVal val="#ppt_h"/>
                                          </p:val>
                                        </p:tav>
                                      </p:tavLst>
                                    </p:anim>
                                    <p:animEffect transition="in" filter="fade">
                                      <p:cBhvr>
                                        <p:cTn id="56" dur="500"/>
                                        <p:tgtEl>
                                          <p:spTgt spid="42"/>
                                        </p:tgtEl>
                                      </p:cBhvr>
                                    </p:animEffect>
                                  </p:childTnLst>
                                </p:cTn>
                              </p:par>
                              <p:par>
                                <p:cTn id="57" presetID="16" presetClass="entr" presetSubtype="37"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arn(outVertical)">
                                      <p:cBhvr>
                                        <p:cTn id="59" dur="500"/>
                                        <p:tgtEl>
                                          <p:spTgt spid="43"/>
                                        </p:tgtEl>
                                      </p:cBhvr>
                                    </p:animEffect>
                                  </p:childTnLst>
                                </p:cTn>
                              </p:par>
                            </p:childTnLst>
                          </p:cTn>
                        </p:par>
                        <p:par>
                          <p:cTn id="60" fill="hold">
                            <p:stCondLst>
                              <p:cond delay="3949"/>
                            </p:stCondLst>
                            <p:childTnLst>
                              <p:par>
                                <p:cTn id="61" presetID="53" presetClass="entr" presetSubtype="16" fill="hold" grpId="0" nodeType="after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500" fill="hold"/>
                                        <p:tgtEl>
                                          <p:spTgt spid="29"/>
                                        </p:tgtEl>
                                        <p:attrNameLst>
                                          <p:attrName>ppt_w</p:attrName>
                                        </p:attrNameLst>
                                      </p:cBhvr>
                                      <p:tavLst>
                                        <p:tav tm="0">
                                          <p:val>
                                            <p:fltVal val="0"/>
                                          </p:val>
                                        </p:tav>
                                        <p:tav tm="100000">
                                          <p:val>
                                            <p:strVal val="#ppt_w"/>
                                          </p:val>
                                        </p:tav>
                                      </p:tavLst>
                                    </p:anim>
                                    <p:anim calcmode="lin" valueType="num">
                                      <p:cBhvr>
                                        <p:cTn id="64" dur="500" fill="hold"/>
                                        <p:tgtEl>
                                          <p:spTgt spid="29"/>
                                        </p:tgtEl>
                                        <p:attrNameLst>
                                          <p:attrName>ppt_h</p:attrName>
                                        </p:attrNameLst>
                                      </p:cBhvr>
                                      <p:tavLst>
                                        <p:tav tm="0">
                                          <p:val>
                                            <p:fltVal val="0"/>
                                          </p:val>
                                        </p:tav>
                                        <p:tav tm="100000">
                                          <p:val>
                                            <p:strVal val="#ppt_h"/>
                                          </p:val>
                                        </p:tav>
                                      </p:tavLst>
                                    </p:anim>
                                    <p:animEffect transition="in" filter="fade">
                                      <p:cBhvr>
                                        <p:cTn id="65" dur="500"/>
                                        <p:tgtEl>
                                          <p:spTgt spid="29"/>
                                        </p:tgtEl>
                                      </p:cBhvr>
                                    </p:animEffect>
                                  </p:childTnLst>
                                </p:cTn>
                              </p:par>
                            </p:childTnLst>
                          </p:cTn>
                        </p:par>
                        <p:par>
                          <p:cTn id="66" fill="hold">
                            <p:stCondLst>
                              <p:cond delay="4449"/>
                            </p:stCondLst>
                            <p:childTnLst>
                              <p:par>
                                <p:cTn id="67" presetID="21" presetClass="entr" presetSubtype="1"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heel(1)">
                                      <p:cBhvr>
                                        <p:cTn id="69" dur="500"/>
                                        <p:tgtEl>
                                          <p:spTgt spid="23"/>
                                        </p:tgtEl>
                                      </p:cBhvr>
                                    </p:animEffect>
                                  </p:childTnLst>
                                </p:cTn>
                              </p:par>
                              <p:par>
                                <p:cTn id="70" presetID="53" presetClass="entr" presetSubtype="16" fill="hold" grpId="0" nodeType="withEffect">
                                  <p:stCondLst>
                                    <p:cond delay="0"/>
                                  </p:stCondLst>
                                  <p:iterate type="lt">
                                    <p:tmPct val="6000"/>
                                  </p:iterate>
                                  <p:childTnLst>
                                    <p:set>
                                      <p:cBhvr>
                                        <p:cTn id="71" dur="1" fill="hold">
                                          <p:stCondLst>
                                            <p:cond delay="0"/>
                                          </p:stCondLst>
                                        </p:cTn>
                                        <p:tgtEl>
                                          <p:spTgt spid="45"/>
                                        </p:tgtEl>
                                        <p:attrNameLst>
                                          <p:attrName>style.visibility</p:attrName>
                                        </p:attrNameLst>
                                      </p:cBhvr>
                                      <p:to>
                                        <p:strVal val="visible"/>
                                      </p:to>
                                    </p:set>
                                    <p:anim calcmode="lin" valueType="num">
                                      <p:cBhvr>
                                        <p:cTn id="72" dur="500" fill="hold"/>
                                        <p:tgtEl>
                                          <p:spTgt spid="45"/>
                                        </p:tgtEl>
                                        <p:attrNameLst>
                                          <p:attrName>ppt_w</p:attrName>
                                        </p:attrNameLst>
                                      </p:cBhvr>
                                      <p:tavLst>
                                        <p:tav tm="0">
                                          <p:val>
                                            <p:fltVal val="0"/>
                                          </p:val>
                                        </p:tav>
                                        <p:tav tm="100000">
                                          <p:val>
                                            <p:strVal val="#ppt_w"/>
                                          </p:val>
                                        </p:tav>
                                      </p:tavLst>
                                    </p:anim>
                                    <p:anim calcmode="lin" valueType="num">
                                      <p:cBhvr>
                                        <p:cTn id="73" dur="500" fill="hold"/>
                                        <p:tgtEl>
                                          <p:spTgt spid="45"/>
                                        </p:tgtEl>
                                        <p:attrNameLst>
                                          <p:attrName>ppt_h</p:attrName>
                                        </p:attrNameLst>
                                      </p:cBhvr>
                                      <p:tavLst>
                                        <p:tav tm="0">
                                          <p:val>
                                            <p:fltVal val="0"/>
                                          </p:val>
                                        </p:tav>
                                        <p:tav tm="100000">
                                          <p:val>
                                            <p:strVal val="#ppt_h"/>
                                          </p:val>
                                        </p:tav>
                                      </p:tavLst>
                                    </p:anim>
                                    <p:animEffect transition="in" filter="fade">
                                      <p:cBhvr>
                                        <p:cTn id="74" dur="500"/>
                                        <p:tgtEl>
                                          <p:spTgt spid="45"/>
                                        </p:tgtEl>
                                      </p:cBhvr>
                                    </p:animEffect>
                                  </p:childTnLst>
                                </p:cTn>
                              </p:par>
                              <p:par>
                                <p:cTn id="75" presetID="16" presetClass="entr" presetSubtype="37" fill="hold" grpId="0" nodeType="with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barn(outVertical)">
                                      <p:cBhvr>
                                        <p:cTn id="77" dur="500"/>
                                        <p:tgtEl>
                                          <p:spTgt spid="46"/>
                                        </p:tgtEl>
                                      </p:cBhvr>
                                    </p:animEffect>
                                  </p:childTnLst>
                                </p:cTn>
                              </p:par>
                            </p:childTnLst>
                          </p:cTn>
                        </p:par>
                        <p:par>
                          <p:cTn id="78" fill="hold">
                            <p:stCondLst>
                              <p:cond delay="5099"/>
                            </p:stCondLst>
                            <p:childTnLst>
                              <p:par>
                                <p:cTn id="79" presetID="22" presetClass="entr" presetSubtype="8" fill="hold" grpId="0" nodeType="after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wipe(left)">
                                      <p:cBhvr>
                                        <p:cTn id="8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20" grpId="0" animBg="1"/>
      <p:bldP spid="21" grpId="0" animBg="1"/>
      <p:bldP spid="22" grpId="0" animBg="1"/>
      <p:bldP spid="23" grpId="0" animBg="1"/>
      <p:bldP spid="27" grpId="0" animBg="1"/>
      <p:bldP spid="28" grpId="0" animBg="1"/>
      <p:bldP spid="29" grpId="0" animBg="1"/>
      <p:bldP spid="30" grpId="0"/>
      <p:bldP spid="34" grpId="0"/>
      <p:bldP spid="39" grpId="0"/>
      <p:bldP spid="40" grpId="0"/>
      <p:bldP spid="42" grpId="0"/>
      <p:bldP spid="43" grpId="0"/>
      <p:bldP spid="45"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38797" y="509012"/>
            <a:ext cx="3615112" cy="824230"/>
            <a:chOff x="3968406" y="503039"/>
            <a:chExt cx="3040101" cy="824230"/>
          </a:xfrm>
        </p:grpSpPr>
        <p:sp>
          <p:nvSpPr>
            <p:cNvPr id="3" name="矩形 2"/>
            <p:cNvSpPr/>
            <p:nvPr/>
          </p:nvSpPr>
          <p:spPr>
            <a:xfrm>
              <a:off x="3968406" y="503039"/>
              <a:ext cx="3040101" cy="584775"/>
            </a:xfrm>
            <a:prstGeom prst="rect">
              <a:avLst/>
            </a:prstGeom>
            <a:noFill/>
          </p:spPr>
          <p:txBody>
            <a:bodyPr wrap="square" rtlCol="0">
              <a:spAutoFit/>
            </a:bodyPr>
            <a:lstStyle/>
            <a:p>
              <a:pPr algn="dist"/>
              <a:r>
                <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rPr>
                <a:t>在此添加标题</a:t>
              </a:r>
              <a:endPar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endParaRPr>
            </a:p>
          </p:txBody>
        </p:sp>
        <p:sp>
          <p:nvSpPr>
            <p:cNvPr id="4" name="文本框 3"/>
            <p:cNvSpPr txBox="1"/>
            <p:nvPr/>
          </p:nvSpPr>
          <p:spPr>
            <a:xfrm>
              <a:off x="3968406" y="988715"/>
              <a:ext cx="2556219" cy="338554"/>
            </a:xfrm>
            <a:prstGeom prst="rect">
              <a:avLst/>
            </a:prstGeom>
            <a:noFill/>
          </p:spPr>
          <p:txBody>
            <a:bodyPr wrap="square" rtlCol="0">
              <a:spAutoFit/>
            </a:bodyPr>
            <a:lstStyle/>
            <a:p>
              <a:pPr algn="dist"/>
              <a:r>
                <a:rPr lang="en-US" altLang="zh-CN" sz="1600" dirty="0">
                  <a:solidFill>
                    <a:schemeClr val="accent3"/>
                  </a:solidFill>
                  <a:latin typeface="ITC Avant Garde Std Bk" panose="020B0502020202020204" pitchFamily="34" charset="0"/>
                </a:rPr>
                <a:t>Add the title here</a:t>
              </a:r>
              <a:endParaRPr lang="en-US" altLang="zh-CN" sz="1600" dirty="0">
                <a:solidFill>
                  <a:schemeClr val="accent3"/>
                </a:solidFill>
                <a:latin typeface="ITC Avant Garde Std Bk" panose="020B0502020202020204" pitchFamily="34" charset="0"/>
              </a:endParaRPr>
            </a:p>
          </p:txBody>
        </p:sp>
      </p:grpSp>
      <p:grpSp>
        <p:nvGrpSpPr>
          <p:cNvPr id="6" name="组合 5"/>
          <p:cNvGrpSpPr/>
          <p:nvPr/>
        </p:nvGrpSpPr>
        <p:grpSpPr>
          <a:xfrm>
            <a:off x="0" y="3516042"/>
            <a:ext cx="12192000" cy="1216566"/>
            <a:chOff x="0" y="3516042"/>
            <a:chExt cx="12192000" cy="1216566"/>
          </a:xfrm>
        </p:grpSpPr>
        <p:sp>
          <p:nvSpPr>
            <p:cNvPr id="5" name="矩形 4"/>
            <p:cNvSpPr/>
            <p:nvPr/>
          </p:nvSpPr>
          <p:spPr>
            <a:xfrm>
              <a:off x="0" y="3516042"/>
              <a:ext cx="12192000" cy="121656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a:stCxn id="5" idx="1"/>
            </p:cNvCxnSpPr>
            <p:nvPr/>
          </p:nvCxnSpPr>
          <p:spPr>
            <a:xfrm flipV="1">
              <a:off x="0" y="4085368"/>
              <a:ext cx="12192000" cy="38957"/>
            </a:xfrm>
            <a:prstGeom prst="line">
              <a:avLst/>
            </a:prstGeom>
            <a:ln w="22225">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a:xfrm>
            <a:off x="5681857" y="3651442"/>
            <a:ext cx="828285" cy="991631"/>
            <a:chOff x="2650922" y="1870312"/>
            <a:chExt cx="828285" cy="991631"/>
          </a:xfrm>
        </p:grpSpPr>
        <p:sp>
          <p:nvSpPr>
            <p:cNvPr id="31" name="椭圆 30"/>
            <p:cNvSpPr/>
            <p:nvPr/>
          </p:nvSpPr>
          <p:spPr>
            <a:xfrm>
              <a:off x="2650922" y="2677524"/>
              <a:ext cx="828285" cy="184419"/>
            </a:xfrm>
            <a:prstGeom prst="ellipse">
              <a:avLst/>
            </a:prstGeom>
            <a:gradFill flip="none" rotWithShape="1">
              <a:gsLst>
                <a:gs pos="100000">
                  <a:srgbClr val="A6A6A6">
                    <a:alpha val="0"/>
                  </a:srgbClr>
                </a:gs>
                <a:gs pos="0">
                  <a:schemeClr val="tx1">
                    <a:lumMod val="75000"/>
                    <a:lumOff val="25000"/>
                    <a:alpha val="9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32" name="组合 31"/>
            <p:cNvGrpSpPr/>
            <p:nvPr/>
          </p:nvGrpSpPr>
          <p:grpSpPr>
            <a:xfrm>
              <a:off x="2688315" y="1870312"/>
              <a:ext cx="747327" cy="883823"/>
              <a:chOff x="2688315" y="1870312"/>
              <a:chExt cx="747327" cy="883823"/>
            </a:xfrm>
          </p:grpSpPr>
          <p:sp>
            <p:nvSpPr>
              <p:cNvPr id="33" name="任意多边形 32"/>
              <p:cNvSpPr/>
              <p:nvPr/>
            </p:nvSpPr>
            <p:spPr>
              <a:xfrm>
                <a:off x="2688315" y="1870312"/>
                <a:ext cx="747327" cy="883823"/>
              </a:xfrm>
              <a:custGeom>
                <a:avLst/>
                <a:gdLst>
                  <a:gd name="connsiteX0" fmla="*/ 1066106 w 2132212"/>
                  <a:gd name="connsiteY0" fmla="*/ 0 h 2521653"/>
                  <a:gd name="connsiteX1" fmla="*/ 1819957 w 2132212"/>
                  <a:gd name="connsiteY1" fmla="*/ 312255 h 2521653"/>
                  <a:gd name="connsiteX2" fmla="*/ 1819957 w 2132212"/>
                  <a:gd name="connsiteY2" fmla="*/ 1819957 h 2521653"/>
                  <a:gd name="connsiteX3" fmla="*/ 1721535 w 2132212"/>
                  <a:gd name="connsiteY3" fmla="*/ 1918379 h 2521653"/>
                  <a:gd name="connsiteX4" fmla="*/ 1375925 w 2132212"/>
                  <a:gd name="connsiteY4" fmla="*/ 2263989 h 2521653"/>
                  <a:gd name="connsiteX5" fmla="*/ 1155139 w 2132212"/>
                  <a:gd name="connsiteY5" fmla="*/ 2484775 h 2521653"/>
                  <a:gd name="connsiteX6" fmla="*/ 977073 w 2132212"/>
                  <a:gd name="connsiteY6" fmla="*/ 2484775 h 2521653"/>
                  <a:gd name="connsiteX7" fmla="*/ 630260 w 2132212"/>
                  <a:gd name="connsiteY7" fmla="*/ 2137962 h 2521653"/>
                  <a:gd name="connsiteX8" fmla="*/ 410678 w 2132212"/>
                  <a:gd name="connsiteY8" fmla="*/ 1918379 h 2521653"/>
                  <a:gd name="connsiteX9" fmla="*/ 312255 w 2132212"/>
                  <a:gd name="connsiteY9" fmla="*/ 1819957 h 2521653"/>
                  <a:gd name="connsiteX10" fmla="*/ 312255 w 2132212"/>
                  <a:gd name="connsiteY10" fmla="*/ 312255 h 2521653"/>
                  <a:gd name="connsiteX11" fmla="*/ 1066106 w 2132212"/>
                  <a:gd name="connsiteY11" fmla="*/ 0 h 25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2212" h="2521653">
                    <a:moveTo>
                      <a:pt x="1066106" y="0"/>
                    </a:moveTo>
                    <a:cubicBezTo>
                      <a:pt x="1338947" y="0"/>
                      <a:pt x="1611787" y="104085"/>
                      <a:pt x="1819957" y="312255"/>
                    </a:cubicBezTo>
                    <a:cubicBezTo>
                      <a:pt x="2236297" y="728596"/>
                      <a:pt x="2236297" y="1403617"/>
                      <a:pt x="1819957" y="1819957"/>
                    </a:cubicBezTo>
                    <a:lnTo>
                      <a:pt x="1721535" y="1918379"/>
                    </a:lnTo>
                    <a:lnTo>
                      <a:pt x="1375925" y="2263989"/>
                    </a:lnTo>
                    <a:lnTo>
                      <a:pt x="1155139" y="2484775"/>
                    </a:lnTo>
                    <a:cubicBezTo>
                      <a:pt x="1105968" y="2533946"/>
                      <a:pt x="1026245" y="2533946"/>
                      <a:pt x="977073" y="2484775"/>
                    </a:cubicBezTo>
                    <a:lnTo>
                      <a:pt x="630260" y="2137962"/>
                    </a:lnTo>
                    <a:lnTo>
                      <a:pt x="410678" y="1918379"/>
                    </a:lnTo>
                    <a:lnTo>
                      <a:pt x="312255" y="1819957"/>
                    </a:lnTo>
                    <a:cubicBezTo>
                      <a:pt x="-104085" y="1403617"/>
                      <a:pt x="-104085" y="728596"/>
                      <a:pt x="312255" y="312255"/>
                    </a:cubicBezTo>
                    <a:cubicBezTo>
                      <a:pt x="520425" y="104085"/>
                      <a:pt x="793266" y="0"/>
                      <a:pt x="1066106" y="0"/>
                    </a:cubicBezTo>
                    <a:close/>
                  </a:path>
                </a:pathLst>
              </a:custGeom>
              <a:gradFill flip="none" rotWithShape="1">
                <a:gsLst>
                  <a:gs pos="55000">
                    <a:schemeClr val="bg1">
                      <a:lumMod val="95000"/>
                    </a:schemeClr>
                  </a:gs>
                  <a:gs pos="0">
                    <a:srgbClr val="FCFCFC"/>
                  </a:gs>
                  <a:gs pos="100000">
                    <a:srgbClr val="DADBDD"/>
                  </a:gs>
                </a:gsLst>
                <a:lin ang="2700000" scaled="1"/>
                <a:tileRect/>
              </a:gradFill>
              <a:ln>
                <a:noFill/>
              </a:ln>
              <a:effectLst>
                <a:outerShdw blurRad="1270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FFFF"/>
                    </a:solidFill>
                  </a:rPr>
                  <a:t>%</a:t>
                </a:r>
                <a:endParaRPr lang="zh-CN" altLang="en-US" dirty="0">
                  <a:solidFill>
                    <a:srgbClr val="FFFFFF"/>
                  </a:solidFill>
                </a:endParaRPr>
              </a:p>
            </p:txBody>
          </p:sp>
          <p:sp>
            <p:nvSpPr>
              <p:cNvPr id="34" name="椭圆 33"/>
              <p:cNvSpPr/>
              <p:nvPr/>
            </p:nvSpPr>
            <p:spPr>
              <a:xfrm>
                <a:off x="2750091" y="1937146"/>
                <a:ext cx="623775" cy="623775"/>
              </a:xfrm>
              <a:prstGeom prst="ellipse">
                <a:avLst/>
              </a:prstGeom>
              <a:gradFill flip="none" rotWithShape="1">
                <a:gsLst>
                  <a:gs pos="100000">
                    <a:srgbClr val="FCFCFC"/>
                  </a:gs>
                  <a:gs pos="0">
                    <a:srgbClr val="DADBDD"/>
                  </a:gs>
                </a:gsLst>
                <a:lin ang="2700000" scaled="1"/>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grpSp>
        <p:nvGrpSpPr>
          <p:cNvPr id="9" name="组合 8"/>
          <p:cNvGrpSpPr/>
          <p:nvPr/>
        </p:nvGrpSpPr>
        <p:grpSpPr>
          <a:xfrm>
            <a:off x="1744857" y="3651442"/>
            <a:ext cx="828285" cy="991631"/>
            <a:chOff x="2650922" y="1870312"/>
            <a:chExt cx="828285" cy="991631"/>
          </a:xfrm>
        </p:grpSpPr>
        <p:sp>
          <p:nvSpPr>
            <p:cNvPr id="10" name="椭圆 9"/>
            <p:cNvSpPr/>
            <p:nvPr/>
          </p:nvSpPr>
          <p:spPr>
            <a:xfrm>
              <a:off x="2650922" y="2677524"/>
              <a:ext cx="828285" cy="184419"/>
            </a:xfrm>
            <a:prstGeom prst="ellipse">
              <a:avLst/>
            </a:prstGeom>
            <a:gradFill flip="none" rotWithShape="1">
              <a:gsLst>
                <a:gs pos="100000">
                  <a:srgbClr val="A6A6A6">
                    <a:alpha val="0"/>
                  </a:srgbClr>
                </a:gs>
                <a:gs pos="0">
                  <a:schemeClr val="tx1">
                    <a:lumMod val="75000"/>
                    <a:lumOff val="25000"/>
                    <a:alpha val="9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1" name="组合 10"/>
            <p:cNvGrpSpPr/>
            <p:nvPr/>
          </p:nvGrpSpPr>
          <p:grpSpPr>
            <a:xfrm>
              <a:off x="2688315" y="1870312"/>
              <a:ext cx="747327" cy="883823"/>
              <a:chOff x="2688315" y="1870312"/>
              <a:chExt cx="747327" cy="883823"/>
            </a:xfrm>
          </p:grpSpPr>
          <p:sp>
            <p:nvSpPr>
              <p:cNvPr id="12" name="任意多边形 11"/>
              <p:cNvSpPr/>
              <p:nvPr/>
            </p:nvSpPr>
            <p:spPr>
              <a:xfrm>
                <a:off x="2688315" y="1870312"/>
                <a:ext cx="747327" cy="883823"/>
              </a:xfrm>
              <a:custGeom>
                <a:avLst/>
                <a:gdLst>
                  <a:gd name="connsiteX0" fmla="*/ 1066106 w 2132212"/>
                  <a:gd name="connsiteY0" fmla="*/ 0 h 2521653"/>
                  <a:gd name="connsiteX1" fmla="*/ 1819957 w 2132212"/>
                  <a:gd name="connsiteY1" fmla="*/ 312255 h 2521653"/>
                  <a:gd name="connsiteX2" fmla="*/ 1819957 w 2132212"/>
                  <a:gd name="connsiteY2" fmla="*/ 1819957 h 2521653"/>
                  <a:gd name="connsiteX3" fmla="*/ 1721535 w 2132212"/>
                  <a:gd name="connsiteY3" fmla="*/ 1918379 h 2521653"/>
                  <a:gd name="connsiteX4" fmla="*/ 1375925 w 2132212"/>
                  <a:gd name="connsiteY4" fmla="*/ 2263989 h 2521653"/>
                  <a:gd name="connsiteX5" fmla="*/ 1155139 w 2132212"/>
                  <a:gd name="connsiteY5" fmla="*/ 2484775 h 2521653"/>
                  <a:gd name="connsiteX6" fmla="*/ 977073 w 2132212"/>
                  <a:gd name="connsiteY6" fmla="*/ 2484775 h 2521653"/>
                  <a:gd name="connsiteX7" fmla="*/ 630260 w 2132212"/>
                  <a:gd name="connsiteY7" fmla="*/ 2137962 h 2521653"/>
                  <a:gd name="connsiteX8" fmla="*/ 410678 w 2132212"/>
                  <a:gd name="connsiteY8" fmla="*/ 1918379 h 2521653"/>
                  <a:gd name="connsiteX9" fmla="*/ 312255 w 2132212"/>
                  <a:gd name="connsiteY9" fmla="*/ 1819957 h 2521653"/>
                  <a:gd name="connsiteX10" fmla="*/ 312255 w 2132212"/>
                  <a:gd name="connsiteY10" fmla="*/ 312255 h 2521653"/>
                  <a:gd name="connsiteX11" fmla="*/ 1066106 w 2132212"/>
                  <a:gd name="connsiteY11" fmla="*/ 0 h 25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2212" h="2521653">
                    <a:moveTo>
                      <a:pt x="1066106" y="0"/>
                    </a:moveTo>
                    <a:cubicBezTo>
                      <a:pt x="1338947" y="0"/>
                      <a:pt x="1611787" y="104085"/>
                      <a:pt x="1819957" y="312255"/>
                    </a:cubicBezTo>
                    <a:cubicBezTo>
                      <a:pt x="2236297" y="728596"/>
                      <a:pt x="2236297" y="1403617"/>
                      <a:pt x="1819957" y="1819957"/>
                    </a:cubicBezTo>
                    <a:lnTo>
                      <a:pt x="1721535" y="1918379"/>
                    </a:lnTo>
                    <a:lnTo>
                      <a:pt x="1375925" y="2263989"/>
                    </a:lnTo>
                    <a:lnTo>
                      <a:pt x="1155139" y="2484775"/>
                    </a:lnTo>
                    <a:cubicBezTo>
                      <a:pt x="1105968" y="2533946"/>
                      <a:pt x="1026245" y="2533946"/>
                      <a:pt x="977073" y="2484775"/>
                    </a:cubicBezTo>
                    <a:lnTo>
                      <a:pt x="630260" y="2137962"/>
                    </a:lnTo>
                    <a:lnTo>
                      <a:pt x="410678" y="1918379"/>
                    </a:lnTo>
                    <a:lnTo>
                      <a:pt x="312255" y="1819957"/>
                    </a:lnTo>
                    <a:cubicBezTo>
                      <a:pt x="-104085" y="1403617"/>
                      <a:pt x="-104085" y="728596"/>
                      <a:pt x="312255" y="312255"/>
                    </a:cubicBezTo>
                    <a:cubicBezTo>
                      <a:pt x="520425" y="104085"/>
                      <a:pt x="793266" y="0"/>
                      <a:pt x="1066106" y="0"/>
                    </a:cubicBezTo>
                    <a:close/>
                  </a:path>
                </a:pathLst>
              </a:custGeom>
              <a:gradFill flip="none" rotWithShape="1">
                <a:gsLst>
                  <a:gs pos="55000">
                    <a:schemeClr val="bg1">
                      <a:lumMod val="95000"/>
                    </a:schemeClr>
                  </a:gs>
                  <a:gs pos="0">
                    <a:srgbClr val="FCFCFC"/>
                  </a:gs>
                  <a:gs pos="100000">
                    <a:srgbClr val="DADBDD"/>
                  </a:gs>
                </a:gsLst>
                <a:lin ang="2700000" scaled="1"/>
                <a:tileRect/>
              </a:gradFill>
              <a:ln>
                <a:noFill/>
              </a:ln>
              <a:effectLst>
                <a:outerShdw blurRad="1270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FFFF"/>
                    </a:solidFill>
                  </a:rPr>
                  <a:t>%</a:t>
                </a:r>
                <a:endParaRPr lang="zh-CN" altLang="en-US" dirty="0">
                  <a:solidFill>
                    <a:srgbClr val="FFFFFF"/>
                  </a:solidFill>
                </a:endParaRPr>
              </a:p>
            </p:txBody>
          </p:sp>
          <p:sp>
            <p:nvSpPr>
              <p:cNvPr id="13" name="椭圆 12"/>
              <p:cNvSpPr/>
              <p:nvPr/>
            </p:nvSpPr>
            <p:spPr>
              <a:xfrm>
                <a:off x="2750091" y="1937146"/>
                <a:ext cx="623775" cy="623775"/>
              </a:xfrm>
              <a:prstGeom prst="ellipse">
                <a:avLst/>
              </a:prstGeom>
              <a:gradFill flip="none" rotWithShape="1">
                <a:gsLst>
                  <a:gs pos="100000">
                    <a:srgbClr val="FCFCFC"/>
                  </a:gs>
                  <a:gs pos="0">
                    <a:srgbClr val="DADBDD"/>
                  </a:gs>
                </a:gsLst>
                <a:lin ang="2700000" scaled="1"/>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grpSp>
        <p:nvGrpSpPr>
          <p:cNvPr id="35" name="组合 34"/>
          <p:cNvGrpSpPr/>
          <p:nvPr/>
        </p:nvGrpSpPr>
        <p:grpSpPr>
          <a:xfrm>
            <a:off x="9618858" y="3651442"/>
            <a:ext cx="828285" cy="991631"/>
            <a:chOff x="2650922" y="1870312"/>
            <a:chExt cx="828285" cy="991631"/>
          </a:xfrm>
        </p:grpSpPr>
        <p:sp>
          <p:nvSpPr>
            <p:cNvPr id="36" name="椭圆 35"/>
            <p:cNvSpPr/>
            <p:nvPr/>
          </p:nvSpPr>
          <p:spPr>
            <a:xfrm>
              <a:off x="2650922" y="2677524"/>
              <a:ext cx="828285" cy="184419"/>
            </a:xfrm>
            <a:prstGeom prst="ellipse">
              <a:avLst/>
            </a:prstGeom>
            <a:gradFill flip="none" rotWithShape="1">
              <a:gsLst>
                <a:gs pos="100000">
                  <a:srgbClr val="A6A6A6">
                    <a:alpha val="0"/>
                  </a:srgbClr>
                </a:gs>
                <a:gs pos="0">
                  <a:schemeClr val="tx1">
                    <a:lumMod val="75000"/>
                    <a:lumOff val="25000"/>
                    <a:alpha val="9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37" name="组合 36"/>
            <p:cNvGrpSpPr/>
            <p:nvPr/>
          </p:nvGrpSpPr>
          <p:grpSpPr>
            <a:xfrm>
              <a:off x="2688315" y="1870312"/>
              <a:ext cx="747327" cy="883823"/>
              <a:chOff x="2688315" y="1870312"/>
              <a:chExt cx="747327" cy="883823"/>
            </a:xfrm>
          </p:grpSpPr>
          <p:sp>
            <p:nvSpPr>
              <p:cNvPr id="38" name="任意多边形 37"/>
              <p:cNvSpPr/>
              <p:nvPr/>
            </p:nvSpPr>
            <p:spPr>
              <a:xfrm>
                <a:off x="2688315" y="1870312"/>
                <a:ext cx="747327" cy="883823"/>
              </a:xfrm>
              <a:custGeom>
                <a:avLst/>
                <a:gdLst>
                  <a:gd name="connsiteX0" fmla="*/ 1066106 w 2132212"/>
                  <a:gd name="connsiteY0" fmla="*/ 0 h 2521653"/>
                  <a:gd name="connsiteX1" fmla="*/ 1819957 w 2132212"/>
                  <a:gd name="connsiteY1" fmla="*/ 312255 h 2521653"/>
                  <a:gd name="connsiteX2" fmla="*/ 1819957 w 2132212"/>
                  <a:gd name="connsiteY2" fmla="*/ 1819957 h 2521653"/>
                  <a:gd name="connsiteX3" fmla="*/ 1721535 w 2132212"/>
                  <a:gd name="connsiteY3" fmla="*/ 1918379 h 2521653"/>
                  <a:gd name="connsiteX4" fmla="*/ 1375925 w 2132212"/>
                  <a:gd name="connsiteY4" fmla="*/ 2263989 h 2521653"/>
                  <a:gd name="connsiteX5" fmla="*/ 1155139 w 2132212"/>
                  <a:gd name="connsiteY5" fmla="*/ 2484775 h 2521653"/>
                  <a:gd name="connsiteX6" fmla="*/ 977073 w 2132212"/>
                  <a:gd name="connsiteY6" fmla="*/ 2484775 h 2521653"/>
                  <a:gd name="connsiteX7" fmla="*/ 630260 w 2132212"/>
                  <a:gd name="connsiteY7" fmla="*/ 2137962 h 2521653"/>
                  <a:gd name="connsiteX8" fmla="*/ 410678 w 2132212"/>
                  <a:gd name="connsiteY8" fmla="*/ 1918379 h 2521653"/>
                  <a:gd name="connsiteX9" fmla="*/ 312255 w 2132212"/>
                  <a:gd name="connsiteY9" fmla="*/ 1819957 h 2521653"/>
                  <a:gd name="connsiteX10" fmla="*/ 312255 w 2132212"/>
                  <a:gd name="connsiteY10" fmla="*/ 312255 h 2521653"/>
                  <a:gd name="connsiteX11" fmla="*/ 1066106 w 2132212"/>
                  <a:gd name="connsiteY11" fmla="*/ 0 h 25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2212" h="2521653">
                    <a:moveTo>
                      <a:pt x="1066106" y="0"/>
                    </a:moveTo>
                    <a:cubicBezTo>
                      <a:pt x="1338947" y="0"/>
                      <a:pt x="1611787" y="104085"/>
                      <a:pt x="1819957" y="312255"/>
                    </a:cubicBezTo>
                    <a:cubicBezTo>
                      <a:pt x="2236297" y="728596"/>
                      <a:pt x="2236297" y="1403617"/>
                      <a:pt x="1819957" y="1819957"/>
                    </a:cubicBezTo>
                    <a:lnTo>
                      <a:pt x="1721535" y="1918379"/>
                    </a:lnTo>
                    <a:lnTo>
                      <a:pt x="1375925" y="2263989"/>
                    </a:lnTo>
                    <a:lnTo>
                      <a:pt x="1155139" y="2484775"/>
                    </a:lnTo>
                    <a:cubicBezTo>
                      <a:pt x="1105968" y="2533946"/>
                      <a:pt x="1026245" y="2533946"/>
                      <a:pt x="977073" y="2484775"/>
                    </a:cubicBezTo>
                    <a:lnTo>
                      <a:pt x="630260" y="2137962"/>
                    </a:lnTo>
                    <a:lnTo>
                      <a:pt x="410678" y="1918379"/>
                    </a:lnTo>
                    <a:lnTo>
                      <a:pt x="312255" y="1819957"/>
                    </a:lnTo>
                    <a:cubicBezTo>
                      <a:pt x="-104085" y="1403617"/>
                      <a:pt x="-104085" y="728596"/>
                      <a:pt x="312255" y="312255"/>
                    </a:cubicBezTo>
                    <a:cubicBezTo>
                      <a:pt x="520425" y="104085"/>
                      <a:pt x="793266" y="0"/>
                      <a:pt x="1066106" y="0"/>
                    </a:cubicBezTo>
                    <a:close/>
                  </a:path>
                </a:pathLst>
              </a:custGeom>
              <a:gradFill flip="none" rotWithShape="1">
                <a:gsLst>
                  <a:gs pos="55000">
                    <a:schemeClr val="bg1">
                      <a:lumMod val="95000"/>
                    </a:schemeClr>
                  </a:gs>
                  <a:gs pos="0">
                    <a:srgbClr val="FCFCFC"/>
                  </a:gs>
                  <a:gs pos="100000">
                    <a:srgbClr val="DADBDD"/>
                  </a:gs>
                </a:gsLst>
                <a:lin ang="2700000" scaled="1"/>
                <a:tileRect/>
              </a:gradFill>
              <a:ln>
                <a:noFill/>
              </a:ln>
              <a:effectLst>
                <a:outerShdw blurRad="1270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FFFF"/>
                    </a:solidFill>
                  </a:rPr>
                  <a:t>%</a:t>
                </a:r>
                <a:endParaRPr lang="zh-CN" altLang="en-US" dirty="0">
                  <a:solidFill>
                    <a:srgbClr val="FFFFFF"/>
                  </a:solidFill>
                </a:endParaRPr>
              </a:p>
            </p:txBody>
          </p:sp>
          <p:sp>
            <p:nvSpPr>
              <p:cNvPr id="39" name="椭圆 38"/>
              <p:cNvSpPr/>
              <p:nvPr/>
            </p:nvSpPr>
            <p:spPr>
              <a:xfrm>
                <a:off x="2750091" y="1937146"/>
                <a:ext cx="623775" cy="623775"/>
              </a:xfrm>
              <a:prstGeom prst="ellipse">
                <a:avLst/>
              </a:prstGeom>
              <a:gradFill flip="none" rotWithShape="1">
                <a:gsLst>
                  <a:gs pos="100000">
                    <a:srgbClr val="FCFCFC"/>
                  </a:gs>
                  <a:gs pos="0">
                    <a:srgbClr val="DADBDD"/>
                  </a:gs>
                </a:gsLst>
                <a:lin ang="2700000" scaled="1"/>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grpSp>
        <p:nvGrpSpPr>
          <p:cNvPr id="41" name="组合 40"/>
          <p:cNvGrpSpPr/>
          <p:nvPr/>
        </p:nvGrpSpPr>
        <p:grpSpPr>
          <a:xfrm>
            <a:off x="3713357" y="2813242"/>
            <a:ext cx="828285" cy="991631"/>
            <a:chOff x="2650922" y="1870312"/>
            <a:chExt cx="828285" cy="991631"/>
          </a:xfrm>
        </p:grpSpPr>
        <p:sp>
          <p:nvSpPr>
            <p:cNvPr id="42" name="椭圆 41"/>
            <p:cNvSpPr/>
            <p:nvPr/>
          </p:nvSpPr>
          <p:spPr>
            <a:xfrm>
              <a:off x="2650922" y="2677524"/>
              <a:ext cx="828285" cy="184419"/>
            </a:xfrm>
            <a:prstGeom prst="ellipse">
              <a:avLst/>
            </a:prstGeom>
            <a:gradFill flip="none" rotWithShape="1">
              <a:gsLst>
                <a:gs pos="100000">
                  <a:srgbClr val="A6A6A6">
                    <a:alpha val="0"/>
                  </a:srgbClr>
                </a:gs>
                <a:gs pos="0">
                  <a:schemeClr val="tx1">
                    <a:lumMod val="75000"/>
                    <a:lumOff val="25000"/>
                    <a:alpha val="9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43" name="组合 42"/>
            <p:cNvGrpSpPr/>
            <p:nvPr/>
          </p:nvGrpSpPr>
          <p:grpSpPr>
            <a:xfrm>
              <a:off x="2688315" y="1870312"/>
              <a:ext cx="747327" cy="883823"/>
              <a:chOff x="2688315" y="1870312"/>
              <a:chExt cx="747327" cy="883823"/>
            </a:xfrm>
          </p:grpSpPr>
          <p:sp>
            <p:nvSpPr>
              <p:cNvPr id="44" name="任意多边形 43"/>
              <p:cNvSpPr/>
              <p:nvPr/>
            </p:nvSpPr>
            <p:spPr>
              <a:xfrm>
                <a:off x="2688315" y="1870312"/>
                <a:ext cx="747327" cy="883823"/>
              </a:xfrm>
              <a:custGeom>
                <a:avLst/>
                <a:gdLst>
                  <a:gd name="connsiteX0" fmla="*/ 1066106 w 2132212"/>
                  <a:gd name="connsiteY0" fmla="*/ 0 h 2521653"/>
                  <a:gd name="connsiteX1" fmla="*/ 1819957 w 2132212"/>
                  <a:gd name="connsiteY1" fmla="*/ 312255 h 2521653"/>
                  <a:gd name="connsiteX2" fmla="*/ 1819957 w 2132212"/>
                  <a:gd name="connsiteY2" fmla="*/ 1819957 h 2521653"/>
                  <a:gd name="connsiteX3" fmla="*/ 1721535 w 2132212"/>
                  <a:gd name="connsiteY3" fmla="*/ 1918379 h 2521653"/>
                  <a:gd name="connsiteX4" fmla="*/ 1375925 w 2132212"/>
                  <a:gd name="connsiteY4" fmla="*/ 2263989 h 2521653"/>
                  <a:gd name="connsiteX5" fmla="*/ 1155139 w 2132212"/>
                  <a:gd name="connsiteY5" fmla="*/ 2484775 h 2521653"/>
                  <a:gd name="connsiteX6" fmla="*/ 977073 w 2132212"/>
                  <a:gd name="connsiteY6" fmla="*/ 2484775 h 2521653"/>
                  <a:gd name="connsiteX7" fmla="*/ 630260 w 2132212"/>
                  <a:gd name="connsiteY7" fmla="*/ 2137962 h 2521653"/>
                  <a:gd name="connsiteX8" fmla="*/ 410678 w 2132212"/>
                  <a:gd name="connsiteY8" fmla="*/ 1918379 h 2521653"/>
                  <a:gd name="connsiteX9" fmla="*/ 312255 w 2132212"/>
                  <a:gd name="connsiteY9" fmla="*/ 1819957 h 2521653"/>
                  <a:gd name="connsiteX10" fmla="*/ 312255 w 2132212"/>
                  <a:gd name="connsiteY10" fmla="*/ 312255 h 2521653"/>
                  <a:gd name="connsiteX11" fmla="*/ 1066106 w 2132212"/>
                  <a:gd name="connsiteY11" fmla="*/ 0 h 25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2212" h="2521653">
                    <a:moveTo>
                      <a:pt x="1066106" y="0"/>
                    </a:moveTo>
                    <a:cubicBezTo>
                      <a:pt x="1338947" y="0"/>
                      <a:pt x="1611787" y="104085"/>
                      <a:pt x="1819957" y="312255"/>
                    </a:cubicBezTo>
                    <a:cubicBezTo>
                      <a:pt x="2236297" y="728596"/>
                      <a:pt x="2236297" y="1403617"/>
                      <a:pt x="1819957" y="1819957"/>
                    </a:cubicBezTo>
                    <a:lnTo>
                      <a:pt x="1721535" y="1918379"/>
                    </a:lnTo>
                    <a:lnTo>
                      <a:pt x="1375925" y="2263989"/>
                    </a:lnTo>
                    <a:lnTo>
                      <a:pt x="1155139" y="2484775"/>
                    </a:lnTo>
                    <a:cubicBezTo>
                      <a:pt x="1105968" y="2533946"/>
                      <a:pt x="1026245" y="2533946"/>
                      <a:pt x="977073" y="2484775"/>
                    </a:cubicBezTo>
                    <a:lnTo>
                      <a:pt x="630260" y="2137962"/>
                    </a:lnTo>
                    <a:lnTo>
                      <a:pt x="410678" y="1918379"/>
                    </a:lnTo>
                    <a:lnTo>
                      <a:pt x="312255" y="1819957"/>
                    </a:lnTo>
                    <a:cubicBezTo>
                      <a:pt x="-104085" y="1403617"/>
                      <a:pt x="-104085" y="728596"/>
                      <a:pt x="312255" y="312255"/>
                    </a:cubicBezTo>
                    <a:cubicBezTo>
                      <a:pt x="520425" y="104085"/>
                      <a:pt x="793266" y="0"/>
                      <a:pt x="1066106" y="0"/>
                    </a:cubicBezTo>
                    <a:close/>
                  </a:path>
                </a:pathLst>
              </a:custGeom>
              <a:gradFill flip="none" rotWithShape="1">
                <a:gsLst>
                  <a:gs pos="55000">
                    <a:schemeClr val="bg1">
                      <a:lumMod val="95000"/>
                    </a:schemeClr>
                  </a:gs>
                  <a:gs pos="0">
                    <a:srgbClr val="FCFCFC"/>
                  </a:gs>
                  <a:gs pos="100000">
                    <a:srgbClr val="DADBDD"/>
                  </a:gs>
                </a:gsLst>
                <a:lin ang="2700000" scaled="1"/>
                <a:tileRect/>
              </a:gradFill>
              <a:ln>
                <a:noFill/>
              </a:ln>
              <a:effectLst>
                <a:outerShdw blurRad="1270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FFFF"/>
                    </a:solidFill>
                  </a:rPr>
                  <a:t>%</a:t>
                </a:r>
                <a:endParaRPr lang="zh-CN" altLang="en-US" dirty="0">
                  <a:solidFill>
                    <a:srgbClr val="FFFFFF"/>
                  </a:solidFill>
                </a:endParaRPr>
              </a:p>
            </p:txBody>
          </p:sp>
          <p:sp>
            <p:nvSpPr>
              <p:cNvPr id="45" name="椭圆 44"/>
              <p:cNvSpPr/>
              <p:nvPr/>
            </p:nvSpPr>
            <p:spPr>
              <a:xfrm>
                <a:off x="2750091" y="1937146"/>
                <a:ext cx="623775" cy="623775"/>
              </a:xfrm>
              <a:prstGeom prst="ellipse">
                <a:avLst/>
              </a:prstGeom>
              <a:gradFill flip="none" rotWithShape="1">
                <a:gsLst>
                  <a:gs pos="100000">
                    <a:srgbClr val="FCFCFC"/>
                  </a:gs>
                  <a:gs pos="0">
                    <a:srgbClr val="DADBDD"/>
                  </a:gs>
                </a:gsLst>
                <a:lin ang="2700000" scaled="1"/>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grpSp>
        <p:nvGrpSpPr>
          <p:cNvPr id="46" name="组合 45"/>
          <p:cNvGrpSpPr/>
          <p:nvPr/>
        </p:nvGrpSpPr>
        <p:grpSpPr>
          <a:xfrm>
            <a:off x="7650358" y="2813242"/>
            <a:ext cx="828285" cy="991631"/>
            <a:chOff x="2650922" y="1870312"/>
            <a:chExt cx="828285" cy="991631"/>
          </a:xfrm>
        </p:grpSpPr>
        <p:sp>
          <p:nvSpPr>
            <p:cNvPr id="47" name="椭圆 46"/>
            <p:cNvSpPr/>
            <p:nvPr/>
          </p:nvSpPr>
          <p:spPr>
            <a:xfrm>
              <a:off x="2650922" y="2677524"/>
              <a:ext cx="828285" cy="184419"/>
            </a:xfrm>
            <a:prstGeom prst="ellipse">
              <a:avLst/>
            </a:prstGeom>
            <a:gradFill flip="none" rotWithShape="1">
              <a:gsLst>
                <a:gs pos="100000">
                  <a:srgbClr val="A6A6A6">
                    <a:alpha val="0"/>
                  </a:srgbClr>
                </a:gs>
                <a:gs pos="0">
                  <a:schemeClr val="tx1">
                    <a:lumMod val="75000"/>
                    <a:lumOff val="25000"/>
                    <a:alpha val="9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48" name="组合 47"/>
            <p:cNvGrpSpPr/>
            <p:nvPr/>
          </p:nvGrpSpPr>
          <p:grpSpPr>
            <a:xfrm>
              <a:off x="2688315" y="1870312"/>
              <a:ext cx="747327" cy="883823"/>
              <a:chOff x="2688315" y="1870312"/>
              <a:chExt cx="747327" cy="883823"/>
            </a:xfrm>
          </p:grpSpPr>
          <p:sp>
            <p:nvSpPr>
              <p:cNvPr id="49" name="任意多边形 48"/>
              <p:cNvSpPr/>
              <p:nvPr/>
            </p:nvSpPr>
            <p:spPr>
              <a:xfrm>
                <a:off x="2688315" y="1870312"/>
                <a:ext cx="747327" cy="883823"/>
              </a:xfrm>
              <a:custGeom>
                <a:avLst/>
                <a:gdLst>
                  <a:gd name="connsiteX0" fmla="*/ 1066106 w 2132212"/>
                  <a:gd name="connsiteY0" fmla="*/ 0 h 2521653"/>
                  <a:gd name="connsiteX1" fmla="*/ 1819957 w 2132212"/>
                  <a:gd name="connsiteY1" fmla="*/ 312255 h 2521653"/>
                  <a:gd name="connsiteX2" fmla="*/ 1819957 w 2132212"/>
                  <a:gd name="connsiteY2" fmla="*/ 1819957 h 2521653"/>
                  <a:gd name="connsiteX3" fmla="*/ 1721535 w 2132212"/>
                  <a:gd name="connsiteY3" fmla="*/ 1918379 h 2521653"/>
                  <a:gd name="connsiteX4" fmla="*/ 1375925 w 2132212"/>
                  <a:gd name="connsiteY4" fmla="*/ 2263989 h 2521653"/>
                  <a:gd name="connsiteX5" fmla="*/ 1155139 w 2132212"/>
                  <a:gd name="connsiteY5" fmla="*/ 2484775 h 2521653"/>
                  <a:gd name="connsiteX6" fmla="*/ 977073 w 2132212"/>
                  <a:gd name="connsiteY6" fmla="*/ 2484775 h 2521653"/>
                  <a:gd name="connsiteX7" fmla="*/ 630260 w 2132212"/>
                  <a:gd name="connsiteY7" fmla="*/ 2137962 h 2521653"/>
                  <a:gd name="connsiteX8" fmla="*/ 410678 w 2132212"/>
                  <a:gd name="connsiteY8" fmla="*/ 1918379 h 2521653"/>
                  <a:gd name="connsiteX9" fmla="*/ 312255 w 2132212"/>
                  <a:gd name="connsiteY9" fmla="*/ 1819957 h 2521653"/>
                  <a:gd name="connsiteX10" fmla="*/ 312255 w 2132212"/>
                  <a:gd name="connsiteY10" fmla="*/ 312255 h 2521653"/>
                  <a:gd name="connsiteX11" fmla="*/ 1066106 w 2132212"/>
                  <a:gd name="connsiteY11" fmla="*/ 0 h 25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2212" h="2521653">
                    <a:moveTo>
                      <a:pt x="1066106" y="0"/>
                    </a:moveTo>
                    <a:cubicBezTo>
                      <a:pt x="1338947" y="0"/>
                      <a:pt x="1611787" y="104085"/>
                      <a:pt x="1819957" y="312255"/>
                    </a:cubicBezTo>
                    <a:cubicBezTo>
                      <a:pt x="2236297" y="728596"/>
                      <a:pt x="2236297" y="1403617"/>
                      <a:pt x="1819957" y="1819957"/>
                    </a:cubicBezTo>
                    <a:lnTo>
                      <a:pt x="1721535" y="1918379"/>
                    </a:lnTo>
                    <a:lnTo>
                      <a:pt x="1375925" y="2263989"/>
                    </a:lnTo>
                    <a:lnTo>
                      <a:pt x="1155139" y="2484775"/>
                    </a:lnTo>
                    <a:cubicBezTo>
                      <a:pt x="1105968" y="2533946"/>
                      <a:pt x="1026245" y="2533946"/>
                      <a:pt x="977073" y="2484775"/>
                    </a:cubicBezTo>
                    <a:lnTo>
                      <a:pt x="630260" y="2137962"/>
                    </a:lnTo>
                    <a:lnTo>
                      <a:pt x="410678" y="1918379"/>
                    </a:lnTo>
                    <a:lnTo>
                      <a:pt x="312255" y="1819957"/>
                    </a:lnTo>
                    <a:cubicBezTo>
                      <a:pt x="-104085" y="1403617"/>
                      <a:pt x="-104085" y="728596"/>
                      <a:pt x="312255" y="312255"/>
                    </a:cubicBezTo>
                    <a:cubicBezTo>
                      <a:pt x="520425" y="104085"/>
                      <a:pt x="793266" y="0"/>
                      <a:pt x="1066106" y="0"/>
                    </a:cubicBezTo>
                    <a:close/>
                  </a:path>
                </a:pathLst>
              </a:custGeom>
              <a:gradFill flip="none" rotWithShape="1">
                <a:gsLst>
                  <a:gs pos="55000">
                    <a:schemeClr val="bg1">
                      <a:lumMod val="95000"/>
                    </a:schemeClr>
                  </a:gs>
                  <a:gs pos="0">
                    <a:srgbClr val="FCFCFC"/>
                  </a:gs>
                  <a:gs pos="100000">
                    <a:srgbClr val="DADBDD"/>
                  </a:gs>
                </a:gsLst>
                <a:lin ang="2700000" scaled="1"/>
                <a:tileRect/>
              </a:gradFill>
              <a:ln>
                <a:noFill/>
              </a:ln>
              <a:effectLst>
                <a:outerShdw blurRad="1270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FFFF"/>
                    </a:solidFill>
                  </a:rPr>
                  <a:t>%</a:t>
                </a:r>
                <a:endParaRPr lang="zh-CN" altLang="en-US" dirty="0">
                  <a:solidFill>
                    <a:srgbClr val="FFFFFF"/>
                  </a:solidFill>
                </a:endParaRPr>
              </a:p>
            </p:txBody>
          </p:sp>
          <p:sp>
            <p:nvSpPr>
              <p:cNvPr id="50" name="椭圆 49"/>
              <p:cNvSpPr/>
              <p:nvPr/>
            </p:nvSpPr>
            <p:spPr>
              <a:xfrm>
                <a:off x="2750091" y="1937146"/>
                <a:ext cx="623775" cy="623775"/>
              </a:xfrm>
              <a:prstGeom prst="ellipse">
                <a:avLst/>
              </a:prstGeom>
              <a:gradFill flip="none" rotWithShape="1">
                <a:gsLst>
                  <a:gs pos="100000">
                    <a:srgbClr val="FCFCFC"/>
                  </a:gs>
                  <a:gs pos="0">
                    <a:srgbClr val="DADBDD"/>
                  </a:gs>
                </a:gsLst>
                <a:lin ang="2700000" scaled="1"/>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grpSp>
        <p:nvGrpSpPr>
          <p:cNvPr id="58" name="组合 57"/>
          <p:cNvGrpSpPr/>
          <p:nvPr/>
        </p:nvGrpSpPr>
        <p:grpSpPr>
          <a:xfrm>
            <a:off x="783202" y="4799442"/>
            <a:ext cx="2691085" cy="1100909"/>
            <a:chOff x="992752" y="4799442"/>
            <a:chExt cx="2691085" cy="1100909"/>
          </a:xfrm>
        </p:grpSpPr>
        <p:sp>
          <p:nvSpPr>
            <p:cNvPr id="53" name="文本框 52"/>
            <p:cNvSpPr txBox="1"/>
            <p:nvPr/>
          </p:nvSpPr>
          <p:spPr bwMode="auto">
            <a:xfrm>
              <a:off x="992752" y="5104236"/>
              <a:ext cx="2691085" cy="796115"/>
            </a:xfrm>
            <a:prstGeom prst="rect">
              <a:avLst/>
            </a:prstGeom>
            <a:noFill/>
          </p:spPr>
          <p:txBody>
            <a:bodyPr wrap="square">
              <a:spAutoFit/>
            </a:bodyPr>
            <a:lstStyle/>
            <a:p>
              <a:pPr algn="ct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54" name="文本框 53"/>
            <p:cNvSpPr txBox="1"/>
            <p:nvPr/>
          </p:nvSpPr>
          <p:spPr bwMode="auto">
            <a:xfrm>
              <a:off x="1081988" y="4799442"/>
              <a:ext cx="2512612" cy="400110"/>
            </a:xfrm>
            <a:prstGeom prst="rect">
              <a:avLst/>
            </a:prstGeom>
            <a:noFill/>
          </p:spPr>
          <p:txBody>
            <a:bodyPr wrap="square">
              <a:spAutoFit/>
            </a:bodyPr>
            <a:lstStyle/>
            <a:p>
              <a:pPr algn="ctr">
                <a:defRPr/>
              </a:pPr>
              <a:r>
                <a:rPr lang="zh-CN" altLang="en-US" sz="2000" spc="100" dirty="0">
                  <a:solidFill>
                    <a:schemeClr val="accent1"/>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1"/>
                </a:solidFill>
                <a:latin typeface="方正正黑简体" panose="02000000000000000000" pitchFamily="2" charset="-122"/>
                <a:ea typeface="方正正黑简体" panose="02000000000000000000" pitchFamily="2" charset="-122"/>
              </a:endParaRPr>
            </a:p>
          </p:txBody>
        </p:sp>
      </p:grpSp>
      <p:grpSp>
        <p:nvGrpSpPr>
          <p:cNvPr id="60" name="组合 59"/>
          <p:cNvGrpSpPr/>
          <p:nvPr/>
        </p:nvGrpSpPr>
        <p:grpSpPr>
          <a:xfrm>
            <a:off x="4747370" y="4799442"/>
            <a:ext cx="2691085" cy="1100909"/>
            <a:chOff x="992752" y="4799442"/>
            <a:chExt cx="2691085" cy="1100909"/>
          </a:xfrm>
        </p:grpSpPr>
        <p:sp>
          <p:nvSpPr>
            <p:cNvPr id="61" name="文本框 60"/>
            <p:cNvSpPr txBox="1"/>
            <p:nvPr/>
          </p:nvSpPr>
          <p:spPr bwMode="auto">
            <a:xfrm>
              <a:off x="992752" y="5104236"/>
              <a:ext cx="2691085" cy="796115"/>
            </a:xfrm>
            <a:prstGeom prst="rect">
              <a:avLst/>
            </a:prstGeom>
            <a:noFill/>
          </p:spPr>
          <p:txBody>
            <a:bodyPr wrap="square">
              <a:spAutoFit/>
            </a:bodyPr>
            <a:lstStyle/>
            <a:p>
              <a:pPr algn="ct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62" name="文本框 61"/>
            <p:cNvSpPr txBox="1"/>
            <p:nvPr/>
          </p:nvSpPr>
          <p:spPr bwMode="auto">
            <a:xfrm>
              <a:off x="1081988" y="4799442"/>
              <a:ext cx="2512612" cy="400110"/>
            </a:xfrm>
            <a:prstGeom prst="rect">
              <a:avLst/>
            </a:prstGeom>
            <a:noFill/>
          </p:spPr>
          <p:txBody>
            <a:bodyPr wrap="square">
              <a:spAutoFit/>
            </a:bodyPr>
            <a:lstStyle/>
            <a:p>
              <a:pPr algn="ctr">
                <a:defRPr/>
              </a:pPr>
              <a:r>
                <a:rPr lang="zh-CN" altLang="en-US" sz="2000" spc="100" dirty="0">
                  <a:solidFill>
                    <a:schemeClr val="accent3"/>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3"/>
                </a:solidFill>
                <a:latin typeface="方正正黑简体" panose="02000000000000000000" pitchFamily="2" charset="-122"/>
                <a:ea typeface="方正正黑简体" panose="02000000000000000000" pitchFamily="2" charset="-122"/>
              </a:endParaRPr>
            </a:p>
          </p:txBody>
        </p:sp>
      </p:grpSp>
      <p:grpSp>
        <p:nvGrpSpPr>
          <p:cNvPr id="63" name="组合 62"/>
          <p:cNvGrpSpPr/>
          <p:nvPr/>
        </p:nvGrpSpPr>
        <p:grpSpPr>
          <a:xfrm>
            <a:off x="8684371" y="4799442"/>
            <a:ext cx="2691085" cy="1100909"/>
            <a:chOff x="992752" y="4799442"/>
            <a:chExt cx="2691085" cy="1100909"/>
          </a:xfrm>
        </p:grpSpPr>
        <p:sp>
          <p:nvSpPr>
            <p:cNvPr id="64" name="文本框 63"/>
            <p:cNvSpPr txBox="1"/>
            <p:nvPr/>
          </p:nvSpPr>
          <p:spPr bwMode="auto">
            <a:xfrm>
              <a:off x="992752" y="5104236"/>
              <a:ext cx="2691085" cy="796115"/>
            </a:xfrm>
            <a:prstGeom prst="rect">
              <a:avLst/>
            </a:prstGeom>
            <a:noFill/>
          </p:spPr>
          <p:txBody>
            <a:bodyPr wrap="square">
              <a:spAutoFit/>
            </a:bodyPr>
            <a:lstStyle/>
            <a:p>
              <a:pPr algn="ct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65" name="文本框 64"/>
            <p:cNvSpPr txBox="1"/>
            <p:nvPr/>
          </p:nvSpPr>
          <p:spPr bwMode="auto">
            <a:xfrm>
              <a:off x="1081988" y="4799442"/>
              <a:ext cx="2512612" cy="400110"/>
            </a:xfrm>
            <a:prstGeom prst="rect">
              <a:avLst/>
            </a:prstGeom>
            <a:noFill/>
          </p:spPr>
          <p:txBody>
            <a:bodyPr wrap="square">
              <a:spAutoFit/>
            </a:bodyPr>
            <a:lstStyle/>
            <a:p>
              <a:pPr algn="ctr">
                <a:defRPr/>
              </a:pPr>
              <a:r>
                <a:rPr lang="zh-CN" altLang="en-US" sz="2000" spc="100" dirty="0">
                  <a:solidFill>
                    <a:schemeClr val="accent5"/>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5"/>
                </a:solidFill>
                <a:latin typeface="方正正黑简体" panose="02000000000000000000" pitchFamily="2" charset="-122"/>
                <a:ea typeface="方正正黑简体" panose="02000000000000000000" pitchFamily="2" charset="-122"/>
              </a:endParaRPr>
            </a:p>
          </p:txBody>
        </p:sp>
      </p:grpSp>
      <p:grpSp>
        <p:nvGrpSpPr>
          <p:cNvPr id="66" name="组合 65"/>
          <p:cNvGrpSpPr/>
          <p:nvPr/>
        </p:nvGrpSpPr>
        <p:grpSpPr>
          <a:xfrm>
            <a:off x="2771658" y="1831981"/>
            <a:ext cx="2691085" cy="1100909"/>
            <a:chOff x="992752" y="4799442"/>
            <a:chExt cx="2691085" cy="1100909"/>
          </a:xfrm>
        </p:grpSpPr>
        <p:sp>
          <p:nvSpPr>
            <p:cNvPr id="67" name="文本框 66"/>
            <p:cNvSpPr txBox="1"/>
            <p:nvPr/>
          </p:nvSpPr>
          <p:spPr bwMode="auto">
            <a:xfrm>
              <a:off x="992752" y="5104236"/>
              <a:ext cx="2691085" cy="796115"/>
            </a:xfrm>
            <a:prstGeom prst="rect">
              <a:avLst/>
            </a:prstGeom>
            <a:noFill/>
          </p:spPr>
          <p:txBody>
            <a:bodyPr wrap="square">
              <a:spAutoFit/>
            </a:bodyPr>
            <a:lstStyle/>
            <a:p>
              <a:pPr algn="ct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68" name="文本框 67"/>
            <p:cNvSpPr txBox="1"/>
            <p:nvPr/>
          </p:nvSpPr>
          <p:spPr bwMode="auto">
            <a:xfrm>
              <a:off x="1081988" y="4799442"/>
              <a:ext cx="2512612" cy="400110"/>
            </a:xfrm>
            <a:prstGeom prst="rect">
              <a:avLst/>
            </a:prstGeom>
            <a:noFill/>
          </p:spPr>
          <p:txBody>
            <a:bodyPr wrap="square">
              <a:spAutoFit/>
            </a:bodyPr>
            <a:lstStyle/>
            <a:p>
              <a:pPr algn="ctr">
                <a:defRPr/>
              </a:pPr>
              <a:r>
                <a:rPr lang="zh-CN" altLang="en-US" sz="2000" spc="100" dirty="0">
                  <a:solidFill>
                    <a:schemeClr val="accent2"/>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2"/>
                </a:solidFill>
                <a:latin typeface="方正正黑简体" panose="02000000000000000000" pitchFamily="2" charset="-122"/>
                <a:ea typeface="方正正黑简体" panose="02000000000000000000" pitchFamily="2" charset="-122"/>
              </a:endParaRPr>
            </a:p>
          </p:txBody>
        </p:sp>
      </p:grpSp>
      <p:grpSp>
        <p:nvGrpSpPr>
          <p:cNvPr id="69" name="组合 68"/>
          <p:cNvGrpSpPr/>
          <p:nvPr/>
        </p:nvGrpSpPr>
        <p:grpSpPr>
          <a:xfrm>
            <a:off x="6715871" y="1831981"/>
            <a:ext cx="2691085" cy="1100909"/>
            <a:chOff x="992752" y="4799442"/>
            <a:chExt cx="2691085" cy="1100909"/>
          </a:xfrm>
        </p:grpSpPr>
        <p:sp>
          <p:nvSpPr>
            <p:cNvPr id="70" name="文本框 69"/>
            <p:cNvSpPr txBox="1"/>
            <p:nvPr/>
          </p:nvSpPr>
          <p:spPr bwMode="auto">
            <a:xfrm>
              <a:off x="992752" y="5104236"/>
              <a:ext cx="2691085" cy="796115"/>
            </a:xfrm>
            <a:prstGeom prst="rect">
              <a:avLst/>
            </a:prstGeom>
            <a:noFill/>
          </p:spPr>
          <p:txBody>
            <a:bodyPr wrap="square">
              <a:spAutoFit/>
            </a:bodyPr>
            <a:lstStyle/>
            <a:p>
              <a:pPr algn="ct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71" name="文本框 70"/>
            <p:cNvSpPr txBox="1"/>
            <p:nvPr/>
          </p:nvSpPr>
          <p:spPr bwMode="auto">
            <a:xfrm>
              <a:off x="1081988" y="4799442"/>
              <a:ext cx="2512612" cy="400110"/>
            </a:xfrm>
            <a:prstGeom prst="rect">
              <a:avLst/>
            </a:prstGeom>
            <a:noFill/>
          </p:spPr>
          <p:txBody>
            <a:bodyPr wrap="square">
              <a:spAutoFit/>
            </a:bodyPr>
            <a:lstStyle/>
            <a:p>
              <a:pPr algn="ctr">
                <a:defRPr/>
              </a:pPr>
              <a:r>
                <a:rPr lang="zh-CN" altLang="en-US" sz="2000" spc="100" dirty="0">
                  <a:solidFill>
                    <a:schemeClr val="accent4"/>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4"/>
                </a:solidFill>
                <a:latin typeface="方正正黑简体" panose="02000000000000000000" pitchFamily="2" charset="-122"/>
                <a:ea typeface="方正正黑简体" panose="02000000000000000000" pitchFamily="2" charset="-122"/>
              </a:endParaRPr>
            </a:p>
          </p:txBody>
        </p:sp>
      </p:grpSp>
      <p:sp>
        <p:nvSpPr>
          <p:cNvPr id="72" name="文本框 71"/>
          <p:cNvSpPr txBox="1"/>
          <p:nvPr/>
        </p:nvSpPr>
        <p:spPr>
          <a:xfrm>
            <a:off x="2265750" y="4256618"/>
            <a:ext cx="1156592" cy="523220"/>
          </a:xfrm>
          <a:prstGeom prst="rect">
            <a:avLst/>
          </a:prstGeom>
          <a:noFill/>
          <a:scene3d>
            <a:camera prst="perspectiveRelaxedModerately">
              <a:rot lat="18890630" lon="0" rev="0"/>
            </a:camera>
            <a:lightRig rig="threePt" dir="t"/>
          </a:scene3d>
        </p:spPr>
        <p:txBody>
          <a:bodyPr wrap="square" rtlCol="0">
            <a:spAutoFit/>
          </a:bodyPr>
          <a:lstStyle/>
          <a:p>
            <a:pPr algn="ctr"/>
            <a:r>
              <a:rPr lang="en-US" altLang="zh-CN" sz="2800" dirty="0">
                <a:solidFill>
                  <a:schemeClr val="bg1"/>
                </a:solidFill>
                <a:latin typeface="Impact" panose="020B0806030902050204" pitchFamily="34" charset="0"/>
              </a:rPr>
              <a:t>2011</a:t>
            </a:r>
            <a:endParaRPr lang="zh-CN" altLang="en-US" sz="2800" dirty="0">
              <a:solidFill>
                <a:schemeClr val="bg1"/>
              </a:solidFill>
              <a:latin typeface="Impact" panose="020B0806030902050204" pitchFamily="34" charset="0"/>
            </a:endParaRPr>
          </a:p>
        </p:txBody>
      </p:sp>
      <p:sp>
        <p:nvSpPr>
          <p:cNvPr id="73" name="文本框 72"/>
          <p:cNvSpPr txBox="1"/>
          <p:nvPr/>
        </p:nvSpPr>
        <p:spPr>
          <a:xfrm>
            <a:off x="4207389" y="3435597"/>
            <a:ext cx="1156592" cy="523220"/>
          </a:xfrm>
          <a:prstGeom prst="rect">
            <a:avLst/>
          </a:prstGeom>
          <a:noFill/>
          <a:scene3d>
            <a:camera prst="perspectiveRelaxedModerately">
              <a:rot lat="18890630" lon="0" rev="0"/>
            </a:camera>
            <a:lightRig rig="threePt" dir="t"/>
          </a:scene3d>
        </p:spPr>
        <p:txBody>
          <a:bodyPr wrap="square" rtlCol="0">
            <a:spAutoFit/>
          </a:bodyPr>
          <a:lstStyle/>
          <a:p>
            <a:pPr algn="ctr"/>
            <a:r>
              <a:rPr lang="en-US" altLang="zh-CN" sz="2800" dirty="0">
                <a:solidFill>
                  <a:schemeClr val="bg1"/>
                </a:solidFill>
                <a:latin typeface="Impact" panose="020B0806030902050204" pitchFamily="34" charset="0"/>
              </a:rPr>
              <a:t>2012</a:t>
            </a:r>
            <a:endParaRPr lang="zh-CN" altLang="en-US" sz="2800" dirty="0">
              <a:solidFill>
                <a:schemeClr val="bg1"/>
              </a:solidFill>
              <a:latin typeface="Impact" panose="020B0806030902050204" pitchFamily="34" charset="0"/>
            </a:endParaRPr>
          </a:p>
        </p:txBody>
      </p:sp>
      <p:sp>
        <p:nvSpPr>
          <p:cNvPr id="74" name="文本框 73"/>
          <p:cNvSpPr txBox="1"/>
          <p:nvPr/>
        </p:nvSpPr>
        <p:spPr>
          <a:xfrm>
            <a:off x="6204250" y="4256618"/>
            <a:ext cx="1156592" cy="523220"/>
          </a:xfrm>
          <a:prstGeom prst="rect">
            <a:avLst/>
          </a:prstGeom>
          <a:noFill/>
          <a:scene3d>
            <a:camera prst="perspectiveRelaxedModerately">
              <a:rot lat="18890630" lon="0" rev="0"/>
            </a:camera>
            <a:lightRig rig="threePt" dir="t"/>
          </a:scene3d>
        </p:spPr>
        <p:txBody>
          <a:bodyPr wrap="square" rtlCol="0">
            <a:spAutoFit/>
          </a:bodyPr>
          <a:lstStyle/>
          <a:p>
            <a:pPr algn="ctr"/>
            <a:r>
              <a:rPr lang="en-US" altLang="zh-CN" sz="2800" dirty="0">
                <a:solidFill>
                  <a:schemeClr val="bg1"/>
                </a:solidFill>
                <a:latin typeface="Impact" panose="020B0806030902050204" pitchFamily="34" charset="0"/>
              </a:rPr>
              <a:t>2013</a:t>
            </a:r>
            <a:endParaRPr lang="zh-CN" altLang="en-US" sz="2800" dirty="0">
              <a:solidFill>
                <a:schemeClr val="bg1"/>
              </a:solidFill>
              <a:latin typeface="Impact" panose="020B0806030902050204" pitchFamily="34" charset="0"/>
            </a:endParaRPr>
          </a:p>
        </p:txBody>
      </p:sp>
      <p:sp>
        <p:nvSpPr>
          <p:cNvPr id="75" name="文本框 74"/>
          <p:cNvSpPr txBox="1"/>
          <p:nvPr/>
        </p:nvSpPr>
        <p:spPr>
          <a:xfrm>
            <a:off x="10126679" y="4256618"/>
            <a:ext cx="1156592" cy="523220"/>
          </a:xfrm>
          <a:prstGeom prst="rect">
            <a:avLst/>
          </a:prstGeom>
          <a:noFill/>
          <a:scene3d>
            <a:camera prst="perspectiveRelaxedModerately">
              <a:rot lat="18890630" lon="0" rev="0"/>
            </a:camera>
            <a:lightRig rig="threePt" dir="t"/>
          </a:scene3d>
        </p:spPr>
        <p:txBody>
          <a:bodyPr wrap="square" rtlCol="0">
            <a:spAutoFit/>
          </a:bodyPr>
          <a:lstStyle/>
          <a:p>
            <a:pPr algn="ctr"/>
            <a:r>
              <a:rPr lang="en-US" altLang="zh-CN" sz="2800" dirty="0">
                <a:solidFill>
                  <a:schemeClr val="bg1"/>
                </a:solidFill>
                <a:latin typeface="Impact" panose="020B0806030902050204" pitchFamily="34" charset="0"/>
              </a:rPr>
              <a:t>2015</a:t>
            </a:r>
            <a:endParaRPr lang="zh-CN" altLang="en-US" sz="2800" dirty="0">
              <a:solidFill>
                <a:schemeClr val="bg1"/>
              </a:solidFill>
              <a:latin typeface="Impact" panose="020B0806030902050204" pitchFamily="34" charset="0"/>
            </a:endParaRPr>
          </a:p>
        </p:txBody>
      </p:sp>
      <p:sp>
        <p:nvSpPr>
          <p:cNvPr id="76" name="文本框 75"/>
          <p:cNvSpPr txBox="1"/>
          <p:nvPr/>
        </p:nvSpPr>
        <p:spPr>
          <a:xfrm>
            <a:off x="8137154" y="3435597"/>
            <a:ext cx="1156592" cy="523220"/>
          </a:xfrm>
          <a:prstGeom prst="rect">
            <a:avLst/>
          </a:prstGeom>
          <a:noFill/>
          <a:scene3d>
            <a:camera prst="perspectiveRelaxedModerately">
              <a:rot lat="18890630" lon="0" rev="0"/>
            </a:camera>
            <a:lightRig rig="threePt" dir="t"/>
          </a:scene3d>
        </p:spPr>
        <p:txBody>
          <a:bodyPr wrap="square" rtlCol="0">
            <a:spAutoFit/>
          </a:bodyPr>
          <a:lstStyle/>
          <a:p>
            <a:pPr algn="ctr"/>
            <a:r>
              <a:rPr lang="en-US" altLang="zh-CN" sz="2800" dirty="0">
                <a:solidFill>
                  <a:schemeClr val="bg1"/>
                </a:solidFill>
                <a:latin typeface="Impact" panose="020B0806030902050204" pitchFamily="34" charset="0"/>
              </a:rPr>
              <a:t>2014</a:t>
            </a:r>
            <a:endParaRPr lang="zh-CN" altLang="en-US" sz="2800" dirty="0">
              <a:solidFill>
                <a:schemeClr val="bg1"/>
              </a:solidFill>
              <a:latin typeface="Impact" panose="020B0806030902050204" pitchFamily="34" charset="0"/>
            </a:endParaRPr>
          </a:p>
        </p:txBody>
      </p:sp>
      <p:grpSp>
        <p:nvGrpSpPr>
          <p:cNvPr id="77" name="组合 76"/>
          <p:cNvGrpSpPr/>
          <p:nvPr/>
        </p:nvGrpSpPr>
        <p:grpSpPr>
          <a:xfrm>
            <a:off x="2002643" y="3879360"/>
            <a:ext cx="299562" cy="284675"/>
            <a:chOff x="4866970" y="1784632"/>
            <a:chExt cx="545394" cy="518288"/>
          </a:xfrm>
          <a:solidFill>
            <a:schemeClr val="accent1"/>
          </a:solidFill>
        </p:grpSpPr>
        <p:sp>
          <p:nvSpPr>
            <p:cNvPr id="78" name="Freeform 162"/>
            <p:cNvSpPr/>
            <p:nvPr/>
          </p:nvSpPr>
          <p:spPr bwMode="auto">
            <a:xfrm>
              <a:off x="5305020" y="1784632"/>
              <a:ext cx="41203" cy="33613"/>
            </a:xfrm>
            <a:custGeom>
              <a:avLst/>
              <a:gdLst>
                <a:gd name="T0" fmla="*/ 16 w 16"/>
                <a:gd name="T1" fmla="*/ 10 h 13"/>
                <a:gd name="T2" fmla="*/ 13 w 16"/>
                <a:gd name="T3" fmla="*/ 13 h 13"/>
                <a:gd name="T4" fmla="*/ 2 w 16"/>
                <a:gd name="T5" fmla="*/ 13 h 13"/>
                <a:gd name="T6" fmla="*/ 0 w 16"/>
                <a:gd name="T7" fmla="*/ 10 h 13"/>
                <a:gd name="T8" fmla="*/ 0 w 16"/>
                <a:gd name="T9" fmla="*/ 2 h 13"/>
                <a:gd name="T10" fmla="*/ 2 w 16"/>
                <a:gd name="T11" fmla="*/ 0 h 13"/>
                <a:gd name="T12" fmla="*/ 13 w 16"/>
                <a:gd name="T13" fmla="*/ 0 h 13"/>
                <a:gd name="T14" fmla="*/ 16 w 16"/>
                <a:gd name="T15" fmla="*/ 2 h 13"/>
                <a:gd name="T16" fmla="*/ 16 w 16"/>
                <a:gd name="T1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16" y="10"/>
                  </a:moveTo>
                  <a:cubicBezTo>
                    <a:pt x="16" y="12"/>
                    <a:pt x="14" y="13"/>
                    <a:pt x="13" y="13"/>
                  </a:cubicBezTo>
                  <a:cubicBezTo>
                    <a:pt x="2" y="13"/>
                    <a:pt x="2" y="13"/>
                    <a:pt x="2" y="13"/>
                  </a:cubicBezTo>
                  <a:cubicBezTo>
                    <a:pt x="1" y="13"/>
                    <a:pt x="0" y="12"/>
                    <a:pt x="0" y="10"/>
                  </a:cubicBezTo>
                  <a:cubicBezTo>
                    <a:pt x="0" y="2"/>
                    <a:pt x="0" y="2"/>
                    <a:pt x="0" y="2"/>
                  </a:cubicBezTo>
                  <a:cubicBezTo>
                    <a:pt x="0" y="1"/>
                    <a:pt x="1" y="0"/>
                    <a:pt x="2" y="0"/>
                  </a:cubicBezTo>
                  <a:cubicBezTo>
                    <a:pt x="13" y="0"/>
                    <a:pt x="13" y="0"/>
                    <a:pt x="13" y="0"/>
                  </a:cubicBezTo>
                  <a:cubicBezTo>
                    <a:pt x="14" y="0"/>
                    <a:pt x="16" y="1"/>
                    <a:pt x="16" y="2"/>
                  </a:cubicBezTo>
                  <a:lnTo>
                    <a:pt x="16"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9" name="Freeform 163"/>
            <p:cNvSpPr/>
            <p:nvPr/>
          </p:nvSpPr>
          <p:spPr bwMode="auto">
            <a:xfrm>
              <a:off x="5241047" y="1812823"/>
              <a:ext cx="45540" cy="48793"/>
            </a:xfrm>
            <a:custGeom>
              <a:avLst/>
              <a:gdLst>
                <a:gd name="T0" fmla="*/ 17 w 18"/>
                <a:gd name="T1" fmla="*/ 5 h 19"/>
                <a:gd name="T2" fmla="*/ 18 w 18"/>
                <a:gd name="T3" fmla="*/ 9 h 19"/>
                <a:gd name="T4" fmla="*/ 12 w 18"/>
                <a:gd name="T5" fmla="*/ 18 h 19"/>
                <a:gd name="T6" fmla="*/ 9 w 18"/>
                <a:gd name="T7" fmla="*/ 19 h 19"/>
                <a:gd name="T8" fmla="*/ 2 w 18"/>
                <a:gd name="T9" fmla="*/ 15 h 19"/>
                <a:gd name="T10" fmla="*/ 1 w 18"/>
                <a:gd name="T11" fmla="*/ 11 h 19"/>
                <a:gd name="T12" fmla="*/ 6 w 18"/>
                <a:gd name="T13" fmla="*/ 2 h 19"/>
                <a:gd name="T14" fmla="*/ 10 w 18"/>
                <a:gd name="T15" fmla="*/ 1 h 19"/>
                <a:gd name="T16" fmla="*/ 17 w 18"/>
                <a:gd name="T1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7" y="5"/>
                  </a:moveTo>
                  <a:cubicBezTo>
                    <a:pt x="18" y="6"/>
                    <a:pt x="18" y="7"/>
                    <a:pt x="18" y="9"/>
                  </a:cubicBezTo>
                  <a:cubicBezTo>
                    <a:pt x="12" y="18"/>
                    <a:pt x="12" y="18"/>
                    <a:pt x="12" y="18"/>
                  </a:cubicBezTo>
                  <a:cubicBezTo>
                    <a:pt x="12" y="19"/>
                    <a:pt x="10" y="19"/>
                    <a:pt x="9" y="19"/>
                  </a:cubicBezTo>
                  <a:cubicBezTo>
                    <a:pt x="2" y="15"/>
                    <a:pt x="2" y="15"/>
                    <a:pt x="2" y="15"/>
                  </a:cubicBezTo>
                  <a:cubicBezTo>
                    <a:pt x="1" y="14"/>
                    <a:pt x="0" y="12"/>
                    <a:pt x="1" y="11"/>
                  </a:cubicBezTo>
                  <a:cubicBezTo>
                    <a:pt x="6" y="2"/>
                    <a:pt x="6" y="2"/>
                    <a:pt x="6" y="2"/>
                  </a:cubicBezTo>
                  <a:cubicBezTo>
                    <a:pt x="7" y="1"/>
                    <a:pt x="8" y="0"/>
                    <a:pt x="10" y="1"/>
                  </a:cubicBezTo>
                  <a:lnTo>
                    <a:pt x="17"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0" name="Freeform 164"/>
            <p:cNvSpPr/>
            <p:nvPr/>
          </p:nvSpPr>
          <p:spPr bwMode="auto">
            <a:xfrm>
              <a:off x="5243216" y="1884386"/>
              <a:ext cx="46625" cy="48793"/>
            </a:xfrm>
            <a:custGeom>
              <a:avLst/>
              <a:gdLst>
                <a:gd name="T0" fmla="*/ 9 w 18"/>
                <a:gd name="T1" fmla="*/ 0 h 19"/>
                <a:gd name="T2" fmla="*/ 12 w 18"/>
                <a:gd name="T3" fmla="*/ 1 h 19"/>
                <a:gd name="T4" fmla="*/ 18 w 18"/>
                <a:gd name="T5" fmla="*/ 11 h 19"/>
                <a:gd name="T6" fmla="*/ 17 w 18"/>
                <a:gd name="T7" fmla="*/ 14 h 19"/>
                <a:gd name="T8" fmla="*/ 10 w 18"/>
                <a:gd name="T9" fmla="*/ 18 h 19"/>
                <a:gd name="T10" fmla="*/ 6 w 18"/>
                <a:gd name="T11" fmla="*/ 17 h 19"/>
                <a:gd name="T12" fmla="*/ 1 w 18"/>
                <a:gd name="T13" fmla="*/ 8 h 19"/>
                <a:gd name="T14" fmla="*/ 2 w 18"/>
                <a:gd name="T15" fmla="*/ 5 h 19"/>
                <a:gd name="T16" fmla="*/ 9 w 1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9" y="0"/>
                  </a:moveTo>
                  <a:cubicBezTo>
                    <a:pt x="10" y="0"/>
                    <a:pt x="12" y="0"/>
                    <a:pt x="12" y="1"/>
                  </a:cubicBezTo>
                  <a:cubicBezTo>
                    <a:pt x="18" y="11"/>
                    <a:pt x="18" y="11"/>
                    <a:pt x="18" y="11"/>
                  </a:cubicBezTo>
                  <a:cubicBezTo>
                    <a:pt x="18" y="12"/>
                    <a:pt x="18" y="14"/>
                    <a:pt x="17" y="14"/>
                  </a:cubicBezTo>
                  <a:cubicBezTo>
                    <a:pt x="10" y="18"/>
                    <a:pt x="10" y="18"/>
                    <a:pt x="10" y="18"/>
                  </a:cubicBezTo>
                  <a:cubicBezTo>
                    <a:pt x="8" y="19"/>
                    <a:pt x="7" y="19"/>
                    <a:pt x="6" y="17"/>
                  </a:cubicBezTo>
                  <a:cubicBezTo>
                    <a:pt x="1" y="8"/>
                    <a:pt x="1" y="8"/>
                    <a:pt x="1" y="8"/>
                  </a:cubicBezTo>
                  <a:cubicBezTo>
                    <a:pt x="0" y="7"/>
                    <a:pt x="1" y="5"/>
                    <a:pt x="2" y="5"/>
                  </a:cubicBez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1" name="Freeform 165"/>
            <p:cNvSpPr/>
            <p:nvPr/>
          </p:nvSpPr>
          <p:spPr bwMode="auto">
            <a:xfrm>
              <a:off x="5310441" y="1925589"/>
              <a:ext cx="40119" cy="33613"/>
            </a:xfrm>
            <a:custGeom>
              <a:avLst/>
              <a:gdLst>
                <a:gd name="T0" fmla="*/ 0 w 16"/>
                <a:gd name="T1" fmla="*/ 2 h 13"/>
                <a:gd name="T2" fmla="*/ 2 w 16"/>
                <a:gd name="T3" fmla="*/ 0 h 13"/>
                <a:gd name="T4" fmla="*/ 13 w 16"/>
                <a:gd name="T5" fmla="*/ 0 h 13"/>
                <a:gd name="T6" fmla="*/ 16 w 16"/>
                <a:gd name="T7" fmla="*/ 2 h 13"/>
                <a:gd name="T8" fmla="*/ 16 w 16"/>
                <a:gd name="T9" fmla="*/ 10 h 13"/>
                <a:gd name="T10" fmla="*/ 13 w 16"/>
                <a:gd name="T11" fmla="*/ 13 h 13"/>
                <a:gd name="T12" fmla="*/ 2 w 16"/>
                <a:gd name="T13" fmla="*/ 13 h 13"/>
                <a:gd name="T14" fmla="*/ 0 w 16"/>
                <a:gd name="T15" fmla="*/ 10 h 13"/>
                <a:gd name="T16" fmla="*/ 0 w 16"/>
                <a:gd name="T1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0" y="2"/>
                  </a:moveTo>
                  <a:cubicBezTo>
                    <a:pt x="0" y="1"/>
                    <a:pt x="1" y="0"/>
                    <a:pt x="2" y="0"/>
                  </a:cubicBezTo>
                  <a:cubicBezTo>
                    <a:pt x="13" y="0"/>
                    <a:pt x="13" y="0"/>
                    <a:pt x="13" y="0"/>
                  </a:cubicBezTo>
                  <a:cubicBezTo>
                    <a:pt x="14" y="0"/>
                    <a:pt x="16" y="1"/>
                    <a:pt x="16" y="2"/>
                  </a:cubicBezTo>
                  <a:cubicBezTo>
                    <a:pt x="16" y="10"/>
                    <a:pt x="16" y="10"/>
                    <a:pt x="16" y="10"/>
                  </a:cubicBezTo>
                  <a:cubicBezTo>
                    <a:pt x="16" y="12"/>
                    <a:pt x="14" y="13"/>
                    <a:pt x="13" y="13"/>
                  </a:cubicBezTo>
                  <a:cubicBezTo>
                    <a:pt x="2" y="13"/>
                    <a:pt x="2" y="13"/>
                    <a:pt x="2" y="13"/>
                  </a:cubicBezTo>
                  <a:cubicBezTo>
                    <a:pt x="1" y="13"/>
                    <a:pt x="0" y="12"/>
                    <a:pt x="0" y="1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2" name="Freeform 166"/>
            <p:cNvSpPr/>
            <p:nvPr/>
          </p:nvSpPr>
          <p:spPr bwMode="auto">
            <a:xfrm>
              <a:off x="5366824" y="1880049"/>
              <a:ext cx="45540" cy="47708"/>
            </a:xfrm>
            <a:custGeom>
              <a:avLst/>
              <a:gdLst>
                <a:gd name="T0" fmla="*/ 1 w 18"/>
                <a:gd name="T1" fmla="*/ 14 h 19"/>
                <a:gd name="T2" fmla="*/ 1 w 18"/>
                <a:gd name="T3" fmla="*/ 11 h 19"/>
                <a:gd name="T4" fmla="*/ 6 w 18"/>
                <a:gd name="T5" fmla="*/ 2 h 19"/>
                <a:gd name="T6" fmla="*/ 9 w 18"/>
                <a:gd name="T7" fmla="*/ 1 h 19"/>
                <a:gd name="T8" fmla="*/ 17 w 18"/>
                <a:gd name="T9" fmla="*/ 5 h 19"/>
                <a:gd name="T10" fmla="*/ 17 w 18"/>
                <a:gd name="T11" fmla="*/ 8 h 19"/>
                <a:gd name="T12" fmla="*/ 12 w 18"/>
                <a:gd name="T13" fmla="*/ 18 h 19"/>
                <a:gd name="T14" fmla="*/ 9 w 18"/>
                <a:gd name="T15" fmla="*/ 19 h 19"/>
                <a:gd name="T16" fmla="*/ 1 w 18"/>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 y="14"/>
                  </a:moveTo>
                  <a:cubicBezTo>
                    <a:pt x="0" y="14"/>
                    <a:pt x="0" y="12"/>
                    <a:pt x="1" y="11"/>
                  </a:cubicBezTo>
                  <a:cubicBezTo>
                    <a:pt x="6" y="2"/>
                    <a:pt x="6" y="2"/>
                    <a:pt x="6" y="2"/>
                  </a:cubicBezTo>
                  <a:cubicBezTo>
                    <a:pt x="7" y="0"/>
                    <a:pt x="8" y="0"/>
                    <a:pt x="9" y="1"/>
                  </a:cubicBezTo>
                  <a:cubicBezTo>
                    <a:pt x="17" y="5"/>
                    <a:pt x="17" y="5"/>
                    <a:pt x="17" y="5"/>
                  </a:cubicBezTo>
                  <a:cubicBezTo>
                    <a:pt x="18" y="6"/>
                    <a:pt x="18" y="7"/>
                    <a:pt x="17" y="8"/>
                  </a:cubicBezTo>
                  <a:cubicBezTo>
                    <a:pt x="12" y="18"/>
                    <a:pt x="12" y="18"/>
                    <a:pt x="12" y="18"/>
                  </a:cubicBezTo>
                  <a:cubicBezTo>
                    <a:pt x="11" y="19"/>
                    <a:pt x="10" y="19"/>
                    <a:pt x="9" y="19"/>
                  </a:cubicBezTo>
                  <a:lnTo>
                    <a:pt x="1"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3" name="Freeform 167"/>
            <p:cNvSpPr/>
            <p:nvPr/>
          </p:nvSpPr>
          <p:spPr bwMode="auto">
            <a:xfrm>
              <a:off x="5363572" y="1810655"/>
              <a:ext cx="46625" cy="48793"/>
            </a:xfrm>
            <a:custGeom>
              <a:avLst/>
              <a:gdLst>
                <a:gd name="T0" fmla="*/ 9 w 18"/>
                <a:gd name="T1" fmla="*/ 18 h 19"/>
                <a:gd name="T2" fmla="*/ 6 w 18"/>
                <a:gd name="T3" fmla="*/ 17 h 19"/>
                <a:gd name="T4" fmla="*/ 1 w 18"/>
                <a:gd name="T5" fmla="*/ 8 h 19"/>
                <a:gd name="T6" fmla="*/ 1 w 18"/>
                <a:gd name="T7" fmla="*/ 4 h 19"/>
                <a:gd name="T8" fmla="*/ 9 w 18"/>
                <a:gd name="T9" fmla="*/ 0 h 19"/>
                <a:gd name="T10" fmla="*/ 12 w 18"/>
                <a:gd name="T11" fmla="*/ 1 h 19"/>
                <a:gd name="T12" fmla="*/ 17 w 18"/>
                <a:gd name="T13" fmla="*/ 11 h 19"/>
                <a:gd name="T14" fmla="*/ 17 w 18"/>
                <a:gd name="T15" fmla="*/ 14 h 19"/>
                <a:gd name="T16" fmla="*/ 9 w 18"/>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9" y="18"/>
                  </a:moveTo>
                  <a:cubicBezTo>
                    <a:pt x="8" y="19"/>
                    <a:pt x="7" y="18"/>
                    <a:pt x="6" y="17"/>
                  </a:cubicBezTo>
                  <a:cubicBezTo>
                    <a:pt x="1" y="8"/>
                    <a:pt x="1" y="8"/>
                    <a:pt x="1" y="8"/>
                  </a:cubicBezTo>
                  <a:cubicBezTo>
                    <a:pt x="0" y="7"/>
                    <a:pt x="0" y="5"/>
                    <a:pt x="1" y="4"/>
                  </a:cubicBezTo>
                  <a:cubicBezTo>
                    <a:pt x="9" y="0"/>
                    <a:pt x="9" y="0"/>
                    <a:pt x="9" y="0"/>
                  </a:cubicBezTo>
                  <a:cubicBezTo>
                    <a:pt x="10" y="0"/>
                    <a:pt x="11" y="0"/>
                    <a:pt x="12" y="1"/>
                  </a:cubicBezTo>
                  <a:cubicBezTo>
                    <a:pt x="17" y="11"/>
                    <a:pt x="17" y="11"/>
                    <a:pt x="17" y="11"/>
                  </a:cubicBezTo>
                  <a:cubicBezTo>
                    <a:pt x="18" y="12"/>
                    <a:pt x="18" y="13"/>
                    <a:pt x="17" y="14"/>
                  </a:cubicBezTo>
                  <a:lnTo>
                    <a:pt x="9"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4" name="Freeform 168"/>
            <p:cNvSpPr>
              <a:spLocks noEditPoints="1"/>
            </p:cNvSpPr>
            <p:nvPr/>
          </p:nvSpPr>
          <p:spPr bwMode="auto">
            <a:xfrm>
              <a:off x="5263818" y="1807401"/>
              <a:ext cx="125777" cy="125777"/>
            </a:xfrm>
            <a:custGeom>
              <a:avLst/>
              <a:gdLst>
                <a:gd name="T0" fmla="*/ 25 w 49"/>
                <a:gd name="T1" fmla="*/ 0 h 49"/>
                <a:gd name="T2" fmla="*/ 0 w 49"/>
                <a:gd name="T3" fmla="*/ 25 h 49"/>
                <a:gd name="T4" fmla="*/ 25 w 49"/>
                <a:gd name="T5" fmla="*/ 49 h 49"/>
                <a:gd name="T6" fmla="*/ 49 w 49"/>
                <a:gd name="T7" fmla="*/ 25 h 49"/>
                <a:gd name="T8" fmla="*/ 25 w 49"/>
                <a:gd name="T9" fmla="*/ 0 h 49"/>
                <a:gd name="T10" fmla="*/ 25 w 49"/>
                <a:gd name="T11" fmla="*/ 37 h 49"/>
                <a:gd name="T12" fmla="*/ 13 w 49"/>
                <a:gd name="T13" fmla="*/ 25 h 49"/>
                <a:gd name="T14" fmla="*/ 25 w 49"/>
                <a:gd name="T15" fmla="*/ 13 h 49"/>
                <a:gd name="T16" fmla="*/ 36 w 49"/>
                <a:gd name="T17" fmla="*/ 25 h 49"/>
                <a:gd name="T18" fmla="*/ 25 w 49"/>
                <a:gd name="T19" fmla="*/ 3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9">
                  <a:moveTo>
                    <a:pt x="25" y="0"/>
                  </a:moveTo>
                  <a:cubicBezTo>
                    <a:pt x="11" y="0"/>
                    <a:pt x="0" y="11"/>
                    <a:pt x="0" y="25"/>
                  </a:cubicBezTo>
                  <a:cubicBezTo>
                    <a:pt x="0" y="38"/>
                    <a:pt x="11" y="49"/>
                    <a:pt x="25" y="49"/>
                  </a:cubicBezTo>
                  <a:cubicBezTo>
                    <a:pt x="38" y="49"/>
                    <a:pt x="49" y="38"/>
                    <a:pt x="49" y="25"/>
                  </a:cubicBezTo>
                  <a:cubicBezTo>
                    <a:pt x="49" y="11"/>
                    <a:pt x="38" y="0"/>
                    <a:pt x="25" y="0"/>
                  </a:cubicBezTo>
                  <a:close/>
                  <a:moveTo>
                    <a:pt x="25" y="37"/>
                  </a:moveTo>
                  <a:cubicBezTo>
                    <a:pt x="18" y="37"/>
                    <a:pt x="13" y="31"/>
                    <a:pt x="13" y="25"/>
                  </a:cubicBezTo>
                  <a:cubicBezTo>
                    <a:pt x="13" y="18"/>
                    <a:pt x="18" y="13"/>
                    <a:pt x="25" y="13"/>
                  </a:cubicBezTo>
                  <a:cubicBezTo>
                    <a:pt x="31" y="13"/>
                    <a:pt x="36" y="18"/>
                    <a:pt x="36" y="25"/>
                  </a:cubicBezTo>
                  <a:cubicBezTo>
                    <a:pt x="36" y="31"/>
                    <a:pt x="31" y="37"/>
                    <a:pt x="25"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5" name="Freeform 169"/>
            <p:cNvSpPr>
              <a:spLocks noEditPoints="1"/>
            </p:cNvSpPr>
            <p:nvPr/>
          </p:nvSpPr>
          <p:spPr bwMode="auto">
            <a:xfrm>
              <a:off x="4930942" y="1923420"/>
              <a:ext cx="312274" cy="317696"/>
            </a:xfrm>
            <a:custGeom>
              <a:avLst/>
              <a:gdLst>
                <a:gd name="T0" fmla="*/ 61 w 122"/>
                <a:gd name="T1" fmla="*/ 124 h 124"/>
                <a:gd name="T2" fmla="*/ 0 w 122"/>
                <a:gd name="T3" fmla="*/ 62 h 124"/>
                <a:gd name="T4" fmla="*/ 61 w 122"/>
                <a:gd name="T5" fmla="*/ 0 h 124"/>
                <a:gd name="T6" fmla="*/ 122 w 122"/>
                <a:gd name="T7" fmla="*/ 62 h 124"/>
                <a:gd name="T8" fmla="*/ 61 w 122"/>
                <a:gd name="T9" fmla="*/ 124 h 124"/>
                <a:gd name="T10" fmla="*/ 61 w 122"/>
                <a:gd name="T11" fmla="*/ 11 h 124"/>
                <a:gd name="T12" fmla="*/ 11 w 122"/>
                <a:gd name="T13" fmla="*/ 62 h 124"/>
                <a:gd name="T14" fmla="*/ 61 w 122"/>
                <a:gd name="T15" fmla="*/ 113 h 124"/>
                <a:gd name="T16" fmla="*/ 111 w 122"/>
                <a:gd name="T17" fmla="*/ 62 h 124"/>
                <a:gd name="T18" fmla="*/ 61 w 122"/>
                <a:gd name="T19" fmla="*/ 1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24">
                  <a:moveTo>
                    <a:pt x="61" y="124"/>
                  </a:moveTo>
                  <a:cubicBezTo>
                    <a:pt x="27" y="124"/>
                    <a:pt x="0" y="96"/>
                    <a:pt x="0" y="62"/>
                  </a:cubicBezTo>
                  <a:cubicBezTo>
                    <a:pt x="0" y="28"/>
                    <a:pt x="27" y="0"/>
                    <a:pt x="61" y="0"/>
                  </a:cubicBezTo>
                  <a:cubicBezTo>
                    <a:pt x="95" y="0"/>
                    <a:pt x="122" y="28"/>
                    <a:pt x="122" y="62"/>
                  </a:cubicBezTo>
                  <a:cubicBezTo>
                    <a:pt x="122" y="96"/>
                    <a:pt x="95" y="124"/>
                    <a:pt x="61" y="124"/>
                  </a:cubicBezTo>
                  <a:close/>
                  <a:moveTo>
                    <a:pt x="61" y="11"/>
                  </a:moveTo>
                  <a:cubicBezTo>
                    <a:pt x="33" y="11"/>
                    <a:pt x="11" y="34"/>
                    <a:pt x="11" y="62"/>
                  </a:cubicBezTo>
                  <a:cubicBezTo>
                    <a:pt x="11" y="90"/>
                    <a:pt x="33" y="113"/>
                    <a:pt x="61" y="113"/>
                  </a:cubicBezTo>
                  <a:cubicBezTo>
                    <a:pt x="88" y="113"/>
                    <a:pt x="111" y="90"/>
                    <a:pt x="111" y="62"/>
                  </a:cubicBezTo>
                  <a:cubicBezTo>
                    <a:pt x="111" y="34"/>
                    <a:pt x="88" y="11"/>
                    <a:pt x="6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6" name="Freeform 170"/>
            <p:cNvSpPr>
              <a:spLocks noEditPoints="1"/>
            </p:cNvSpPr>
            <p:nvPr/>
          </p:nvSpPr>
          <p:spPr bwMode="auto">
            <a:xfrm>
              <a:off x="5012264" y="1927757"/>
              <a:ext cx="148547" cy="307937"/>
            </a:xfrm>
            <a:custGeom>
              <a:avLst/>
              <a:gdLst>
                <a:gd name="T0" fmla="*/ 29 w 58"/>
                <a:gd name="T1" fmla="*/ 120 h 120"/>
                <a:gd name="T2" fmla="*/ 0 w 58"/>
                <a:gd name="T3" fmla="*/ 60 h 120"/>
                <a:gd name="T4" fmla="*/ 29 w 58"/>
                <a:gd name="T5" fmla="*/ 0 h 120"/>
                <a:gd name="T6" fmla="*/ 58 w 58"/>
                <a:gd name="T7" fmla="*/ 60 h 120"/>
                <a:gd name="T8" fmla="*/ 29 w 58"/>
                <a:gd name="T9" fmla="*/ 120 h 120"/>
                <a:gd name="T10" fmla="*/ 29 w 58"/>
                <a:gd name="T11" fmla="*/ 11 h 120"/>
                <a:gd name="T12" fmla="*/ 11 w 58"/>
                <a:gd name="T13" fmla="*/ 60 h 120"/>
                <a:gd name="T14" fmla="*/ 29 w 58"/>
                <a:gd name="T15" fmla="*/ 109 h 120"/>
                <a:gd name="T16" fmla="*/ 46 w 58"/>
                <a:gd name="T17" fmla="*/ 60 h 120"/>
                <a:gd name="T18" fmla="*/ 29 w 58"/>
                <a:gd name="T19" fmla="*/ 1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120">
                  <a:moveTo>
                    <a:pt x="29" y="120"/>
                  </a:moveTo>
                  <a:cubicBezTo>
                    <a:pt x="13" y="120"/>
                    <a:pt x="0" y="94"/>
                    <a:pt x="0" y="60"/>
                  </a:cubicBezTo>
                  <a:cubicBezTo>
                    <a:pt x="0" y="26"/>
                    <a:pt x="13" y="0"/>
                    <a:pt x="29" y="0"/>
                  </a:cubicBezTo>
                  <a:cubicBezTo>
                    <a:pt x="45" y="0"/>
                    <a:pt x="58" y="26"/>
                    <a:pt x="58" y="60"/>
                  </a:cubicBezTo>
                  <a:cubicBezTo>
                    <a:pt x="58" y="94"/>
                    <a:pt x="45" y="120"/>
                    <a:pt x="29" y="120"/>
                  </a:cubicBezTo>
                  <a:close/>
                  <a:moveTo>
                    <a:pt x="29" y="11"/>
                  </a:moveTo>
                  <a:cubicBezTo>
                    <a:pt x="22" y="11"/>
                    <a:pt x="11" y="30"/>
                    <a:pt x="11" y="60"/>
                  </a:cubicBezTo>
                  <a:cubicBezTo>
                    <a:pt x="11" y="90"/>
                    <a:pt x="22" y="109"/>
                    <a:pt x="29" y="109"/>
                  </a:cubicBezTo>
                  <a:cubicBezTo>
                    <a:pt x="36" y="109"/>
                    <a:pt x="46" y="90"/>
                    <a:pt x="46" y="60"/>
                  </a:cubicBezTo>
                  <a:cubicBezTo>
                    <a:pt x="46" y="30"/>
                    <a:pt x="36" y="11"/>
                    <a:pt x="2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7" name="Freeform 171"/>
            <p:cNvSpPr/>
            <p:nvPr/>
          </p:nvSpPr>
          <p:spPr bwMode="auto">
            <a:xfrm>
              <a:off x="4930942" y="2066546"/>
              <a:ext cx="312274" cy="28191"/>
            </a:xfrm>
            <a:custGeom>
              <a:avLst/>
              <a:gdLst>
                <a:gd name="T0" fmla="*/ 116 w 122"/>
                <a:gd name="T1" fmla="*/ 11 h 11"/>
                <a:gd name="T2" fmla="*/ 5 w 122"/>
                <a:gd name="T3" fmla="*/ 11 h 11"/>
                <a:gd name="T4" fmla="*/ 0 w 122"/>
                <a:gd name="T5" fmla="*/ 6 h 11"/>
                <a:gd name="T6" fmla="*/ 5 w 122"/>
                <a:gd name="T7" fmla="*/ 0 h 11"/>
                <a:gd name="T8" fmla="*/ 116 w 122"/>
                <a:gd name="T9" fmla="*/ 0 h 11"/>
                <a:gd name="T10" fmla="*/ 122 w 122"/>
                <a:gd name="T11" fmla="*/ 6 h 11"/>
                <a:gd name="T12" fmla="*/ 116 w 122"/>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22" h="11">
                  <a:moveTo>
                    <a:pt x="116" y="11"/>
                  </a:moveTo>
                  <a:cubicBezTo>
                    <a:pt x="5" y="11"/>
                    <a:pt x="5" y="11"/>
                    <a:pt x="5" y="11"/>
                  </a:cubicBezTo>
                  <a:cubicBezTo>
                    <a:pt x="2" y="11"/>
                    <a:pt x="0" y="9"/>
                    <a:pt x="0" y="6"/>
                  </a:cubicBezTo>
                  <a:cubicBezTo>
                    <a:pt x="0" y="3"/>
                    <a:pt x="2" y="0"/>
                    <a:pt x="5" y="0"/>
                  </a:cubicBezTo>
                  <a:cubicBezTo>
                    <a:pt x="116" y="0"/>
                    <a:pt x="116" y="0"/>
                    <a:pt x="116" y="0"/>
                  </a:cubicBezTo>
                  <a:cubicBezTo>
                    <a:pt x="119" y="0"/>
                    <a:pt x="122" y="3"/>
                    <a:pt x="122" y="6"/>
                  </a:cubicBezTo>
                  <a:cubicBezTo>
                    <a:pt x="122" y="9"/>
                    <a:pt x="119" y="11"/>
                    <a:pt x="11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8" name="Freeform 172"/>
            <p:cNvSpPr/>
            <p:nvPr/>
          </p:nvSpPr>
          <p:spPr bwMode="auto">
            <a:xfrm>
              <a:off x="4951544" y="1987393"/>
              <a:ext cx="268902" cy="45540"/>
            </a:xfrm>
            <a:custGeom>
              <a:avLst/>
              <a:gdLst>
                <a:gd name="T0" fmla="*/ 53 w 105"/>
                <a:gd name="T1" fmla="*/ 18 h 18"/>
                <a:gd name="T2" fmla="*/ 5 w 105"/>
                <a:gd name="T3" fmla="*/ 12 h 18"/>
                <a:gd name="T4" fmla="*/ 1 w 105"/>
                <a:gd name="T5" fmla="*/ 5 h 18"/>
                <a:gd name="T6" fmla="*/ 8 w 105"/>
                <a:gd name="T7" fmla="*/ 1 h 18"/>
                <a:gd name="T8" fmla="*/ 98 w 105"/>
                <a:gd name="T9" fmla="*/ 1 h 18"/>
                <a:gd name="T10" fmla="*/ 104 w 105"/>
                <a:gd name="T11" fmla="*/ 5 h 18"/>
                <a:gd name="T12" fmla="*/ 101 w 105"/>
                <a:gd name="T13" fmla="*/ 12 h 18"/>
                <a:gd name="T14" fmla="*/ 53 w 105"/>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18">
                  <a:moveTo>
                    <a:pt x="53" y="18"/>
                  </a:moveTo>
                  <a:cubicBezTo>
                    <a:pt x="37" y="18"/>
                    <a:pt x="21" y="16"/>
                    <a:pt x="5" y="12"/>
                  </a:cubicBezTo>
                  <a:cubicBezTo>
                    <a:pt x="2" y="11"/>
                    <a:pt x="0" y="8"/>
                    <a:pt x="1" y="5"/>
                  </a:cubicBezTo>
                  <a:cubicBezTo>
                    <a:pt x="2" y="2"/>
                    <a:pt x="5" y="0"/>
                    <a:pt x="8" y="1"/>
                  </a:cubicBezTo>
                  <a:cubicBezTo>
                    <a:pt x="37" y="9"/>
                    <a:pt x="68" y="9"/>
                    <a:pt x="98" y="1"/>
                  </a:cubicBezTo>
                  <a:cubicBezTo>
                    <a:pt x="101" y="0"/>
                    <a:pt x="104" y="2"/>
                    <a:pt x="104" y="5"/>
                  </a:cubicBezTo>
                  <a:cubicBezTo>
                    <a:pt x="105" y="8"/>
                    <a:pt x="104" y="11"/>
                    <a:pt x="101" y="12"/>
                  </a:cubicBezTo>
                  <a:cubicBezTo>
                    <a:pt x="85" y="16"/>
                    <a:pt x="69" y="18"/>
                    <a:pt x="53"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9" name="Freeform 173"/>
            <p:cNvSpPr/>
            <p:nvPr/>
          </p:nvSpPr>
          <p:spPr bwMode="auto">
            <a:xfrm>
              <a:off x="4951544" y="2126181"/>
              <a:ext cx="268902" cy="50962"/>
            </a:xfrm>
            <a:custGeom>
              <a:avLst/>
              <a:gdLst>
                <a:gd name="T0" fmla="*/ 7 w 105"/>
                <a:gd name="T1" fmla="*/ 19 h 20"/>
                <a:gd name="T2" fmla="*/ 1 w 105"/>
                <a:gd name="T3" fmla="*/ 15 h 20"/>
                <a:gd name="T4" fmla="*/ 5 w 105"/>
                <a:gd name="T5" fmla="*/ 8 h 20"/>
                <a:gd name="T6" fmla="*/ 101 w 105"/>
                <a:gd name="T7" fmla="*/ 8 h 20"/>
                <a:gd name="T8" fmla="*/ 104 w 105"/>
                <a:gd name="T9" fmla="*/ 15 h 20"/>
                <a:gd name="T10" fmla="*/ 98 w 105"/>
                <a:gd name="T11" fmla="*/ 19 h 20"/>
                <a:gd name="T12" fmla="*/ 8 w 105"/>
                <a:gd name="T13" fmla="*/ 19 h 20"/>
                <a:gd name="T14" fmla="*/ 7 w 105"/>
                <a:gd name="T15" fmla="*/ 19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0">
                  <a:moveTo>
                    <a:pt x="7" y="19"/>
                  </a:moveTo>
                  <a:cubicBezTo>
                    <a:pt x="4" y="19"/>
                    <a:pt x="2" y="17"/>
                    <a:pt x="1" y="15"/>
                  </a:cubicBezTo>
                  <a:cubicBezTo>
                    <a:pt x="0" y="12"/>
                    <a:pt x="2" y="9"/>
                    <a:pt x="5" y="8"/>
                  </a:cubicBezTo>
                  <a:cubicBezTo>
                    <a:pt x="36" y="0"/>
                    <a:pt x="69" y="0"/>
                    <a:pt x="101" y="8"/>
                  </a:cubicBezTo>
                  <a:cubicBezTo>
                    <a:pt x="104" y="9"/>
                    <a:pt x="105" y="12"/>
                    <a:pt x="104" y="15"/>
                  </a:cubicBezTo>
                  <a:cubicBezTo>
                    <a:pt x="104" y="18"/>
                    <a:pt x="101" y="20"/>
                    <a:pt x="98" y="19"/>
                  </a:cubicBezTo>
                  <a:cubicBezTo>
                    <a:pt x="68" y="11"/>
                    <a:pt x="37" y="11"/>
                    <a:pt x="8" y="19"/>
                  </a:cubicBezTo>
                  <a:cubicBezTo>
                    <a:pt x="8" y="19"/>
                    <a:pt x="7" y="19"/>
                    <a:pt x="7"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0" name="Freeform 174"/>
            <p:cNvSpPr/>
            <p:nvPr/>
          </p:nvSpPr>
          <p:spPr bwMode="auto">
            <a:xfrm>
              <a:off x="5058888" y="1861616"/>
              <a:ext cx="71563" cy="56383"/>
            </a:xfrm>
            <a:custGeom>
              <a:avLst/>
              <a:gdLst>
                <a:gd name="T0" fmla="*/ 59 w 66"/>
                <a:gd name="T1" fmla="*/ 0 h 52"/>
                <a:gd name="T2" fmla="*/ 47 w 66"/>
                <a:gd name="T3" fmla="*/ 0 h 52"/>
                <a:gd name="T4" fmla="*/ 19 w 66"/>
                <a:gd name="T5" fmla="*/ 0 h 52"/>
                <a:gd name="T6" fmla="*/ 9 w 66"/>
                <a:gd name="T7" fmla="*/ 0 h 52"/>
                <a:gd name="T8" fmla="*/ 0 w 66"/>
                <a:gd name="T9" fmla="*/ 52 h 52"/>
                <a:gd name="T10" fmla="*/ 19 w 66"/>
                <a:gd name="T11" fmla="*/ 52 h 52"/>
                <a:gd name="T12" fmla="*/ 47 w 66"/>
                <a:gd name="T13" fmla="*/ 52 h 52"/>
                <a:gd name="T14" fmla="*/ 66 w 66"/>
                <a:gd name="T15" fmla="*/ 52 h 52"/>
                <a:gd name="T16" fmla="*/ 59 w 66"/>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2">
                  <a:moveTo>
                    <a:pt x="59" y="0"/>
                  </a:moveTo>
                  <a:lnTo>
                    <a:pt x="47" y="0"/>
                  </a:lnTo>
                  <a:lnTo>
                    <a:pt x="19" y="0"/>
                  </a:lnTo>
                  <a:lnTo>
                    <a:pt x="9" y="0"/>
                  </a:lnTo>
                  <a:lnTo>
                    <a:pt x="0" y="52"/>
                  </a:lnTo>
                  <a:lnTo>
                    <a:pt x="19" y="52"/>
                  </a:lnTo>
                  <a:lnTo>
                    <a:pt x="47" y="52"/>
                  </a:lnTo>
                  <a:lnTo>
                    <a:pt x="66" y="52"/>
                  </a:lnTo>
                  <a:lnTo>
                    <a:pt x="5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1" name="Freeform 175"/>
            <p:cNvSpPr/>
            <p:nvPr/>
          </p:nvSpPr>
          <p:spPr bwMode="auto">
            <a:xfrm>
              <a:off x="4961302" y="1874627"/>
              <a:ext cx="82406" cy="79153"/>
            </a:xfrm>
            <a:custGeom>
              <a:avLst/>
              <a:gdLst>
                <a:gd name="T0" fmla="*/ 43 w 76"/>
                <a:gd name="T1" fmla="*/ 0 h 73"/>
                <a:gd name="T2" fmla="*/ 33 w 76"/>
                <a:gd name="T3" fmla="*/ 5 h 73"/>
                <a:gd name="T4" fmla="*/ 9 w 76"/>
                <a:gd name="T5" fmla="*/ 19 h 73"/>
                <a:gd name="T6" fmla="*/ 0 w 76"/>
                <a:gd name="T7" fmla="*/ 23 h 73"/>
                <a:gd name="T8" fmla="*/ 19 w 76"/>
                <a:gd name="T9" fmla="*/ 73 h 73"/>
                <a:gd name="T10" fmla="*/ 36 w 76"/>
                <a:gd name="T11" fmla="*/ 64 h 73"/>
                <a:gd name="T12" fmla="*/ 59 w 76"/>
                <a:gd name="T13" fmla="*/ 49 h 73"/>
                <a:gd name="T14" fmla="*/ 76 w 76"/>
                <a:gd name="T15" fmla="*/ 40 h 73"/>
                <a:gd name="T16" fmla="*/ 43 w 76"/>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3">
                  <a:moveTo>
                    <a:pt x="43" y="0"/>
                  </a:moveTo>
                  <a:lnTo>
                    <a:pt x="33" y="5"/>
                  </a:lnTo>
                  <a:lnTo>
                    <a:pt x="9" y="19"/>
                  </a:lnTo>
                  <a:lnTo>
                    <a:pt x="0" y="23"/>
                  </a:lnTo>
                  <a:lnTo>
                    <a:pt x="19" y="73"/>
                  </a:lnTo>
                  <a:lnTo>
                    <a:pt x="36" y="64"/>
                  </a:lnTo>
                  <a:lnTo>
                    <a:pt x="59" y="49"/>
                  </a:lnTo>
                  <a:lnTo>
                    <a:pt x="76" y="40"/>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2" name="Freeform 176"/>
            <p:cNvSpPr/>
            <p:nvPr/>
          </p:nvSpPr>
          <p:spPr bwMode="auto">
            <a:xfrm>
              <a:off x="4886487" y="1940769"/>
              <a:ext cx="82406" cy="82406"/>
            </a:xfrm>
            <a:custGeom>
              <a:avLst/>
              <a:gdLst>
                <a:gd name="T0" fmla="*/ 26 w 76"/>
                <a:gd name="T1" fmla="*/ 0 h 76"/>
                <a:gd name="T2" fmla="*/ 19 w 76"/>
                <a:gd name="T3" fmla="*/ 10 h 76"/>
                <a:gd name="T4" fmla="*/ 5 w 76"/>
                <a:gd name="T5" fmla="*/ 33 h 76"/>
                <a:gd name="T6" fmla="*/ 0 w 76"/>
                <a:gd name="T7" fmla="*/ 43 h 76"/>
                <a:gd name="T8" fmla="*/ 43 w 76"/>
                <a:gd name="T9" fmla="*/ 76 h 76"/>
                <a:gd name="T10" fmla="*/ 52 w 76"/>
                <a:gd name="T11" fmla="*/ 59 h 76"/>
                <a:gd name="T12" fmla="*/ 67 w 76"/>
                <a:gd name="T13" fmla="*/ 36 h 76"/>
                <a:gd name="T14" fmla="*/ 76 w 76"/>
                <a:gd name="T15" fmla="*/ 19 h 76"/>
                <a:gd name="T16" fmla="*/ 26 w 76"/>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6">
                  <a:moveTo>
                    <a:pt x="26" y="0"/>
                  </a:moveTo>
                  <a:lnTo>
                    <a:pt x="19" y="10"/>
                  </a:lnTo>
                  <a:lnTo>
                    <a:pt x="5" y="33"/>
                  </a:lnTo>
                  <a:lnTo>
                    <a:pt x="0" y="43"/>
                  </a:lnTo>
                  <a:lnTo>
                    <a:pt x="43" y="76"/>
                  </a:lnTo>
                  <a:lnTo>
                    <a:pt x="52" y="59"/>
                  </a:lnTo>
                  <a:lnTo>
                    <a:pt x="67" y="36"/>
                  </a:lnTo>
                  <a:lnTo>
                    <a:pt x="76" y="19"/>
                  </a:lnTo>
                  <a:lnTo>
                    <a:pt x="2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3" name="Freeform 177"/>
            <p:cNvSpPr/>
            <p:nvPr/>
          </p:nvSpPr>
          <p:spPr bwMode="auto">
            <a:xfrm>
              <a:off x="4866970" y="2036186"/>
              <a:ext cx="58551" cy="71563"/>
            </a:xfrm>
            <a:custGeom>
              <a:avLst/>
              <a:gdLst>
                <a:gd name="T0" fmla="*/ 0 w 54"/>
                <a:gd name="T1" fmla="*/ 9 h 66"/>
                <a:gd name="T2" fmla="*/ 0 w 54"/>
                <a:gd name="T3" fmla="*/ 21 h 66"/>
                <a:gd name="T4" fmla="*/ 0 w 54"/>
                <a:gd name="T5" fmla="*/ 47 h 66"/>
                <a:gd name="T6" fmla="*/ 0 w 54"/>
                <a:gd name="T7" fmla="*/ 59 h 66"/>
                <a:gd name="T8" fmla="*/ 54 w 54"/>
                <a:gd name="T9" fmla="*/ 66 h 66"/>
                <a:gd name="T10" fmla="*/ 54 w 54"/>
                <a:gd name="T11" fmla="*/ 47 h 66"/>
                <a:gd name="T12" fmla="*/ 54 w 54"/>
                <a:gd name="T13" fmla="*/ 21 h 66"/>
                <a:gd name="T14" fmla="*/ 54 w 54"/>
                <a:gd name="T15" fmla="*/ 0 h 66"/>
                <a:gd name="T16" fmla="*/ 0 w 54"/>
                <a:gd name="T17" fmla="*/ 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66">
                  <a:moveTo>
                    <a:pt x="0" y="9"/>
                  </a:moveTo>
                  <a:lnTo>
                    <a:pt x="0" y="21"/>
                  </a:lnTo>
                  <a:lnTo>
                    <a:pt x="0" y="47"/>
                  </a:lnTo>
                  <a:lnTo>
                    <a:pt x="0" y="59"/>
                  </a:lnTo>
                  <a:lnTo>
                    <a:pt x="54" y="66"/>
                  </a:lnTo>
                  <a:lnTo>
                    <a:pt x="54" y="47"/>
                  </a:lnTo>
                  <a:lnTo>
                    <a:pt x="54" y="21"/>
                  </a:lnTo>
                  <a:lnTo>
                    <a:pt x="54" y="0"/>
                  </a:ln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4" name="Freeform 178"/>
            <p:cNvSpPr/>
            <p:nvPr/>
          </p:nvSpPr>
          <p:spPr bwMode="auto">
            <a:xfrm>
              <a:off x="4878896" y="2122928"/>
              <a:ext cx="80237" cy="84574"/>
            </a:xfrm>
            <a:custGeom>
              <a:avLst/>
              <a:gdLst>
                <a:gd name="T0" fmla="*/ 0 w 74"/>
                <a:gd name="T1" fmla="*/ 36 h 78"/>
                <a:gd name="T2" fmla="*/ 5 w 74"/>
                <a:gd name="T3" fmla="*/ 45 h 78"/>
                <a:gd name="T4" fmla="*/ 19 w 74"/>
                <a:gd name="T5" fmla="*/ 69 h 78"/>
                <a:gd name="T6" fmla="*/ 24 w 74"/>
                <a:gd name="T7" fmla="*/ 78 h 78"/>
                <a:gd name="T8" fmla="*/ 74 w 74"/>
                <a:gd name="T9" fmla="*/ 59 h 78"/>
                <a:gd name="T10" fmla="*/ 64 w 74"/>
                <a:gd name="T11" fmla="*/ 43 h 78"/>
                <a:gd name="T12" fmla="*/ 50 w 74"/>
                <a:gd name="T13" fmla="*/ 17 h 78"/>
                <a:gd name="T14" fmla="*/ 41 w 74"/>
                <a:gd name="T15" fmla="*/ 0 h 78"/>
                <a:gd name="T16" fmla="*/ 0 w 74"/>
                <a:gd name="T17"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78">
                  <a:moveTo>
                    <a:pt x="0" y="36"/>
                  </a:moveTo>
                  <a:lnTo>
                    <a:pt x="5" y="45"/>
                  </a:lnTo>
                  <a:lnTo>
                    <a:pt x="19" y="69"/>
                  </a:lnTo>
                  <a:lnTo>
                    <a:pt x="24" y="78"/>
                  </a:lnTo>
                  <a:lnTo>
                    <a:pt x="74" y="59"/>
                  </a:lnTo>
                  <a:lnTo>
                    <a:pt x="64" y="43"/>
                  </a:lnTo>
                  <a:lnTo>
                    <a:pt x="50" y="17"/>
                  </a:lnTo>
                  <a:lnTo>
                    <a:pt x="41"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5" name="Freeform 179"/>
            <p:cNvSpPr/>
            <p:nvPr/>
          </p:nvSpPr>
          <p:spPr bwMode="auto">
            <a:xfrm>
              <a:off x="4946122" y="2199912"/>
              <a:ext cx="82406" cy="82406"/>
            </a:xfrm>
            <a:custGeom>
              <a:avLst/>
              <a:gdLst>
                <a:gd name="T0" fmla="*/ 0 w 76"/>
                <a:gd name="T1" fmla="*/ 50 h 76"/>
                <a:gd name="T2" fmla="*/ 9 w 76"/>
                <a:gd name="T3" fmla="*/ 54 h 76"/>
                <a:gd name="T4" fmla="*/ 33 w 76"/>
                <a:gd name="T5" fmla="*/ 69 h 76"/>
                <a:gd name="T6" fmla="*/ 42 w 76"/>
                <a:gd name="T7" fmla="*/ 76 h 76"/>
                <a:gd name="T8" fmla="*/ 76 w 76"/>
                <a:gd name="T9" fmla="*/ 33 h 76"/>
                <a:gd name="T10" fmla="*/ 59 w 76"/>
                <a:gd name="T11" fmla="*/ 24 h 76"/>
                <a:gd name="T12" fmla="*/ 35 w 76"/>
                <a:gd name="T13" fmla="*/ 10 h 76"/>
                <a:gd name="T14" fmla="*/ 19 w 76"/>
                <a:gd name="T15" fmla="*/ 0 h 76"/>
                <a:gd name="T16" fmla="*/ 0 w 76"/>
                <a:gd name="T17" fmla="*/ 5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6">
                  <a:moveTo>
                    <a:pt x="0" y="50"/>
                  </a:moveTo>
                  <a:lnTo>
                    <a:pt x="9" y="54"/>
                  </a:lnTo>
                  <a:lnTo>
                    <a:pt x="33" y="69"/>
                  </a:lnTo>
                  <a:lnTo>
                    <a:pt x="42" y="76"/>
                  </a:lnTo>
                  <a:lnTo>
                    <a:pt x="76" y="33"/>
                  </a:lnTo>
                  <a:lnTo>
                    <a:pt x="59" y="24"/>
                  </a:lnTo>
                  <a:lnTo>
                    <a:pt x="35" y="10"/>
                  </a:lnTo>
                  <a:lnTo>
                    <a:pt x="19" y="0"/>
                  </a:lnTo>
                  <a:lnTo>
                    <a:pt x="0"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6" name="Freeform 180"/>
            <p:cNvSpPr/>
            <p:nvPr/>
          </p:nvSpPr>
          <p:spPr bwMode="auto">
            <a:xfrm>
              <a:off x="5040455" y="2243284"/>
              <a:ext cx="72647" cy="59636"/>
            </a:xfrm>
            <a:custGeom>
              <a:avLst/>
              <a:gdLst>
                <a:gd name="T0" fmla="*/ 10 w 67"/>
                <a:gd name="T1" fmla="*/ 55 h 55"/>
                <a:gd name="T2" fmla="*/ 22 w 67"/>
                <a:gd name="T3" fmla="*/ 55 h 55"/>
                <a:gd name="T4" fmla="*/ 48 w 67"/>
                <a:gd name="T5" fmla="*/ 55 h 55"/>
                <a:gd name="T6" fmla="*/ 59 w 67"/>
                <a:gd name="T7" fmla="*/ 55 h 55"/>
                <a:gd name="T8" fmla="*/ 67 w 67"/>
                <a:gd name="T9" fmla="*/ 0 h 55"/>
                <a:gd name="T10" fmla="*/ 48 w 67"/>
                <a:gd name="T11" fmla="*/ 0 h 55"/>
                <a:gd name="T12" fmla="*/ 22 w 67"/>
                <a:gd name="T13" fmla="*/ 0 h 55"/>
                <a:gd name="T14" fmla="*/ 0 w 67"/>
                <a:gd name="T15" fmla="*/ 0 h 55"/>
                <a:gd name="T16" fmla="*/ 10 w 67"/>
                <a:gd name="T1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55">
                  <a:moveTo>
                    <a:pt x="10" y="55"/>
                  </a:moveTo>
                  <a:lnTo>
                    <a:pt x="22" y="55"/>
                  </a:lnTo>
                  <a:lnTo>
                    <a:pt x="48" y="55"/>
                  </a:lnTo>
                  <a:lnTo>
                    <a:pt x="59" y="55"/>
                  </a:lnTo>
                  <a:lnTo>
                    <a:pt x="67" y="0"/>
                  </a:lnTo>
                  <a:lnTo>
                    <a:pt x="48" y="0"/>
                  </a:lnTo>
                  <a:lnTo>
                    <a:pt x="22" y="0"/>
                  </a:lnTo>
                  <a:lnTo>
                    <a:pt x="0" y="0"/>
                  </a:lnTo>
                  <a:lnTo>
                    <a:pt x="10"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7" name="Freeform 181"/>
            <p:cNvSpPr/>
            <p:nvPr/>
          </p:nvSpPr>
          <p:spPr bwMode="auto">
            <a:xfrm>
              <a:off x="5128282" y="2207503"/>
              <a:ext cx="84574" cy="82406"/>
            </a:xfrm>
            <a:custGeom>
              <a:avLst/>
              <a:gdLst>
                <a:gd name="T0" fmla="*/ 35 w 78"/>
                <a:gd name="T1" fmla="*/ 76 h 76"/>
                <a:gd name="T2" fmla="*/ 45 w 78"/>
                <a:gd name="T3" fmla="*/ 71 h 76"/>
                <a:gd name="T4" fmla="*/ 68 w 78"/>
                <a:gd name="T5" fmla="*/ 57 h 76"/>
                <a:gd name="T6" fmla="*/ 78 w 78"/>
                <a:gd name="T7" fmla="*/ 52 h 76"/>
                <a:gd name="T8" fmla="*/ 59 w 78"/>
                <a:gd name="T9" fmla="*/ 0 h 76"/>
                <a:gd name="T10" fmla="*/ 42 w 78"/>
                <a:gd name="T11" fmla="*/ 10 h 76"/>
                <a:gd name="T12" fmla="*/ 16 w 78"/>
                <a:gd name="T13" fmla="*/ 24 h 76"/>
                <a:gd name="T14" fmla="*/ 0 w 78"/>
                <a:gd name="T15" fmla="*/ 33 h 76"/>
                <a:gd name="T16" fmla="*/ 35 w 78"/>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6">
                  <a:moveTo>
                    <a:pt x="35" y="76"/>
                  </a:moveTo>
                  <a:lnTo>
                    <a:pt x="45" y="71"/>
                  </a:lnTo>
                  <a:lnTo>
                    <a:pt x="68" y="57"/>
                  </a:lnTo>
                  <a:lnTo>
                    <a:pt x="78" y="52"/>
                  </a:lnTo>
                  <a:lnTo>
                    <a:pt x="59" y="0"/>
                  </a:lnTo>
                  <a:lnTo>
                    <a:pt x="42" y="10"/>
                  </a:lnTo>
                  <a:lnTo>
                    <a:pt x="16" y="24"/>
                  </a:lnTo>
                  <a:lnTo>
                    <a:pt x="0" y="33"/>
                  </a:lnTo>
                  <a:lnTo>
                    <a:pt x="35"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8" name="Freeform 182"/>
            <p:cNvSpPr/>
            <p:nvPr/>
          </p:nvSpPr>
          <p:spPr bwMode="auto">
            <a:xfrm>
              <a:off x="5205266" y="2138108"/>
              <a:ext cx="81322" cy="84574"/>
            </a:xfrm>
            <a:custGeom>
              <a:avLst/>
              <a:gdLst>
                <a:gd name="T0" fmla="*/ 49 w 75"/>
                <a:gd name="T1" fmla="*/ 78 h 78"/>
                <a:gd name="T2" fmla="*/ 56 w 75"/>
                <a:gd name="T3" fmla="*/ 69 h 78"/>
                <a:gd name="T4" fmla="*/ 68 w 75"/>
                <a:gd name="T5" fmla="*/ 45 h 78"/>
                <a:gd name="T6" fmla="*/ 75 w 75"/>
                <a:gd name="T7" fmla="*/ 36 h 78"/>
                <a:gd name="T8" fmla="*/ 33 w 75"/>
                <a:gd name="T9" fmla="*/ 0 h 78"/>
                <a:gd name="T10" fmla="*/ 23 w 75"/>
                <a:gd name="T11" fmla="*/ 17 h 78"/>
                <a:gd name="T12" fmla="*/ 9 w 75"/>
                <a:gd name="T13" fmla="*/ 43 h 78"/>
                <a:gd name="T14" fmla="*/ 0 w 75"/>
                <a:gd name="T15" fmla="*/ 59 h 78"/>
                <a:gd name="T16" fmla="*/ 49 w 75"/>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78">
                  <a:moveTo>
                    <a:pt x="49" y="78"/>
                  </a:moveTo>
                  <a:lnTo>
                    <a:pt x="56" y="69"/>
                  </a:lnTo>
                  <a:lnTo>
                    <a:pt x="68" y="45"/>
                  </a:lnTo>
                  <a:lnTo>
                    <a:pt x="75" y="36"/>
                  </a:lnTo>
                  <a:lnTo>
                    <a:pt x="33" y="0"/>
                  </a:lnTo>
                  <a:lnTo>
                    <a:pt x="23" y="17"/>
                  </a:lnTo>
                  <a:lnTo>
                    <a:pt x="9" y="43"/>
                  </a:lnTo>
                  <a:lnTo>
                    <a:pt x="0" y="59"/>
                  </a:lnTo>
                  <a:lnTo>
                    <a:pt x="49"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9" name="Freeform 183"/>
            <p:cNvSpPr/>
            <p:nvPr/>
          </p:nvSpPr>
          <p:spPr bwMode="auto">
            <a:xfrm>
              <a:off x="5248638" y="2053534"/>
              <a:ext cx="58551" cy="72647"/>
            </a:xfrm>
            <a:custGeom>
              <a:avLst/>
              <a:gdLst>
                <a:gd name="T0" fmla="*/ 54 w 54"/>
                <a:gd name="T1" fmla="*/ 59 h 67"/>
                <a:gd name="T2" fmla="*/ 54 w 54"/>
                <a:gd name="T3" fmla="*/ 48 h 67"/>
                <a:gd name="T4" fmla="*/ 54 w 54"/>
                <a:gd name="T5" fmla="*/ 19 h 67"/>
                <a:gd name="T6" fmla="*/ 54 w 54"/>
                <a:gd name="T7" fmla="*/ 10 h 67"/>
                <a:gd name="T8" fmla="*/ 0 w 54"/>
                <a:gd name="T9" fmla="*/ 0 h 67"/>
                <a:gd name="T10" fmla="*/ 0 w 54"/>
                <a:gd name="T11" fmla="*/ 19 h 67"/>
                <a:gd name="T12" fmla="*/ 0 w 54"/>
                <a:gd name="T13" fmla="*/ 48 h 67"/>
                <a:gd name="T14" fmla="*/ 0 w 54"/>
                <a:gd name="T15" fmla="*/ 67 h 67"/>
                <a:gd name="T16" fmla="*/ 54 w 54"/>
                <a:gd name="T17" fmla="*/ 5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67">
                  <a:moveTo>
                    <a:pt x="54" y="59"/>
                  </a:moveTo>
                  <a:lnTo>
                    <a:pt x="54" y="48"/>
                  </a:lnTo>
                  <a:lnTo>
                    <a:pt x="54" y="19"/>
                  </a:lnTo>
                  <a:lnTo>
                    <a:pt x="54" y="10"/>
                  </a:lnTo>
                  <a:lnTo>
                    <a:pt x="0" y="0"/>
                  </a:lnTo>
                  <a:lnTo>
                    <a:pt x="0" y="19"/>
                  </a:lnTo>
                  <a:lnTo>
                    <a:pt x="0" y="48"/>
                  </a:lnTo>
                  <a:lnTo>
                    <a:pt x="0" y="67"/>
                  </a:lnTo>
                  <a:lnTo>
                    <a:pt x="54"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0" name="Freeform 184"/>
            <p:cNvSpPr/>
            <p:nvPr/>
          </p:nvSpPr>
          <p:spPr bwMode="auto">
            <a:xfrm>
              <a:off x="5212856" y="1955949"/>
              <a:ext cx="81322" cy="82406"/>
            </a:xfrm>
            <a:custGeom>
              <a:avLst/>
              <a:gdLst>
                <a:gd name="T0" fmla="*/ 75 w 75"/>
                <a:gd name="T1" fmla="*/ 43 h 76"/>
                <a:gd name="T2" fmla="*/ 71 w 75"/>
                <a:gd name="T3" fmla="*/ 34 h 76"/>
                <a:gd name="T4" fmla="*/ 57 w 75"/>
                <a:gd name="T5" fmla="*/ 10 h 76"/>
                <a:gd name="T6" fmla="*/ 52 w 75"/>
                <a:gd name="T7" fmla="*/ 0 h 76"/>
                <a:gd name="T8" fmla="*/ 0 w 75"/>
                <a:gd name="T9" fmla="*/ 19 h 76"/>
                <a:gd name="T10" fmla="*/ 9 w 75"/>
                <a:gd name="T11" fmla="*/ 36 h 76"/>
                <a:gd name="T12" fmla="*/ 23 w 75"/>
                <a:gd name="T13" fmla="*/ 60 h 76"/>
                <a:gd name="T14" fmla="*/ 33 w 75"/>
                <a:gd name="T15" fmla="*/ 76 h 76"/>
                <a:gd name="T16" fmla="*/ 75 w 75"/>
                <a:gd name="T17" fmla="*/ 4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76">
                  <a:moveTo>
                    <a:pt x="75" y="43"/>
                  </a:moveTo>
                  <a:lnTo>
                    <a:pt x="71" y="34"/>
                  </a:lnTo>
                  <a:lnTo>
                    <a:pt x="57" y="10"/>
                  </a:lnTo>
                  <a:lnTo>
                    <a:pt x="52" y="0"/>
                  </a:lnTo>
                  <a:lnTo>
                    <a:pt x="0" y="19"/>
                  </a:lnTo>
                  <a:lnTo>
                    <a:pt x="9" y="36"/>
                  </a:lnTo>
                  <a:lnTo>
                    <a:pt x="23" y="60"/>
                  </a:lnTo>
                  <a:lnTo>
                    <a:pt x="33" y="76"/>
                  </a:lnTo>
                  <a:lnTo>
                    <a:pt x="75"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1" name="Freeform 185"/>
            <p:cNvSpPr/>
            <p:nvPr/>
          </p:nvSpPr>
          <p:spPr bwMode="auto">
            <a:xfrm>
              <a:off x="5143462" y="1882217"/>
              <a:ext cx="84574" cy="82406"/>
            </a:xfrm>
            <a:custGeom>
              <a:avLst/>
              <a:gdLst>
                <a:gd name="T0" fmla="*/ 78 w 78"/>
                <a:gd name="T1" fmla="*/ 26 h 76"/>
                <a:gd name="T2" fmla="*/ 68 w 78"/>
                <a:gd name="T3" fmla="*/ 19 h 76"/>
                <a:gd name="T4" fmla="*/ 45 w 78"/>
                <a:gd name="T5" fmla="*/ 5 h 76"/>
                <a:gd name="T6" fmla="*/ 35 w 78"/>
                <a:gd name="T7" fmla="*/ 0 h 76"/>
                <a:gd name="T8" fmla="*/ 0 w 78"/>
                <a:gd name="T9" fmla="*/ 42 h 76"/>
                <a:gd name="T10" fmla="*/ 16 w 78"/>
                <a:gd name="T11" fmla="*/ 52 h 76"/>
                <a:gd name="T12" fmla="*/ 42 w 78"/>
                <a:gd name="T13" fmla="*/ 66 h 76"/>
                <a:gd name="T14" fmla="*/ 59 w 78"/>
                <a:gd name="T15" fmla="*/ 76 h 76"/>
                <a:gd name="T16" fmla="*/ 78 w 78"/>
                <a:gd name="T17" fmla="*/ 2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6">
                  <a:moveTo>
                    <a:pt x="78" y="26"/>
                  </a:moveTo>
                  <a:lnTo>
                    <a:pt x="68" y="19"/>
                  </a:lnTo>
                  <a:lnTo>
                    <a:pt x="45" y="5"/>
                  </a:lnTo>
                  <a:lnTo>
                    <a:pt x="35" y="0"/>
                  </a:lnTo>
                  <a:lnTo>
                    <a:pt x="0" y="42"/>
                  </a:lnTo>
                  <a:lnTo>
                    <a:pt x="16" y="52"/>
                  </a:lnTo>
                  <a:lnTo>
                    <a:pt x="42" y="66"/>
                  </a:lnTo>
                  <a:lnTo>
                    <a:pt x="59" y="76"/>
                  </a:lnTo>
                  <a:lnTo>
                    <a:pt x="78"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2" name="Freeform 186"/>
            <p:cNvSpPr>
              <a:spLocks noEditPoints="1"/>
            </p:cNvSpPr>
            <p:nvPr/>
          </p:nvSpPr>
          <p:spPr bwMode="auto">
            <a:xfrm>
              <a:off x="4904919" y="1897397"/>
              <a:ext cx="364319" cy="369741"/>
            </a:xfrm>
            <a:custGeom>
              <a:avLst/>
              <a:gdLst>
                <a:gd name="T0" fmla="*/ 71 w 142"/>
                <a:gd name="T1" fmla="*/ 144 h 144"/>
                <a:gd name="T2" fmla="*/ 0 w 142"/>
                <a:gd name="T3" fmla="*/ 72 h 144"/>
                <a:gd name="T4" fmla="*/ 71 w 142"/>
                <a:gd name="T5" fmla="*/ 0 h 144"/>
                <a:gd name="T6" fmla="*/ 142 w 142"/>
                <a:gd name="T7" fmla="*/ 72 h 144"/>
                <a:gd name="T8" fmla="*/ 71 w 142"/>
                <a:gd name="T9" fmla="*/ 144 h 144"/>
                <a:gd name="T10" fmla="*/ 71 w 142"/>
                <a:gd name="T11" fmla="*/ 22 h 144"/>
                <a:gd name="T12" fmla="*/ 21 w 142"/>
                <a:gd name="T13" fmla="*/ 72 h 144"/>
                <a:gd name="T14" fmla="*/ 71 w 142"/>
                <a:gd name="T15" fmla="*/ 122 h 144"/>
                <a:gd name="T16" fmla="*/ 120 w 142"/>
                <a:gd name="T17" fmla="*/ 72 h 144"/>
                <a:gd name="T18" fmla="*/ 71 w 142"/>
                <a:gd name="T19" fmla="*/ 2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4">
                  <a:moveTo>
                    <a:pt x="71" y="144"/>
                  </a:moveTo>
                  <a:cubicBezTo>
                    <a:pt x="32" y="144"/>
                    <a:pt x="0" y="111"/>
                    <a:pt x="0" y="72"/>
                  </a:cubicBezTo>
                  <a:cubicBezTo>
                    <a:pt x="0" y="32"/>
                    <a:pt x="32" y="0"/>
                    <a:pt x="71" y="0"/>
                  </a:cubicBezTo>
                  <a:cubicBezTo>
                    <a:pt x="110" y="0"/>
                    <a:pt x="142" y="32"/>
                    <a:pt x="142" y="72"/>
                  </a:cubicBezTo>
                  <a:cubicBezTo>
                    <a:pt x="142" y="111"/>
                    <a:pt x="110" y="144"/>
                    <a:pt x="71" y="144"/>
                  </a:cubicBezTo>
                  <a:close/>
                  <a:moveTo>
                    <a:pt x="71" y="22"/>
                  </a:moveTo>
                  <a:cubicBezTo>
                    <a:pt x="44" y="22"/>
                    <a:pt x="21" y="44"/>
                    <a:pt x="21" y="72"/>
                  </a:cubicBezTo>
                  <a:cubicBezTo>
                    <a:pt x="21" y="100"/>
                    <a:pt x="44" y="122"/>
                    <a:pt x="71" y="122"/>
                  </a:cubicBezTo>
                  <a:cubicBezTo>
                    <a:pt x="98" y="122"/>
                    <a:pt x="120" y="100"/>
                    <a:pt x="120" y="72"/>
                  </a:cubicBezTo>
                  <a:cubicBezTo>
                    <a:pt x="120" y="44"/>
                    <a:pt x="98" y="22"/>
                    <a:pt x="7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103" name="组合 102"/>
          <p:cNvGrpSpPr/>
          <p:nvPr/>
        </p:nvGrpSpPr>
        <p:grpSpPr>
          <a:xfrm>
            <a:off x="3969653" y="3062894"/>
            <a:ext cx="302542" cy="260256"/>
            <a:chOff x="3787022" y="1797643"/>
            <a:chExt cx="550817" cy="473832"/>
          </a:xfrm>
          <a:solidFill>
            <a:schemeClr val="accent2"/>
          </a:solidFill>
        </p:grpSpPr>
        <p:sp>
          <p:nvSpPr>
            <p:cNvPr id="104" name="Oval 217"/>
            <p:cNvSpPr>
              <a:spLocks noChangeArrowheads="1"/>
            </p:cNvSpPr>
            <p:nvPr/>
          </p:nvSpPr>
          <p:spPr bwMode="auto">
            <a:xfrm>
              <a:off x="4007132" y="1931010"/>
              <a:ext cx="108428" cy="13553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5" name="Freeform 218"/>
            <p:cNvSpPr/>
            <p:nvPr/>
          </p:nvSpPr>
          <p:spPr bwMode="auto">
            <a:xfrm>
              <a:off x="4079779" y="2081725"/>
              <a:ext cx="96502" cy="133367"/>
            </a:xfrm>
            <a:custGeom>
              <a:avLst/>
              <a:gdLst>
                <a:gd name="T0" fmla="*/ 36 w 38"/>
                <a:gd name="T1" fmla="*/ 12 h 52"/>
                <a:gd name="T2" fmla="*/ 24 w 38"/>
                <a:gd name="T3" fmla="*/ 1 h 52"/>
                <a:gd name="T4" fmla="*/ 12 w 38"/>
                <a:gd name="T5" fmla="*/ 1 h 52"/>
                <a:gd name="T6" fmla="*/ 20 w 38"/>
                <a:gd name="T7" fmla="*/ 7 h 52"/>
                <a:gd name="T8" fmla="*/ 9 w 38"/>
                <a:gd name="T9" fmla="*/ 13 h 52"/>
                <a:gd name="T10" fmla="*/ 14 w 38"/>
                <a:gd name="T11" fmla="*/ 21 h 52"/>
                <a:gd name="T12" fmla="*/ 0 w 38"/>
                <a:gd name="T13" fmla="*/ 52 h 52"/>
                <a:gd name="T14" fmla="*/ 0 w 38"/>
                <a:gd name="T15" fmla="*/ 52 h 52"/>
                <a:gd name="T16" fmla="*/ 38 w 38"/>
                <a:gd name="T17" fmla="*/ 37 h 52"/>
                <a:gd name="T18" fmla="*/ 36 w 38"/>
                <a:gd name="T19"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52">
                  <a:moveTo>
                    <a:pt x="36" y="12"/>
                  </a:moveTo>
                  <a:cubicBezTo>
                    <a:pt x="36" y="5"/>
                    <a:pt x="30" y="0"/>
                    <a:pt x="24" y="1"/>
                  </a:cubicBezTo>
                  <a:cubicBezTo>
                    <a:pt x="24" y="1"/>
                    <a:pt x="19" y="1"/>
                    <a:pt x="12" y="1"/>
                  </a:cubicBezTo>
                  <a:cubicBezTo>
                    <a:pt x="20" y="7"/>
                    <a:pt x="20" y="7"/>
                    <a:pt x="20" y="7"/>
                  </a:cubicBezTo>
                  <a:cubicBezTo>
                    <a:pt x="9" y="13"/>
                    <a:pt x="9" y="13"/>
                    <a:pt x="9" y="13"/>
                  </a:cubicBezTo>
                  <a:cubicBezTo>
                    <a:pt x="14" y="21"/>
                    <a:pt x="14" y="21"/>
                    <a:pt x="14" y="21"/>
                  </a:cubicBezTo>
                  <a:cubicBezTo>
                    <a:pt x="0" y="52"/>
                    <a:pt x="0" y="52"/>
                    <a:pt x="0" y="52"/>
                  </a:cubicBezTo>
                  <a:cubicBezTo>
                    <a:pt x="0" y="52"/>
                    <a:pt x="0" y="52"/>
                    <a:pt x="0" y="52"/>
                  </a:cubicBezTo>
                  <a:cubicBezTo>
                    <a:pt x="15" y="51"/>
                    <a:pt x="28" y="45"/>
                    <a:pt x="38" y="37"/>
                  </a:cubicBezTo>
                  <a:lnTo>
                    <a:pt x="36"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6" name="Freeform 219"/>
            <p:cNvSpPr/>
            <p:nvPr/>
          </p:nvSpPr>
          <p:spPr bwMode="auto">
            <a:xfrm>
              <a:off x="3948581" y="2081725"/>
              <a:ext cx="95417" cy="133367"/>
            </a:xfrm>
            <a:custGeom>
              <a:avLst/>
              <a:gdLst>
                <a:gd name="T0" fmla="*/ 23 w 37"/>
                <a:gd name="T1" fmla="*/ 21 h 52"/>
                <a:gd name="T2" fmla="*/ 28 w 37"/>
                <a:gd name="T3" fmla="*/ 13 h 52"/>
                <a:gd name="T4" fmla="*/ 17 w 37"/>
                <a:gd name="T5" fmla="*/ 7 h 52"/>
                <a:gd name="T6" fmla="*/ 25 w 37"/>
                <a:gd name="T7" fmla="*/ 0 h 52"/>
                <a:gd name="T8" fmla="*/ 15 w 37"/>
                <a:gd name="T9" fmla="*/ 1 h 52"/>
                <a:gd name="T10" fmla="*/ 15 w 37"/>
                <a:gd name="T11" fmla="*/ 1 h 52"/>
                <a:gd name="T12" fmla="*/ 2 w 37"/>
                <a:gd name="T13" fmla="*/ 12 h 52"/>
                <a:gd name="T14" fmla="*/ 0 w 37"/>
                <a:gd name="T15" fmla="*/ 37 h 52"/>
                <a:gd name="T16" fmla="*/ 37 w 37"/>
                <a:gd name="T17" fmla="*/ 52 h 52"/>
                <a:gd name="T18" fmla="*/ 37 w 37"/>
                <a:gd name="T19" fmla="*/ 52 h 52"/>
                <a:gd name="T20" fmla="*/ 23 w 37"/>
                <a:gd name="T21"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2">
                  <a:moveTo>
                    <a:pt x="23" y="21"/>
                  </a:moveTo>
                  <a:cubicBezTo>
                    <a:pt x="28" y="13"/>
                    <a:pt x="28" y="13"/>
                    <a:pt x="28" y="13"/>
                  </a:cubicBezTo>
                  <a:cubicBezTo>
                    <a:pt x="17" y="7"/>
                    <a:pt x="17" y="7"/>
                    <a:pt x="17" y="7"/>
                  </a:cubicBezTo>
                  <a:cubicBezTo>
                    <a:pt x="25" y="0"/>
                    <a:pt x="25" y="0"/>
                    <a:pt x="25" y="0"/>
                  </a:cubicBezTo>
                  <a:cubicBezTo>
                    <a:pt x="19" y="0"/>
                    <a:pt x="15" y="0"/>
                    <a:pt x="15" y="1"/>
                  </a:cubicBezTo>
                  <a:cubicBezTo>
                    <a:pt x="15" y="1"/>
                    <a:pt x="15" y="1"/>
                    <a:pt x="15" y="1"/>
                  </a:cubicBezTo>
                  <a:cubicBezTo>
                    <a:pt x="8" y="0"/>
                    <a:pt x="3" y="5"/>
                    <a:pt x="2" y="12"/>
                  </a:cubicBezTo>
                  <a:cubicBezTo>
                    <a:pt x="0" y="37"/>
                    <a:pt x="0" y="37"/>
                    <a:pt x="0" y="37"/>
                  </a:cubicBezTo>
                  <a:cubicBezTo>
                    <a:pt x="10" y="46"/>
                    <a:pt x="23" y="51"/>
                    <a:pt x="37" y="52"/>
                  </a:cubicBezTo>
                  <a:cubicBezTo>
                    <a:pt x="37" y="52"/>
                    <a:pt x="37" y="52"/>
                    <a:pt x="37" y="52"/>
                  </a:cubicBezTo>
                  <a:lnTo>
                    <a:pt x="23"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7" name="Freeform 220"/>
            <p:cNvSpPr/>
            <p:nvPr/>
          </p:nvSpPr>
          <p:spPr bwMode="auto">
            <a:xfrm>
              <a:off x="4043998" y="2081725"/>
              <a:ext cx="35782" cy="28191"/>
            </a:xfrm>
            <a:custGeom>
              <a:avLst/>
              <a:gdLst>
                <a:gd name="T0" fmla="*/ 28 w 33"/>
                <a:gd name="T1" fmla="*/ 26 h 26"/>
                <a:gd name="T2" fmla="*/ 28 w 33"/>
                <a:gd name="T3" fmla="*/ 26 h 26"/>
                <a:gd name="T4" fmla="*/ 33 w 33"/>
                <a:gd name="T5" fmla="*/ 24 h 26"/>
                <a:gd name="T6" fmla="*/ 28 w 33"/>
                <a:gd name="T7" fmla="*/ 0 h 26"/>
                <a:gd name="T8" fmla="*/ 7 w 33"/>
                <a:gd name="T9" fmla="*/ 0 h 26"/>
                <a:gd name="T10" fmla="*/ 0 w 33"/>
                <a:gd name="T11" fmla="*/ 24 h 26"/>
                <a:gd name="T12" fmla="*/ 4 w 33"/>
                <a:gd name="T13" fmla="*/ 26 h 26"/>
                <a:gd name="T14" fmla="*/ 4 w 33"/>
                <a:gd name="T15" fmla="*/ 26 h 26"/>
                <a:gd name="T16" fmla="*/ 28 w 33"/>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28" y="26"/>
                  </a:moveTo>
                  <a:lnTo>
                    <a:pt x="28" y="26"/>
                  </a:lnTo>
                  <a:lnTo>
                    <a:pt x="33" y="24"/>
                  </a:lnTo>
                  <a:lnTo>
                    <a:pt x="28" y="0"/>
                  </a:lnTo>
                  <a:lnTo>
                    <a:pt x="7" y="0"/>
                  </a:lnTo>
                  <a:lnTo>
                    <a:pt x="0" y="24"/>
                  </a:lnTo>
                  <a:lnTo>
                    <a:pt x="4" y="26"/>
                  </a:lnTo>
                  <a:lnTo>
                    <a:pt x="4" y="26"/>
                  </a:lnTo>
                  <a:lnTo>
                    <a:pt x="28"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8" name="Freeform 221"/>
            <p:cNvSpPr/>
            <p:nvPr/>
          </p:nvSpPr>
          <p:spPr bwMode="auto">
            <a:xfrm>
              <a:off x="4043998" y="2109916"/>
              <a:ext cx="35782" cy="108428"/>
            </a:xfrm>
            <a:custGeom>
              <a:avLst/>
              <a:gdLst>
                <a:gd name="T0" fmla="*/ 12 w 14"/>
                <a:gd name="T1" fmla="*/ 0 h 42"/>
                <a:gd name="T2" fmla="*/ 12 w 14"/>
                <a:gd name="T3" fmla="*/ 0 h 42"/>
                <a:gd name="T4" fmla="*/ 2 w 14"/>
                <a:gd name="T5" fmla="*/ 0 h 42"/>
                <a:gd name="T6" fmla="*/ 2 w 14"/>
                <a:gd name="T7" fmla="*/ 0 h 42"/>
                <a:gd name="T8" fmla="*/ 0 w 14"/>
                <a:gd name="T9" fmla="*/ 41 h 42"/>
                <a:gd name="T10" fmla="*/ 0 w 14"/>
                <a:gd name="T11" fmla="*/ 41 h 42"/>
                <a:gd name="T12" fmla="*/ 7 w 14"/>
                <a:gd name="T13" fmla="*/ 42 h 42"/>
                <a:gd name="T14" fmla="*/ 14 w 14"/>
                <a:gd name="T15" fmla="*/ 41 h 42"/>
                <a:gd name="T16" fmla="*/ 14 w 14"/>
                <a:gd name="T17" fmla="*/ 41 h 42"/>
                <a:gd name="T18" fmla="*/ 12 w 14"/>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42">
                  <a:moveTo>
                    <a:pt x="12" y="0"/>
                  </a:moveTo>
                  <a:cubicBezTo>
                    <a:pt x="12" y="0"/>
                    <a:pt x="12" y="0"/>
                    <a:pt x="12" y="0"/>
                  </a:cubicBezTo>
                  <a:cubicBezTo>
                    <a:pt x="2" y="0"/>
                    <a:pt x="2" y="0"/>
                    <a:pt x="2" y="0"/>
                  </a:cubicBezTo>
                  <a:cubicBezTo>
                    <a:pt x="2" y="0"/>
                    <a:pt x="2" y="0"/>
                    <a:pt x="2" y="0"/>
                  </a:cubicBezTo>
                  <a:cubicBezTo>
                    <a:pt x="0" y="41"/>
                    <a:pt x="0" y="41"/>
                    <a:pt x="0" y="41"/>
                  </a:cubicBezTo>
                  <a:cubicBezTo>
                    <a:pt x="0" y="41"/>
                    <a:pt x="0" y="41"/>
                    <a:pt x="0" y="41"/>
                  </a:cubicBezTo>
                  <a:cubicBezTo>
                    <a:pt x="3" y="42"/>
                    <a:pt x="5" y="42"/>
                    <a:pt x="7" y="42"/>
                  </a:cubicBezTo>
                  <a:cubicBezTo>
                    <a:pt x="10" y="42"/>
                    <a:pt x="12" y="42"/>
                    <a:pt x="14" y="41"/>
                  </a:cubicBezTo>
                  <a:cubicBezTo>
                    <a:pt x="14" y="41"/>
                    <a:pt x="14" y="41"/>
                    <a:pt x="14" y="41"/>
                  </a:cubicBez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9" name="Freeform 222"/>
            <p:cNvSpPr/>
            <p:nvPr/>
          </p:nvSpPr>
          <p:spPr bwMode="auto">
            <a:xfrm>
              <a:off x="3826056" y="2032933"/>
              <a:ext cx="460821" cy="238542"/>
            </a:xfrm>
            <a:custGeom>
              <a:avLst/>
              <a:gdLst>
                <a:gd name="T0" fmla="*/ 92 w 180"/>
                <a:gd name="T1" fmla="*/ 93 h 93"/>
                <a:gd name="T2" fmla="*/ 0 w 180"/>
                <a:gd name="T3" fmla="*/ 0 h 93"/>
                <a:gd name="T4" fmla="*/ 23 w 180"/>
                <a:gd name="T5" fmla="*/ 0 h 93"/>
                <a:gd name="T6" fmla="*/ 92 w 180"/>
                <a:gd name="T7" fmla="*/ 70 h 93"/>
                <a:gd name="T8" fmla="*/ 158 w 180"/>
                <a:gd name="T9" fmla="*/ 22 h 93"/>
                <a:gd name="T10" fmla="*/ 180 w 180"/>
                <a:gd name="T11" fmla="*/ 30 h 93"/>
                <a:gd name="T12" fmla="*/ 92 w 180"/>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180" h="93">
                  <a:moveTo>
                    <a:pt x="92" y="93"/>
                  </a:moveTo>
                  <a:cubicBezTo>
                    <a:pt x="41" y="93"/>
                    <a:pt x="0" y="51"/>
                    <a:pt x="0" y="0"/>
                  </a:cubicBezTo>
                  <a:cubicBezTo>
                    <a:pt x="23" y="0"/>
                    <a:pt x="23" y="0"/>
                    <a:pt x="23" y="0"/>
                  </a:cubicBezTo>
                  <a:cubicBezTo>
                    <a:pt x="23" y="39"/>
                    <a:pt x="54" y="70"/>
                    <a:pt x="92" y="70"/>
                  </a:cubicBezTo>
                  <a:cubicBezTo>
                    <a:pt x="122" y="70"/>
                    <a:pt x="149" y="51"/>
                    <a:pt x="158" y="22"/>
                  </a:cubicBezTo>
                  <a:cubicBezTo>
                    <a:pt x="180" y="30"/>
                    <a:pt x="180" y="30"/>
                    <a:pt x="180" y="30"/>
                  </a:cubicBezTo>
                  <a:cubicBezTo>
                    <a:pt x="168" y="67"/>
                    <a:pt x="132" y="93"/>
                    <a:pt x="92"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0" name="Freeform 223"/>
            <p:cNvSpPr/>
            <p:nvPr/>
          </p:nvSpPr>
          <p:spPr bwMode="auto">
            <a:xfrm>
              <a:off x="3787022" y="1979802"/>
              <a:ext cx="133367" cy="66142"/>
            </a:xfrm>
            <a:custGeom>
              <a:avLst/>
              <a:gdLst>
                <a:gd name="T0" fmla="*/ 123 w 123"/>
                <a:gd name="T1" fmla="*/ 61 h 61"/>
                <a:gd name="T2" fmla="*/ 62 w 123"/>
                <a:gd name="T3" fmla="*/ 0 h 61"/>
                <a:gd name="T4" fmla="*/ 0 w 123"/>
                <a:gd name="T5" fmla="*/ 61 h 61"/>
                <a:gd name="T6" fmla="*/ 123 w 123"/>
                <a:gd name="T7" fmla="*/ 61 h 61"/>
              </a:gdLst>
              <a:ahLst/>
              <a:cxnLst>
                <a:cxn ang="0">
                  <a:pos x="T0" y="T1"/>
                </a:cxn>
                <a:cxn ang="0">
                  <a:pos x="T2" y="T3"/>
                </a:cxn>
                <a:cxn ang="0">
                  <a:pos x="T4" y="T5"/>
                </a:cxn>
                <a:cxn ang="0">
                  <a:pos x="T6" y="T7"/>
                </a:cxn>
              </a:cxnLst>
              <a:rect l="0" t="0" r="r" b="b"/>
              <a:pathLst>
                <a:path w="123" h="61">
                  <a:moveTo>
                    <a:pt x="123" y="61"/>
                  </a:moveTo>
                  <a:lnTo>
                    <a:pt x="62" y="0"/>
                  </a:lnTo>
                  <a:lnTo>
                    <a:pt x="0" y="61"/>
                  </a:lnTo>
                  <a:lnTo>
                    <a:pt x="1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1" name="Freeform 224"/>
            <p:cNvSpPr/>
            <p:nvPr/>
          </p:nvSpPr>
          <p:spPr bwMode="auto">
            <a:xfrm>
              <a:off x="3837984" y="1797643"/>
              <a:ext cx="461905" cy="235290"/>
            </a:xfrm>
            <a:custGeom>
              <a:avLst/>
              <a:gdLst>
                <a:gd name="T0" fmla="*/ 180 w 180"/>
                <a:gd name="T1" fmla="*/ 92 h 92"/>
                <a:gd name="T2" fmla="*/ 157 w 180"/>
                <a:gd name="T3" fmla="*/ 92 h 92"/>
                <a:gd name="T4" fmla="*/ 88 w 180"/>
                <a:gd name="T5" fmla="*/ 23 h 92"/>
                <a:gd name="T6" fmla="*/ 21 w 180"/>
                <a:gd name="T7" fmla="*/ 70 h 92"/>
                <a:gd name="T8" fmla="*/ 0 w 180"/>
                <a:gd name="T9" fmla="*/ 63 h 92"/>
                <a:gd name="T10" fmla="*/ 88 w 180"/>
                <a:gd name="T11" fmla="*/ 0 h 92"/>
                <a:gd name="T12" fmla="*/ 180 w 180"/>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180" h="92">
                  <a:moveTo>
                    <a:pt x="180" y="92"/>
                  </a:moveTo>
                  <a:cubicBezTo>
                    <a:pt x="157" y="92"/>
                    <a:pt x="157" y="92"/>
                    <a:pt x="157" y="92"/>
                  </a:cubicBezTo>
                  <a:cubicBezTo>
                    <a:pt x="157" y="54"/>
                    <a:pt x="126" y="23"/>
                    <a:pt x="88" y="23"/>
                  </a:cubicBezTo>
                  <a:cubicBezTo>
                    <a:pt x="57" y="23"/>
                    <a:pt x="31" y="42"/>
                    <a:pt x="21" y="70"/>
                  </a:cubicBezTo>
                  <a:cubicBezTo>
                    <a:pt x="0" y="63"/>
                    <a:pt x="0" y="63"/>
                    <a:pt x="0" y="63"/>
                  </a:cubicBezTo>
                  <a:cubicBezTo>
                    <a:pt x="12" y="25"/>
                    <a:pt x="48" y="0"/>
                    <a:pt x="88" y="0"/>
                  </a:cubicBezTo>
                  <a:cubicBezTo>
                    <a:pt x="139" y="0"/>
                    <a:pt x="180" y="41"/>
                    <a:pt x="180"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2" name="Freeform 225"/>
            <p:cNvSpPr/>
            <p:nvPr/>
          </p:nvSpPr>
          <p:spPr bwMode="auto">
            <a:xfrm>
              <a:off x="4202303" y="2021005"/>
              <a:ext cx="135536" cy="68310"/>
            </a:xfrm>
            <a:custGeom>
              <a:avLst/>
              <a:gdLst>
                <a:gd name="T0" fmla="*/ 0 w 125"/>
                <a:gd name="T1" fmla="*/ 0 h 63"/>
                <a:gd name="T2" fmla="*/ 64 w 125"/>
                <a:gd name="T3" fmla="*/ 63 h 63"/>
                <a:gd name="T4" fmla="*/ 125 w 125"/>
                <a:gd name="T5" fmla="*/ 0 h 63"/>
                <a:gd name="T6" fmla="*/ 0 w 125"/>
                <a:gd name="T7" fmla="*/ 0 h 63"/>
              </a:gdLst>
              <a:ahLst/>
              <a:cxnLst>
                <a:cxn ang="0">
                  <a:pos x="T0" y="T1"/>
                </a:cxn>
                <a:cxn ang="0">
                  <a:pos x="T2" y="T3"/>
                </a:cxn>
                <a:cxn ang="0">
                  <a:pos x="T4" y="T5"/>
                </a:cxn>
                <a:cxn ang="0">
                  <a:pos x="T6" y="T7"/>
                </a:cxn>
              </a:cxnLst>
              <a:rect l="0" t="0" r="r" b="b"/>
              <a:pathLst>
                <a:path w="125" h="63">
                  <a:moveTo>
                    <a:pt x="0" y="0"/>
                  </a:moveTo>
                  <a:lnTo>
                    <a:pt x="64" y="63"/>
                  </a:lnTo>
                  <a:lnTo>
                    <a:pt x="125"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113" name="组合 112"/>
          <p:cNvGrpSpPr/>
          <p:nvPr/>
        </p:nvGrpSpPr>
        <p:grpSpPr>
          <a:xfrm>
            <a:off x="5956318" y="3889485"/>
            <a:ext cx="266212" cy="264425"/>
            <a:chOff x="2743941" y="1805233"/>
            <a:chExt cx="484675" cy="481422"/>
          </a:xfrm>
          <a:solidFill>
            <a:schemeClr val="accent3"/>
          </a:solidFill>
        </p:grpSpPr>
        <p:sp>
          <p:nvSpPr>
            <p:cNvPr id="114" name="Freeform 234"/>
            <p:cNvSpPr/>
            <p:nvPr/>
          </p:nvSpPr>
          <p:spPr bwMode="auto">
            <a:xfrm>
              <a:off x="3025855" y="2092568"/>
              <a:ext cx="71563" cy="71563"/>
            </a:xfrm>
            <a:custGeom>
              <a:avLst/>
              <a:gdLst>
                <a:gd name="T0" fmla="*/ 7 w 28"/>
                <a:gd name="T1" fmla="*/ 7 h 28"/>
                <a:gd name="T2" fmla="*/ 4 w 28"/>
                <a:gd name="T3" fmla="*/ 24 h 28"/>
                <a:gd name="T4" fmla="*/ 21 w 28"/>
                <a:gd name="T5" fmla="*/ 21 h 28"/>
                <a:gd name="T6" fmla="*/ 24 w 28"/>
                <a:gd name="T7" fmla="*/ 4 h 28"/>
                <a:gd name="T8" fmla="*/ 7 w 28"/>
                <a:gd name="T9" fmla="*/ 7 h 28"/>
              </a:gdLst>
              <a:ahLst/>
              <a:cxnLst>
                <a:cxn ang="0">
                  <a:pos x="T0" y="T1"/>
                </a:cxn>
                <a:cxn ang="0">
                  <a:pos x="T2" y="T3"/>
                </a:cxn>
                <a:cxn ang="0">
                  <a:pos x="T4" y="T5"/>
                </a:cxn>
                <a:cxn ang="0">
                  <a:pos x="T6" y="T7"/>
                </a:cxn>
                <a:cxn ang="0">
                  <a:pos x="T8" y="T9"/>
                </a:cxn>
              </a:cxnLst>
              <a:rect l="0" t="0" r="r" b="b"/>
              <a:pathLst>
                <a:path w="28" h="28">
                  <a:moveTo>
                    <a:pt x="7" y="7"/>
                  </a:moveTo>
                  <a:cubicBezTo>
                    <a:pt x="1" y="13"/>
                    <a:pt x="0" y="19"/>
                    <a:pt x="4" y="24"/>
                  </a:cubicBezTo>
                  <a:cubicBezTo>
                    <a:pt x="9" y="28"/>
                    <a:pt x="15" y="27"/>
                    <a:pt x="21" y="21"/>
                  </a:cubicBezTo>
                  <a:cubicBezTo>
                    <a:pt x="26" y="16"/>
                    <a:pt x="28" y="9"/>
                    <a:pt x="24" y="4"/>
                  </a:cubicBezTo>
                  <a:cubicBezTo>
                    <a:pt x="19" y="0"/>
                    <a:pt x="13" y="1"/>
                    <a:pt x="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5" name="Freeform 235"/>
            <p:cNvSpPr>
              <a:spLocks noEditPoints="1"/>
            </p:cNvSpPr>
            <p:nvPr/>
          </p:nvSpPr>
          <p:spPr bwMode="auto">
            <a:xfrm>
              <a:off x="2743941" y="1805233"/>
              <a:ext cx="484675" cy="481422"/>
            </a:xfrm>
            <a:custGeom>
              <a:avLst/>
              <a:gdLst>
                <a:gd name="T0" fmla="*/ 187 w 189"/>
                <a:gd name="T1" fmla="*/ 116 h 188"/>
                <a:gd name="T2" fmla="*/ 73 w 189"/>
                <a:gd name="T3" fmla="*/ 2 h 188"/>
                <a:gd name="T4" fmla="*/ 67 w 189"/>
                <a:gd name="T5" fmla="*/ 0 h 188"/>
                <a:gd name="T6" fmla="*/ 18 w 189"/>
                <a:gd name="T7" fmla="*/ 13 h 188"/>
                <a:gd name="T8" fmla="*/ 14 w 189"/>
                <a:gd name="T9" fmla="*/ 17 h 188"/>
                <a:gd name="T10" fmla="*/ 1 w 189"/>
                <a:gd name="T11" fmla="*/ 66 h 188"/>
                <a:gd name="T12" fmla="*/ 2 w 189"/>
                <a:gd name="T13" fmla="*/ 72 h 188"/>
                <a:gd name="T14" fmla="*/ 117 w 189"/>
                <a:gd name="T15" fmla="*/ 186 h 188"/>
                <a:gd name="T16" fmla="*/ 121 w 189"/>
                <a:gd name="T17" fmla="*/ 188 h 188"/>
                <a:gd name="T18" fmla="*/ 126 w 189"/>
                <a:gd name="T19" fmla="*/ 186 h 188"/>
                <a:gd name="T20" fmla="*/ 187 w 189"/>
                <a:gd name="T21" fmla="*/ 125 h 188"/>
                <a:gd name="T22" fmla="*/ 189 w 189"/>
                <a:gd name="T23" fmla="*/ 121 h 188"/>
                <a:gd name="T24" fmla="*/ 187 w 189"/>
                <a:gd name="T25" fmla="*/ 116 h 188"/>
                <a:gd name="T26" fmla="*/ 36 w 189"/>
                <a:gd name="T27" fmla="*/ 50 h 188"/>
                <a:gd name="T28" fmla="*/ 36 w 189"/>
                <a:gd name="T29" fmla="*/ 36 h 188"/>
                <a:gd name="T30" fmla="*/ 51 w 189"/>
                <a:gd name="T31" fmla="*/ 36 h 188"/>
                <a:gd name="T32" fmla="*/ 51 w 189"/>
                <a:gd name="T33" fmla="*/ 50 h 188"/>
                <a:gd name="T34" fmla="*/ 36 w 189"/>
                <a:gd name="T35" fmla="*/ 50 h 188"/>
                <a:gd name="T36" fmla="*/ 57 w 189"/>
                <a:gd name="T37" fmla="*/ 89 h 188"/>
                <a:gd name="T38" fmla="*/ 50 w 189"/>
                <a:gd name="T39" fmla="*/ 79 h 188"/>
                <a:gd name="T40" fmla="*/ 57 w 189"/>
                <a:gd name="T41" fmla="*/ 75 h 188"/>
                <a:gd name="T42" fmla="*/ 63 w 189"/>
                <a:gd name="T43" fmla="*/ 84 h 188"/>
                <a:gd name="T44" fmla="*/ 70 w 189"/>
                <a:gd name="T45" fmla="*/ 85 h 188"/>
                <a:gd name="T46" fmla="*/ 70 w 189"/>
                <a:gd name="T47" fmla="*/ 76 h 188"/>
                <a:gd name="T48" fmla="*/ 70 w 189"/>
                <a:gd name="T49" fmla="*/ 59 h 188"/>
                <a:gd name="T50" fmla="*/ 90 w 189"/>
                <a:gd name="T51" fmla="*/ 62 h 188"/>
                <a:gd name="T52" fmla="*/ 96 w 189"/>
                <a:gd name="T53" fmla="*/ 71 h 188"/>
                <a:gd name="T54" fmla="*/ 89 w 189"/>
                <a:gd name="T55" fmla="*/ 75 h 188"/>
                <a:gd name="T56" fmla="*/ 85 w 189"/>
                <a:gd name="T57" fmla="*/ 67 h 188"/>
                <a:gd name="T58" fmla="*/ 77 w 189"/>
                <a:gd name="T59" fmla="*/ 66 h 188"/>
                <a:gd name="T60" fmla="*/ 79 w 189"/>
                <a:gd name="T61" fmla="*/ 75 h 188"/>
                <a:gd name="T62" fmla="*/ 78 w 189"/>
                <a:gd name="T63" fmla="*/ 91 h 188"/>
                <a:gd name="T64" fmla="*/ 57 w 189"/>
                <a:gd name="T65" fmla="*/ 89 h 188"/>
                <a:gd name="T66" fmla="*/ 92 w 189"/>
                <a:gd name="T67" fmla="*/ 123 h 188"/>
                <a:gd name="T68" fmla="*/ 73 w 189"/>
                <a:gd name="T69" fmla="*/ 105 h 188"/>
                <a:gd name="T70" fmla="*/ 103 w 189"/>
                <a:gd name="T71" fmla="*/ 75 h 188"/>
                <a:gd name="T72" fmla="*/ 121 w 189"/>
                <a:gd name="T73" fmla="*/ 93 h 188"/>
                <a:gd name="T74" fmla="*/ 115 w 189"/>
                <a:gd name="T75" fmla="*/ 99 h 188"/>
                <a:gd name="T76" fmla="*/ 104 w 189"/>
                <a:gd name="T77" fmla="*/ 87 h 188"/>
                <a:gd name="T78" fmla="*/ 98 w 189"/>
                <a:gd name="T79" fmla="*/ 94 h 188"/>
                <a:gd name="T80" fmla="*/ 109 w 189"/>
                <a:gd name="T81" fmla="*/ 104 h 188"/>
                <a:gd name="T82" fmla="*/ 103 w 189"/>
                <a:gd name="T83" fmla="*/ 110 h 188"/>
                <a:gd name="T84" fmla="*/ 92 w 189"/>
                <a:gd name="T85" fmla="*/ 99 h 188"/>
                <a:gd name="T86" fmla="*/ 86 w 189"/>
                <a:gd name="T87" fmla="*/ 106 h 188"/>
                <a:gd name="T88" fmla="*/ 98 w 189"/>
                <a:gd name="T89" fmla="*/ 118 h 188"/>
                <a:gd name="T90" fmla="*/ 92 w 189"/>
                <a:gd name="T91" fmla="*/ 123 h 188"/>
                <a:gd name="T92" fmla="*/ 138 w 189"/>
                <a:gd name="T93" fmla="*/ 140 h 188"/>
                <a:gd name="T94" fmla="*/ 109 w 189"/>
                <a:gd name="T95" fmla="*/ 141 h 188"/>
                <a:gd name="T96" fmla="*/ 110 w 189"/>
                <a:gd name="T97" fmla="*/ 112 h 188"/>
                <a:gd name="T98" fmla="*/ 139 w 189"/>
                <a:gd name="T99" fmla="*/ 111 h 188"/>
                <a:gd name="T100" fmla="*/ 138 w 189"/>
                <a:gd name="T101" fmla="*/ 14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 h="188">
                  <a:moveTo>
                    <a:pt x="187" y="116"/>
                  </a:moveTo>
                  <a:cubicBezTo>
                    <a:pt x="73" y="2"/>
                    <a:pt x="73" y="2"/>
                    <a:pt x="73" y="2"/>
                  </a:cubicBezTo>
                  <a:cubicBezTo>
                    <a:pt x="71" y="0"/>
                    <a:pt x="69" y="0"/>
                    <a:pt x="67" y="0"/>
                  </a:cubicBezTo>
                  <a:cubicBezTo>
                    <a:pt x="18" y="13"/>
                    <a:pt x="18" y="13"/>
                    <a:pt x="18" y="13"/>
                  </a:cubicBezTo>
                  <a:cubicBezTo>
                    <a:pt x="16" y="14"/>
                    <a:pt x="14" y="15"/>
                    <a:pt x="14" y="17"/>
                  </a:cubicBezTo>
                  <a:cubicBezTo>
                    <a:pt x="1" y="66"/>
                    <a:pt x="1" y="66"/>
                    <a:pt x="1" y="66"/>
                  </a:cubicBezTo>
                  <a:cubicBezTo>
                    <a:pt x="0" y="68"/>
                    <a:pt x="1" y="70"/>
                    <a:pt x="2" y="72"/>
                  </a:cubicBezTo>
                  <a:cubicBezTo>
                    <a:pt x="117" y="186"/>
                    <a:pt x="117" y="186"/>
                    <a:pt x="117" y="186"/>
                  </a:cubicBezTo>
                  <a:cubicBezTo>
                    <a:pt x="118" y="188"/>
                    <a:pt x="120" y="188"/>
                    <a:pt x="121" y="188"/>
                  </a:cubicBezTo>
                  <a:cubicBezTo>
                    <a:pt x="123" y="188"/>
                    <a:pt x="125" y="188"/>
                    <a:pt x="126" y="186"/>
                  </a:cubicBezTo>
                  <a:cubicBezTo>
                    <a:pt x="187" y="125"/>
                    <a:pt x="187" y="125"/>
                    <a:pt x="187" y="125"/>
                  </a:cubicBezTo>
                  <a:cubicBezTo>
                    <a:pt x="188" y="124"/>
                    <a:pt x="189" y="122"/>
                    <a:pt x="189" y="121"/>
                  </a:cubicBezTo>
                  <a:cubicBezTo>
                    <a:pt x="189" y="119"/>
                    <a:pt x="188" y="117"/>
                    <a:pt x="187" y="116"/>
                  </a:cubicBezTo>
                  <a:close/>
                  <a:moveTo>
                    <a:pt x="36" y="50"/>
                  </a:moveTo>
                  <a:cubicBezTo>
                    <a:pt x="32" y="46"/>
                    <a:pt x="32" y="40"/>
                    <a:pt x="36" y="36"/>
                  </a:cubicBezTo>
                  <a:cubicBezTo>
                    <a:pt x="40" y="32"/>
                    <a:pt x="47" y="32"/>
                    <a:pt x="51" y="36"/>
                  </a:cubicBezTo>
                  <a:cubicBezTo>
                    <a:pt x="55" y="40"/>
                    <a:pt x="55" y="46"/>
                    <a:pt x="51" y="50"/>
                  </a:cubicBezTo>
                  <a:cubicBezTo>
                    <a:pt x="47" y="54"/>
                    <a:pt x="40" y="54"/>
                    <a:pt x="36" y="50"/>
                  </a:cubicBezTo>
                  <a:close/>
                  <a:moveTo>
                    <a:pt x="57" y="89"/>
                  </a:moveTo>
                  <a:cubicBezTo>
                    <a:pt x="53" y="85"/>
                    <a:pt x="51" y="81"/>
                    <a:pt x="50" y="79"/>
                  </a:cubicBezTo>
                  <a:cubicBezTo>
                    <a:pt x="57" y="75"/>
                    <a:pt x="57" y="75"/>
                    <a:pt x="57" y="75"/>
                  </a:cubicBezTo>
                  <a:cubicBezTo>
                    <a:pt x="58" y="77"/>
                    <a:pt x="60" y="81"/>
                    <a:pt x="63" y="84"/>
                  </a:cubicBezTo>
                  <a:cubicBezTo>
                    <a:pt x="66" y="87"/>
                    <a:pt x="68" y="87"/>
                    <a:pt x="70" y="85"/>
                  </a:cubicBezTo>
                  <a:cubicBezTo>
                    <a:pt x="72" y="83"/>
                    <a:pt x="72" y="81"/>
                    <a:pt x="70" y="76"/>
                  </a:cubicBezTo>
                  <a:cubicBezTo>
                    <a:pt x="66" y="70"/>
                    <a:pt x="66" y="64"/>
                    <a:pt x="70" y="59"/>
                  </a:cubicBezTo>
                  <a:cubicBezTo>
                    <a:pt x="75" y="54"/>
                    <a:pt x="83" y="55"/>
                    <a:pt x="90" y="62"/>
                  </a:cubicBezTo>
                  <a:cubicBezTo>
                    <a:pt x="93" y="65"/>
                    <a:pt x="95" y="68"/>
                    <a:pt x="96" y="71"/>
                  </a:cubicBezTo>
                  <a:cubicBezTo>
                    <a:pt x="89" y="75"/>
                    <a:pt x="89" y="75"/>
                    <a:pt x="89" y="75"/>
                  </a:cubicBezTo>
                  <a:cubicBezTo>
                    <a:pt x="89" y="73"/>
                    <a:pt x="87" y="70"/>
                    <a:pt x="85" y="67"/>
                  </a:cubicBezTo>
                  <a:cubicBezTo>
                    <a:pt x="82" y="64"/>
                    <a:pt x="79" y="64"/>
                    <a:pt x="77" y="66"/>
                  </a:cubicBezTo>
                  <a:cubicBezTo>
                    <a:pt x="76" y="68"/>
                    <a:pt x="76" y="70"/>
                    <a:pt x="79" y="75"/>
                  </a:cubicBezTo>
                  <a:cubicBezTo>
                    <a:pt x="82" y="82"/>
                    <a:pt x="82" y="87"/>
                    <a:pt x="78" y="91"/>
                  </a:cubicBezTo>
                  <a:cubicBezTo>
                    <a:pt x="73" y="96"/>
                    <a:pt x="65" y="97"/>
                    <a:pt x="57" y="89"/>
                  </a:cubicBezTo>
                  <a:close/>
                  <a:moveTo>
                    <a:pt x="92" y="123"/>
                  </a:moveTo>
                  <a:cubicBezTo>
                    <a:pt x="73" y="105"/>
                    <a:pt x="73" y="105"/>
                    <a:pt x="73" y="105"/>
                  </a:cubicBezTo>
                  <a:cubicBezTo>
                    <a:pt x="103" y="75"/>
                    <a:pt x="103" y="75"/>
                    <a:pt x="103" y="75"/>
                  </a:cubicBezTo>
                  <a:cubicBezTo>
                    <a:pt x="121" y="93"/>
                    <a:pt x="121" y="93"/>
                    <a:pt x="121" y="93"/>
                  </a:cubicBezTo>
                  <a:cubicBezTo>
                    <a:pt x="115" y="99"/>
                    <a:pt x="115" y="99"/>
                    <a:pt x="115" y="99"/>
                  </a:cubicBezTo>
                  <a:cubicBezTo>
                    <a:pt x="104" y="87"/>
                    <a:pt x="104" y="87"/>
                    <a:pt x="104" y="87"/>
                  </a:cubicBezTo>
                  <a:cubicBezTo>
                    <a:pt x="98" y="94"/>
                    <a:pt x="98" y="94"/>
                    <a:pt x="98" y="94"/>
                  </a:cubicBezTo>
                  <a:cubicBezTo>
                    <a:pt x="109" y="104"/>
                    <a:pt x="109" y="104"/>
                    <a:pt x="109" y="104"/>
                  </a:cubicBezTo>
                  <a:cubicBezTo>
                    <a:pt x="103" y="110"/>
                    <a:pt x="103" y="110"/>
                    <a:pt x="103" y="110"/>
                  </a:cubicBezTo>
                  <a:cubicBezTo>
                    <a:pt x="92" y="99"/>
                    <a:pt x="92" y="99"/>
                    <a:pt x="92" y="99"/>
                  </a:cubicBezTo>
                  <a:cubicBezTo>
                    <a:pt x="86" y="106"/>
                    <a:pt x="86" y="106"/>
                    <a:pt x="86" y="106"/>
                  </a:cubicBezTo>
                  <a:cubicBezTo>
                    <a:pt x="98" y="118"/>
                    <a:pt x="98" y="118"/>
                    <a:pt x="98" y="118"/>
                  </a:cubicBezTo>
                  <a:lnTo>
                    <a:pt x="92" y="123"/>
                  </a:lnTo>
                  <a:close/>
                  <a:moveTo>
                    <a:pt x="138" y="140"/>
                  </a:moveTo>
                  <a:cubicBezTo>
                    <a:pt x="129" y="149"/>
                    <a:pt x="117" y="149"/>
                    <a:pt x="109" y="141"/>
                  </a:cubicBezTo>
                  <a:cubicBezTo>
                    <a:pt x="100" y="132"/>
                    <a:pt x="101" y="120"/>
                    <a:pt x="110" y="112"/>
                  </a:cubicBezTo>
                  <a:cubicBezTo>
                    <a:pt x="118" y="103"/>
                    <a:pt x="131" y="102"/>
                    <a:pt x="139" y="111"/>
                  </a:cubicBezTo>
                  <a:cubicBezTo>
                    <a:pt x="148" y="120"/>
                    <a:pt x="146" y="132"/>
                    <a:pt x="138" y="1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116" name="组合 115"/>
          <p:cNvGrpSpPr/>
          <p:nvPr/>
        </p:nvGrpSpPr>
        <p:grpSpPr>
          <a:xfrm>
            <a:off x="7910821" y="3097435"/>
            <a:ext cx="294205" cy="191174"/>
            <a:chOff x="7058307" y="1859447"/>
            <a:chExt cx="535637" cy="348055"/>
          </a:xfrm>
          <a:solidFill>
            <a:schemeClr val="accent4"/>
          </a:solidFill>
        </p:grpSpPr>
        <p:sp>
          <p:nvSpPr>
            <p:cNvPr id="117" name="Rectangle 240"/>
            <p:cNvSpPr>
              <a:spLocks noChangeArrowheads="1"/>
            </p:cNvSpPr>
            <p:nvPr/>
          </p:nvSpPr>
          <p:spPr bwMode="auto">
            <a:xfrm>
              <a:off x="7112521" y="1997151"/>
              <a:ext cx="127945" cy="1084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8" name="Rectangle 241"/>
            <p:cNvSpPr>
              <a:spLocks noChangeArrowheads="1"/>
            </p:cNvSpPr>
            <p:nvPr/>
          </p:nvSpPr>
          <p:spPr bwMode="auto">
            <a:xfrm>
              <a:off x="7112521" y="2038354"/>
              <a:ext cx="202761"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9" name="Rectangle 242"/>
            <p:cNvSpPr>
              <a:spLocks noChangeArrowheads="1"/>
            </p:cNvSpPr>
            <p:nvPr/>
          </p:nvSpPr>
          <p:spPr bwMode="auto">
            <a:xfrm>
              <a:off x="7112521" y="2079556"/>
              <a:ext cx="202761"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0" name="Rectangle 243"/>
            <p:cNvSpPr>
              <a:spLocks noChangeArrowheads="1"/>
            </p:cNvSpPr>
            <p:nvPr/>
          </p:nvSpPr>
          <p:spPr bwMode="auto">
            <a:xfrm>
              <a:off x="7112521" y="2120759"/>
              <a:ext cx="202761"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1" name="Freeform 244"/>
            <p:cNvSpPr/>
            <p:nvPr/>
          </p:nvSpPr>
          <p:spPr bwMode="auto">
            <a:xfrm>
              <a:off x="7428047" y="2038354"/>
              <a:ext cx="24939" cy="71563"/>
            </a:xfrm>
            <a:custGeom>
              <a:avLst/>
              <a:gdLst>
                <a:gd name="T0" fmla="*/ 4 w 10"/>
                <a:gd name="T1" fmla="*/ 28 h 28"/>
                <a:gd name="T2" fmla="*/ 10 w 10"/>
                <a:gd name="T3" fmla="*/ 25 h 28"/>
                <a:gd name="T4" fmla="*/ 10 w 10"/>
                <a:gd name="T5" fmla="*/ 3 h 28"/>
                <a:gd name="T6" fmla="*/ 1 w 10"/>
                <a:gd name="T7" fmla="*/ 0 h 28"/>
                <a:gd name="T8" fmla="*/ 0 w 10"/>
                <a:gd name="T9" fmla="*/ 0 h 28"/>
                <a:gd name="T10" fmla="*/ 0 w 10"/>
                <a:gd name="T11" fmla="*/ 28 h 28"/>
                <a:gd name="T12" fmla="*/ 1 w 10"/>
                <a:gd name="T13" fmla="*/ 28 h 28"/>
                <a:gd name="T14" fmla="*/ 4 w 10"/>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8">
                  <a:moveTo>
                    <a:pt x="4" y="28"/>
                  </a:moveTo>
                  <a:cubicBezTo>
                    <a:pt x="6" y="27"/>
                    <a:pt x="8" y="26"/>
                    <a:pt x="10" y="25"/>
                  </a:cubicBezTo>
                  <a:cubicBezTo>
                    <a:pt x="10" y="3"/>
                    <a:pt x="10" y="3"/>
                    <a:pt x="10" y="3"/>
                  </a:cubicBezTo>
                  <a:cubicBezTo>
                    <a:pt x="7" y="1"/>
                    <a:pt x="4" y="0"/>
                    <a:pt x="1" y="0"/>
                  </a:cubicBezTo>
                  <a:cubicBezTo>
                    <a:pt x="0" y="0"/>
                    <a:pt x="0" y="0"/>
                    <a:pt x="0" y="0"/>
                  </a:cubicBezTo>
                  <a:cubicBezTo>
                    <a:pt x="0" y="28"/>
                    <a:pt x="0" y="28"/>
                    <a:pt x="0" y="28"/>
                  </a:cubicBezTo>
                  <a:cubicBezTo>
                    <a:pt x="0" y="28"/>
                    <a:pt x="0" y="28"/>
                    <a:pt x="1" y="28"/>
                  </a:cubicBezTo>
                  <a:cubicBezTo>
                    <a:pt x="2" y="28"/>
                    <a:pt x="3" y="28"/>
                    <a:pt x="4"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2" name="Freeform 245"/>
            <p:cNvSpPr>
              <a:spLocks noEditPoints="1"/>
            </p:cNvSpPr>
            <p:nvPr/>
          </p:nvSpPr>
          <p:spPr bwMode="auto">
            <a:xfrm>
              <a:off x="7058307" y="1859447"/>
              <a:ext cx="394679" cy="348055"/>
            </a:xfrm>
            <a:custGeom>
              <a:avLst/>
              <a:gdLst>
                <a:gd name="T0" fmla="*/ 145 w 154"/>
                <a:gd name="T1" fmla="*/ 125 h 136"/>
                <a:gd name="T2" fmla="*/ 144 w 154"/>
                <a:gd name="T3" fmla="*/ 125 h 136"/>
                <a:gd name="T4" fmla="*/ 144 w 154"/>
                <a:gd name="T5" fmla="*/ 127 h 136"/>
                <a:gd name="T6" fmla="*/ 10 w 154"/>
                <a:gd name="T7" fmla="*/ 127 h 136"/>
                <a:gd name="T8" fmla="*/ 10 w 154"/>
                <a:gd name="T9" fmla="*/ 34 h 136"/>
                <a:gd name="T10" fmla="*/ 144 w 154"/>
                <a:gd name="T11" fmla="*/ 34 h 136"/>
                <a:gd name="T12" fmla="*/ 144 w 154"/>
                <a:gd name="T13" fmla="*/ 43 h 136"/>
                <a:gd name="T14" fmla="*/ 145 w 154"/>
                <a:gd name="T15" fmla="*/ 43 h 136"/>
                <a:gd name="T16" fmla="*/ 154 w 154"/>
                <a:gd name="T17" fmla="*/ 44 h 136"/>
                <a:gd name="T18" fmla="*/ 154 w 154"/>
                <a:gd name="T19" fmla="*/ 5 h 136"/>
                <a:gd name="T20" fmla="*/ 149 w 154"/>
                <a:gd name="T21" fmla="*/ 0 h 136"/>
                <a:gd name="T22" fmla="*/ 5 w 154"/>
                <a:gd name="T23" fmla="*/ 0 h 136"/>
                <a:gd name="T24" fmla="*/ 0 w 154"/>
                <a:gd name="T25" fmla="*/ 5 h 136"/>
                <a:gd name="T26" fmla="*/ 0 w 154"/>
                <a:gd name="T27" fmla="*/ 132 h 136"/>
                <a:gd name="T28" fmla="*/ 5 w 154"/>
                <a:gd name="T29" fmla="*/ 136 h 136"/>
                <a:gd name="T30" fmla="*/ 149 w 154"/>
                <a:gd name="T31" fmla="*/ 136 h 136"/>
                <a:gd name="T32" fmla="*/ 154 w 154"/>
                <a:gd name="T33" fmla="*/ 132 h 136"/>
                <a:gd name="T34" fmla="*/ 154 w 154"/>
                <a:gd name="T35" fmla="*/ 124 h 136"/>
                <a:gd name="T36" fmla="*/ 145 w 154"/>
                <a:gd name="T37" fmla="*/ 125 h 136"/>
                <a:gd name="T38" fmla="*/ 137 w 154"/>
                <a:gd name="T39" fmla="*/ 10 h 136"/>
                <a:gd name="T40" fmla="*/ 144 w 154"/>
                <a:gd name="T41" fmla="*/ 17 h 136"/>
                <a:gd name="T42" fmla="*/ 137 w 154"/>
                <a:gd name="T43" fmla="*/ 23 h 136"/>
                <a:gd name="T44" fmla="*/ 131 w 154"/>
                <a:gd name="T45" fmla="*/ 17 h 136"/>
                <a:gd name="T46" fmla="*/ 137 w 154"/>
                <a:gd name="T47" fmla="*/ 10 h 136"/>
                <a:gd name="T48" fmla="*/ 118 w 154"/>
                <a:gd name="T49" fmla="*/ 10 h 136"/>
                <a:gd name="T50" fmla="*/ 125 w 154"/>
                <a:gd name="T51" fmla="*/ 17 h 136"/>
                <a:gd name="T52" fmla="*/ 118 w 154"/>
                <a:gd name="T53" fmla="*/ 23 h 136"/>
                <a:gd name="T54" fmla="*/ 112 w 154"/>
                <a:gd name="T55" fmla="*/ 17 h 136"/>
                <a:gd name="T56" fmla="*/ 118 w 154"/>
                <a:gd name="T57" fmla="*/ 10 h 136"/>
                <a:gd name="T58" fmla="*/ 99 w 154"/>
                <a:gd name="T59" fmla="*/ 10 h 136"/>
                <a:gd name="T60" fmla="*/ 106 w 154"/>
                <a:gd name="T61" fmla="*/ 17 h 136"/>
                <a:gd name="T62" fmla="*/ 99 w 154"/>
                <a:gd name="T63" fmla="*/ 23 h 136"/>
                <a:gd name="T64" fmla="*/ 93 w 154"/>
                <a:gd name="T65" fmla="*/ 17 h 136"/>
                <a:gd name="T66" fmla="*/ 99 w 154"/>
                <a:gd name="T67" fmla="*/ 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6">
                  <a:moveTo>
                    <a:pt x="145" y="125"/>
                  </a:moveTo>
                  <a:cubicBezTo>
                    <a:pt x="144" y="125"/>
                    <a:pt x="144" y="125"/>
                    <a:pt x="144" y="125"/>
                  </a:cubicBezTo>
                  <a:cubicBezTo>
                    <a:pt x="144" y="127"/>
                    <a:pt x="144" y="127"/>
                    <a:pt x="144" y="127"/>
                  </a:cubicBezTo>
                  <a:cubicBezTo>
                    <a:pt x="10" y="127"/>
                    <a:pt x="10" y="127"/>
                    <a:pt x="10" y="127"/>
                  </a:cubicBezTo>
                  <a:cubicBezTo>
                    <a:pt x="10" y="34"/>
                    <a:pt x="10" y="34"/>
                    <a:pt x="10" y="34"/>
                  </a:cubicBezTo>
                  <a:cubicBezTo>
                    <a:pt x="144" y="34"/>
                    <a:pt x="144" y="34"/>
                    <a:pt x="144" y="34"/>
                  </a:cubicBezTo>
                  <a:cubicBezTo>
                    <a:pt x="144" y="43"/>
                    <a:pt x="144" y="43"/>
                    <a:pt x="144" y="43"/>
                  </a:cubicBezTo>
                  <a:cubicBezTo>
                    <a:pt x="144" y="43"/>
                    <a:pt x="144" y="43"/>
                    <a:pt x="145" y="43"/>
                  </a:cubicBezTo>
                  <a:cubicBezTo>
                    <a:pt x="148" y="43"/>
                    <a:pt x="151" y="43"/>
                    <a:pt x="154" y="44"/>
                  </a:cubicBezTo>
                  <a:cubicBezTo>
                    <a:pt x="154" y="5"/>
                    <a:pt x="154" y="5"/>
                    <a:pt x="154" y="5"/>
                  </a:cubicBezTo>
                  <a:cubicBezTo>
                    <a:pt x="154" y="2"/>
                    <a:pt x="152" y="0"/>
                    <a:pt x="149" y="0"/>
                  </a:cubicBezTo>
                  <a:cubicBezTo>
                    <a:pt x="5" y="0"/>
                    <a:pt x="5" y="0"/>
                    <a:pt x="5" y="0"/>
                  </a:cubicBezTo>
                  <a:cubicBezTo>
                    <a:pt x="2" y="0"/>
                    <a:pt x="0" y="2"/>
                    <a:pt x="0" y="5"/>
                  </a:cubicBezTo>
                  <a:cubicBezTo>
                    <a:pt x="0" y="132"/>
                    <a:pt x="0" y="132"/>
                    <a:pt x="0" y="132"/>
                  </a:cubicBezTo>
                  <a:cubicBezTo>
                    <a:pt x="0" y="134"/>
                    <a:pt x="2" y="136"/>
                    <a:pt x="5" y="136"/>
                  </a:cubicBezTo>
                  <a:cubicBezTo>
                    <a:pt x="149" y="136"/>
                    <a:pt x="149" y="136"/>
                    <a:pt x="149" y="136"/>
                  </a:cubicBezTo>
                  <a:cubicBezTo>
                    <a:pt x="152" y="136"/>
                    <a:pt x="154" y="134"/>
                    <a:pt x="154" y="132"/>
                  </a:cubicBezTo>
                  <a:cubicBezTo>
                    <a:pt x="154" y="124"/>
                    <a:pt x="154" y="124"/>
                    <a:pt x="154" y="124"/>
                  </a:cubicBezTo>
                  <a:cubicBezTo>
                    <a:pt x="151" y="124"/>
                    <a:pt x="148" y="125"/>
                    <a:pt x="145" y="125"/>
                  </a:cubicBezTo>
                  <a:close/>
                  <a:moveTo>
                    <a:pt x="137" y="10"/>
                  </a:moveTo>
                  <a:cubicBezTo>
                    <a:pt x="141" y="10"/>
                    <a:pt x="144" y="13"/>
                    <a:pt x="144" y="17"/>
                  </a:cubicBezTo>
                  <a:cubicBezTo>
                    <a:pt x="144" y="20"/>
                    <a:pt x="141" y="23"/>
                    <a:pt x="137" y="23"/>
                  </a:cubicBezTo>
                  <a:cubicBezTo>
                    <a:pt x="134" y="23"/>
                    <a:pt x="131" y="20"/>
                    <a:pt x="131" y="17"/>
                  </a:cubicBezTo>
                  <a:cubicBezTo>
                    <a:pt x="131" y="13"/>
                    <a:pt x="134" y="10"/>
                    <a:pt x="137" y="10"/>
                  </a:cubicBezTo>
                  <a:close/>
                  <a:moveTo>
                    <a:pt x="118" y="10"/>
                  </a:moveTo>
                  <a:cubicBezTo>
                    <a:pt x="122" y="10"/>
                    <a:pt x="125" y="13"/>
                    <a:pt x="125" y="17"/>
                  </a:cubicBezTo>
                  <a:cubicBezTo>
                    <a:pt x="125" y="20"/>
                    <a:pt x="122" y="23"/>
                    <a:pt x="118" y="23"/>
                  </a:cubicBezTo>
                  <a:cubicBezTo>
                    <a:pt x="115" y="23"/>
                    <a:pt x="112" y="20"/>
                    <a:pt x="112" y="17"/>
                  </a:cubicBezTo>
                  <a:cubicBezTo>
                    <a:pt x="112" y="13"/>
                    <a:pt x="115" y="10"/>
                    <a:pt x="118" y="10"/>
                  </a:cubicBezTo>
                  <a:close/>
                  <a:moveTo>
                    <a:pt x="99" y="10"/>
                  </a:moveTo>
                  <a:cubicBezTo>
                    <a:pt x="103" y="10"/>
                    <a:pt x="106" y="13"/>
                    <a:pt x="106" y="17"/>
                  </a:cubicBezTo>
                  <a:cubicBezTo>
                    <a:pt x="106" y="20"/>
                    <a:pt x="103" y="23"/>
                    <a:pt x="99" y="23"/>
                  </a:cubicBezTo>
                  <a:cubicBezTo>
                    <a:pt x="96" y="23"/>
                    <a:pt x="93" y="20"/>
                    <a:pt x="93" y="17"/>
                  </a:cubicBezTo>
                  <a:cubicBezTo>
                    <a:pt x="93" y="13"/>
                    <a:pt x="96" y="10"/>
                    <a:pt x="9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3" name="Freeform 246"/>
            <p:cNvSpPr>
              <a:spLocks noEditPoints="1"/>
            </p:cNvSpPr>
            <p:nvPr/>
          </p:nvSpPr>
          <p:spPr bwMode="auto">
            <a:xfrm>
              <a:off x="7335884" y="1979802"/>
              <a:ext cx="258060" cy="210351"/>
            </a:xfrm>
            <a:custGeom>
              <a:avLst/>
              <a:gdLst>
                <a:gd name="T0" fmla="*/ 96 w 101"/>
                <a:gd name="T1" fmla="*/ 68 h 82"/>
                <a:gd name="T2" fmla="*/ 77 w 101"/>
                <a:gd name="T3" fmla="*/ 55 h 82"/>
                <a:gd name="T4" fmla="*/ 71 w 101"/>
                <a:gd name="T5" fmla="*/ 54 h 82"/>
                <a:gd name="T6" fmla="*/ 69 w 101"/>
                <a:gd name="T7" fmla="*/ 55 h 82"/>
                <a:gd name="T8" fmla="*/ 66 w 101"/>
                <a:gd name="T9" fmla="*/ 53 h 82"/>
                <a:gd name="T10" fmla="*/ 69 w 101"/>
                <a:gd name="T11" fmla="*/ 29 h 82"/>
                <a:gd name="T12" fmla="*/ 29 w 101"/>
                <a:gd name="T13" fmla="*/ 4 h 82"/>
                <a:gd name="T14" fmla="*/ 4 w 101"/>
                <a:gd name="T15" fmla="*/ 45 h 82"/>
                <a:gd name="T16" fmla="*/ 45 w 101"/>
                <a:gd name="T17" fmla="*/ 70 h 82"/>
                <a:gd name="T18" fmla="*/ 62 w 101"/>
                <a:gd name="T19" fmla="*/ 59 h 82"/>
                <a:gd name="T20" fmla="*/ 66 w 101"/>
                <a:gd name="T21" fmla="*/ 61 h 82"/>
                <a:gd name="T22" fmla="*/ 69 w 101"/>
                <a:gd name="T23" fmla="*/ 68 h 82"/>
                <a:gd name="T24" fmla="*/ 88 w 101"/>
                <a:gd name="T25" fmla="*/ 80 h 82"/>
                <a:gd name="T26" fmla="*/ 94 w 101"/>
                <a:gd name="T27" fmla="*/ 81 h 82"/>
                <a:gd name="T28" fmla="*/ 99 w 101"/>
                <a:gd name="T29" fmla="*/ 78 h 82"/>
                <a:gd name="T30" fmla="*/ 96 w 101"/>
                <a:gd name="T31" fmla="*/ 68 h 82"/>
                <a:gd name="T32" fmla="*/ 42 w 101"/>
                <a:gd name="T33" fmla="*/ 58 h 82"/>
                <a:gd name="T34" fmla="*/ 16 w 101"/>
                <a:gd name="T35" fmla="*/ 42 h 82"/>
                <a:gd name="T36" fmla="*/ 32 w 101"/>
                <a:gd name="T37" fmla="*/ 16 h 82"/>
                <a:gd name="T38" fmla="*/ 58 w 101"/>
                <a:gd name="T39" fmla="*/ 32 h 82"/>
                <a:gd name="T40" fmla="*/ 42 w 101"/>
                <a:gd name="T41" fmla="*/ 5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82">
                  <a:moveTo>
                    <a:pt x="96" y="68"/>
                  </a:moveTo>
                  <a:cubicBezTo>
                    <a:pt x="77" y="55"/>
                    <a:pt x="77" y="55"/>
                    <a:pt x="77" y="55"/>
                  </a:cubicBezTo>
                  <a:cubicBezTo>
                    <a:pt x="75" y="54"/>
                    <a:pt x="73" y="54"/>
                    <a:pt x="71" y="54"/>
                  </a:cubicBezTo>
                  <a:cubicBezTo>
                    <a:pt x="71" y="54"/>
                    <a:pt x="70" y="55"/>
                    <a:pt x="69" y="55"/>
                  </a:cubicBezTo>
                  <a:cubicBezTo>
                    <a:pt x="66" y="53"/>
                    <a:pt x="66" y="53"/>
                    <a:pt x="66" y="53"/>
                  </a:cubicBezTo>
                  <a:cubicBezTo>
                    <a:pt x="70" y="46"/>
                    <a:pt x="71" y="37"/>
                    <a:pt x="69" y="29"/>
                  </a:cubicBezTo>
                  <a:cubicBezTo>
                    <a:pt x="65" y="11"/>
                    <a:pt x="47" y="0"/>
                    <a:pt x="29" y="4"/>
                  </a:cubicBezTo>
                  <a:cubicBezTo>
                    <a:pt x="11" y="9"/>
                    <a:pt x="0" y="27"/>
                    <a:pt x="4" y="45"/>
                  </a:cubicBezTo>
                  <a:cubicBezTo>
                    <a:pt x="8" y="63"/>
                    <a:pt x="27" y="74"/>
                    <a:pt x="45" y="70"/>
                  </a:cubicBezTo>
                  <a:cubicBezTo>
                    <a:pt x="52" y="68"/>
                    <a:pt x="58" y="64"/>
                    <a:pt x="62" y="59"/>
                  </a:cubicBezTo>
                  <a:cubicBezTo>
                    <a:pt x="66" y="61"/>
                    <a:pt x="66" y="61"/>
                    <a:pt x="66" y="61"/>
                  </a:cubicBezTo>
                  <a:cubicBezTo>
                    <a:pt x="65" y="63"/>
                    <a:pt x="67" y="66"/>
                    <a:pt x="69" y="68"/>
                  </a:cubicBezTo>
                  <a:cubicBezTo>
                    <a:pt x="88" y="80"/>
                    <a:pt x="88" y="80"/>
                    <a:pt x="88" y="80"/>
                  </a:cubicBezTo>
                  <a:cubicBezTo>
                    <a:pt x="90" y="81"/>
                    <a:pt x="92" y="82"/>
                    <a:pt x="94" y="81"/>
                  </a:cubicBezTo>
                  <a:cubicBezTo>
                    <a:pt x="96" y="81"/>
                    <a:pt x="98" y="80"/>
                    <a:pt x="99" y="78"/>
                  </a:cubicBezTo>
                  <a:cubicBezTo>
                    <a:pt x="101" y="75"/>
                    <a:pt x="100" y="70"/>
                    <a:pt x="96" y="68"/>
                  </a:cubicBezTo>
                  <a:close/>
                  <a:moveTo>
                    <a:pt x="42" y="58"/>
                  </a:moveTo>
                  <a:cubicBezTo>
                    <a:pt x="30" y="61"/>
                    <a:pt x="19" y="54"/>
                    <a:pt x="16" y="42"/>
                  </a:cubicBezTo>
                  <a:cubicBezTo>
                    <a:pt x="13" y="30"/>
                    <a:pt x="20" y="19"/>
                    <a:pt x="32" y="16"/>
                  </a:cubicBezTo>
                  <a:cubicBezTo>
                    <a:pt x="43" y="13"/>
                    <a:pt x="55" y="20"/>
                    <a:pt x="58" y="32"/>
                  </a:cubicBezTo>
                  <a:cubicBezTo>
                    <a:pt x="60" y="43"/>
                    <a:pt x="53" y="55"/>
                    <a:pt x="42"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124" name="组合 123"/>
          <p:cNvGrpSpPr/>
          <p:nvPr/>
        </p:nvGrpSpPr>
        <p:grpSpPr>
          <a:xfrm>
            <a:off x="9879321" y="3913306"/>
            <a:ext cx="294205" cy="216782"/>
            <a:chOff x="5958843" y="1820413"/>
            <a:chExt cx="535637" cy="394680"/>
          </a:xfrm>
          <a:solidFill>
            <a:schemeClr val="accent5"/>
          </a:solidFill>
        </p:grpSpPr>
        <p:sp>
          <p:nvSpPr>
            <p:cNvPr id="125" name="Freeform 248"/>
            <p:cNvSpPr/>
            <p:nvPr/>
          </p:nvSpPr>
          <p:spPr bwMode="auto">
            <a:xfrm>
              <a:off x="5958843" y="1820413"/>
              <a:ext cx="376247" cy="358898"/>
            </a:xfrm>
            <a:custGeom>
              <a:avLst/>
              <a:gdLst>
                <a:gd name="T0" fmla="*/ 61 w 147"/>
                <a:gd name="T1" fmla="*/ 105 h 140"/>
                <a:gd name="T2" fmla="*/ 54 w 147"/>
                <a:gd name="T3" fmla="*/ 103 h 140"/>
                <a:gd name="T4" fmla="*/ 53 w 147"/>
                <a:gd name="T5" fmla="*/ 103 h 140"/>
                <a:gd name="T6" fmla="*/ 52 w 147"/>
                <a:gd name="T7" fmla="*/ 103 h 140"/>
                <a:gd name="T8" fmla="*/ 33 w 147"/>
                <a:gd name="T9" fmla="*/ 111 h 140"/>
                <a:gd name="T10" fmla="*/ 38 w 147"/>
                <a:gd name="T11" fmla="*/ 97 h 140"/>
                <a:gd name="T12" fmla="*/ 34 w 147"/>
                <a:gd name="T13" fmla="*/ 94 h 140"/>
                <a:gd name="T14" fmla="*/ 13 w 147"/>
                <a:gd name="T15" fmla="*/ 60 h 140"/>
                <a:gd name="T16" fmla="*/ 79 w 147"/>
                <a:gd name="T17" fmla="*/ 13 h 140"/>
                <a:gd name="T18" fmla="*/ 128 w 147"/>
                <a:gd name="T19" fmla="*/ 29 h 140"/>
                <a:gd name="T20" fmla="*/ 137 w 147"/>
                <a:gd name="T21" fmla="*/ 29 h 140"/>
                <a:gd name="T22" fmla="*/ 147 w 147"/>
                <a:gd name="T23" fmla="*/ 29 h 140"/>
                <a:gd name="T24" fmla="*/ 79 w 147"/>
                <a:gd name="T25" fmla="*/ 0 h 140"/>
                <a:gd name="T26" fmla="*/ 0 w 147"/>
                <a:gd name="T27" fmla="*/ 60 h 140"/>
                <a:gd name="T28" fmla="*/ 22 w 147"/>
                <a:gd name="T29" fmla="*/ 102 h 140"/>
                <a:gd name="T30" fmla="*/ 9 w 147"/>
                <a:gd name="T31" fmla="*/ 140 h 140"/>
                <a:gd name="T32" fmla="*/ 24 w 147"/>
                <a:gd name="T33" fmla="*/ 131 h 140"/>
                <a:gd name="T34" fmla="*/ 51 w 147"/>
                <a:gd name="T35" fmla="*/ 117 h 140"/>
                <a:gd name="T36" fmla="*/ 70 w 147"/>
                <a:gd name="T37" fmla="*/ 120 h 140"/>
                <a:gd name="T38" fmla="*/ 61 w 147"/>
                <a:gd name="T39" fmla="*/ 10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 h="140">
                  <a:moveTo>
                    <a:pt x="61" y="105"/>
                  </a:moveTo>
                  <a:cubicBezTo>
                    <a:pt x="59" y="105"/>
                    <a:pt x="56" y="104"/>
                    <a:pt x="54" y="103"/>
                  </a:cubicBezTo>
                  <a:cubicBezTo>
                    <a:pt x="53" y="103"/>
                    <a:pt x="53" y="103"/>
                    <a:pt x="53" y="103"/>
                  </a:cubicBezTo>
                  <a:cubicBezTo>
                    <a:pt x="52" y="103"/>
                    <a:pt x="52" y="103"/>
                    <a:pt x="52" y="103"/>
                  </a:cubicBezTo>
                  <a:cubicBezTo>
                    <a:pt x="50" y="103"/>
                    <a:pt x="48" y="103"/>
                    <a:pt x="33" y="111"/>
                  </a:cubicBezTo>
                  <a:cubicBezTo>
                    <a:pt x="38" y="97"/>
                    <a:pt x="38" y="97"/>
                    <a:pt x="38" y="97"/>
                  </a:cubicBezTo>
                  <a:cubicBezTo>
                    <a:pt x="34" y="94"/>
                    <a:pt x="34" y="94"/>
                    <a:pt x="34" y="94"/>
                  </a:cubicBezTo>
                  <a:cubicBezTo>
                    <a:pt x="21" y="85"/>
                    <a:pt x="13" y="73"/>
                    <a:pt x="13" y="60"/>
                  </a:cubicBezTo>
                  <a:cubicBezTo>
                    <a:pt x="13" y="34"/>
                    <a:pt x="43" y="13"/>
                    <a:pt x="79" y="13"/>
                  </a:cubicBezTo>
                  <a:cubicBezTo>
                    <a:pt x="99" y="13"/>
                    <a:pt x="116" y="19"/>
                    <a:pt x="128" y="29"/>
                  </a:cubicBezTo>
                  <a:cubicBezTo>
                    <a:pt x="131" y="29"/>
                    <a:pt x="134" y="29"/>
                    <a:pt x="137" y="29"/>
                  </a:cubicBezTo>
                  <a:cubicBezTo>
                    <a:pt x="140" y="29"/>
                    <a:pt x="143" y="29"/>
                    <a:pt x="147" y="29"/>
                  </a:cubicBezTo>
                  <a:cubicBezTo>
                    <a:pt x="133" y="12"/>
                    <a:pt x="108" y="0"/>
                    <a:pt x="79" y="0"/>
                  </a:cubicBezTo>
                  <a:cubicBezTo>
                    <a:pt x="35" y="0"/>
                    <a:pt x="0" y="27"/>
                    <a:pt x="0" y="60"/>
                  </a:cubicBezTo>
                  <a:cubicBezTo>
                    <a:pt x="0" y="76"/>
                    <a:pt x="8" y="91"/>
                    <a:pt x="22" y="102"/>
                  </a:cubicBezTo>
                  <a:cubicBezTo>
                    <a:pt x="9" y="140"/>
                    <a:pt x="9" y="140"/>
                    <a:pt x="9" y="140"/>
                  </a:cubicBezTo>
                  <a:cubicBezTo>
                    <a:pt x="24" y="131"/>
                    <a:pt x="24" y="131"/>
                    <a:pt x="24" y="131"/>
                  </a:cubicBezTo>
                  <a:cubicBezTo>
                    <a:pt x="35" y="125"/>
                    <a:pt x="47" y="118"/>
                    <a:pt x="51" y="117"/>
                  </a:cubicBezTo>
                  <a:cubicBezTo>
                    <a:pt x="57" y="118"/>
                    <a:pt x="63" y="119"/>
                    <a:pt x="70" y="120"/>
                  </a:cubicBezTo>
                  <a:cubicBezTo>
                    <a:pt x="66" y="115"/>
                    <a:pt x="63" y="110"/>
                    <a:pt x="61"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6" name="Freeform 249"/>
            <p:cNvSpPr>
              <a:spLocks noEditPoints="1"/>
            </p:cNvSpPr>
            <p:nvPr/>
          </p:nvSpPr>
          <p:spPr bwMode="auto">
            <a:xfrm>
              <a:off x="6125823" y="1912577"/>
              <a:ext cx="368657" cy="302516"/>
            </a:xfrm>
            <a:custGeom>
              <a:avLst/>
              <a:gdLst>
                <a:gd name="T0" fmla="*/ 144 w 144"/>
                <a:gd name="T1" fmla="*/ 53 h 118"/>
                <a:gd name="T2" fmla="*/ 72 w 144"/>
                <a:gd name="T3" fmla="*/ 0 h 118"/>
                <a:gd name="T4" fmla="*/ 0 w 144"/>
                <a:gd name="T5" fmla="*/ 53 h 118"/>
                <a:gd name="T6" fmla="*/ 72 w 144"/>
                <a:gd name="T7" fmla="*/ 107 h 118"/>
                <a:gd name="T8" fmla="*/ 99 w 144"/>
                <a:gd name="T9" fmla="*/ 103 h 118"/>
                <a:gd name="T10" fmla="*/ 130 w 144"/>
                <a:gd name="T11" fmla="*/ 118 h 118"/>
                <a:gd name="T12" fmla="*/ 121 w 144"/>
                <a:gd name="T13" fmla="*/ 93 h 118"/>
                <a:gd name="T14" fmla="*/ 144 w 144"/>
                <a:gd name="T15" fmla="*/ 53 h 118"/>
                <a:gd name="T16" fmla="*/ 44 w 144"/>
                <a:gd name="T17" fmla="*/ 61 h 118"/>
                <a:gd name="T18" fmla="*/ 38 w 144"/>
                <a:gd name="T19" fmla="*/ 57 h 118"/>
                <a:gd name="T20" fmla="*/ 31 w 144"/>
                <a:gd name="T21" fmla="*/ 61 h 118"/>
                <a:gd name="T22" fmla="*/ 33 w 144"/>
                <a:gd name="T23" fmla="*/ 53 h 118"/>
                <a:gd name="T24" fmla="*/ 27 w 144"/>
                <a:gd name="T25" fmla="*/ 48 h 118"/>
                <a:gd name="T26" fmla="*/ 35 w 144"/>
                <a:gd name="T27" fmla="*/ 47 h 118"/>
                <a:gd name="T28" fmla="*/ 38 w 144"/>
                <a:gd name="T29" fmla="*/ 41 h 118"/>
                <a:gd name="T30" fmla="*/ 41 w 144"/>
                <a:gd name="T31" fmla="*/ 47 h 118"/>
                <a:gd name="T32" fmla="*/ 48 w 144"/>
                <a:gd name="T33" fmla="*/ 48 h 118"/>
                <a:gd name="T34" fmla="*/ 43 w 144"/>
                <a:gd name="T35" fmla="*/ 53 h 118"/>
                <a:gd name="T36" fmla="*/ 44 w 144"/>
                <a:gd name="T37" fmla="*/ 61 h 118"/>
                <a:gd name="T38" fmla="*/ 82 w 144"/>
                <a:gd name="T39" fmla="*/ 64 h 118"/>
                <a:gd name="T40" fmla="*/ 72 w 144"/>
                <a:gd name="T41" fmla="*/ 58 h 118"/>
                <a:gd name="T42" fmla="*/ 62 w 144"/>
                <a:gd name="T43" fmla="*/ 64 h 118"/>
                <a:gd name="T44" fmla="*/ 64 w 144"/>
                <a:gd name="T45" fmla="*/ 52 h 118"/>
                <a:gd name="T46" fmla="*/ 56 w 144"/>
                <a:gd name="T47" fmla="*/ 44 h 118"/>
                <a:gd name="T48" fmla="*/ 67 w 144"/>
                <a:gd name="T49" fmla="*/ 43 h 118"/>
                <a:gd name="T50" fmla="*/ 72 w 144"/>
                <a:gd name="T51" fmla="*/ 33 h 118"/>
                <a:gd name="T52" fmla="*/ 77 w 144"/>
                <a:gd name="T53" fmla="*/ 43 h 118"/>
                <a:gd name="T54" fmla="*/ 88 w 144"/>
                <a:gd name="T55" fmla="*/ 44 h 118"/>
                <a:gd name="T56" fmla="*/ 80 w 144"/>
                <a:gd name="T57" fmla="*/ 52 h 118"/>
                <a:gd name="T58" fmla="*/ 82 w 144"/>
                <a:gd name="T59" fmla="*/ 64 h 118"/>
                <a:gd name="T60" fmla="*/ 112 w 144"/>
                <a:gd name="T61" fmla="*/ 61 h 118"/>
                <a:gd name="T62" fmla="*/ 106 w 144"/>
                <a:gd name="T63" fmla="*/ 57 h 118"/>
                <a:gd name="T64" fmla="*/ 99 w 144"/>
                <a:gd name="T65" fmla="*/ 61 h 118"/>
                <a:gd name="T66" fmla="*/ 101 w 144"/>
                <a:gd name="T67" fmla="*/ 53 h 118"/>
                <a:gd name="T68" fmla="*/ 95 w 144"/>
                <a:gd name="T69" fmla="*/ 48 h 118"/>
                <a:gd name="T70" fmla="*/ 103 w 144"/>
                <a:gd name="T71" fmla="*/ 47 h 118"/>
                <a:gd name="T72" fmla="*/ 106 w 144"/>
                <a:gd name="T73" fmla="*/ 41 h 118"/>
                <a:gd name="T74" fmla="*/ 109 w 144"/>
                <a:gd name="T75" fmla="*/ 47 h 118"/>
                <a:gd name="T76" fmla="*/ 116 w 144"/>
                <a:gd name="T77" fmla="*/ 48 h 118"/>
                <a:gd name="T78" fmla="*/ 111 w 144"/>
                <a:gd name="T79" fmla="*/ 53 h 118"/>
                <a:gd name="T80" fmla="*/ 112 w 144"/>
                <a:gd name="T81" fmla="*/ 6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18">
                  <a:moveTo>
                    <a:pt x="144" y="53"/>
                  </a:moveTo>
                  <a:cubicBezTo>
                    <a:pt x="144" y="24"/>
                    <a:pt x="112" y="0"/>
                    <a:pt x="72" y="0"/>
                  </a:cubicBezTo>
                  <a:cubicBezTo>
                    <a:pt x="32" y="0"/>
                    <a:pt x="0" y="24"/>
                    <a:pt x="0" y="53"/>
                  </a:cubicBezTo>
                  <a:cubicBezTo>
                    <a:pt x="0" y="83"/>
                    <a:pt x="32" y="107"/>
                    <a:pt x="72" y="107"/>
                  </a:cubicBezTo>
                  <a:cubicBezTo>
                    <a:pt x="82" y="107"/>
                    <a:pt x="91" y="105"/>
                    <a:pt x="99" y="103"/>
                  </a:cubicBezTo>
                  <a:cubicBezTo>
                    <a:pt x="102" y="102"/>
                    <a:pt x="130" y="118"/>
                    <a:pt x="130" y="118"/>
                  </a:cubicBezTo>
                  <a:cubicBezTo>
                    <a:pt x="121" y="93"/>
                    <a:pt x="121" y="93"/>
                    <a:pt x="121" y="93"/>
                  </a:cubicBezTo>
                  <a:cubicBezTo>
                    <a:pt x="135" y="83"/>
                    <a:pt x="144" y="69"/>
                    <a:pt x="144" y="53"/>
                  </a:cubicBezTo>
                  <a:close/>
                  <a:moveTo>
                    <a:pt x="44" y="61"/>
                  </a:moveTo>
                  <a:cubicBezTo>
                    <a:pt x="38" y="57"/>
                    <a:pt x="38" y="57"/>
                    <a:pt x="38" y="57"/>
                  </a:cubicBezTo>
                  <a:cubicBezTo>
                    <a:pt x="31" y="61"/>
                    <a:pt x="31" y="61"/>
                    <a:pt x="31" y="61"/>
                  </a:cubicBezTo>
                  <a:cubicBezTo>
                    <a:pt x="33" y="53"/>
                    <a:pt x="33" y="53"/>
                    <a:pt x="33" y="53"/>
                  </a:cubicBezTo>
                  <a:cubicBezTo>
                    <a:pt x="27" y="48"/>
                    <a:pt x="27" y="48"/>
                    <a:pt x="27" y="48"/>
                  </a:cubicBezTo>
                  <a:cubicBezTo>
                    <a:pt x="35" y="47"/>
                    <a:pt x="35" y="47"/>
                    <a:pt x="35" y="47"/>
                  </a:cubicBezTo>
                  <a:cubicBezTo>
                    <a:pt x="38" y="41"/>
                    <a:pt x="38" y="41"/>
                    <a:pt x="38" y="41"/>
                  </a:cubicBezTo>
                  <a:cubicBezTo>
                    <a:pt x="41" y="47"/>
                    <a:pt x="41" y="47"/>
                    <a:pt x="41" y="47"/>
                  </a:cubicBezTo>
                  <a:cubicBezTo>
                    <a:pt x="48" y="48"/>
                    <a:pt x="48" y="48"/>
                    <a:pt x="48" y="48"/>
                  </a:cubicBezTo>
                  <a:cubicBezTo>
                    <a:pt x="43" y="53"/>
                    <a:pt x="43" y="53"/>
                    <a:pt x="43" y="53"/>
                  </a:cubicBezTo>
                  <a:lnTo>
                    <a:pt x="44" y="61"/>
                  </a:lnTo>
                  <a:close/>
                  <a:moveTo>
                    <a:pt x="82" y="64"/>
                  </a:moveTo>
                  <a:cubicBezTo>
                    <a:pt x="72" y="58"/>
                    <a:pt x="72" y="58"/>
                    <a:pt x="72" y="58"/>
                  </a:cubicBezTo>
                  <a:cubicBezTo>
                    <a:pt x="62" y="64"/>
                    <a:pt x="62" y="64"/>
                    <a:pt x="62" y="64"/>
                  </a:cubicBezTo>
                  <a:cubicBezTo>
                    <a:pt x="64" y="52"/>
                    <a:pt x="64" y="52"/>
                    <a:pt x="64" y="52"/>
                  </a:cubicBezTo>
                  <a:cubicBezTo>
                    <a:pt x="56" y="44"/>
                    <a:pt x="56" y="44"/>
                    <a:pt x="56" y="44"/>
                  </a:cubicBezTo>
                  <a:cubicBezTo>
                    <a:pt x="67" y="43"/>
                    <a:pt x="67" y="43"/>
                    <a:pt x="67" y="43"/>
                  </a:cubicBezTo>
                  <a:cubicBezTo>
                    <a:pt x="72" y="33"/>
                    <a:pt x="72" y="33"/>
                    <a:pt x="72" y="33"/>
                  </a:cubicBezTo>
                  <a:cubicBezTo>
                    <a:pt x="77" y="43"/>
                    <a:pt x="77" y="43"/>
                    <a:pt x="77" y="43"/>
                  </a:cubicBezTo>
                  <a:cubicBezTo>
                    <a:pt x="88" y="44"/>
                    <a:pt x="88" y="44"/>
                    <a:pt x="88" y="44"/>
                  </a:cubicBezTo>
                  <a:cubicBezTo>
                    <a:pt x="80" y="52"/>
                    <a:pt x="80" y="52"/>
                    <a:pt x="80" y="52"/>
                  </a:cubicBezTo>
                  <a:lnTo>
                    <a:pt x="82" y="64"/>
                  </a:lnTo>
                  <a:close/>
                  <a:moveTo>
                    <a:pt x="112" y="61"/>
                  </a:moveTo>
                  <a:cubicBezTo>
                    <a:pt x="106" y="57"/>
                    <a:pt x="106" y="57"/>
                    <a:pt x="106" y="57"/>
                  </a:cubicBezTo>
                  <a:cubicBezTo>
                    <a:pt x="99" y="61"/>
                    <a:pt x="99" y="61"/>
                    <a:pt x="99" y="61"/>
                  </a:cubicBezTo>
                  <a:cubicBezTo>
                    <a:pt x="101" y="53"/>
                    <a:pt x="101" y="53"/>
                    <a:pt x="101" y="53"/>
                  </a:cubicBezTo>
                  <a:cubicBezTo>
                    <a:pt x="95" y="48"/>
                    <a:pt x="95" y="48"/>
                    <a:pt x="95" y="48"/>
                  </a:cubicBezTo>
                  <a:cubicBezTo>
                    <a:pt x="103" y="47"/>
                    <a:pt x="103" y="47"/>
                    <a:pt x="103" y="47"/>
                  </a:cubicBezTo>
                  <a:cubicBezTo>
                    <a:pt x="106" y="41"/>
                    <a:pt x="106" y="41"/>
                    <a:pt x="106" y="41"/>
                  </a:cubicBezTo>
                  <a:cubicBezTo>
                    <a:pt x="109" y="47"/>
                    <a:pt x="109" y="47"/>
                    <a:pt x="109" y="47"/>
                  </a:cubicBezTo>
                  <a:cubicBezTo>
                    <a:pt x="116" y="48"/>
                    <a:pt x="116" y="48"/>
                    <a:pt x="116" y="48"/>
                  </a:cubicBezTo>
                  <a:cubicBezTo>
                    <a:pt x="111" y="53"/>
                    <a:pt x="111" y="53"/>
                    <a:pt x="111" y="53"/>
                  </a:cubicBezTo>
                  <a:lnTo>
                    <a:pt x="112"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p:cTn id="17" dur="500" fill="hold"/>
                                        <p:tgtEl>
                                          <p:spTgt spid="77"/>
                                        </p:tgtEl>
                                        <p:attrNameLst>
                                          <p:attrName>ppt_w</p:attrName>
                                        </p:attrNameLst>
                                      </p:cBhvr>
                                      <p:tavLst>
                                        <p:tav tm="0">
                                          <p:val>
                                            <p:fltVal val="0"/>
                                          </p:val>
                                        </p:tav>
                                        <p:tav tm="100000">
                                          <p:val>
                                            <p:strVal val="#ppt_w"/>
                                          </p:val>
                                        </p:tav>
                                      </p:tavLst>
                                    </p:anim>
                                    <p:anim calcmode="lin" valueType="num">
                                      <p:cBhvr>
                                        <p:cTn id="18" dur="500" fill="hold"/>
                                        <p:tgtEl>
                                          <p:spTgt spid="77"/>
                                        </p:tgtEl>
                                        <p:attrNameLst>
                                          <p:attrName>ppt_h</p:attrName>
                                        </p:attrNameLst>
                                      </p:cBhvr>
                                      <p:tavLst>
                                        <p:tav tm="0">
                                          <p:val>
                                            <p:fltVal val="0"/>
                                          </p:val>
                                        </p:tav>
                                        <p:tav tm="100000">
                                          <p:val>
                                            <p:strVal val="#ppt_h"/>
                                          </p:val>
                                        </p:tav>
                                      </p:tavLst>
                                    </p:anim>
                                    <p:animEffect transition="in" filter="fade">
                                      <p:cBhvr>
                                        <p:cTn id="19" dur="500"/>
                                        <p:tgtEl>
                                          <p:spTgt spid="77"/>
                                        </p:tgtEl>
                                      </p:cBhvr>
                                    </p:animEffect>
                                  </p:childTnLst>
                                </p:cTn>
                              </p:par>
                            </p:childTnLst>
                          </p:cTn>
                        </p:par>
                        <p:par>
                          <p:cTn id="20" fill="hold">
                            <p:stCondLst>
                              <p:cond delay="1500"/>
                            </p:stCondLst>
                            <p:childTnLst>
                              <p:par>
                                <p:cTn id="21" presetID="53" presetClass="entr" presetSubtype="16" fill="hold" grpId="0" nodeType="afterEffect">
                                  <p:stCondLst>
                                    <p:cond delay="0"/>
                                  </p:stCondLst>
                                  <p:iterate type="lt">
                                    <p:tmPct val="6000"/>
                                  </p:iterate>
                                  <p:childTnLst>
                                    <p:set>
                                      <p:cBhvr>
                                        <p:cTn id="22" dur="1" fill="hold">
                                          <p:stCondLst>
                                            <p:cond delay="0"/>
                                          </p:stCondLst>
                                        </p:cTn>
                                        <p:tgtEl>
                                          <p:spTgt spid="72"/>
                                        </p:tgtEl>
                                        <p:attrNameLst>
                                          <p:attrName>style.visibility</p:attrName>
                                        </p:attrNameLst>
                                      </p:cBhvr>
                                      <p:to>
                                        <p:strVal val="visible"/>
                                      </p:to>
                                    </p:set>
                                    <p:anim calcmode="lin" valueType="num">
                                      <p:cBhvr>
                                        <p:cTn id="23" dur="500" fill="hold"/>
                                        <p:tgtEl>
                                          <p:spTgt spid="72"/>
                                        </p:tgtEl>
                                        <p:attrNameLst>
                                          <p:attrName>ppt_w</p:attrName>
                                        </p:attrNameLst>
                                      </p:cBhvr>
                                      <p:tavLst>
                                        <p:tav tm="0">
                                          <p:val>
                                            <p:fltVal val="0"/>
                                          </p:val>
                                        </p:tav>
                                        <p:tav tm="100000">
                                          <p:val>
                                            <p:strVal val="#ppt_w"/>
                                          </p:val>
                                        </p:tav>
                                      </p:tavLst>
                                    </p:anim>
                                    <p:anim calcmode="lin" valueType="num">
                                      <p:cBhvr>
                                        <p:cTn id="24" dur="500" fill="hold"/>
                                        <p:tgtEl>
                                          <p:spTgt spid="72"/>
                                        </p:tgtEl>
                                        <p:attrNameLst>
                                          <p:attrName>ppt_h</p:attrName>
                                        </p:attrNameLst>
                                      </p:cBhvr>
                                      <p:tavLst>
                                        <p:tav tm="0">
                                          <p:val>
                                            <p:fltVal val="0"/>
                                          </p:val>
                                        </p:tav>
                                        <p:tav tm="100000">
                                          <p:val>
                                            <p:strVal val="#ppt_h"/>
                                          </p:val>
                                        </p:tav>
                                      </p:tavLst>
                                    </p:anim>
                                    <p:animEffect transition="in" filter="fade">
                                      <p:cBhvr>
                                        <p:cTn id="25" dur="500"/>
                                        <p:tgtEl>
                                          <p:spTgt spid="72"/>
                                        </p:tgtEl>
                                      </p:cBhvr>
                                    </p:animEffect>
                                  </p:childTnLst>
                                </p:cTn>
                              </p:par>
                              <p:par>
                                <p:cTn id="26" presetID="16" presetClass="entr" presetSubtype="37"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barn(outVertical)">
                                      <p:cBhvr>
                                        <p:cTn id="28" dur="500"/>
                                        <p:tgtEl>
                                          <p:spTgt spid="58"/>
                                        </p:tgtEl>
                                      </p:cBhvr>
                                    </p:animEffect>
                                  </p:childTnLst>
                                </p:cTn>
                              </p:par>
                            </p:childTnLst>
                          </p:cTn>
                        </p:par>
                        <p:par>
                          <p:cTn id="29" fill="hold">
                            <p:stCondLst>
                              <p:cond delay="2089"/>
                            </p:stCondLst>
                            <p:childTnLst>
                              <p:par>
                                <p:cTn id="30" presetID="42" presetClass="entr" presetSubtype="0" fill="hold" nodeType="after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anim calcmode="lin" valueType="num">
                                      <p:cBhvr>
                                        <p:cTn id="33" dur="500" fill="hold"/>
                                        <p:tgtEl>
                                          <p:spTgt spid="41"/>
                                        </p:tgtEl>
                                        <p:attrNameLst>
                                          <p:attrName>ppt_x</p:attrName>
                                        </p:attrNameLst>
                                      </p:cBhvr>
                                      <p:tavLst>
                                        <p:tav tm="0">
                                          <p:val>
                                            <p:strVal val="#ppt_x"/>
                                          </p:val>
                                        </p:tav>
                                        <p:tav tm="100000">
                                          <p:val>
                                            <p:strVal val="#ppt_x"/>
                                          </p:val>
                                        </p:tav>
                                      </p:tavLst>
                                    </p:anim>
                                    <p:anim calcmode="lin" valueType="num">
                                      <p:cBhvr>
                                        <p:cTn id="34" dur="500" fill="hold"/>
                                        <p:tgtEl>
                                          <p:spTgt spid="41"/>
                                        </p:tgtEl>
                                        <p:attrNameLst>
                                          <p:attrName>ppt_y</p:attrName>
                                        </p:attrNameLst>
                                      </p:cBhvr>
                                      <p:tavLst>
                                        <p:tav tm="0">
                                          <p:val>
                                            <p:strVal val="#ppt_y+.1"/>
                                          </p:val>
                                        </p:tav>
                                        <p:tav tm="100000">
                                          <p:val>
                                            <p:strVal val="#ppt_y"/>
                                          </p:val>
                                        </p:tav>
                                      </p:tavLst>
                                    </p:anim>
                                  </p:childTnLst>
                                </p:cTn>
                              </p:par>
                            </p:childTnLst>
                          </p:cTn>
                        </p:par>
                        <p:par>
                          <p:cTn id="35" fill="hold">
                            <p:stCondLst>
                              <p:cond delay="2589"/>
                            </p:stCondLst>
                            <p:childTnLst>
                              <p:par>
                                <p:cTn id="36" presetID="53" presetClass="entr" presetSubtype="16" fill="hold" nodeType="afterEffect">
                                  <p:stCondLst>
                                    <p:cond delay="0"/>
                                  </p:stCondLst>
                                  <p:childTnLst>
                                    <p:set>
                                      <p:cBhvr>
                                        <p:cTn id="37" dur="1" fill="hold">
                                          <p:stCondLst>
                                            <p:cond delay="0"/>
                                          </p:stCondLst>
                                        </p:cTn>
                                        <p:tgtEl>
                                          <p:spTgt spid="103"/>
                                        </p:tgtEl>
                                        <p:attrNameLst>
                                          <p:attrName>style.visibility</p:attrName>
                                        </p:attrNameLst>
                                      </p:cBhvr>
                                      <p:to>
                                        <p:strVal val="visible"/>
                                      </p:to>
                                    </p:set>
                                    <p:anim calcmode="lin" valueType="num">
                                      <p:cBhvr>
                                        <p:cTn id="38" dur="500" fill="hold"/>
                                        <p:tgtEl>
                                          <p:spTgt spid="103"/>
                                        </p:tgtEl>
                                        <p:attrNameLst>
                                          <p:attrName>ppt_w</p:attrName>
                                        </p:attrNameLst>
                                      </p:cBhvr>
                                      <p:tavLst>
                                        <p:tav tm="0">
                                          <p:val>
                                            <p:fltVal val="0"/>
                                          </p:val>
                                        </p:tav>
                                        <p:tav tm="100000">
                                          <p:val>
                                            <p:strVal val="#ppt_w"/>
                                          </p:val>
                                        </p:tav>
                                      </p:tavLst>
                                    </p:anim>
                                    <p:anim calcmode="lin" valueType="num">
                                      <p:cBhvr>
                                        <p:cTn id="39" dur="500" fill="hold"/>
                                        <p:tgtEl>
                                          <p:spTgt spid="103"/>
                                        </p:tgtEl>
                                        <p:attrNameLst>
                                          <p:attrName>ppt_h</p:attrName>
                                        </p:attrNameLst>
                                      </p:cBhvr>
                                      <p:tavLst>
                                        <p:tav tm="0">
                                          <p:val>
                                            <p:fltVal val="0"/>
                                          </p:val>
                                        </p:tav>
                                        <p:tav tm="100000">
                                          <p:val>
                                            <p:strVal val="#ppt_h"/>
                                          </p:val>
                                        </p:tav>
                                      </p:tavLst>
                                    </p:anim>
                                    <p:animEffect transition="in" filter="fade">
                                      <p:cBhvr>
                                        <p:cTn id="40" dur="500"/>
                                        <p:tgtEl>
                                          <p:spTgt spid="103"/>
                                        </p:tgtEl>
                                      </p:cBhvr>
                                    </p:animEffect>
                                  </p:childTnLst>
                                </p:cTn>
                              </p:par>
                            </p:childTnLst>
                          </p:cTn>
                        </p:par>
                        <p:par>
                          <p:cTn id="41" fill="hold">
                            <p:stCondLst>
                              <p:cond delay="3089"/>
                            </p:stCondLst>
                            <p:childTnLst>
                              <p:par>
                                <p:cTn id="42" presetID="53" presetClass="entr" presetSubtype="16" fill="hold" grpId="0" nodeType="afterEffect">
                                  <p:stCondLst>
                                    <p:cond delay="0"/>
                                  </p:stCondLst>
                                  <p:iterate type="lt">
                                    <p:tmPct val="6000"/>
                                  </p:iterate>
                                  <p:childTnLst>
                                    <p:set>
                                      <p:cBhvr>
                                        <p:cTn id="43" dur="1" fill="hold">
                                          <p:stCondLst>
                                            <p:cond delay="0"/>
                                          </p:stCondLst>
                                        </p:cTn>
                                        <p:tgtEl>
                                          <p:spTgt spid="73"/>
                                        </p:tgtEl>
                                        <p:attrNameLst>
                                          <p:attrName>style.visibility</p:attrName>
                                        </p:attrNameLst>
                                      </p:cBhvr>
                                      <p:to>
                                        <p:strVal val="visible"/>
                                      </p:to>
                                    </p:set>
                                    <p:anim calcmode="lin" valueType="num">
                                      <p:cBhvr>
                                        <p:cTn id="44" dur="500" fill="hold"/>
                                        <p:tgtEl>
                                          <p:spTgt spid="73"/>
                                        </p:tgtEl>
                                        <p:attrNameLst>
                                          <p:attrName>ppt_w</p:attrName>
                                        </p:attrNameLst>
                                      </p:cBhvr>
                                      <p:tavLst>
                                        <p:tav tm="0">
                                          <p:val>
                                            <p:fltVal val="0"/>
                                          </p:val>
                                        </p:tav>
                                        <p:tav tm="100000">
                                          <p:val>
                                            <p:strVal val="#ppt_w"/>
                                          </p:val>
                                        </p:tav>
                                      </p:tavLst>
                                    </p:anim>
                                    <p:anim calcmode="lin" valueType="num">
                                      <p:cBhvr>
                                        <p:cTn id="45" dur="500" fill="hold"/>
                                        <p:tgtEl>
                                          <p:spTgt spid="73"/>
                                        </p:tgtEl>
                                        <p:attrNameLst>
                                          <p:attrName>ppt_h</p:attrName>
                                        </p:attrNameLst>
                                      </p:cBhvr>
                                      <p:tavLst>
                                        <p:tav tm="0">
                                          <p:val>
                                            <p:fltVal val="0"/>
                                          </p:val>
                                        </p:tav>
                                        <p:tav tm="100000">
                                          <p:val>
                                            <p:strVal val="#ppt_h"/>
                                          </p:val>
                                        </p:tav>
                                      </p:tavLst>
                                    </p:anim>
                                    <p:animEffect transition="in" filter="fade">
                                      <p:cBhvr>
                                        <p:cTn id="46" dur="500"/>
                                        <p:tgtEl>
                                          <p:spTgt spid="73"/>
                                        </p:tgtEl>
                                      </p:cBhvr>
                                    </p:animEffect>
                                  </p:childTnLst>
                                </p:cTn>
                              </p:par>
                              <p:par>
                                <p:cTn id="47" presetID="16" presetClass="entr" presetSubtype="37" fill="hold" nodeType="with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barn(outVertical)">
                                      <p:cBhvr>
                                        <p:cTn id="49" dur="500"/>
                                        <p:tgtEl>
                                          <p:spTgt spid="66"/>
                                        </p:tgtEl>
                                      </p:cBhvr>
                                    </p:animEffect>
                                  </p:childTnLst>
                                </p:cTn>
                              </p:par>
                            </p:childTnLst>
                          </p:cTn>
                        </p:par>
                        <p:par>
                          <p:cTn id="50" fill="hold">
                            <p:stCondLst>
                              <p:cond delay="3679"/>
                            </p:stCondLst>
                            <p:childTnLst>
                              <p:par>
                                <p:cTn id="51" presetID="42" presetClass="entr" presetSubtype="0" fill="hold"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anim calcmode="lin" valueType="num">
                                      <p:cBhvr>
                                        <p:cTn id="54" dur="500" fill="hold"/>
                                        <p:tgtEl>
                                          <p:spTgt spid="30"/>
                                        </p:tgtEl>
                                        <p:attrNameLst>
                                          <p:attrName>ppt_x</p:attrName>
                                        </p:attrNameLst>
                                      </p:cBhvr>
                                      <p:tavLst>
                                        <p:tav tm="0">
                                          <p:val>
                                            <p:strVal val="#ppt_x"/>
                                          </p:val>
                                        </p:tav>
                                        <p:tav tm="100000">
                                          <p:val>
                                            <p:strVal val="#ppt_x"/>
                                          </p:val>
                                        </p:tav>
                                      </p:tavLst>
                                    </p:anim>
                                    <p:anim calcmode="lin" valueType="num">
                                      <p:cBhvr>
                                        <p:cTn id="55" dur="500" fill="hold"/>
                                        <p:tgtEl>
                                          <p:spTgt spid="30"/>
                                        </p:tgtEl>
                                        <p:attrNameLst>
                                          <p:attrName>ppt_y</p:attrName>
                                        </p:attrNameLst>
                                      </p:cBhvr>
                                      <p:tavLst>
                                        <p:tav tm="0">
                                          <p:val>
                                            <p:strVal val="#ppt_y+.1"/>
                                          </p:val>
                                        </p:tav>
                                        <p:tav tm="100000">
                                          <p:val>
                                            <p:strVal val="#ppt_y"/>
                                          </p:val>
                                        </p:tav>
                                      </p:tavLst>
                                    </p:anim>
                                  </p:childTnLst>
                                </p:cTn>
                              </p:par>
                            </p:childTnLst>
                          </p:cTn>
                        </p:par>
                        <p:par>
                          <p:cTn id="56" fill="hold">
                            <p:stCondLst>
                              <p:cond delay="4179"/>
                            </p:stCondLst>
                            <p:childTnLst>
                              <p:par>
                                <p:cTn id="57" presetID="53" presetClass="entr" presetSubtype="16" fill="hold" nodeType="afterEffect">
                                  <p:stCondLst>
                                    <p:cond delay="0"/>
                                  </p:stCondLst>
                                  <p:childTnLst>
                                    <p:set>
                                      <p:cBhvr>
                                        <p:cTn id="58" dur="1" fill="hold">
                                          <p:stCondLst>
                                            <p:cond delay="0"/>
                                          </p:stCondLst>
                                        </p:cTn>
                                        <p:tgtEl>
                                          <p:spTgt spid="113"/>
                                        </p:tgtEl>
                                        <p:attrNameLst>
                                          <p:attrName>style.visibility</p:attrName>
                                        </p:attrNameLst>
                                      </p:cBhvr>
                                      <p:to>
                                        <p:strVal val="visible"/>
                                      </p:to>
                                    </p:set>
                                    <p:anim calcmode="lin" valueType="num">
                                      <p:cBhvr>
                                        <p:cTn id="59" dur="500" fill="hold"/>
                                        <p:tgtEl>
                                          <p:spTgt spid="113"/>
                                        </p:tgtEl>
                                        <p:attrNameLst>
                                          <p:attrName>ppt_w</p:attrName>
                                        </p:attrNameLst>
                                      </p:cBhvr>
                                      <p:tavLst>
                                        <p:tav tm="0">
                                          <p:val>
                                            <p:fltVal val="0"/>
                                          </p:val>
                                        </p:tav>
                                        <p:tav tm="100000">
                                          <p:val>
                                            <p:strVal val="#ppt_w"/>
                                          </p:val>
                                        </p:tav>
                                      </p:tavLst>
                                    </p:anim>
                                    <p:anim calcmode="lin" valueType="num">
                                      <p:cBhvr>
                                        <p:cTn id="60" dur="500" fill="hold"/>
                                        <p:tgtEl>
                                          <p:spTgt spid="113"/>
                                        </p:tgtEl>
                                        <p:attrNameLst>
                                          <p:attrName>ppt_h</p:attrName>
                                        </p:attrNameLst>
                                      </p:cBhvr>
                                      <p:tavLst>
                                        <p:tav tm="0">
                                          <p:val>
                                            <p:fltVal val="0"/>
                                          </p:val>
                                        </p:tav>
                                        <p:tav tm="100000">
                                          <p:val>
                                            <p:strVal val="#ppt_h"/>
                                          </p:val>
                                        </p:tav>
                                      </p:tavLst>
                                    </p:anim>
                                    <p:animEffect transition="in" filter="fade">
                                      <p:cBhvr>
                                        <p:cTn id="61" dur="500"/>
                                        <p:tgtEl>
                                          <p:spTgt spid="113"/>
                                        </p:tgtEl>
                                      </p:cBhvr>
                                    </p:animEffect>
                                  </p:childTnLst>
                                </p:cTn>
                              </p:par>
                            </p:childTnLst>
                          </p:cTn>
                        </p:par>
                        <p:par>
                          <p:cTn id="62" fill="hold">
                            <p:stCondLst>
                              <p:cond delay="4679"/>
                            </p:stCondLst>
                            <p:childTnLst>
                              <p:par>
                                <p:cTn id="63" presetID="53" presetClass="entr" presetSubtype="16" fill="hold" grpId="0" nodeType="afterEffect">
                                  <p:stCondLst>
                                    <p:cond delay="0"/>
                                  </p:stCondLst>
                                  <p:iterate type="lt">
                                    <p:tmPct val="6000"/>
                                  </p:iterate>
                                  <p:childTnLst>
                                    <p:set>
                                      <p:cBhvr>
                                        <p:cTn id="64" dur="1" fill="hold">
                                          <p:stCondLst>
                                            <p:cond delay="0"/>
                                          </p:stCondLst>
                                        </p:cTn>
                                        <p:tgtEl>
                                          <p:spTgt spid="74"/>
                                        </p:tgtEl>
                                        <p:attrNameLst>
                                          <p:attrName>style.visibility</p:attrName>
                                        </p:attrNameLst>
                                      </p:cBhvr>
                                      <p:to>
                                        <p:strVal val="visible"/>
                                      </p:to>
                                    </p:set>
                                    <p:anim calcmode="lin" valueType="num">
                                      <p:cBhvr>
                                        <p:cTn id="65" dur="500" fill="hold"/>
                                        <p:tgtEl>
                                          <p:spTgt spid="74"/>
                                        </p:tgtEl>
                                        <p:attrNameLst>
                                          <p:attrName>ppt_w</p:attrName>
                                        </p:attrNameLst>
                                      </p:cBhvr>
                                      <p:tavLst>
                                        <p:tav tm="0">
                                          <p:val>
                                            <p:fltVal val="0"/>
                                          </p:val>
                                        </p:tav>
                                        <p:tav tm="100000">
                                          <p:val>
                                            <p:strVal val="#ppt_w"/>
                                          </p:val>
                                        </p:tav>
                                      </p:tavLst>
                                    </p:anim>
                                    <p:anim calcmode="lin" valueType="num">
                                      <p:cBhvr>
                                        <p:cTn id="66" dur="500" fill="hold"/>
                                        <p:tgtEl>
                                          <p:spTgt spid="74"/>
                                        </p:tgtEl>
                                        <p:attrNameLst>
                                          <p:attrName>ppt_h</p:attrName>
                                        </p:attrNameLst>
                                      </p:cBhvr>
                                      <p:tavLst>
                                        <p:tav tm="0">
                                          <p:val>
                                            <p:fltVal val="0"/>
                                          </p:val>
                                        </p:tav>
                                        <p:tav tm="100000">
                                          <p:val>
                                            <p:strVal val="#ppt_h"/>
                                          </p:val>
                                        </p:tav>
                                      </p:tavLst>
                                    </p:anim>
                                    <p:animEffect transition="in" filter="fade">
                                      <p:cBhvr>
                                        <p:cTn id="67" dur="500"/>
                                        <p:tgtEl>
                                          <p:spTgt spid="74"/>
                                        </p:tgtEl>
                                      </p:cBhvr>
                                    </p:animEffect>
                                  </p:childTnLst>
                                </p:cTn>
                              </p:par>
                              <p:par>
                                <p:cTn id="68" presetID="16" presetClass="entr" presetSubtype="37" fill="hold" nodeType="with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barn(outVertical)">
                                      <p:cBhvr>
                                        <p:cTn id="70" dur="500"/>
                                        <p:tgtEl>
                                          <p:spTgt spid="60"/>
                                        </p:tgtEl>
                                      </p:cBhvr>
                                    </p:animEffect>
                                  </p:childTnLst>
                                </p:cTn>
                              </p:par>
                            </p:childTnLst>
                          </p:cTn>
                        </p:par>
                        <p:par>
                          <p:cTn id="71" fill="hold">
                            <p:stCondLst>
                              <p:cond delay="5269"/>
                            </p:stCondLst>
                            <p:childTnLst>
                              <p:par>
                                <p:cTn id="72" presetID="42" presetClass="entr" presetSubtype="0" fill="hold" nodeType="after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anim calcmode="lin" valueType="num">
                                      <p:cBhvr>
                                        <p:cTn id="75" dur="500" fill="hold"/>
                                        <p:tgtEl>
                                          <p:spTgt spid="46"/>
                                        </p:tgtEl>
                                        <p:attrNameLst>
                                          <p:attrName>ppt_x</p:attrName>
                                        </p:attrNameLst>
                                      </p:cBhvr>
                                      <p:tavLst>
                                        <p:tav tm="0">
                                          <p:val>
                                            <p:strVal val="#ppt_x"/>
                                          </p:val>
                                        </p:tav>
                                        <p:tav tm="100000">
                                          <p:val>
                                            <p:strVal val="#ppt_x"/>
                                          </p:val>
                                        </p:tav>
                                      </p:tavLst>
                                    </p:anim>
                                    <p:anim calcmode="lin" valueType="num">
                                      <p:cBhvr>
                                        <p:cTn id="76" dur="500" fill="hold"/>
                                        <p:tgtEl>
                                          <p:spTgt spid="46"/>
                                        </p:tgtEl>
                                        <p:attrNameLst>
                                          <p:attrName>ppt_y</p:attrName>
                                        </p:attrNameLst>
                                      </p:cBhvr>
                                      <p:tavLst>
                                        <p:tav tm="0">
                                          <p:val>
                                            <p:strVal val="#ppt_y+.1"/>
                                          </p:val>
                                        </p:tav>
                                        <p:tav tm="100000">
                                          <p:val>
                                            <p:strVal val="#ppt_y"/>
                                          </p:val>
                                        </p:tav>
                                      </p:tavLst>
                                    </p:anim>
                                  </p:childTnLst>
                                </p:cTn>
                              </p:par>
                            </p:childTnLst>
                          </p:cTn>
                        </p:par>
                        <p:par>
                          <p:cTn id="77" fill="hold">
                            <p:stCondLst>
                              <p:cond delay="5769"/>
                            </p:stCondLst>
                            <p:childTnLst>
                              <p:par>
                                <p:cTn id="78" presetID="53" presetClass="entr" presetSubtype="16" fill="hold" nodeType="afterEffect">
                                  <p:stCondLst>
                                    <p:cond delay="0"/>
                                  </p:stCondLst>
                                  <p:childTnLst>
                                    <p:set>
                                      <p:cBhvr>
                                        <p:cTn id="79" dur="1" fill="hold">
                                          <p:stCondLst>
                                            <p:cond delay="0"/>
                                          </p:stCondLst>
                                        </p:cTn>
                                        <p:tgtEl>
                                          <p:spTgt spid="116"/>
                                        </p:tgtEl>
                                        <p:attrNameLst>
                                          <p:attrName>style.visibility</p:attrName>
                                        </p:attrNameLst>
                                      </p:cBhvr>
                                      <p:to>
                                        <p:strVal val="visible"/>
                                      </p:to>
                                    </p:set>
                                    <p:anim calcmode="lin" valueType="num">
                                      <p:cBhvr>
                                        <p:cTn id="80" dur="500" fill="hold"/>
                                        <p:tgtEl>
                                          <p:spTgt spid="116"/>
                                        </p:tgtEl>
                                        <p:attrNameLst>
                                          <p:attrName>ppt_w</p:attrName>
                                        </p:attrNameLst>
                                      </p:cBhvr>
                                      <p:tavLst>
                                        <p:tav tm="0">
                                          <p:val>
                                            <p:fltVal val="0"/>
                                          </p:val>
                                        </p:tav>
                                        <p:tav tm="100000">
                                          <p:val>
                                            <p:strVal val="#ppt_w"/>
                                          </p:val>
                                        </p:tav>
                                      </p:tavLst>
                                    </p:anim>
                                    <p:anim calcmode="lin" valueType="num">
                                      <p:cBhvr>
                                        <p:cTn id="81" dur="500" fill="hold"/>
                                        <p:tgtEl>
                                          <p:spTgt spid="116"/>
                                        </p:tgtEl>
                                        <p:attrNameLst>
                                          <p:attrName>ppt_h</p:attrName>
                                        </p:attrNameLst>
                                      </p:cBhvr>
                                      <p:tavLst>
                                        <p:tav tm="0">
                                          <p:val>
                                            <p:fltVal val="0"/>
                                          </p:val>
                                        </p:tav>
                                        <p:tav tm="100000">
                                          <p:val>
                                            <p:strVal val="#ppt_h"/>
                                          </p:val>
                                        </p:tav>
                                      </p:tavLst>
                                    </p:anim>
                                    <p:animEffect transition="in" filter="fade">
                                      <p:cBhvr>
                                        <p:cTn id="82" dur="500"/>
                                        <p:tgtEl>
                                          <p:spTgt spid="116"/>
                                        </p:tgtEl>
                                      </p:cBhvr>
                                    </p:animEffect>
                                  </p:childTnLst>
                                </p:cTn>
                              </p:par>
                            </p:childTnLst>
                          </p:cTn>
                        </p:par>
                        <p:par>
                          <p:cTn id="83" fill="hold">
                            <p:stCondLst>
                              <p:cond delay="6269"/>
                            </p:stCondLst>
                            <p:childTnLst>
                              <p:par>
                                <p:cTn id="84" presetID="53" presetClass="entr" presetSubtype="16" fill="hold" grpId="0" nodeType="afterEffect">
                                  <p:stCondLst>
                                    <p:cond delay="0"/>
                                  </p:stCondLst>
                                  <p:iterate type="lt">
                                    <p:tmPct val="6000"/>
                                  </p:iterate>
                                  <p:childTnLst>
                                    <p:set>
                                      <p:cBhvr>
                                        <p:cTn id="85" dur="1" fill="hold">
                                          <p:stCondLst>
                                            <p:cond delay="0"/>
                                          </p:stCondLst>
                                        </p:cTn>
                                        <p:tgtEl>
                                          <p:spTgt spid="76"/>
                                        </p:tgtEl>
                                        <p:attrNameLst>
                                          <p:attrName>style.visibility</p:attrName>
                                        </p:attrNameLst>
                                      </p:cBhvr>
                                      <p:to>
                                        <p:strVal val="visible"/>
                                      </p:to>
                                    </p:set>
                                    <p:anim calcmode="lin" valueType="num">
                                      <p:cBhvr>
                                        <p:cTn id="86" dur="500" fill="hold"/>
                                        <p:tgtEl>
                                          <p:spTgt spid="76"/>
                                        </p:tgtEl>
                                        <p:attrNameLst>
                                          <p:attrName>ppt_w</p:attrName>
                                        </p:attrNameLst>
                                      </p:cBhvr>
                                      <p:tavLst>
                                        <p:tav tm="0">
                                          <p:val>
                                            <p:fltVal val="0"/>
                                          </p:val>
                                        </p:tav>
                                        <p:tav tm="100000">
                                          <p:val>
                                            <p:strVal val="#ppt_w"/>
                                          </p:val>
                                        </p:tav>
                                      </p:tavLst>
                                    </p:anim>
                                    <p:anim calcmode="lin" valueType="num">
                                      <p:cBhvr>
                                        <p:cTn id="87" dur="500" fill="hold"/>
                                        <p:tgtEl>
                                          <p:spTgt spid="76"/>
                                        </p:tgtEl>
                                        <p:attrNameLst>
                                          <p:attrName>ppt_h</p:attrName>
                                        </p:attrNameLst>
                                      </p:cBhvr>
                                      <p:tavLst>
                                        <p:tav tm="0">
                                          <p:val>
                                            <p:fltVal val="0"/>
                                          </p:val>
                                        </p:tav>
                                        <p:tav tm="100000">
                                          <p:val>
                                            <p:strVal val="#ppt_h"/>
                                          </p:val>
                                        </p:tav>
                                      </p:tavLst>
                                    </p:anim>
                                    <p:animEffect transition="in" filter="fade">
                                      <p:cBhvr>
                                        <p:cTn id="88" dur="500"/>
                                        <p:tgtEl>
                                          <p:spTgt spid="76"/>
                                        </p:tgtEl>
                                      </p:cBhvr>
                                    </p:animEffect>
                                  </p:childTnLst>
                                </p:cTn>
                              </p:par>
                              <p:par>
                                <p:cTn id="89" presetID="16" presetClass="entr" presetSubtype="37" fill="hold"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barn(outVertical)">
                                      <p:cBhvr>
                                        <p:cTn id="91" dur="500"/>
                                        <p:tgtEl>
                                          <p:spTgt spid="69"/>
                                        </p:tgtEl>
                                      </p:cBhvr>
                                    </p:animEffect>
                                  </p:childTnLst>
                                </p:cTn>
                              </p:par>
                            </p:childTnLst>
                          </p:cTn>
                        </p:par>
                        <p:par>
                          <p:cTn id="92" fill="hold">
                            <p:stCondLst>
                              <p:cond delay="6859"/>
                            </p:stCondLst>
                            <p:childTnLst>
                              <p:par>
                                <p:cTn id="93" presetID="42" presetClass="entr" presetSubtype="0" fill="hold" nodeType="after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500"/>
                                        <p:tgtEl>
                                          <p:spTgt spid="35"/>
                                        </p:tgtEl>
                                      </p:cBhvr>
                                    </p:animEffect>
                                    <p:anim calcmode="lin" valueType="num">
                                      <p:cBhvr>
                                        <p:cTn id="96" dur="500" fill="hold"/>
                                        <p:tgtEl>
                                          <p:spTgt spid="35"/>
                                        </p:tgtEl>
                                        <p:attrNameLst>
                                          <p:attrName>ppt_x</p:attrName>
                                        </p:attrNameLst>
                                      </p:cBhvr>
                                      <p:tavLst>
                                        <p:tav tm="0">
                                          <p:val>
                                            <p:strVal val="#ppt_x"/>
                                          </p:val>
                                        </p:tav>
                                        <p:tav tm="100000">
                                          <p:val>
                                            <p:strVal val="#ppt_x"/>
                                          </p:val>
                                        </p:tav>
                                      </p:tavLst>
                                    </p:anim>
                                    <p:anim calcmode="lin" valueType="num">
                                      <p:cBhvr>
                                        <p:cTn id="97" dur="500" fill="hold"/>
                                        <p:tgtEl>
                                          <p:spTgt spid="35"/>
                                        </p:tgtEl>
                                        <p:attrNameLst>
                                          <p:attrName>ppt_y</p:attrName>
                                        </p:attrNameLst>
                                      </p:cBhvr>
                                      <p:tavLst>
                                        <p:tav tm="0">
                                          <p:val>
                                            <p:strVal val="#ppt_y+.1"/>
                                          </p:val>
                                        </p:tav>
                                        <p:tav tm="100000">
                                          <p:val>
                                            <p:strVal val="#ppt_y"/>
                                          </p:val>
                                        </p:tav>
                                      </p:tavLst>
                                    </p:anim>
                                  </p:childTnLst>
                                </p:cTn>
                              </p:par>
                            </p:childTnLst>
                          </p:cTn>
                        </p:par>
                        <p:par>
                          <p:cTn id="98" fill="hold">
                            <p:stCondLst>
                              <p:cond delay="7359"/>
                            </p:stCondLst>
                            <p:childTnLst>
                              <p:par>
                                <p:cTn id="99" presetID="53" presetClass="entr" presetSubtype="16" fill="hold" nodeType="afterEffect">
                                  <p:stCondLst>
                                    <p:cond delay="0"/>
                                  </p:stCondLst>
                                  <p:childTnLst>
                                    <p:set>
                                      <p:cBhvr>
                                        <p:cTn id="100" dur="1" fill="hold">
                                          <p:stCondLst>
                                            <p:cond delay="0"/>
                                          </p:stCondLst>
                                        </p:cTn>
                                        <p:tgtEl>
                                          <p:spTgt spid="124"/>
                                        </p:tgtEl>
                                        <p:attrNameLst>
                                          <p:attrName>style.visibility</p:attrName>
                                        </p:attrNameLst>
                                      </p:cBhvr>
                                      <p:to>
                                        <p:strVal val="visible"/>
                                      </p:to>
                                    </p:set>
                                    <p:anim calcmode="lin" valueType="num">
                                      <p:cBhvr>
                                        <p:cTn id="101" dur="500" fill="hold"/>
                                        <p:tgtEl>
                                          <p:spTgt spid="124"/>
                                        </p:tgtEl>
                                        <p:attrNameLst>
                                          <p:attrName>ppt_w</p:attrName>
                                        </p:attrNameLst>
                                      </p:cBhvr>
                                      <p:tavLst>
                                        <p:tav tm="0">
                                          <p:val>
                                            <p:fltVal val="0"/>
                                          </p:val>
                                        </p:tav>
                                        <p:tav tm="100000">
                                          <p:val>
                                            <p:strVal val="#ppt_w"/>
                                          </p:val>
                                        </p:tav>
                                      </p:tavLst>
                                    </p:anim>
                                    <p:anim calcmode="lin" valueType="num">
                                      <p:cBhvr>
                                        <p:cTn id="102" dur="500" fill="hold"/>
                                        <p:tgtEl>
                                          <p:spTgt spid="124"/>
                                        </p:tgtEl>
                                        <p:attrNameLst>
                                          <p:attrName>ppt_h</p:attrName>
                                        </p:attrNameLst>
                                      </p:cBhvr>
                                      <p:tavLst>
                                        <p:tav tm="0">
                                          <p:val>
                                            <p:fltVal val="0"/>
                                          </p:val>
                                        </p:tav>
                                        <p:tav tm="100000">
                                          <p:val>
                                            <p:strVal val="#ppt_h"/>
                                          </p:val>
                                        </p:tav>
                                      </p:tavLst>
                                    </p:anim>
                                    <p:animEffect transition="in" filter="fade">
                                      <p:cBhvr>
                                        <p:cTn id="103" dur="500"/>
                                        <p:tgtEl>
                                          <p:spTgt spid="124"/>
                                        </p:tgtEl>
                                      </p:cBhvr>
                                    </p:animEffect>
                                  </p:childTnLst>
                                </p:cTn>
                              </p:par>
                            </p:childTnLst>
                          </p:cTn>
                        </p:par>
                        <p:par>
                          <p:cTn id="104" fill="hold">
                            <p:stCondLst>
                              <p:cond delay="7859"/>
                            </p:stCondLst>
                            <p:childTnLst>
                              <p:par>
                                <p:cTn id="105" presetID="53" presetClass="entr" presetSubtype="16" fill="hold" grpId="0" nodeType="afterEffect">
                                  <p:stCondLst>
                                    <p:cond delay="0"/>
                                  </p:stCondLst>
                                  <p:iterate type="lt">
                                    <p:tmPct val="6000"/>
                                  </p:iterate>
                                  <p:childTnLst>
                                    <p:set>
                                      <p:cBhvr>
                                        <p:cTn id="106" dur="1" fill="hold">
                                          <p:stCondLst>
                                            <p:cond delay="0"/>
                                          </p:stCondLst>
                                        </p:cTn>
                                        <p:tgtEl>
                                          <p:spTgt spid="75"/>
                                        </p:tgtEl>
                                        <p:attrNameLst>
                                          <p:attrName>style.visibility</p:attrName>
                                        </p:attrNameLst>
                                      </p:cBhvr>
                                      <p:to>
                                        <p:strVal val="visible"/>
                                      </p:to>
                                    </p:set>
                                    <p:anim calcmode="lin" valueType="num">
                                      <p:cBhvr>
                                        <p:cTn id="107" dur="500" fill="hold"/>
                                        <p:tgtEl>
                                          <p:spTgt spid="75"/>
                                        </p:tgtEl>
                                        <p:attrNameLst>
                                          <p:attrName>ppt_w</p:attrName>
                                        </p:attrNameLst>
                                      </p:cBhvr>
                                      <p:tavLst>
                                        <p:tav tm="0">
                                          <p:val>
                                            <p:fltVal val="0"/>
                                          </p:val>
                                        </p:tav>
                                        <p:tav tm="100000">
                                          <p:val>
                                            <p:strVal val="#ppt_w"/>
                                          </p:val>
                                        </p:tav>
                                      </p:tavLst>
                                    </p:anim>
                                    <p:anim calcmode="lin" valueType="num">
                                      <p:cBhvr>
                                        <p:cTn id="108" dur="500" fill="hold"/>
                                        <p:tgtEl>
                                          <p:spTgt spid="75"/>
                                        </p:tgtEl>
                                        <p:attrNameLst>
                                          <p:attrName>ppt_h</p:attrName>
                                        </p:attrNameLst>
                                      </p:cBhvr>
                                      <p:tavLst>
                                        <p:tav tm="0">
                                          <p:val>
                                            <p:fltVal val="0"/>
                                          </p:val>
                                        </p:tav>
                                        <p:tav tm="100000">
                                          <p:val>
                                            <p:strVal val="#ppt_h"/>
                                          </p:val>
                                        </p:tav>
                                      </p:tavLst>
                                    </p:anim>
                                    <p:animEffect transition="in" filter="fade">
                                      <p:cBhvr>
                                        <p:cTn id="109" dur="500"/>
                                        <p:tgtEl>
                                          <p:spTgt spid="75"/>
                                        </p:tgtEl>
                                      </p:cBhvr>
                                    </p:animEffect>
                                  </p:childTnLst>
                                </p:cTn>
                              </p:par>
                              <p:par>
                                <p:cTn id="110" presetID="16" presetClass="entr" presetSubtype="37" fill="hold" nodeType="with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barn(outVertical)">
                                      <p:cBhvr>
                                        <p:cTn id="11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38797" y="509012"/>
            <a:ext cx="3615112" cy="824230"/>
            <a:chOff x="3968406" y="503039"/>
            <a:chExt cx="3040101" cy="824230"/>
          </a:xfrm>
        </p:grpSpPr>
        <p:sp>
          <p:nvSpPr>
            <p:cNvPr id="3" name="矩形 2"/>
            <p:cNvSpPr/>
            <p:nvPr/>
          </p:nvSpPr>
          <p:spPr>
            <a:xfrm>
              <a:off x="3968406" y="503039"/>
              <a:ext cx="3040101" cy="584775"/>
            </a:xfrm>
            <a:prstGeom prst="rect">
              <a:avLst/>
            </a:prstGeom>
            <a:noFill/>
          </p:spPr>
          <p:txBody>
            <a:bodyPr wrap="square" rtlCol="0">
              <a:spAutoFit/>
            </a:bodyPr>
            <a:lstStyle/>
            <a:p>
              <a:pPr algn="dist"/>
              <a:r>
                <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rPr>
                <a:t>在此添加标题</a:t>
              </a:r>
              <a:endPar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endParaRPr>
            </a:p>
          </p:txBody>
        </p:sp>
        <p:sp>
          <p:nvSpPr>
            <p:cNvPr id="4" name="文本框 3"/>
            <p:cNvSpPr txBox="1"/>
            <p:nvPr/>
          </p:nvSpPr>
          <p:spPr>
            <a:xfrm>
              <a:off x="3968406" y="988715"/>
              <a:ext cx="2556219" cy="338554"/>
            </a:xfrm>
            <a:prstGeom prst="rect">
              <a:avLst/>
            </a:prstGeom>
            <a:noFill/>
          </p:spPr>
          <p:txBody>
            <a:bodyPr wrap="square" rtlCol="0">
              <a:spAutoFit/>
            </a:bodyPr>
            <a:lstStyle/>
            <a:p>
              <a:pPr algn="dist"/>
              <a:r>
                <a:rPr lang="en-US" altLang="zh-CN" sz="1600" dirty="0">
                  <a:solidFill>
                    <a:schemeClr val="accent3"/>
                  </a:solidFill>
                  <a:latin typeface="ITC Avant Garde Std Bk" panose="020B0502020202020204" pitchFamily="34" charset="0"/>
                </a:rPr>
                <a:t>Add the title here</a:t>
              </a:r>
              <a:endParaRPr lang="en-US" altLang="zh-CN" sz="1600" dirty="0">
                <a:solidFill>
                  <a:schemeClr val="accent3"/>
                </a:solidFill>
                <a:latin typeface="ITC Avant Garde Std Bk" panose="020B0502020202020204" pitchFamily="34" charset="0"/>
              </a:endParaRPr>
            </a:p>
          </p:txBody>
        </p:sp>
      </p:grpSp>
      <p:sp>
        <p:nvSpPr>
          <p:cNvPr id="8" name="圆角矩形 7"/>
          <p:cNvSpPr/>
          <p:nvPr/>
        </p:nvSpPr>
        <p:spPr>
          <a:xfrm>
            <a:off x="1658396" y="1703387"/>
            <a:ext cx="2468469" cy="3298827"/>
          </a:xfrm>
          <a:prstGeom prst="roundRect">
            <a:avLst>
              <a:gd name="adj" fmla="val 7679"/>
            </a:avLst>
          </a:prstGeom>
          <a:solidFill>
            <a:srgbClr val="F9F9F9"/>
          </a:solidFill>
          <a:ln w="31750">
            <a:gradFill flip="none" rotWithShape="1">
              <a:gsLst>
                <a:gs pos="0">
                  <a:schemeClr val="bg1"/>
                </a:gs>
                <a:gs pos="50000">
                  <a:srgbClr val="FBFBFB"/>
                </a:gs>
                <a:gs pos="100000">
                  <a:srgbClr val="E0E0E0"/>
                </a:gs>
              </a:gsLst>
              <a:lin ang="2700000" scaled="1"/>
              <a:tileRect/>
            </a:gradFill>
          </a:ln>
          <a:effectLst>
            <a:outerShdw blurRad="127000" dist="63500" dir="27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9" name="圆角矩形 8"/>
          <p:cNvSpPr/>
          <p:nvPr/>
        </p:nvSpPr>
        <p:spPr>
          <a:xfrm>
            <a:off x="4861766" y="1703387"/>
            <a:ext cx="2468469" cy="3298827"/>
          </a:xfrm>
          <a:prstGeom prst="roundRect">
            <a:avLst>
              <a:gd name="adj" fmla="val 7679"/>
            </a:avLst>
          </a:prstGeom>
          <a:solidFill>
            <a:srgbClr val="F9F9F9"/>
          </a:solidFill>
          <a:ln w="31750">
            <a:gradFill flip="none" rotWithShape="1">
              <a:gsLst>
                <a:gs pos="0">
                  <a:schemeClr val="bg1"/>
                </a:gs>
                <a:gs pos="50000">
                  <a:srgbClr val="FBFBFB"/>
                </a:gs>
                <a:gs pos="100000">
                  <a:srgbClr val="E0E0E0"/>
                </a:gs>
              </a:gsLst>
              <a:lin ang="2700000" scaled="1"/>
              <a:tileRect/>
            </a:gradFill>
          </a:ln>
          <a:effectLst>
            <a:outerShdw blurRad="127000" dist="63500" dir="27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圆角矩形 9"/>
          <p:cNvSpPr/>
          <p:nvPr/>
        </p:nvSpPr>
        <p:spPr>
          <a:xfrm>
            <a:off x="8065136" y="1703387"/>
            <a:ext cx="2468469" cy="3298827"/>
          </a:xfrm>
          <a:prstGeom prst="roundRect">
            <a:avLst>
              <a:gd name="adj" fmla="val 7679"/>
            </a:avLst>
          </a:prstGeom>
          <a:solidFill>
            <a:srgbClr val="F9F9F9"/>
          </a:solidFill>
          <a:ln w="31750">
            <a:gradFill flip="none" rotWithShape="1">
              <a:gsLst>
                <a:gs pos="0">
                  <a:schemeClr val="bg1"/>
                </a:gs>
                <a:gs pos="50000">
                  <a:srgbClr val="FBFBFB"/>
                </a:gs>
                <a:gs pos="100000">
                  <a:srgbClr val="E0E0E0"/>
                </a:gs>
              </a:gsLst>
              <a:lin ang="2700000" scaled="1"/>
              <a:tileRect/>
            </a:gradFill>
          </a:ln>
          <a:effectLst>
            <a:outerShdw blurRad="127000" dist="63500" dir="27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0" name="矩形 19"/>
          <p:cNvSpPr/>
          <p:nvPr/>
        </p:nvSpPr>
        <p:spPr>
          <a:xfrm>
            <a:off x="1915439" y="1922509"/>
            <a:ext cx="1954381" cy="531084"/>
          </a:xfrm>
          <a:prstGeom prst="rect">
            <a:avLst/>
          </a:prstGeom>
          <a:solidFill>
            <a:schemeClr val="accent1"/>
          </a:solidFill>
          <a:ln w="31750">
            <a:solidFill>
              <a:schemeClr val="bg1">
                <a:lumMod val="95000"/>
              </a:schemeClr>
            </a:solidFill>
          </a:ln>
          <a:effectLst>
            <a:innerShdw blurRad="101600" dist="50800" dir="135000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5118807" y="1922509"/>
            <a:ext cx="1954381" cy="531084"/>
          </a:xfrm>
          <a:prstGeom prst="rect">
            <a:avLst/>
          </a:prstGeom>
          <a:solidFill>
            <a:schemeClr val="accent3"/>
          </a:solidFill>
          <a:ln w="31750">
            <a:solidFill>
              <a:schemeClr val="bg1">
                <a:lumMod val="95000"/>
              </a:schemeClr>
            </a:solidFill>
          </a:ln>
          <a:effectLst>
            <a:innerShdw blurRad="101600" dist="50800" dir="13500000">
              <a:schemeClr val="accent3">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8322178" y="1922509"/>
            <a:ext cx="1954381" cy="531084"/>
          </a:xfrm>
          <a:prstGeom prst="rect">
            <a:avLst/>
          </a:prstGeom>
          <a:solidFill>
            <a:schemeClr val="accent2"/>
          </a:solidFill>
          <a:ln w="31750">
            <a:solidFill>
              <a:schemeClr val="bg1">
                <a:lumMod val="95000"/>
              </a:schemeClr>
            </a:solidFill>
          </a:ln>
          <a:effectLst>
            <a:innerShdw blurRad="101600" dist="50800" dir="13500000">
              <a:schemeClr val="accent2">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2438215" y="2690271"/>
            <a:ext cx="908828" cy="1130613"/>
            <a:chOff x="141287" y="4113213"/>
            <a:chExt cx="1463676" cy="1820863"/>
          </a:xfrm>
        </p:grpSpPr>
        <p:sp>
          <p:nvSpPr>
            <p:cNvPr id="24" name="Oval 1048"/>
            <p:cNvSpPr>
              <a:spLocks noChangeArrowheads="1"/>
            </p:cNvSpPr>
            <p:nvPr/>
          </p:nvSpPr>
          <p:spPr bwMode="auto">
            <a:xfrm>
              <a:off x="292100" y="5570538"/>
              <a:ext cx="1312863" cy="363538"/>
            </a:xfrm>
            <a:prstGeom prst="ellipse">
              <a:avLst/>
            </a:pr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049"/>
            <p:cNvSpPr/>
            <p:nvPr/>
          </p:nvSpPr>
          <p:spPr bwMode="auto">
            <a:xfrm>
              <a:off x="509587" y="5697538"/>
              <a:ext cx="280988" cy="79375"/>
            </a:xfrm>
            <a:custGeom>
              <a:avLst/>
              <a:gdLst>
                <a:gd name="T0" fmla="*/ 0 w 177"/>
                <a:gd name="T1" fmla="*/ 50 h 50"/>
                <a:gd name="T2" fmla="*/ 88 w 177"/>
                <a:gd name="T3" fmla="*/ 26 h 50"/>
                <a:gd name="T4" fmla="*/ 177 w 177"/>
                <a:gd name="T5" fmla="*/ 0 h 50"/>
                <a:gd name="T6" fmla="*/ 177 w 177"/>
                <a:gd name="T7" fmla="*/ 50 h 50"/>
                <a:gd name="T8" fmla="*/ 177 w 177"/>
                <a:gd name="T9" fmla="*/ 50 h 50"/>
                <a:gd name="T10" fmla="*/ 88 w 177"/>
                <a:gd name="T11" fmla="*/ 50 h 50"/>
                <a:gd name="T12" fmla="*/ 0 w 177"/>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177" h="50">
                  <a:moveTo>
                    <a:pt x="0" y="50"/>
                  </a:moveTo>
                  <a:lnTo>
                    <a:pt x="88" y="26"/>
                  </a:lnTo>
                  <a:lnTo>
                    <a:pt x="177" y="0"/>
                  </a:lnTo>
                  <a:lnTo>
                    <a:pt x="177" y="50"/>
                  </a:lnTo>
                  <a:lnTo>
                    <a:pt x="177" y="50"/>
                  </a:lnTo>
                  <a:lnTo>
                    <a:pt x="88" y="50"/>
                  </a:lnTo>
                  <a:lnTo>
                    <a:pt x="0" y="50"/>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050"/>
            <p:cNvSpPr/>
            <p:nvPr/>
          </p:nvSpPr>
          <p:spPr bwMode="auto">
            <a:xfrm>
              <a:off x="1062037" y="5697538"/>
              <a:ext cx="280988" cy="79375"/>
            </a:xfrm>
            <a:custGeom>
              <a:avLst/>
              <a:gdLst>
                <a:gd name="T0" fmla="*/ 177 w 177"/>
                <a:gd name="T1" fmla="*/ 50 h 50"/>
                <a:gd name="T2" fmla="*/ 89 w 177"/>
                <a:gd name="T3" fmla="*/ 26 h 50"/>
                <a:gd name="T4" fmla="*/ 0 w 177"/>
                <a:gd name="T5" fmla="*/ 0 h 50"/>
                <a:gd name="T6" fmla="*/ 0 w 177"/>
                <a:gd name="T7" fmla="*/ 50 h 50"/>
                <a:gd name="T8" fmla="*/ 0 w 177"/>
                <a:gd name="T9" fmla="*/ 50 h 50"/>
                <a:gd name="T10" fmla="*/ 89 w 177"/>
                <a:gd name="T11" fmla="*/ 50 h 50"/>
                <a:gd name="T12" fmla="*/ 177 w 177"/>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177" h="50">
                  <a:moveTo>
                    <a:pt x="177" y="50"/>
                  </a:moveTo>
                  <a:lnTo>
                    <a:pt x="89" y="26"/>
                  </a:lnTo>
                  <a:lnTo>
                    <a:pt x="0" y="0"/>
                  </a:lnTo>
                  <a:lnTo>
                    <a:pt x="0" y="50"/>
                  </a:lnTo>
                  <a:lnTo>
                    <a:pt x="0" y="50"/>
                  </a:lnTo>
                  <a:lnTo>
                    <a:pt x="89" y="50"/>
                  </a:lnTo>
                  <a:lnTo>
                    <a:pt x="177" y="50"/>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051"/>
            <p:cNvSpPr/>
            <p:nvPr/>
          </p:nvSpPr>
          <p:spPr bwMode="auto">
            <a:xfrm>
              <a:off x="704850" y="5180013"/>
              <a:ext cx="168275" cy="544513"/>
            </a:xfrm>
            <a:custGeom>
              <a:avLst/>
              <a:gdLst>
                <a:gd name="T0" fmla="*/ 61 w 106"/>
                <a:gd name="T1" fmla="*/ 343 h 343"/>
                <a:gd name="T2" fmla="*/ 0 w 106"/>
                <a:gd name="T3" fmla="*/ 336 h 343"/>
                <a:gd name="T4" fmla="*/ 45 w 106"/>
                <a:gd name="T5" fmla="*/ 0 h 343"/>
                <a:gd name="T6" fmla="*/ 106 w 106"/>
                <a:gd name="T7" fmla="*/ 9 h 343"/>
                <a:gd name="T8" fmla="*/ 61 w 106"/>
                <a:gd name="T9" fmla="*/ 343 h 343"/>
              </a:gdLst>
              <a:ahLst/>
              <a:cxnLst>
                <a:cxn ang="0">
                  <a:pos x="T0" y="T1"/>
                </a:cxn>
                <a:cxn ang="0">
                  <a:pos x="T2" y="T3"/>
                </a:cxn>
                <a:cxn ang="0">
                  <a:pos x="T4" y="T5"/>
                </a:cxn>
                <a:cxn ang="0">
                  <a:pos x="T6" y="T7"/>
                </a:cxn>
                <a:cxn ang="0">
                  <a:pos x="T8" y="T9"/>
                </a:cxn>
              </a:cxnLst>
              <a:rect l="0" t="0" r="r" b="b"/>
              <a:pathLst>
                <a:path w="106" h="343">
                  <a:moveTo>
                    <a:pt x="61" y="343"/>
                  </a:moveTo>
                  <a:lnTo>
                    <a:pt x="0" y="336"/>
                  </a:lnTo>
                  <a:lnTo>
                    <a:pt x="45" y="0"/>
                  </a:lnTo>
                  <a:lnTo>
                    <a:pt x="106" y="9"/>
                  </a:lnTo>
                  <a:lnTo>
                    <a:pt x="61" y="343"/>
                  </a:ln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052"/>
            <p:cNvSpPr/>
            <p:nvPr/>
          </p:nvSpPr>
          <p:spPr bwMode="auto">
            <a:xfrm>
              <a:off x="982662" y="5180013"/>
              <a:ext cx="157163" cy="544513"/>
            </a:xfrm>
            <a:custGeom>
              <a:avLst/>
              <a:gdLst>
                <a:gd name="T0" fmla="*/ 99 w 99"/>
                <a:gd name="T1" fmla="*/ 336 h 343"/>
                <a:gd name="T2" fmla="*/ 38 w 99"/>
                <a:gd name="T3" fmla="*/ 343 h 343"/>
                <a:gd name="T4" fmla="*/ 0 w 99"/>
                <a:gd name="T5" fmla="*/ 7 h 343"/>
                <a:gd name="T6" fmla="*/ 61 w 99"/>
                <a:gd name="T7" fmla="*/ 0 h 343"/>
                <a:gd name="T8" fmla="*/ 99 w 99"/>
                <a:gd name="T9" fmla="*/ 336 h 343"/>
              </a:gdLst>
              <a:ahLst/>
              <a:cxnLst>
                <a:cxn ang="0">
                  <a:pos x="T0" y="T1"/>
                </a:cxn>
                <a:cxn ang="0">
                  <a:pos x="T2" y="T3"/>
                </a:cxn>
                <a:cxn ang="0">
                  <a:pos x="T4" y="T5"/>
                </a:cxn>
                <a:cxn ang="0">
                  <a:pos x="T6" y="T7"/>
                </a:cxn>
                <a:cxn ang="0">
                  <a:pos x="T8" y="T9"/>
                </a:cxn>
              </a:cxnLst>
              <a:rect l="0" t="0" r="r" b="b"/>
              <a:pathLst>
                <a:path w="99" h="343">
                  <a:moveTo>
                    <a:pt x="99" y="336"/>
                  </a:moveTo>
                  <a:lnTo>
                    <a:pt x="38" y="343"/>
                  </a:lnTo>
                  <a:lnTo>
                    <a:pt x="0" y="7"/>
                  </a:lnTo>
                  <a:lnTo>
                    <a:pt x="61" y="0"/>
                  </a:lnTo>
                  <a:lnTo>
                    <a:pt x="99" y="336"/>
                  </a:ln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Rectangle 1053"/>
            <p:cNvSpPr>
              <a:spLocks noChangeArrowheads="1"/>
            </p:cNvSpPr>
            <p:nvPr/>
          </p:nvSpPr>
          <p:spPr bwMode="auto">
            <a:xfrm>
              <a:off x="644525" y="4692650"/>
              <a:ext cx="552450" cy="573088"/>
            </a:xfrm>
            <a:prstGeom prst="rect">
              <a:avLst/>
            </a:prstGeom>
            <a:solidFill>
              <a:srgbClr val="0E30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Freeform 1054"/>
            <p:cNvSpPr/>
            <p:nvPr/>
          </p:nvSpPr>
          <p:spPr bwMode="auto">
            <a:xfrm>
              <a:off x="754062" y="4692650"/>
              <a:ext cx="336550" cy="239713"/>
            </a:xfrm>
            <a:custGeom>
              <a:avLst/>
              <a:gdLst>
                <a:gd name="T0" fmla="*/ 106 w 212"/>
                <a:gd name="T1" fmla="*/ 151 h 151"/>
                <a:gd name="T2" fmla="*/ 212 w 212"/>
                <a:gd name="T3" fmla="*/ 0 h 151"/>
                <a:gd name="T4" fmla="*/ 0 w 212"/>
                <a:gd name="T5" fmla="*/ 0 h 151"/>
                <a:gd name="T6" fmla="*/ 106 w 212"/>
                <a:gd name="T7" fmla="*/ 151 h 151"/>
              </a:gdLst>
              <a:ahLst/>
              <a:cxnLst>
                <a:cxn ang="0">
                  <a:pos x="T0" y="T1"/>
                </a:cxn>
                <a:cxn ang="0">
                  <a:pos x="T2" y="T3"/>
                </a:cxn>
                <a:cxn ang="0">
                  <a:pos x="T4" y="T5"/>
                </a:cxn>
                <a:cxn ang="0">
                  <a:pos x="T6" y="T7"/>
                </a:cxn>
              </a:cxnLst>
              <a:rect l="0" t="0" r="r" b="b"/>
              <a:pathLst>
                <a:path w="212" h="151">
                  <a:moveTo>
                    <a:pt x="106" y="151"/>
                  </a:moveTo>
                  <a:lnTo>
                    <a:pt x="212" y="0"/>
                  </a:lnTo>
                  <a:lnTo>
                    <a:pt x="0" y="0"/>
                  </a:lnTo>
                  <a:lnTo>
                    <a:pt x="106" y="151"/>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55"/>
            <p:cNvSpPr/>
            <p:nvPr/>
          </p:nvSpPr>
          <p:spPr bwMode="auto">
            <a:xfrm>
              <a:off x="877887" y="4718050"/>
              <a:ext cx="88900" cy="214313"/>
            </a:xfrm>
            <a:custGeom>
              <a:avLst/>
              <a:gdLst>
                <a:gd name="T0" fmla="*/ 28 w 56"/>
                <a:gd name="T1" fmla="*/ 135 h 135"/>
                <a:gd name="T2" fmla="*/ 56 w 56"/>
                <a:gd name="T3" fmla="*/ 92 h 135"/>
                <a:gd name="T4" fmla="*/ 47 w 56"/>
                <a:gd name="T5" fmla="*/ 0 h 135"/>
                <a:gd name="T6" fmla="*/ 9 w 56"/>
                <a:gd name="T7" fmla="*/ 0 h 135"/>
                <a:gd name="T8" fmla="*/ 0 w 56"/>
                <a:gd name="T9" fmla="*/ 92 h 135"/>
                <a:gd name="T10" fmla="*/ 28 w 56"/>
                <a:gd name="T11" fmla="*/ 135 h 135"/>
              </a:gdLst>
              <a:ahLst/>
              <a:cxnLst>
                <a:cxn ang="0">
                  <a:pos x="T0" y="T1"/>
                </a:cxn>
                <a:cxn ang="0">
                  <a:pos x="T2" y="T3"/>
                </a:cxn>
                <a:cxn ang="0">
                  <a:pos x="T4" y="T5"/>
                </a:cxn>
                <a:cxn ang="0">
                  <a:pos x="T6" y="T7"/>
                </a:cxn>
                <a:cxn ang="0">
                  <a:pos x="T8" y="T9"/>
                </a:cxn>
                <a:cxn ang="0">
                  <a:pos x="T10" y="T11"/>
                </a:cxn>
              </a:cxnLst>
              <a:rect l="0" t="0" r="r" b="b"/>
              <a:pathLst>
                <a:path w="56" h="135">
                  <a:moveTo>
                    <a:pt x="28" y="135"/>
                  </a:moveTo>
                  <a:lnTo>
                    <a:pt x="56" y="92"/>
                  </a:lnTo>
                  <a:lnTo>
                    <a:pt x="47" y="0"/>
                  </a:lnTo>
                  <a:lnTo>
                    <a:pt x="9" y="0"/>
                  </a:lnTo>
                  <a:lnTo>
                    <a:pt x="0" y="92"/>
                  </a:lnTo>
                  <a:lnTo>
                    <a:pt x="28" y="135"/>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Oval 1056"/>
            <p:cNvSpPr>
              <a:spLocks noChangeArrowheads="1"/>
            </p:cNvSpPr>
            <p:nvPr/>
          </p:nvSpPr>
          <p:spPr bwMode="auto">
            <a:xfrm>
              <a:off x="922337" y="5006975"/>
              <a:ext cx="30163" cy="26988"/>
            </a:xfrm>
            <a:prstGeom prst="ellipse">
              <a:avLst/>
            </a:pr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Oval 1057"/>
            <p:cNvSpPr>
              <a:spLocks noChangeArrowheads="1"/>
            </p:cNvSpPr>
            <p:nvPr/>
          </p:nvSpPr>
          <p:spPr bwMode="auto">
            <a:xfrm>
              <a:off x="922337" y="5064125"/>
              <a:ext cx="30163" cy="28575"/>
            </a:xfrm>
            <a:prstGeom prst="ellipse">
              <a:avLst/>
            </a:pr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Oval 1058"/>
            <p:cNvSpPr>
              <a:spLocks noChangeArrowheads="1"/>
            </p:cNvSpPr>
            <p:nvPr/>
          </p:nvSpPr>
          <p:spPr bwMode="auto">
            <a:xfrm>
              <a:off x="922337" y="5122863"/>
              <a:ext cx="30163" cy="26988"/>
            </a:xfrm>
            <a:prstGeom prst="ellipse">
              <a:avLst/>
            </a:pr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59"/>
            <p:cNvSpPr/>
            <p:nvPr/>
          </p:nvSpPr>
          <p:spPr bwMode="auto">
            <a:xfrm>
              <a:off x="1106487" y="5040313"/>
              <a:ext cx="184150" cy="188913"/>
            </a:xfrm>
            <a:custGeom>
              <a:avLst/>
              <a:gdLst>
                <a:gd name="T0" fmla="*/ 24 w 49"/>
                <a:gd name="T1" fmla="*/ 3 h 50"/>
                <a:gd name="T2" fmla="*/ 39 w 49"/>
                <a:gd name="T3" fmla="*/ 9 h 50"/>
                <a:gd name="T4" fmla="*/ 47 w 49"/>
                <a:gd name="T5" fmla="*/ 25 h 50"/>
                <a:gd name="T6" fmla="*/ 41 w 49"/>
                <a:gd name="T7" fmla="*/ 40 h 50"/>
                <a:gd name="T8" fmla="*/ 24 w 49"/>
                <a:gd name="T9" fmla="*/ 47 h 50"/>
                <a:gd name="T10" fmla="*/ 10 w 49"/>
                <a:gd name="T11" fmla="*/ 42 h 50"/>
                <a:gd name="T12" fmla="*/ 2 w 49"/>
                <a:gd name="T13" fmla="*/ 25 h 50"/>
                <a:gd name="T14" fmla="*/ 8 w 49"/>
                <a:gd name="T15" fmla="*/ 10 h 50"/>
                <a:gd name="T16" fmla="*/ 24 w 49"/>
                <a:gd name="T17"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0">
                  <a:moveTo>
                    <a:pt x="24" y="3"/>
                  </a:moveTo>
                  <a:cubicBezTo>
                    <a:pt x="30" y="0"/>
                    <a:pt x="36" y="3"/>
                    <a:pt x="39" y="9"/>
                  </a:cubicBezTo>
                  <a:cubicBezTo>
                    <a:pt x="47" y="25"/>
                    <a:pt x="47" y="25"/>
                    <a:pt x="47" y="25"/>
                  </a:cubicBezTo>
                  <a:cubicBezTo>
                    <a:pt x="49" y="31"/>
                    <a:pt x="47" y="37"/>
                    <a:pt x="41" y="40"/>
                  </a:cubicBezTo>
                  <a:cubicBezTo>
                    <a:pt x="24" y="47"/>
                    <a:pt x="24" y="47"/>
                    <a:pt x="24" y="47"/>
                  </a:cubicBezTo>
                  <a:cubicBezTo>
                    <a:pt x="19" y="50"/>
                    <a:pt x="12" y="47"/>
                    <a:pt x="10" y="42"/>
                  </a:cubicBezTo>
                  <a:cubicBezTo>
                    <a:pt x="2" y="25"/>
                    <a:pt x="2" y="25"/>
                    <a:pt x="2" y="25"/>
                  </a:cubicBezTo>
                  <a:cubicBezTo>
                    <a:pt x="0" y="20"/>
                    <a:pt x="2" y="13"/>
                    <a:pt x="8" y="10"/>
                  </a:cubicBezTo>
                  <a:lnTo>
                    <a:pt x="24"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60"/>
            <p:cNvSpPr/>
            <p:nvPr/>
          </p:nvSpPr>
          <p:spPr bwMode="auto">
            <a:xfrm>
              <a:off x="1103312" y="5168900"/>
              <a:ext cx="141288" cy="85725"/>
            </a:xfrm>
            <a:custGeom>
              <a:avLst/>
              <a:gdLst>
                <a:gd name="T0" fmla="*/ 1 w 38"/>
                <a:gd name="T1" fmla="*/ 20 h 23"/>
                <a:gd name="T2" fmla="*/ 6 w 38"/>
                <a:gd name="T3" fmla="*/ 22 h 23"/>
                <a:gd name="T4" fmla="*/ 35 w 38"/>
                <a:gd name="T5" fmla="*/ 9 h 23"/>
                <a:gd name="T6" fmla="*/ 37 w 38"/>
                <a:gd name="T7" fmla="*/ 3 h 23"/>
                <a:gd name="T8" fmla="*/ 37 w 38"/>
                <a:gd name="T9" fmla="*/ 3 h 23"/>
                <a:gd name="T10" fmla="*/ 32 w 38"/>
                <a:gd name="T11" fmla="*/ 1 h 23"/>
                <a:gd name="T12" fmla="*/ 3 w 38"/>
                <a:gd name="T13" fmla="*/ 14 h 23"/>
                <a:gd name="T14" fmla="*/ 1 w 38"/>
                <a:gd name="T15" fmla="*/ 2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23">
                  <a:moveTo>
                    <a:pt x="1" y="20"/>
                  </a:moveTo>
                  <a:cubicBezTo>
                    <a:pt x="2" y="22"/>
                    <a:pt x="4" y="23"/>
                    <a:pt x="6" y="22"/>
                  </a:cubicBezTo>
                  <a:cubicBezTo>
                    <a:pt x="35" y="9"/>
                    <a:pt x="35" y="9"/>
                    <a:pt x="35" y="9"/>
                  </a:cubicBezTo>
                  <a:cubicBezTo>
                    <a:pt x="37" y="8"/>
                    <a:pt x="38" y="5"/>
                    <a:pt x="37" y="3"/>
                  </a:cubicBezTo>
                  <a:cubicBezTo>
                    <a:pt x="37" y="3"/>
                    <a:pt x="37" y="3"/>
                    <a:pt x="37" y="3"/>
                  </a:cubicBezTo>
                  <a:cubicBezTo>
                    <a:pt x="36" y="1"/>
                    <a:pt x="34" y="0"/>
                    <a:pt x="32" y="1"/>
                  </a:cubicBezTo>
                  <a:cubicBezTo>
                    <a:pt x="3" y="14"/>
                    <a:pt x="3" y="14"/>
                    <a:pt x="3" y="14"/>
                  </a:cubicBezTo>
                  <a:cubicBezTo>
                    <a:pt x="1" y="15"/>
                    <a:pt x="0" y="18"/>
                    <a:pt x="1"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061"/>
            <p:cNvSpPr/>
            <p:nvPr/>
          </p:nvSpPr>
          <p:spPr bwMode="auto">
            <a:xfrm>
              <a:off x="1049337" y="5149850"/>
              <a:ext cx="147638" cy="85725"/>
            </a:xfrm>
            <a:custGeom>
              <a:avLst/>
              <a:gdLst>
                <a:gd name="T0" fmla="*/ 1 w 39"/>
                <a:gd name="T1" fmla="*/ 20 h 23"/>
                <a:gd name="T2" fmla="*/ 7 w 39"/>
                <a:gd name="T3" fmla="*/ 22 h 23"/>
                <a:gd name="T4" fmla="*/ 35 w 39"/>
                <a:gd name="T5" fmla="*/ 9 h 23"/>
                <a:gd name="T6" fmla="*/ 38 w 39"/>
                <a:gd name="T7" fmla="*/ 3 h 23"/>
                <a:gd name="T8" fmla="*/ 38 w 39"/>
                <a:gd name="T9" fmla="*/ 3 h 23"/>
                <a:gd name="T10" fmla="*/ 32 w 39"/>
                <a:gd name="T11" fmla="*/ 1 h 23"/>
                <a:gd name="T12" fmla="*/ 3 w 39"/>
                <a:gd name="T13" fmla="*/ 14 h 23"/>
                <a:gd name="T14" fmla="*/ 1 w 39"/>
                <a:gd name="T15" fmla="*/ 2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3">
                  <a:moveTo>
                    <a:pt x="1" y="20"/>
                  </a:moveTo>
                  <a:cubicBezTo>
                    <a:pt x="2" y="22"/>
                    <a:pt x="4" y="23"/>
                    <a:pt x="7" y="22"/>
                  </a:cubicBezTo>
                  <a:cubicBezTo>
                    <a:pt x="35" y="9"/>
                    <a:pt x="35" y="9"/>
                    <a:pt x="35" y="9"/>
                  </a:cubicBezTo>
                  <a:cubicBezTo>
                    <a:pt x="38" y="8"/>
                    <a:pt x="39" y="5"/>
                    <a:pt x="38" y="3"/>
                  </a:cubicBezTo>
                  <a:cubicBezTo>
                    <a:pt x="38" y="3"/>
                    <a:pt x="38" y="3"/>
                    <a:pt x="38" y="3"/>
                  </a:cubicBezTo>
                  <a:cubicBezTo>
                    <a:pt x="37" y="1"/>
                    <a:pt x="34" y="0"/>
                    <a:pt x="32" y="1"/>
                  </a:cubicBezTo>
                  <a:cubicBezTo>
                    <a:pt x="3" y="14"/>
                    <a:pt x="3" y="14"/>
                    <a:pt x="3" y="14"/>
                  </a:cubicBezTo>
                  <a:cubicBezTo>
                    <a:pt x="1" y="15"/>
                    <a:pt x="0" y="17"/>
                    <a:pt x="1"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062"/>
            <p:cNvSpPr/>
            <p:nvPr/>
          </p:nvSpPr>
          <p:spPr bwMode="auto">
            <a:xfrm>
              <a:off x="1016000" y="5075238"/>
              <a:ext cx="146050" cy="85725"/>
            </a:xfrm>
            <a:custGeom>
              <a:avLst/>
              <a:gdLst>
                <a:gd name="T0" fmla="*/ 1 w 39"/>
                <a:gd name="T1" fmla="*/ 20 h 23"/>
                <a:gd name="T2" fmla="*/ 7 w 39"/>
                <a:gd name="T3" fmla="*/ 22 h 23"/>
                <a:gd name="T4" fmla="*/ 36 w 39"/>
                <a:gd name="T5" fmla="*/ 9 h 23"/>
                <a:gd name="T6" fmla="*/ 38 w 39"/>
                <a:gd name="T7" fmla="*/ 3 h 23"/>
                <a:gd name="T8" fmla="*/ 38 w 39"/>
                <a:gd name="T9" fmla="*/ 3 h 23"/>
                <a:gd name="T10" fmla="*/ 32 w 39"/>
                <a:gd name="T11" fmla="*/ 1 h 23"/>
                <a:gd name="T12" fmla="*/ 3 w 39"/>
                <a:gd name="T13" fmla="*/ 14 h 23"/>
                <a:gd name="T14" fmla="*/ 1 w 39"/>
                <a:gd name="T15" fmla="*/ 2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3">
                  <a:moveTo>
                    <a:pt x="1" y="20"/>
                  </a:moveTo>
                  <a:cubicBezTo>
                    <a:pt x="2" y="22"/>
                    <a:pt x="5" y="23"/>
                    <a:pt x="7" y="22"/>
                  </a:cubicBezTo>
                  <a:cubicBezTo>
                    <a:pt x="36" y="9"/>
                    <a:pt x="36" y="9"/>
                    <a:pt x="36" y="9"/>
                  </a:cubicBezTo>
                  <a:cubicBezTo>
                    <a:pt x="38" y="8"/>
                    <a:pt x="39" y="6"/>
                    <a:pt x="38" y="3"/>
                  </a:cubicBezTo>
                  <a:cubicBezTo>
                    <a:pt x="38" y="3"/>
                    <a:pt x="38" y="3"/>
                    <a:pt x="38" y="3"/>
                  </a:cubicBezTo>
                  <a:cubicBezTo>
                    <a:pt x="37" y="1"/>
                    <a:pt x="34" y="0"/>
                    <a:pt x="32" y="1"/>
                  </a:cubicBezTo>
                  <a:cubicBezTo>
                    <a:pt x="3" y="14"/>
                    <a:pt x="3" y="14"/>
                    <a:pt x="3" y="14"/>
                  </a:cubicBezTo>
                  <a:cubicBezTo>
                    <a:pt x="1" y="15"/>
                    <a:pt x="0" y="18"/>
                    <a:pt x="1"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063"/>
            <p:cNvSpPr/>
            <p:nvPr/>
          </p:nvSpPr>
          <p:spPr bwMode="auto">
            <a:xfrm>
              <a:off x="996950" y="5127625"/>
              <a:ext cx="147638" cy="85725"/>
            </a:xfrm>
            <a:custGeom>
              <a:avLst/>
              <a:gdLst>
                <a:gd name="T0" fmla="*/ 1 w 39"/>
                <a:gd name="T1" fmla="*/ 20 h 23"/>
                <a:gd name="T2" fmla="*/ 7 w 39"/>
                <a:gd name="T3" fmla="*/ 22 h 23"/>
                <a:gd name="T4" fmla="*/ 36 w 39"/>
                <a:gd name="T5" fmla="*/ 9 h 23"/>
                <a:gd name="T6" fmla="*/ 38 w 39"/>
                <a:gd name="T7" fmla="*/ 3 h 23"/>
                <a:gd name="T8" fmla="*/ 38 w 39"/>
                <a:gd name="T9" fmla="*/ 3 h 23"/>
                <a:gd name="T10" fmla="*/ 32 w 39"/>
                <a:gd name="T11" fmla="*/ 1 h 23"/>
                <a:gd name="T12" fmla="*/ 3 w 39"/>
                <a:gd name="T13" fmla="*/ 14 h 23"/>
                <a:gd name="T14" fmla="*/ 1 w 39"/>
                <a:gd name="T15" fmla="*/ 2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3">
                  <a:moveTo>
                    <a:pt x="1" y="20"/>
                  </a:moveTo>
                  <a:cubicBezTo>
                    <a:pt x="2" y="22"/>
                    <a:pt x="5" y="23"/>
                    <a:pt x="7" y="22"/>
                  </a:cubicBezTo>
                  <a:cubicBezTo>
                    <a:pt x="36" y="9"/>
                    <a:pt x="36" y="9"/>
                    <a:pt x="36" y="9"/>
                  </a:cubicBezTo>
                  <a:cubicBezTo>
                    <a:pt x="38" y="8"/>
                    <a:pt x="39" y="6"/>
                    <a:pt x="38" y="3"/>
                  </a:cubicBezTo>
                  <a:cubicBezTo>
                    <a:pt x="38" y="3"/>
                    <a:pt x="38" y="3"/>
                    <a:pt x="38" y="3"/>
                  </a:cubicBezTo>
                  <a:cubicBezTo>
                    <a:pt x="37" y="1"/>
                    <a:pt x="34" y="0"/>
                    <a:pt x="32" y="1"/>
                  </a:cubicBezTo>
                  <a:cubicBezTo>
                    <a:pt x="3" y="14"/>
                    <a:pt x="3" y="14"/>
                    <a:pt x="3" y="14"/>
                  </a:cubicBezTo>
                  <a:cubicBezTo>
                    <a:pt x="1" y="15"/>
                    <a:pt x="0" y="18"/>
                    <a:pt x="1"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064"/>
            <p:cNvSpPr/>
            <p:nvPr/>
          </p:nvSpPr>
          <p:spPr bwMode="auto">
            <a:xfrm>
              <a:off x="1177925" y="5051425"/>
              <a:ext cx="134938" cy="136525"/>
            </a:xfrm>
            <a:custGeom>
              <a:avLst/>
              <a:gdLst>
                <a:gd name="T0" fmla="*/ 36 w 36"/>
                <a:gd name="T1" fmla="*/ 25 h 36"/>
                <a:gd name="T2" fmla="*/ 14 w 36"/>
                <a:gd name="T3" fmla="*/ 35 h 36"/>
                <a:gd name="T4" fmla="*/ 7 w 36"/>
                <a:gd name="T5" fmla="*/ 30 h 36"/>
                <a:gd name="T6" fmla="*/ 2 w 36"/>
                <a:gd name="T7" fmla="*/ 19 h 36"/>
                <a:gd name="T8" fmla="*/ 3 w 36"/>
                <a:gd name="T9" fmla="*/ 10 h 36"/>
                <a:gd name="T10" fmla="*/ 25 w 36"/>
                <a:gd name="T11" fmla="*/ 0 h 36"/>
                <a:gd name="T12" fmla="*/ 36 w 36"/>
                <a:gd name="T13" fmla="*/ 25 h 36"/>
              </a:gdLst>
              <a:ahLst/>
              <a:cxnLst>
                <a:cxn ang="0">
                  <a:pos x="T0" y="T1"/>
                </a:cxn>
                <a:cxn ang="0">
                  <a:pos x="T2" y="T3"/>
                </a:cxn>
                <a:cxn ang="0">
                  <a:pos x="T4" y="T5"/>
                </a:cxn>
                <a:cxn ang="0">
                  <a:pos x="T6" y="T7"/>
                </a:cxn>
                <a:cxn ang="0">
                  <a:pos x="T8" y="T9"/>
                </a:cxn>
                <a:cxn ang="0">
                  <a:pos x="T10" y="T11"/>
                </a:cxn>
                <a:cxn ang="0">
                  <a:pos x="T12" y="T13"/>
                </a:cxn>
              </a:cxnLst>
              <a:rect l="0" t="0" r="r" b="b"/>
              <a:pathLst>
                <a:path w="36" h="36">
                  <a:moveTo>
                    <a:pt x="36" y="25"/>
                  </a:moveTo>
                  <a:cubicBezTo>
                    <a:pt x="14" y="35"/>
                    <a:pt x="14" y="35"/>
                    <a:pt x="14" y="35"/>
                  </a:cubicBezTo>
                  <a:cubicBezTo>
                    <a:pt x="12" y="36"/>
                    <a:pt x="9" y="34"/>
                    <a:pt x="7" y="30"/>
                  </a:cubicBezTo>
                  <a:cubicBezTo>
                    <a:pt x="2" y="19"/>
                    <a:pt x="2" y="19"/>
                    <a:pt x="2" y="19"/>
                  </a:cubicBezTo>
                  <a:cubicBezTo>
                    <a:pt x="0" y="15"/>
                    <a:pt x="1" y="11"/>
                    <a:pt x="3" y="10"/>
                  </a:cubicBezTo>
                  <a:cubicBezTo>
                    <a:pt x="25" y="0"/>
                    <a:pt x="25" y="0"/>
                    <a:pt x="25" y="0"/>
                  </a:cubicBezTo>
                  <a:lnTo>
                    <a:pt x="36"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065"/>
            <p:cNvSpPr/>
            <p:nvPr/>
          </p:nvSpPr>
          <p:spPr bwMode="auto">
            <a:xfrm>
              <a:off x="1098550" y="5029200"/>
              <a:ext cx="90488" cy="49213"/>
            </a:xfrm>
            <a:custGeom>
              <a:avLst/>
              <a:gdLst>
                <a:gd name="T0" fmla="*/ 24 w 24"/>
                <a:gd name="T1" fmla="*/ 5 h 13"/>
                <a:gd name="T2" fmla="*/ 9 w 24"/>
                <a:gd name="T3" fmla="*/ 12 h 13"/>
                <a:gd name="T4" fmla="*/ 1 w 24"/>
                <a:gd name="T5" fmla="*/ 8 h 13"/>
                <a:gd name="T6" fmla="*/ 0 w 24"/>
                <a:gd name="T7" fmla="*/ 7 h 13"/>
                <a:gd name="T8" fmla="*/ 0 w 24"/>
                <a:gd name="T9" fmla="*/ 6 h 13"/>
                <a:gd name="T10" fmla="*/ 12 w 24"/>
                <a:gd name="T11" fmla="*/ 0 h 13"/>
                <a:gd name="T12" fmla="*/ 24 w 24"/>
                <a:gd name="T13" fmla="*/ 5 h 13"/>
              </a:gdLst>
              <a:ahLst/>
              <a:cxnLst>
                <a:cxn ang="0">
                  <a:pos x="T0" y="T1"/>
                </a:cxn>
                <a:cxn ang="0">
                  <a:pos x="T2" y="T3"/>
                </a:cxn>
                <a:cxn ang="0">
                  <a:pos x="T4" y="T5"/>
                </a:cxn>
                <a:cxn ang="0">
                  <a:pos x="T6" y="T7"/>
                </a:cxn>
                <a:cxn ang="0">
                  <a:pos x="T8" y="T9"/>
                </a:cxn>
                <a:cxn ang="0">
                  <a:pos x="T10" y="T11"/>
                </a:cxn>
                <a:cxn ang="0">
                  <a:pos x="T12" y="T13"/>
                </a:cxn>
              </a:cxnLst>
              <a:rect l="0" t="0" r="r" b="b"/>
              <a:pathLst>
                <a:path w="24" h="13">
                  <a:moveTo>
                    <a:pt x="24" y="5"/>
                  </a:moveTo>
                  <a:cubicBezTo>
                    <a:pt x="9" y="12"/>
                    <a:pt x="9" y="12"/>
                    <a:pt x="9" y="12"/>
                  </a:cubicBezTo>
                  <a:cubicBezTo>
                    <a:pt x="6" y="13"/>
                    <a:pt x="2" y="12"/>
                    <a:pt x="1" y="8"/>
                  </a:cubicBezTo>
                  <a:cubicBezTo>
                    <a:pt x="0" y="7"/>
                    <a:pt x="0" y="7"/>
                    <a:pt x="0" y="7"/>
                  </a:cubicBezTo>
                  <a:cubicBezTo>
                    <a:pt x="0" y="6"/>
                    <a:pt x="0" y="6"/>
                    <a:pt x="0" y="6"/>
                  </a:cubicBezTo>
                  <a:cubicBezTo>
                    <a:pt x="12" y="0"/>
                    <a:pt x="12" y="0"/>
                    <a:pt x="12" y="0"/>
                  </a:cubicBezTo>
                  <a:lnTo>
                    <a:pt x="24"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1066"/>
            <p:cNvSpPr/>
            <p:nvPr/>
          </p:nvSpPr>
          <p:spPr bwMode="auto">
            <a:xfrm>
              <a:off x="1125537" y="5026025"/>
              <a:ext cx="104775" cy="44450"/>
            </a:xfrm>
            <a:custGeom>
              <a:avLst/>
              <a:gdLst>
                <a:gd name="T0" fmla="*/ 17 w 28"/>
                <a:gd name="T1" fmla="*/ 12 h 12"/>
                <a:gd name="T2" fmla="*/ 3 w 28"/>
                <a:gd name="T3" fmla="*/ 6 h 12"/>
                <a:gd name="T4" fmla="*/ 0 w 28"/>
                <a:gd name="T5" fmla="*/ 4 h 12"/>
                <a:gd name="T6" fmla="*/ 9 w 28"/>
                <a:gd name="T7" fmla="*/ 0 h 12"/>
                <a:gd name="T8" fmla="*/ 28 w 28"/>
                <a:gd name="T9" fmla="*/ 7 h 12"/>
                <a:gd name="T10" fmla="*/ 17 w 28"/>
                <a:gd name="T11" fmla="*/ 12 h 12"/>
              </a:gdLst>
              <a:ahLst/>
              <a:cxnLst>
                <a:cxn ang="0">
                  <a:pos x="T0" y="T1"/>
                </a:cxn>
                <a:cxn ang="0">
                  <a:pos x="T2" y="T3"/>
                </a:cxn>
                <a:cxn ang="0">
                  <a:pos x="T4" y="T5"/>
                </a:cxn>
                <a:cxn ang="0">
                  <a:pos x="T6" y="T7"/>
                </a:cxn>
                <a:cxn ang="0">
                  <a:pos x="T8" y="T9"/>
                </a:cxn>
                <a:cxn ang="0">
                  <a:pos x="T10" y="T11"/>
                </a:cxn>
              </a:cxnLst>
              <a:rect l="0" t="0" r="r" b="b"/>
              <a:pathLst>
                <a:path w="28" h="12">
                  <a:moveTo>
                    <a:pt x="17" y="12"/>
                  </a:moveTo>
                  <a:cubicBezTo>
                    <a:pt x="3" y="6"/>
                    <a:pt x="3" y="6"/>
                    <a:pt x="3" y="6"/>
                  </a:cubicBezTo>
                  <a:cubicBezTo>
                    <a:pt x="2" y="6"/>
                    <a:pt x="1" y="5"/>
                    <a:pt x="0" y="4"/>
                  </a:cubicBezTo>
                  <a:cubicBezTo>
                    <a:pt x="9" y="0"/>
                    <a:pt x="9" y="0"/>
                    <a:pt x="9" y="0"/>
                  </a:cubicBezTo>
                  <a:cubicBezTo>
                    <a:pt x="28" y="7"/>
                    <a:pt x="28" y="7"/>
                    <a:pt x="28" y="7"/>
                  </a:cubicBezTo>
                  <a:lnTo>
                    <a:pt x="17"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1067"/>
            <p:cNvSpPr/>
            <p:nvPr/>
          </p:nvSpPr>
          <p:spPr bwMode="auto">
            <a:xfrm>
              <a:off x="1230312" y="4841875"/>
              <a:ext cx="209550" cy="327025"/>
            </a:xfrm>
            <a:custGeom>
              <a:avLst/>
              <a:gdLst>
                <a:gd name="T0" fmla="*/ 32 w 56"/>
                <a:gd name="T1" fmla="*/ 0 h 87"/>
                <a:gd name="T2" fmla="*/ 0 w 56"/>
                <a:gd name="T3" fmla="*/ 54 h 87"/>
                <a:gd name="T4" fmla="*/ 20 w 56"/>
                <a:gd name="T5" fmla="*/ 87 h 87"/>
                <a:gd name="T6" fmla="*/ 56 w 56"/>
                <a:gd name="T7" fmla="*/ 34 h 87"/>
                <a:gd name="T8" fmla="*/ 32 w 56"/>
                <a:gd name="T9" fmla="*/ 0 h 87"/>
              </a:gdLst>
              <a:ahLst/>
              <a:cxnLst>
                <a:cxn ang="0">
                  <a:pos x="T0" y="T1"/>
                </a:cxn>
                <a:cxn ang="0">
                  <a:pos x="T2" y="T3"/>
                </a:cxn>
                <a:cxn ang="0">
                  <a:pos x="T4" y="T5"/>
                </a:cxn>
                <a:cxn ang="0">
                  <a:pos x="T6" y="T7"/>
                </a:cxn>
                <a:cxn ang="0">
                  <a:pos x="T8" y="T9"/>
                </a:cxn>
              </a:cxnLst>
              <a:rect l="0" t="0" r="r" b="b"/>
              <a:pathLst>
                <a:path w="56" h="87">
                  <a:moveTo>
                    <a:pt x="32" y="0"/>
                  </a:moveTo>
                  <a:cubicBezTo>
                    <a:pt x="25" y="20"/>
                    <a:pt x="15" y="39"/>
                    <a:pt x="0" y="54"/>
                  </a:cubicBezTo>
                  <a:cubicBezTo>
                    <a:pt x="20" y="87"/>
                    <a:pt x="20" y="87"/>
                    <a:pt x="20" y="87"/>
                  </a:cubicBezTo>
                  <a:cubicBezTo>
                    <a:pt x="35" y="72"/>
                    <a:pt x="47" y="54"/>
                    <a:pt x="56" y="34"/>
                  </a:cubicBezTo>
                  <a:cubicBezTo>
                    <a:pt x="50" y="22"/>
                    <a:pt x="42" y="10"/>
                    <a:pt x="32" y="0"/>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068"/>
            <p:cNvSpPr/>
            <p:nvPr/>
          </p:nvSpPr>
          <p:spPr bwMode="auto">
            <a:xfrm>
              <a:off x="696912" y="4113213"/>
              <a:ext cx="447675" cy="631825"/>
            </a:xfrm>
            <a:custGeom>
              <a:avLst/>
              <a:gdLst>
                <a:gd name="T0" fmla="*/ 119 w 119"/>
                <a:gd name="T1" fmla="*/ 108 h 168"/>
                <a:gd name="T2" fmla="*/ 60 w 119"/>
                <a:gd name="T3" fmla="*/ 168 h 168"/>
                <a:gd name="T4" fmla="*/ 60 w 119"/>
                <a:gd name="T5" fmla="*/ 168 h 168"/>
                <a:gd name="T6" fmla="*/ 0 w 119"/>
                <a:gd name="T7" fmla="*/ 108 h 168"/>
                <a:gd name="T8" fmla="*/ 0 w 119"/>
                <a:gd name="T9" fmla="*/ 60 h 168"/>
                <a:gd name="T10" fmla="*/ 60 w 119"/>
                <a:gd name="T11" fmla="*/ 0 h 168"/>
                <a:gd name="T12" fmla="*/ 60 w 119"/>
                <a:gd name="T13" fmla="*/ 0 h 168"/>
                <a:gd name="T14" fmla="*/ 119 w 119"/>
                <a:gd name="T15" fmla="*/ 60 h 168"/>
                <a:gd name="T16" fmla="*/ 119 w 119"/>
                <a:gd name="T17" fmla="*/ 10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68">
                  <a:moveTo>
                    <a:pt x="119" y="108"/>
                  </a:moveTo>
                  <a:cubicBezTo>
                    <a:pt x="119" y="141"/>
                    <a:pt x="92" y="168"/>
                    <a:pt x="60" y="168"/>
                  </a:cubicBezTo>
                  <a:cubicBezTo>
                    <a:pt x="60" y="168"/>
                    <a:pt x="60" y="168"/>
                    <a:pt x="60" y="168"/>
                  </a:cubicBezTo>
                  <a:cubicBezTo>
                    <a:pt x="27" y="168"/>
                    <a:pt x="0" y="141"/>
                    <a:pt x="0" y="108"/>
                  </a:cubicBezTo>
                  <a:cubicBezTo>
                    <a:pt x="0" y="60"/>
                    <a:pt x="0" y="60"/>
                    <a:pt x="0" y="60"/>
                  </a:cubicBezTo>
                  <a:cubicBezTo>
                    <a:pt x="0" y="27"/>
                    <a:pt x="27" y="0"/>
                    <a:pt x="60" y="0"/>
                  </a:cubicBezTo>
                  <a:cubicBezTo>
                    <a:pt x="60" y="0"/>
                    <a:pt x="60" y="0"/>
                    <a:pt x="60" y="0"/>
                  </a:cubicBezTo>
                  <a:cubicBezTo>
                    <a:pt x="92" y="0"/>
                    <a:pt x="119" y="27"/>
                    <a:pt x="119" y="60"/>
                  </a:cubicBezTo>
                  <a:lnTo>
                    <a:pt x="119" y="108"/>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Oval 1069"/>
            <p:cNvSpPr>
              <a:spLocks noChangeArrowheads="1"/>
            </p:cNvSpPr>
            <p:nvPr/>
          </p:nvSpPr>
          <p:spPr bwMode="auto">
            <a:xfrm>
              <a:off x="873125" y="4432300"/>
              <a:ext cx="123825" cy="128588"/>
            </a:xfrm>
            <a:prstGeom prst="ellipse">
              <a:avLst/>
            </a:pr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070"/>
            <p:cNvSpPr/>
            <p:nvPr/>
          </p:nvSpPr>
          <p:spPr bwMode="auto">
            <a:xfrm>
              <a:off x="814387" y="4143375"/>
              <a:ext cx="330200" cy="590550"/>
            </a:xfrm>
            <a:custGeom>
              <a:avLst/>
              <a:gdLst>
                <a:gd name="T0" fmla="*/ 88 w 88"/>
                <a:gd name="T1" fmla="*/ 52 h 157"/>
                <a:gd name="T2" fmla="*/ 68 w 88"/>
                <a:gd name="T3" fmla="*/ 7 h 157"/>
                <a:gd name="T4" fmla="*/ 53 w 88"/>
                <a:gd name="T5" fmla="*/ 0 h 157"/>
                <a:gd name="T6" fmla="*/ 9 w 88"/>
                <a:gd name="T7" fmla="*/ 59 h 157"/>
                <a:gd name="T8" fmla="*/ 9 w 88"/>
                <a:gd name="T9" fmla="*/ 65 h 157"/>
                <a:gd name="T10" fmla="*/ 0 w 88"/>
                <a:gd name="T11" fmla="*/ 105 h 157"/>
                <a:gd name="T12" fmla="*/ 10 w 88"/>
                <a:gd name="T13" fmla="*/ 105 h 157"/>
                <a:gd name="T14" fmla="*/ 12 w 88"/>
                <a:gd name="T15" fmla="*/ 114 h 157"/>
                <a:gd name="T16" fmla="*/ 11 w 88"/>
                <a:gd name="T17" fmla="*/ 118 h 157"/>
                <a:gd name="T18" fmla="*/ 13 w 88"/>
                <a:gd name="T19" fmla="*/ 122 h 157"/>
                <a:gd name="T20" fmla="*/ 12 w 88"/>
                <a:gd name="T21" fmla="*/ 126 h 157"/>
                <a:gd name="T22" fmla="*/ 15 w 88"/>
                <a:gd name="T23" fmla="*/ 131 h 157"/>
                <a:gd name="T24" fmla="*/ 15 w 88"/>
                <a:gd name="T25" fmla="*/ 133 h 157"/>
                <a:gd name="T26" fmla="*/ 39 w 88"/>
                <a:gd name="T27" fmla="*/ 157 h 157"/>
                <a:gd name="T28" fmla="*/ 46 w 88"/>
                <a:gd name="T29" fmla="*/ 157 h 157"/>
                <a:gd name="T30" fmla="*/ 88 w 88"/>
                <a:gd name="T31" fmla="*/ 100 h 157"/>
                <a:gd name="T32" fmla="*/ 88 w 88"/>
                <a:gd name="T33" fmla="*/ 5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157">
                  <a:moveTo>
                    <a:pt x="88" y="52"/>
                  </a:moveTo>
                  <a:cubicBezTo>
                    <a:pt x="88" y="34"/>
                    <a:pt x="80" y="18"/>
                    <a:pt x="68" y="7"/>
                  </a:cubicBezTo>
                  <a:cubicBezTo>
                    <a:pt x="63" y="4"/>
                    <a:pt x="58" y="2"/>
                    <a:pt x="53" y="0"/>
                  </a:cubicBezTo>
                  <a:cubicBezTo>
                    <a:pt x="28" y="8"/>
                    <a:pt x="9" y="32"/>
                    <a:pt x="9" y="59"/>
                  </a:cubicBezTo>
                  <a:cubicBezTo>
                    <a:pt x="9" y="65"/>
                    <a:pt x="9" y="65"/>
                    <a:pt x="9" y="65"/>
                  </a:cubicBezTo>
                  <a:cubicBezTo>
                    <a:pt x="0" y="105"/>
                    <a:pt x="0" y="105"/>
                    <a:pt x="0" y="105"/>
                  </a:cubicBezTo>
                  <a:cubicBezTo>
                    <a:pt x="10" y="105"/>
                    <a:pt x="10" y="105"/>
                    <a:pt x="10" y="105"/>
                  </a:cubicBezTo>
                  <a:cubicBezTo>
                    <a:pt x="11" y="108"/>
                    <a:pt x="12" y="111"/>
                    <a:pt x="12" y="114"/>
                  </a:cubicBezTo>
                  <a:cubicBezTo>
                    <a:pt x="12" y="115"/>
                    <a:pt x="11" y="116"/>
                    <a:pt x="11" y="118"/>
                  </a:cubicBezTo>
                  <a:cubicBezTo>
                    <a:pt x="11" y="119"/>
                    <a:pt x="12" y="121"/>
                    <a:pt x="13" y="122"/>
                  </a:cubicBezTo>
                  <a:cubicBezTo>
                    <a:pt x="12" y="123"/>
                    <a:pt x="12" y="124"/>
                    <a:pt x="12" y="126"/>
                  </a:cubicBezTo>
                  <a:cubicBezTo>
                    <a:pt x="12" y="128"/>
                    <a:pt x="13" y="130"/>
                    <a:pt x="15" y="131"/>
                  </a:cubicBezTo>
                  <a:cubicBezTo>
                    <a:pt x="15" y="133"/>
                    <a:pt x="15" y="133"/>
                    <a:pt x="15" y="133"/>
                  </a:cubicBezTo>
                  <a:cubicBezTo>
                    <a:pt x="15" y="146"/>
                    <a:pt x="26" y="157"/>
                    <a:pt x="39" y="157"/>
                  </a:cubicBezTo>
                  <a:cubicBezTo>
                    <a:pt x="46" y="157"/>
                    <a:pt x="46" y="157"/>
                    <a:pt x="46" y="157"/>
                  </a:cubicBezTo>
                  <a:cubicBezTo>
                    <a:pt x="70" y="150"/>
                    <a:pt x="88" y="127"/>
                    <a:pt x="88" y="100"/>
                  </a:cubicBezTo>
                  <a:lnTo>
                    <a:pt x="88" y="5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Oval 1071"/>
            <p:cNvSpPr>
              <a:spLocks noChangeArrowheads="1"/>
            </p:cNvSpPr>
            <p:nvPr/>
          </p:nvSpPr>
          <p:spPr bwMode="auto">
            <a:xfrm>
              <a:off x="933450" y="4432300"/>
              <a:ext cx="123825" cy="128588"/>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072"/>
            <p:cNvSpPr/>
            <p:nvPr/>
          </p:nvSpPr>
          <p:spPr bwMode="auto">
            <a:xfrm>
              <a:off x="1181100" y="4692650"/>
              <a:ext cx="293688" cy="347663"/>
            </a:xfrm>
            <a:custGeom>
              <a:avLst/>
              <a:gdLst>
                <a:gd name="T0" fmla="*/ 2 w 78"/>
                <a:gd name="T1" fmla="*/ 0 h 93"/>
                <a:gd name="T2" fmla="*/ 0 w 78"/>
                <a:gd name="T3" fmla="*/ 43 h 93"/>
                <a:gd name="T4" fmla="*/ 59 w 78"/>
                <a:gd name="T5" fmla="*/ 93 h 93"/>
                <a:gd name="T6" fmla="*/ 78 w 78"/>
                <a:gd name="T7" fmla="*/ 57 h 93"/>
                <a:gd name="T8" fmla="*/ 2 w 78"/>
                <a:gd name="T9" fmla="*/ 0 h 93"/>
              </a:gdLst>
              <a:ahLst/>
              <a:cxnLst>
                <a:cxn ang="0">
                  <a:pos x="T0" y="T1"/>
                </a:cxn>
                <a:cxn ang="0">
                  <a:pos x="T2" y="T3"/>
                </a:cxn>
                <a:cxn ang="0">
                  <a:pos x="T4" y="T5"/>
                </a:cxn>
                <a:cxn ang="0">
                  <a:pos x="T6" y="T7"/>
                </a:cxn>
                <a:cxn ang="0">
                  <a:pos x="T8" y="T9"/>
                </a:cxn>
              </a:cxnLst>
              <a:rect l="0" t="0" r="r" b="b"/>
              <a:pathLst>
                <a:path w="78" h="93">
                  <a:moveTo>
                    <a:pt x="2" y="0"/>
                  </a:moveTo>
                  <a:cubicBezTo>
                    <a:pt x="0" y="43"/>
                    <a:pt x="0" y="43"/>
                    <a:pt x="0" y="43"/>
                  </a:cubicBezTo>
                  <a:cubicBezTo>
                    <a:pt x="24" y="51"/>
                    <a:pt x="45" y="69"/>
                    <a:pt x="59" y="93"/>
                  </a:cubicBezTo>
                  <a:cubicBezTo>
                    <a:pt x="67" y="81"/>
                    <a:pt x="73" y="69"/>
                    <a:pt x="78" y="57"/>
                  </a:cubicBezTo>
                  <a:cubicBezTo>
                    <a:pt x="58" y="29"/>
                    <a:pt x="31" y="9"/>
                    <a:pt x="2" y="0"/>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1073"/>
            <p:cNvSpPr/>
            <p:nvPr/>
          </p:nvSpPr>
          <p:spPr bwMode="auto">
            <a:xfrm>
              <a:off x="430212" y="4665663"/>
              <a:ext cx="346075" cy="390525"/>
            </a:xfrm>
            <a:custGeom>
              <a:avLst/>
              <a:gdLst>
                <a:gd name="T0" fmla="*/ 77 w 92"/>
                <a:gd name="T1" fmla="*/ 31 h 104"/>
                <a:gd name="T2" fmla="*/ 8 w 92"/>
                <a:gd name="T3" fmla="*/ 0 h 104"/>
                <a:gd name="T4" fmla="*/ 0 w 92"/>
                <a:gd name="T5" fmla="*/ 70 h 104"/>
                <a:gd name="T6" fmla="*/ 92 w 92"/>
                <a:gd name="T7" fmla="*/ 104 h 104"/>
                <a:gd name="T8" fmla="*/ 77 w 92"/>
                <a:gd name="T9" fmla="*/ 31 h 104"/>
              </a:gdLst>
              <a:ahLst/>
              <a:cxnLst>
                <a:cxn ang="0">
                  <a:pos x="T0" y="T1"/>
                </a:cxn>
                <a:cxn ang="0">
                  <a:pos x="T2" y="T3"/>
                </a:cxn>
                <a:cxn ang="0">
                  <a:pos x="T4" y="T5"/>
                </a:cxn>
                <a:cxn ang="0">
                  <a:pos x="T6" y="T7"/>
                </a:cxn>
                <a:cxn ang="0">
                  <a:pos x="T8" y="T9"/>
                </a:cxn>
              </a:cxnLst>
              <a:rect l="0" t="0" r="r" b="b"/>
              <a:pathLst>
                <a:path w="92" h="104">
                  <a:moveTo>
                    <a:pt x="77" y="31"/>
                  </a:moveTo>
                  <a:cubicBezTo>
                    <a:pt x="55" y="28"/>
                    <a:pt x="32" y="18"/>
                    <a:pt x="8" y="0"/>
                  </a:cubicBezTo>
                  <a:cubicBezTo>
                    <a:pt x="0" y="70"/>
                    <a:pt x="0" y="70"/>
                    <a:pt x="0" y="70"/>
                  </a:cubicBezTo>
                  <a:cubicBezTo>
                    <a:pt x="32" y="93"/>
                    <a:pt x="63" y="104"/>
                    <a:pt x="92" y="104"/>
                  </a:cubicBezTo>
                  <a:lnTo>
                    <a:pt x="77" y="31"/>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1074"/>
            <p:cNvSpPr/>
            <p:nvPr/>
          </p:nvSpPr>
          <p:spPr bwMode="auto">
            <a:xfrm>
              <a:off x="295275" y="4541838"/>
              <a:ext cx="382588" cy="385763"/>
            </a:xfrm>
            <a:custGeom>
              <a:avLst/>
              <a:gdLst>
                <a:gd name="T0" fmla="*/ 92 w 102"/>
                <a:gd name="T1" fmla="*/ 31 h 103"/>
                <a:gd name="T2" fmla="*/ 83 w 102"/>
                <a:gd name="T3" fmla="*/ 75 h 103"/>
                <a:gd name="T4" fmla="*/ 73 w 102"/>
                <a:gd name="T5" fmla="*/ 92 h 103"/>
                <a:gd name="T6" fmla="*/ 41 w 102"/>
                <a:gd name="T7" fmla="*/ 96 h 103"/>
                <a:gd name="T8" fmla="*/ 12 w 102"/>
                <a:gd name="T9" fmla="*/ 73 h 103"/>
                <a:gd name="T10" fmla="*/ 8 w 102"/>
                <a:gd name="T11" fmla="*/ 41 h 103"/>
                <a:gd name="T12" fmla="*/ 31 w 102"/>
                <a:gd name="T13" fmla="*/ 12 h 103"/>
                <a:gd name="T14" fmla="*/ 63 w 102"/>
                <a:gd name="T15" fmla="*/ 8 h 103"/>
                <a:gd name="T16" fmla="*/ 92 w 102"/>
                <a:gd name="T17" fmla="*/ 3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03">
                  <a:moveTo>
                    <a:pt x="92" y="31"/>
                  </a:moveTo>
                  <a:cubicBezTo>
                    <a:pt x="102" y="38"/>
                    <a:pt x="91" y="65"/>
                    <a:pt x="83" y="75"/>
                  </a:cubicBezTo>
                  <a:cubicBezTo>
                    <a:pt x="73" y="92"/>
                    <a:pt x="73" y="92"/>
                    <a:pt x="73" y="92"/>
                  </a:cubicBezTo>
                  <a:cubicBezTo>
                    <a:pt x="65" y="102"/>
                    <a:pt x="51" y="103"/>
                    <a:pt x="41" y="96"/>
                  </a:cubicBezTo>
                  <a:cubicBezTo>
                    <a:pt x="12" y="73"/>
                    <a:pt x="12" y="73"/>
                    <a:pt x="12" y="73"/>
                  </a:cubicBezTo>
                  <a:cubicBezTo>
                    <a:pt x="2" y="65"/>
                    <a:pt x="0" y="51"/>
                    <a:pt x="8" y="41"/>
                  </a:cubicBezTo>
                  <a:cubicBezTo>
                    <a:pt x="31" y="12"/>
                    <a:pt x="31" y="12"/>
                    <a:pt x="31" y="12"/>
                  </a:cubicBezTo>
                  <a:cubicBezTo>
                    <a:pt x="39" y="2"/>
                    <a:pt x="53" y="0"/>
                    <a:pt x="63" y="8"/>
                  </a:cubicBezTo>
                  <a:lnTo>
                    <a:pt x="92"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1075"/>
            <p:cNvSpPr/>
            <p:nvPr/>
          </p:nvSpPr>
          <p:spPr bwMode="auto">
            <a:xfrm>
              <a:off x="223837" y="4668838"/>
              <a:ext cx="288925" cy="244475"/>
            </a:xfrm>
            <a:custGeom>
              <a:avLst/>
              <a:gdLst>
                <a:gd name="T0" fmla="*/ 3 w 77"/>
                <a:gd name="T1" fmla="*/ 5 h 65"/>
                <a:gd name="T2" fmla="*/ 5 w 77"/>
                <a:gd name="T3" fmla="*/ 19 h 65"/>
                <a:gd name="T4" fmla="*/ 60 w 77"/>
                <a:gd name="T5" fmla="*/ 62 h 65"/>
                <a:gd name="T6" fmla="*/ 74 w 77"/>
                <a:gd name="T7" fmla="*/ 60 h 65"/>
                <a:gd name="T8" fmla="*/ 74 w 77"/>
                <a:gd name="T9" fmla="*/ 60 h 65"/>
                <a:gd name="T10" fmla="*/ 72 w 77"/>
                <a:gd name="T11" fmla="*/ 47 h 65"/>
                <a:gd name="T12" fmla="*/ 16 w 77"/>
                <a:gd name="T13" fmla="*/ 4 h 65"/>
                <a:gd name="T14" fmla="*/ 3 w 77"/>
                <a:gd name="T15" fmla="*/ 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5">
                  <a:moveTo>
                    <a:pt x="3" y="5"/>
                  </a:moveTo>
                  <a:cubicBezTo>
                    <a:pt x="0" y="9"/>
                    <a:pt x="0" y="15"/>
                    <a:pt x="5" y="19"/>
                  </a:cubicBezTo>
                  <a:cubicBezTo>
                    <a:pt x="60" y="62"/>
                    <a:pt x="60" y="62"/>
                    <a:pt x="60" y="62"/>
                  </a:cubicBezTo>
                  <a:cubicBezTo>
                    <a:pt x="64" y="65"/>
                    <a:pt x="70" y="65"/>
                    <a:pt x="74" y="60"/>
                  </a:cubicBezTo>
                  <a:cubicBezTo>
                    <a:pt x="74" y="60"/>
                    <a:pt x="74" y="60"/>
                    <a:pt x="74" y="60"/>
                  </a:cubicBezTo>
                  <a:cubicBezTo>
                    <a:pt x="77" y="56"/>
                    <a:pt x="76" y="50"/>
                    <a:pt x="72" y="47"/>
                  </a:cubicBezTo>
                  <a:cubicBezTo>
                    <a:pt x="16" y="4"/>
                    <a:pt x="16" y="4"/>
                    <a:pt x="16" y="4"/>
                  </a:cubicBezTo>
                  <a:cubicBezTo>
                    <a:pt x="12" y="0"/>
                    <a:pt x="6" y="1"/>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076"/>
            <p:cNvSpPr/>
            <p:nvPr/>
          </p:nvSpPr>
          <p:spPr bwMode="auto">
            <a:xfrm>
              <a:off x="171450" y="4514850"/>
              <a:ext cx="293688" cy="244475"/>
            </a:xfrm>
            <a:custGeom>
              <a:avLst/>
              <a:gdLst>
                <a:gd name="T0" fmla="*/ 4 w 78"/>
                <a:gd name="T1" fmla="*/ 5 h 65"/>
                <a:gd name="T2" fmla="*/ 5 w 78"/>
                <a:gd name="T3" fmla="*/ 19 h 65"/>
                <a:gd name="T4" fmla="*/ 61 w 78"/>
                <a:gd name="T5" fmla="*/ 62 h 65"/>
                <a:gd name="T6" fmla="*/ 74 w 78"/>
                <a:gd name="T7" fmla="*/ 61 h 65"/>
                <a:gd name="T8" fmla="*/ 74 w 78"/>
                <a:gd name="T9" fmla="*/ 61 h 65"/>
                <a:gd name="T10" fmla="*/ 73 w 78"/>
                <a:gd name="T11" fmla="*/ 47 h 65"/>
                <a:gd name="T12" fmla="*/ 17 w 78"/>
                <a:gd name="T13" fmla="*/ 4 h 65"/>
                <a:gd name="T14" fmla="*/ 4 w 78"/>
                <a:gd name="T15" fmla="*/ 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65">
                  <a:moveTo>
                    <a:pt x="4" y="5"/>
                  </a:moveTo>
                  <a:cubicBezTo>
                    <a:pt x="0" y="9"/>
                    <a:pt x="1" y="15"/>
                    <a:pt x="5" y="19"/>
                  </a:cubicBezTo>
                  <a:cubicBezTo>
                    <a:pt x="61" y="62"/>
                    <a:pt x="61" y="62"/>
                    <a:pt x="61" y="62"/>
                  </a:cubicBezTo>
                  <a:cubicBezTo>
                    <a:pt x="65" y="65"/>
                    <a:pt x="71" y="65"/>
                    <a:pt x="74" y="61"/>
                  </a:cubicBezTo>
                  <a:cubicBezTo>
                    <a:pt x="74" y="61"/>
                    <a:pt x="74" y="61"/>
                    <a:pt x="74" y="61"/>
                  </a:cubicBezTo>
                  <a:cubicBezTo>
                    <a:pt x="78" y="56"/>
                    <a:pt x="77" y="50"/>
                    <a:pt x="73" y="47"/>
                  </a:cubicBezTo>
                  <a:cubicBezTo>
                    <a:pt x="17" y="4"/>
                    <a:pt x="17" y="4"/>
                    <a:pt x="17" y="4"/>
                  </a:cubicBezTo>
                  <a:cubicBezTo>
                    <a:pt x="13" y="0"/>
                    <a:pt x="7" y="1"/>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077"/>
            <p:cNvSpPr/>
            <p:nvPr/>
          </p:nvSpPr>
          <p:spPr bwMode="auto">
            <a:xfrm>
              <a:off x="141287" y="4376738"/>
              <a:ext cx="288925" cy="244475"/>
            </a:xfrm>
            <a:custGeom>
              <a:avLst/>
              <a:gdLst>
                <a:gd name="T0" fmla="*/ 3 w 77"/>
                <a:gd name="T1" fmla="*/ 5 h 65"/>
                <a:gd name="T2" fmla="*/ 5 w 77"/>
                <a:gd name="T3" fmla="*/ 19 h 65"/>
                <a:gd name="T4" fmla="*/ 61 w 77"/>
                <a:gd name="T5" fmla="*/ 62 h 65"/>
                <a:gd name="T6" fmla="*/ 74 w 77"/>
                <a:gd name="T7" fmla="*/ 61 h 65"/>
                <a:gd name="T8" fmla="*/ 74 w 77"/>
                <a:gd name="T9" fmla="*/ 61 h 65"/>
                <a:gd name="T10" fmla="*/ 72 w 77"/>
                <a:gd name="T11" fmla="*/ 47 h 65"/>
                <a:gd name="T12" fmla="*/ 17 w 77"/>
                <a:gd name="T13" fmla="*/ 4 h 65"/>
                <a:gd name="T14" fmla="*/ 3 w 77"/>
                <a:gd name="T15" fmla="*/ 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5">
                  <a:moveTo>
                    <a:pt x="3" y="5"/>
                  </a:moveTo>
                  <a:cubicBezTo>
                    <a:pt x="0" y="9"/>
                    <a:pt x="1" y="15"/>
                    <a:pt x="5" y="19"/>
                  </a:cubicBezTo>
                  <a:cubicBezTo>
                    <a:pt x="61" y="62"/>
                    <a:pt x="61" y="62"/>
                    <a:pt x="61" y="62"/>
                  </a:cubicBezTo>
                  <a:cubicBezTo>
                    <a:pt x="65" y="65"/>
                    <a:pt x="71" y="65"/>
                    <a:pt x="74" y="61"/>
                  </a:cubicBezTo>
                  <a:cubicBezTo>
                    <a:pt x="74" y="61"/>
                    <a:pt x="74" y="61"/>
                    <a:pt x="74" y="61"/>
                  </a:cubicBezTo>
                  <a:cubicBezTo>
                    <a:pt x="77" y="56"/>
                    <a:pt x="77" y="50"/>
                    <a:pt x="72" y="47"/>
                  </a:cubicBezTo>
                  <a:cubicBezTo>
                    <a:pt x="17" y="4"/>
                    <a:pt x="17" y="4"/>
                    <a:pt x="17" y="4"/>
                  </a:cubicBezTo>
                  <a:cubicBezTo>
                    <a:pt x="13" y="0"/>
                    <a:pt x="7" y="1"/>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078"/>
            <p:cNvSpPr/>
            <p:nvPr/>
          </p:nvSpPr>
          <p:spPr bwMode="auto">
            <a:xfrm>
              <a:off x="206375" y="4308475"/>
              <a:ext cx="288925" cy="244475"/>
            </a:xfrm>
            <a:custGeom>
              <a:avLst/>
              <a:gdLst>
                <a:gd name="T0" fmla="*/ 4 w 77"/>
                <a:gd name="T1" fmla="*/ 5 h 65"/>
                <a:gd name="T2" fmla="*/ 5 w 77"/>
                <a:gd name="T3" fmla="*/ 18 h 65"/>
                <a:gd name="T4" fmla="*/ 61 w 77"/>
                <a:gd name="T5" fmla="*/ 62 h 65"/>
                <a:gd name="T6" fmla="*/ 74 w 77"/>
                <a:gd name="T7" fmla="*/ 60 h 65"/>
                <a:gd name="T8" fmla="*/ 74 w 77"/>
                <a:gd name="T9" fmla="*/ 60 h 65"/>
                <a:gd name="T10" fmla="*/ 73 w 77"/>
                <a:gd name="T11" fmla="*/ 46 h 65"/>
                <a:gd name="T12" fmla="*/ 17 w 77"/>
                <a:gd name="T13" fmla="*/ 3 h 65"/>
                <a:gd name="T14" fmla="*/ 4 w 77"/>
                <a:gd name="T15" fmla="*/ 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5">
                  <a:moveTo>
                    <a:pt x="4" y="5"/>
                  </a:moveTo>
                  <a:cubicBezTo>
                    <a:pt x="0" y="9"/>
                    <a:pt x="1" y="15"/>
                    <a:pt x="5" y="18"/>
                  </a:cubicBezTo>
                  <a:cubicBezTo>
                    <a:pt x="61" y="62"/>
                    <a:pt x="61" y="62"/>
                    <a:pt x="61" y="62"/>
                  </a:cubicBezTo>
                  <a:cubicBezTo>
                    <a:pt x="65" y="65"/>
                    <a:pt x="71" y="64"/>
                    <a:pt x="74" y="60"/>
                  </a:cubicBezTo>
                  <a:cubicBezTo>
                    <a:pt x="74" y="60"/>
                    <a:pt x="74" y="60"/>
                    <a:pt x="74" y="60"/>
                  </a:cubicBezTo>
                  <a:cubicBezTo>
                    <a:pt x="77" y="56"/>
                    <a:pt x="77" y="50"/>
                    <a:pt x="73" y="46"/>
                  </a:cubicBezTo>
                  <a:cubicBezTo>
                    <a:pt x="17" y="3"/>
                    <a:pt x="17" y="3"/>
                    <a:pt x="17" y="3"/>
                  </a:cubicBezTo>
                  <a:cubicBezTo>
                    <a:pt x="13" y="0"/>
                    <a:pt x="7" y="0"/>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1079"/>
            <p:cNvSpPr/>
            <p:nvPr/>
          </p:nvSpPr>
          <p:spPr bwMode="auto">
            <a:xfrm>
              <a:off x="220662" y="4154488"/>
              <a:ext cx="371475" cy="627063"/>
            </a:xfrm>
            <a:custGeom>
              <a:avLst/>
              <a:gdLst>
                <a:gd name="T0" fmla="*/ 68 w 99"/>
                <a:gd name="T1" fmla="*/ 0 h 167"/>
                <a:gd name="T2" fmla="*/ 12 w 99"/>
                <a:gd name="T3" fmla="*/ 7 h 167"/>
                <a:gd name="T4" fmla="*/ 1 w 99"/>
                <a:gd name="T5" fmla="*/ 21 h 167"/>
                <a:gd name="T6" fmla="*/ 17 w 99"/>
                <a:gd name="T7" fmla="*/ 156 h 167"/>
                <a:gd name="T8" fmla="*/ 31 w 99"/>
                <a:gd name="T9" fmla="*/ 167 h 167"/>
                <a:gd name="T10" fmla="*/ 88 w 99"/>
                <a:gd name="T11" fmla="*/ 160 h 167"/>
                <a:gd name="T12" fmla="*/ 98 w 99"/>
                <a:gd name="T13" fmla="*/ 146 h 167"/>
                <a:gd name="T14" fmla="*/ 82 w 99"/>
                <a:gd name="T15" fmla="*/ 11 h 167"/>
                <a:gd name="T16" fmla="*/ 68 w 99"/>
                <a:gd name="T1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67">
                  <a:moveTo>
                    <a:pt x="68" y="0"/>
                  </a:moveTo>
                  <a:cubicBezTo>
                    <a:pt x="12" y="7"/>
                    <a:pt x="12" y="7"/>
                    <a:pt x="12" y="7"/>
                  </a:cubicBezTo>
                  <a:cubicBezTo>
                    <a:pt x="5" y="8"/>
                    <a:pt x="0" y="14"/>
                    <a:pt x="1" y="21"/>
                  </a:cubicBezTo>
                  <a:cubicBezTo>
                    <a:pt x="17" y="156"/>
                    <a:pt x="17" y="156"/>
                    <a:pt x="17" y="156"/>
                  </a:cubicBezTo>
                  <a:cubicBezTo>
                    <a:pt x="18" y="163"/>
                    <a:pt x="24" y="167"/>
                    <a:pt x="31" y="167"/>
                  </a:cubicBezTo>
                  <a:cubicBezTo>
                    <a:pt x="88" y="160"/>
                    <a:pt x="88" y="160"/>
                    <a:pt x="88" y="160"/>
                  </a:cubicBezTo>
                  <a:cubicBezTo>
                    <a:pt x="94" y="159"/>
                    <a:pt x="99" y="153"/>
                    <a:pt x="98" y="146"/>
                  </a:cubicBezTo>
                  <a:cubicBezTo>
                    <a:pt x="82" y="11"/>
                    <a:pt x="82" y="11"/>
                    <a:pt x="82" y="11"/>
                  </a:cubicBezTo>
                  <a:cubicBezTo>
                    <a:pt x="81" y="4"/>
                    <a:pt x="75" y="0"/>
                    <a:pt x="68" y="0"/>
                  </a:cubicBez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080"/>
            <p:cNvSpPr/>
            <p:nvPr/>
          </p:nvSpPr>
          <p:spPr bwMode="auto">
            <a:xfrm>
              <a:off x="333375" y="4200525"/>
              <a:ext cx="85725" cy="19050"/>
            </a:xfrm>
            <a:custGeom>
              <a:avLst/>
              <a:gdLst>
                <a:gd name="T0" fmla="*/ 1 w 23"/>
                <a:gd name="T1" fmla="*/ 3 h 5"/>
                <a:gd name="T2" fmla="*/ 22 w 23"/>
                <a:gd name="T3" fmla="*/ 0 h 5"/>
                <a:gd name="T4" fmla="*/ 23 w 23"/>
                <a:gd name="T5" fmla="*/ 1 h 5"/>
                <a:gd name="T6" fmla="*/ 22 w 23"/>
                <a:gd name="T7" fmla="*/ 2 h 5"/>
                <a:gd name="T8" fmla="*/ 1 w 23"/>
                <a:gd name="T9" fmla="*/ 5 h 5"/>
                <a:gd name="T10" fmla="*/ 0 w 23"/>
                <a:gd name="T11" fmla="*/ 4 h 5"/>
                <a:gd name="T12" fmla="*/ 1 w 23"/>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1" y="3"/>
                  </a:moveTo>
                  <a:cubicBezTo>
                    <a:pt x="22" y="0"/>
                    <a:pt x="22" y="0"/>
                    <a:pt x="22" y="0"/>
                  </a:cubicBezTo>
                  <a:cubicBezTo>
                    <a:pt x="22" y="0"/>
                    <a:pt x="23" y="0"/>
                    <a:pt x="23" y="1"/>
                  </a:cubicBezTo>
                  <a:cubicBezTo>
                    <a:pt x="23" y="2"/>
                    <a:pt x="23" y="2"/>
                    <a:pt x="22" y="2"/>
                  </a:cubicBezTo>
                  <a:cubicBezTo>
                    <a:pt x="1" y="5"/>
                    <a:pt x="1" y="5"/>
                    <a:pt x="1" y="5"/>
                  </a:cubicBezTo>
                  <a:cubicBezTo>
                    <a:pt x="0" y="5"/>
                    <a:pt x="0" y="4"/>
                    <a:pt x="0" y="4"/>
                  </a:cubicBezTo>
                  <a:cubicBezTo>
                    <a:pt x="0" y="3"/>
                    <a:pt x="0"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081"/>
            <p:cNvSpPr/>
            <p:nvPr/>
          </p:nvSpPr>
          <p:spPr bwMode="auto">
            <a:xfrm>
              <a:off x="407987" y="4676775"/>
              <a:ext cx="57150" cy="60325"/>
            </a:xfrm>
            <a:custGeom>
              <a:avLst/>
              <a:gdLst>
                <a:gd name="T0" fmla="*/ 8 w 15"/>
                <a:gd name="T1" fmla="*/ 15 h 16"/>
                <a:gd name="T2" fmla="*/ 0 w 15"/>
                <a:gd name="T3" fmla="*/ 9 h 16"/>
                <a:gd name="T4" fmla="*/ 7 w 15"/>
                <a:gd name="T5" fmla="*/ 1 h 16"/>
                <a:gd name="T6" fmla="*/ 15 w 15"/>
                <a:gd name="T7" fmla="*/ 7 h 16"/>
                <a:gd name="T8" fmla="*/ 8 w 15"/>
                <a:gd name="T9" fmla="*/ 15 h 16"/>
              </a:gdLst>
              <a:ahLst/>
              <a:cxnLst>
                <a:cxn ang="0">
                  <a:pos x="T0" y="T1"/>
                </a:cxn>
                <a:cxn ang="0">
                  <a:pos x="T2" y="T3"/>
                </a:cxn>
                <a:cxn ang="0">
                  <a:pos x="T4" y="T5"/>
                </a:cxn>
                <a:cxn ang="0">
                  <a:pos x="T6" y="T7"/>
                </a:cxn>
                <a:cxn ang="0">
                  <a:pos x="T8" y="T9"/>
                </a:cxn>
              </a:cxnLst>
              <a:rect l="0" t="0" r="r" b="b"/>
              <a:pathLst>
                <a:path w="15" h="16">
                  <a:moveTo>
                    <a:pt x="8" y="15"/>
                  </a:moveTo>
                  <a:cubicBezTo>
                    <a:pt x="4" y="16"/>
                    <a:pt x="1" y="13"/>
                    <a:pt x="0" y="9"/>
                  </a:cubicBezTo>
                  <a:cubicBezTo>
                    <a:pt x="0" y="5"/>
                    <a:pt x="3" y="1"/>
                    <a:pt x="7" y="1"/>
                  </a:cubicBezTo>
                  <a:cubicBezTo>
                    <a:pt x="11" y="0"/>
                    <a:pt x="14" y="3"/>
                    <a:pt x="15" y="7"/>
                  </a:cubicBezTo>
                  <a:cubicBezTo>
                    <a:pt x="15" y="11"/>
                    <a:pt x="12" y="15"/>
                    <a:pt x="8"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082"/>
            <p:cNvSpPr/>
            <p:nvPr/>
          </p:nvSpPr>
          <p:spPr bwMode="auto">
            <a:xfrm>
              <a:off x="250825" y="4244975"/>
              <a:ext cx="311150" cy="420688"/>
            </a:xfrm>
            <a:custGeom>
              <a:avLst/>
              <a:gdLst>
                <a:gd name="T0" fmla="*/ 196 w 196"/>
                <a:gd name="T1" fmla="*/ 246 h 265"/>
                <a:gd name="T2" fmla="*/ 31 w 196"/>
                <a:gd name="T3" fmla="*/ 265 h 265"/>
                <a:gd name="T4" fmla="*/ 0 w 196"/>
                <a:gd name="T5" fmla="*/ 19 h 265"/>
                <a:gd name="T6" fmla="*/ 165 w 196"/>
                <a:gd name="T7" fmla="*/ 0 h 265"/>
                <a:gd name="T8" fmla="*/ 196 w 196"/>
                <a:gd name="T9" fmla="*/ 246 h 265"/>
              </a:gdLst>
              <a:ahLst/>
              <a:cxnLst>
                <a:cxn ang="0">
                  <a:pos x="T0" y="T1"/>
                </a:cxn>
                <a:cxn ang="0">
                  <a:pos x="T2" y="T3"/>
                </a:cxn>
                <a:cxn ang="0">
                  <a:pos x="T4" y="T5"/>
                </a:cxn>
                <a:cxn ang="0">
                  <a:pos x="T6" y="T7"/>
                </a:cxn>
                <a:cxn ang="0">
                  <a:pos x="T8" y="T9"/>
                </a:cxn>
              </a:cxnLst>
              <a:rect l="0" t="0" r="r" b="b"/>
              <a:pathLst>
                <a:path w="196" h="265">
                  <a:moveTo>
                    <a:pt x="196" y="246"/>
                  </a:moveTo>
                  <a:lnTo>
                    <a:pt x="31" y="265"/>
                  </a:lnTo>
                  <a:lnTo>
                    <a:pt x="0" y="19"/>
                  </a:lnTo>
                  <a:lnTo>
                    <a:pt x="165" y="0"/>
                  </a:lnTo>
                  <a:lnTo>
                    <a:pt x="196" y="246"/>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083"/>
            <p:cNvSpPr/>
            <p:nvPr/>
          </p:nvSpPr>
          <p:spPr bwMode="auto">
            <a:xfrm>
              <a:off x="415925" y="4687888"/>
              <a:ext cx="41275" cy="38100"/>
            </a:xfrm>
            <a:custGeom>
              <a:avLst/>
              <a:gdLst>
                <a:gd name="T0" fmla="*/ 5 w 11"/>
                <a:gd name="T1" fmla="*/ 0 h 10"/>
                <a:gd name="T2" fmla="*/ 1 w 11"/>
                <a:gd name="T3" fmla="*/ 6 h 10"/>
                <a:gd name="T4" fmla="*/ 6 w 11"/>
                <a:gd name="T5" fmla="*/ 10 h 10"/>
                <a:gd name="T6" fmla="*/ 10 w 11"/>
                <a:gd name="T7" fmla="*/ 4 h 10"/>
                <a:gd name="T8" fmla="*/ 5 w 11"/>
                <a:gd name="T9" fmla="*/ 0 h 10"/>
              </a:gdLst>
              <a:ahLst/>
              <a:cxnLst>
                <a:cxn ang="0">
                  <a:pos x="T0" y="T1"/>
                </a:cxn>
                <a:cxn ang="0">
                  <a:pos x="T2" y="T3"/>
                </a:cxn>
                <a:cxn ang="0">
                  <a:pos x="T4" y="T5"/>
                </a:cxn>
                <a:cxn ang="0">
                  <a:pos x="T6" y="T7"/>
                </a:cxn>
                <a:cxn ang="0">
                  <a:pos x="T8" y="T9"/>
                </a:cxn>
              </a:cxnLst>
              <a:rect l="0" t="0" r="r" b="b"/>
              <a:pathLst>
                <a:path w="11" h="10">
                  <a:moveTo>
                    <a:pt x="5" y="0"/>
                  </a:moveTo>
                  <a:cubicBezTo>
                    <a:pt x="2" y="0"/>
                    <a:pt x="0" y="3"/>
                    <a:pt x="1" y="6"/>
                  </a:cubicBezTo>
                  <a:cubicBezTo>
                    <a:pt x="1" y="8"/>
                    <a:pt x="3" y="10"/>
                    <a:pt x="6" y="10"/>
                  </a:cubicBezTo>
                  <a:cubicBezTo>
                    <a:pt x="9" y="10"/>
                    <a:pt x="11" y="7"/>
                    <a:pt x="10" y="4"/>
                  </a:cubicBezTo>
                  <a:cubicBezTo>
                    <a:pt x="10" y="2"/>
                    <a:pt x="8" y="0"/>
                    <a:pt x="5" y="0"/>
                  </a:cubicBezTo>
                  <a:close/>
                </a:path>
              </a:pathLst>
            </a:custGeom>
            <a:solidFill>
              <a:srgbClr val="1037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1084"/>
            <p:cNvSpPr/>
            <p:nvPr/>
          </p:nvSpPr>
          <p:spPr bwMode="auto">
            <a:xfrm>
              <a:off x="371475" y="4154488"/>
              <a:ext cx="220663" cy="612775"/>
            </a:xfrm>
            <a:custGeom>
              <a:avLst/>
              <a:gdLst>
                <a:gd name="T0" fmla="*/ 28 w 59"/>
                <a:gd name="T1" fmla="*/ 0 h 163"/>
                <a:gd name="T2" fmla="*/ 0 w 59"/>
                <a:gd name="T3" fmla="*/ 4 h 163"/>
                <a:gd name="T4" fmla="*/ 1 w 59"/>
                <a:gd name="T5" fmla="*/ 13 h 163"/>
                <a:gd name="T6" fmla="*/ 12 w 59"/>
                <a:gd name="T7" fmla="*/ 12 h 163"/>
                <a:gd name="T8" fmla="*/ 13 w 59"/>
                <a:gd name="T9" fmla="*/ 13 h 163"/>
                <a:gd name="T10" fmla="*/ 12 w 59"/>
                <a:gd name="T11" fmla="*/ 14 h 163"/>
                <a:gd name="T12" fmla="*/ 1 w 59"/>
                <a:gd name="T13" fmla="*/ 16 h 163"/>
                <a:gd name="T14" fmla="*/ 2 w 59"/>
                <a:gd name="T15" fmla="*/ 28 h 163"/>
                <a:gd name="T16" fmla="*/ 38 w 59"/>
                <a:gd name="T17" fmla="*/ 24 h 163"/>
                <a:gd name="T18" fmla="*/ 51 w 59"/>
                <a:gd name="T19" fmla="*/ 128 h 163"/>
                <a:gd name="T20" fmla="*/ 15 w 59"/>
                <a:gd name="T21" fmla="*/ 132 h 163"/>
                <a:gd name="T22" fmla="*/ 16 w 59"/>
                <a:gd name="T23" fmla="*/ 140 h 163"/>
                <a:gd name="T24" fmla="*/ 17 w 59"/>
                <a:gd name="T25" fmla="*/ 140 h 163"/>
                <a:gd name="T26" fmla="*/ 25 w 59"/>
                <a:gd name="T27" fmla="*/ 146 h 163"/>
                <a:gd name="T28" fmla="*/ 18 w 59"/>
                <a:gd name="T29" fmla="*/ 154 h 163"/>
                <a:gd name="T30" fmla="*/ 18 w 59"/>
                <a:gd name="T31" fmla="*/ 154 h 163"/>
                <a:gd name="T32" fmla="*/ 19 w 59"/>
                <a:gd name="T33" fmla="*/ 163 h 163"/>
                <a:gd name="T34" fmla="*/ 48 w 59"/>
                <a:gd name="T35" fmla="*/ 160 h 163"/>
                <a:gd name="T36" fmla="*/ 58 w 59"/>
                <a:gd name="T37" fmla="*/ 146 h 163"/>
                <a:gd name="T38" fmla="*/ 42 w 59"/>
                <a:gd name="T39" fmla="*/ 11 h 163"/>
                <a:gd name="T40" fmla="*/ 28 w 59"/>
                <a:gd name="T4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163">
                  <a:moveTo>
                    <a:pt x="28" y="0"/>
                  </a:moveTo>
                  <a:cubicBezTo>
                    <a:pt x="0" y="4"/>
                    <a:pt x="0" y="4"/>
                    <a:pt x="0" y="4"/>
                  </a:cubicBezTo>
                  <a:cubicBezTo>
                    <a:pt x="1" y="13"/>
                    <a:pt x="1" y="13"/>
                    <a:pt x="1" y="13"/>
                  </a:cubicBezTo>
                  <a:cubicBezTo>
                    <a:pt x="12" y="12"/>
                    <a:pt x="12" y="12"/>
                    <a:pt x="12" y="12"/>
                  </a:cubicBezTo>
                  <a:cubicBezTo>
                    <a:pt x="12" y="12"/>
                    <a:pt x="13" y="12"/>
                    <a:pt x="13" y="13"/>
                  </a:cubicBezTo>
                  <a:cubicBezTo>
                    <a:pt x="13" y="14"/>
                    <a:pt x="13" y="14"/>
                    <a:pt x="12" y="14"/>
                  </a:cubicBezTo>
                  <a:cubicBezTo>
                    <a:pt x="1" y="16"/>
                    <a:pt x="1" y="16"/>
                    <a:pt x="1" y="16"/>
                  </a:cubicBezTo>
                  <a:cubicBezTo>
                    <a:pt x="2" y="28"/>
                    <a:pt x="2" y="28"/>
                    <a:pt x="2" y="28"/>
                  </a:cubicBezTo>
                  <a:cubicBezTo>
                    <a:pt x="38" y="24"/>
                    <a:pt x="38" y="24"/>
                    <a:pt x="38" y="24"/>
                  </a:cubicBezTo>
                  <a:cubicBezTo>
                    <a:pt x="51" y="128"/>
                    <a:pt x="51" y="128"/>
                    <a:pt x="51" y="128"/>
                  </a:cubicBezTo>
                  <a:cubicBezTo>
                    <a:pt x="15" y="132"/>
                    <a:pt x="15" y="132"/>
                    <a:pt x="15" y="132"/>
                  </a:cubicBezTo>
                  <a:cubicBezTo>
                    <a:pt x="16" y="140"/>
                    <a:pt x="16" y="140"/>
                    <a:pt x="16" y="140"/>
                  </a:cubicBezTo>
                  <a:cubicBezTo>
                    <a:pt x="16" y="140"/>
                    <a:pt x="16" y="140"/>
                    <a:pt x="17" y="140"/>
                  </a:cubicBezTo>
                  <a:cubicBezTo>
                    <a:pt x="21" y="139"/>
                    <a:pt x="24" y="142"/>
                    <a:pt x="25" y="146"/>
                  </a:cubicBezTo>
                  <a:cubicBezTo>
                    <a:pt x="25" y="150"/>
                    <a:pt x="22" y="154"/>
                    <a:pt x="18" y="154"/>
                  </a:cubicBezTo>
                  <a:cubicBezTo>
                    <a:pt x="18" y="154"/>
                    <a:pt x="18" y="154"/>
                    <a:pt x="18" y="154"/>
                  </a:cubicBezTo>
                  <a:cubicBezTo>
                    <a:pt x="19" y="163"/>
                    <a:pt x="19" y="163"/>
                    <a:pt x="19" y="163"/>
                  </a:cubicBezTo>
                  <a:cubicBezTo>
                    <a:pt x="48" y="160"/>
                    <a:pt x="48" y="160"/>
                    <a:pt x="48" y="160"/>
                  </a:cubicBezTo>
                  <a:cubicBezTo>
                    <a:pt x="54" y="159"/>
                    <a:pt x="59" y="153"/>
                    <a:pt x="58" y="146"/>
                  </a:cubicBezTo>
                  <a:cubicBezTo>
                    <a:pt x="42" y="11"/>
                    <a:pt x="42" y="11"/>
                    <a:pt x="42" y="11"/>
                  </a:cubicBezTo>
                  <a:cubicBezTo>
                    <a:pt x="41" y="4"/>
                    <a:pt x="35" y="0"/>
                    <a:pt x="28" y="0"/>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085"/>
            <p:cNvSpPr/>
            <p:nvPr/>
          </p:nvSpPr>
          <p:spPr bwMode="auto">
            <a:xfrm>
              <a:off x="374650" y="4200525"/>
              <a:ext cx="44450" cy="14288"/>
            </a:xfrm>
            <a:custGeom>
              <a:avLst/>
              <a:gdLst>
                <a:gd name="T0" fmla="*/ 12 w 12"/>
                <a:gd name="T1" fmla="*/ 1 h 4"/>
                <a:gd name="T2" fmla="*/ 11 w 12"/>
                <a:gd name="T3" fmla="*/ 0 h 4"/>
                <a:gd name="T4" fmla="*/ 0 w 12"/>
                <a:gd name="T5" fmla="*/ 1 h 4"/>
                <a:gd name="T6" fmla="*/ 0 w 12"/>
                <a:gd name="T7" fmla="*/ 4 h 4"/>
                <a:gd name="T8" fmla="*/ 11 w 12"/>
                <a:gd name="T9" fmla="*/ 2 h 4"/>
                <a:gd name="T10" fmla="*/ 12 w 12"/>
                <a:gd name="T11" fmla="*/ 1 h 4"/>
              </a:gdLst>
              <a:ahLst/>
              <a:cxnLst>
                <a:cxn ang="0">
                  <a:pos x="T0" y="T1"/>
                </a:cxn>
                <a:cxn ang="0">
                  <a:pos x="T2" y="T3"/>
                </a:cxn>
                <a:cxn ang="0">
                  <a:pos x="T4" y="T5"/>
                </a:cxn>
                <a:cxn ang="0">
                  <a:pos x="T6" y="T7"/>
                </a:cxn>
                <a:cxn ang="0">
                  <a:pos x="T8" y="T9"/>
                </a:cxn>
                <a:cxn ang="0">
                  <a:pos x="T10" y="T11"/>
                </a:cxn>
              </a:cxnLst>
              <a:rect l="0" t="0" r="r" b="b"/>
              <a:pathLst>
                <a:path w="12" h="4">
                  <a:moveTo>
                    <a:pt x="12" y="1"/>
                  </a:moveTo>
                  <a:cubicBezTo>
                    <a:pt x="12" y="0"/>
                    <a:pt x="11" y="0"/>
                    <a:pt x="11" y="0"/>
                  </a:cubicBezTo>
                  <a:cubicBezTo>
                    <a:pt x="0" y="1"/>
                    <a:pt x="0" y="1"/>
                    <a:pt x="0" y="1"/>
                  </a:cubicBezTo>
                  <a:cubicBezTo>
                    <a:pt x="0" y="4"/>
                    <a:pt x="0" y="4"/>
                    <a:pt x="0" y="4"/>
                  </a:cubicBezTo>
                  <a:cubicBezTo>
                    <a:pt x="11" y="2"/>
                    <a:pt x="11" y="2"/>
                    <a:pt x="11" y="2"/>
                  </a:cubicBezTo>
                  <a:cubicBezTo>
                    <a:pt x="12" y="2"/>
                    <a:pt x="12" y="2"/>
                    <a:pt x="12" y="1"/>
                  </a:cubicBezTo>
                  <a:close/>
                </a:path>
              </a:pathLst>
            </a:custGeom>
            <a:solidFill>
              <a:srgbClr val="DAE1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1086"/>
            <p:cNvSpPr/>
            <p:nvPr/>
          </p:nvSpPr>
          <p:spPr bwMode="auto">
            <a:xfrm>
              <a:off x="430212" y="4676775"/>
              <a:ext cx="34925" cy="57150"/>
            </a:xfrm>
            <a:custGeom>
              <a:avLst/>
              <a:gdLst>
                <a:gd name="T0" fmla="*/ 9 w 9"/>
                <a:gd name="T1" fmla="*/ 7 h 15"/>
                <a:gd name="T2" fmla="*/ 1 w 9"/>
                <a:gd name="T3" fmla="*/ 1 h 15"/>
                <a:gd name="T4" fmla="*/ 0 w 9"/>
                <a:gd name="T5" fmla="*/ 1 h 15"/>
                <a:gd name="T6" fmla="*/ 0 w 9"/>
                <a:gd name="T7" fmla="*/ 3 h 15"/>
                <a:gd name="T8" fmla="*/ 1 w 9"/>
                <a:gd name="T9" fmla="*/ 3 h 15"/>
                <a:gd name="T10" fmla="*/ 6 w 9"/>
                <a:gd name="T11" fmla="*/ 7 h 15"/>
                <a:gd name="T12" fmla="*/ 2 w 9"/>
                <a:gd name="T13" fmla="*/ 13 h 15"/>
                <a:gd name="T14" fmla="*/ 2 w 9"/>
                <a:gd name="T15" fmla="*/ 13 h 15"/>
                <a:gd name="T16" fmla="*/ 2 w 9"/>
                <a:gd name="T17" fmla="*/ 15 h 15"/>
                <a:gd name="T18" fmla="*/ 2 w 9"/>
                <a:gd name="T19" fmla="*/ 15 h 15"/>
                <a:gd name="T20" fmla="*/ 9 w 9"/>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5">
                  <a:moveTo>
                    <a:pt x="9" y="7"/>
                  </a:moveTo>
                  <a:cubicBezTo>
                    <a:pt x="8" y="3"/>
                    <a:pt x="5" y="0"/>
                    <a:pt x="1" y="1"/>
                  </a:cubicBezTo>
                  <a:cubicBezTo>
                    <a:pt x="0" y="1"/>
                    <a:pt x="0" y="1"/>
                    <a:pt x="0" y="1"/>
                  </a:cubicBezTo>
                  <a:cubicBezTo>
                    <a:pt x="0" y="3"/>
                    <a:pt x="0" y="3"/>
                    <a:pt x="0" y="3"/>
                  </a:cubicBezTo>
                  <a:cubicBezTo>
                    <a:pt x="1" y="3"/>
                    <a:pt x="1" y="3"/>
                    <a:pt x="1" y="3"/>
                  </a:cubicBezTo>
                  <a:cubicBezTo>
                    <a:pt x="4" y="3"/>
                    <a:pt x="6" y="5"/>
                    <a:pt x="6" y="7"/>
                  </a:cubicBezTo>
                  <a:cubicBezTo>
                    <a:pt x="7" y="10"/>
                    <a:pt x="5" y="13"/>
                    <a:pt x="2" y="13"/>
                  </a:cubicBezTo>
                  <a:cubicBezTo>
                    <a:pt x="2" y="13"/>
                    <a:pt x="2" y="13"/>
                    <a:pt x="2" y="13"/>
                  </a:cubicBezTo>
                  <a:cubicBezTo>
                    <a:pt x="2" y="15"/>
                    <a:pt x="2" y="15"/>
                    <a:pt x="2" y="15"/>
                  </a:cubicBezTo>
                  <a:cubicBezTo>
                    <a:pt x="2" y="15"/>
                    <a:pt x="2" y="15"/>
                    <a:pt x="2" y="15"/>
                  </a:cubicBezTo>
                  <a:cubicBezTo>
                    <a:pt x="6" y="15"/>
                    <a:pt x="9" y="11"/>
                    <a:pt x="9"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1087"/>
            <p:cNvSpPr/>
            <p:nvPr/>
          </p:nvSpPr>
          <p:spPr bwMode="auto">
            <a:xfrm>
              <a:off x="377825" y="4244975"/>
              <a:ext cx="184150" cy="406400"/>
            </a:xfrm>
            <a:custGeom>
              <a:avLst/>
              <a:gdLst>
                <a:gd name="T0" fmla="*/ 85 w 116"/>
                <a:gd name="T1" fmla="*/ 0 h 256"/>
                <a:gd name="T2" fmla="*/ 0 w 116"/>
                <a:gd name="T3" fmla="*/ 10 h 256"/>
                <a:gd name="T4" fmla="*/ 31 w 116"/>
                <a:gd name="T5" fmla="*/ 256 h 256"/>
                <a:gd name="T6" fmla="*/ 116 w 116"/>
                <a:gd name="T7" fmla="*/ 246 h 256"/>
                <a:gd name="T8" fmla="*/ 85 w 116"/>
                <a:gd name="T9" fmla="*/ 0 h 256"/>
              </a:gdLst>
              <a:ahLst/>
              <a:cxnLst>
                <a:cxn ang="0">
                  <a:pos x="T0" y="T1"/>
                </a:cxn>
                <a:cxn ang="0">
                  <a:pos x="T2" y="T3"/>
                </a:cxn>
                <a:cxn ang="0">
                  <a:pos x="T4" y="T5"/>
                </a:cxn>
                <a:cxn ang="0">
                  <a:pos x="T6" y="T7"/>
                </a:cxn>
                <a:cxn ang="0">
                  <a:pos x="T8" y="T9"/>
                </a:cxn>
              </a:cxnLst>
              <a:rect l="0" t="0" r="r" b="b"/>
              <a:pathLst>
                <a:path w="116" h="256">
                  <a:moveTo>
                    <a:pt x="85" y="0"/>
                  </a:moveTo>
                  <a:lnTo>
                    <a:pt x="0" y="10"/>
                  </a:lnTo>
                  <a:lnTo>
                    <a:pt x="31" y="256"/>
                  </a:lnTo>
                  <a:lnTo>
                    <a:pt x="116" y="246"/>
                  </a:lnTo>
                  <a:lnTo>
                    <a:pt x="85"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088"/>
            <p:cNvSpPr/>
            <p:nvPr/>
          </p:nvSpPr>
          <p:spPr bwMode="auto">
            <a:xfrm>
              <a:off x="531812" y="4500563"/>
              <a:ext cx="131763" cy="153988"/>
            </a:xfrm>
            <a:custGeom>
              <a:avLst/>
              <a:gdLst>
                <a:gd name="T0" fmla="*/ 0 w 83"/>
                <a:gd name="T1" fmla="*/ 28 h 97"/>
                <a:gd name="T2" fmla="*/ 33 w 83"/>
                <a:gd name="T3" fmla="*/ 97 h 97"/>
                <a:gd name="T4" fmla="*/ 83 w 83"/>
                <a:gd name="T5" fmla="*/ 73 h 97"/>
                <a:gd name="T6" fmla="*/ 38 w 83"/>
                <a:gd name="T7" fmla="*/ 0 h 97"/>
                <a:gd name="T8" fmla="*/ 0 w 83"/>
                <a:gd name="T9" fmla="*/ 28 h 97"/>
              </a:gdLst>
              <a:ahLst/>
              <a:cxnLst>
                <a:cxn ang="0">
                  <a:pos x="T0" y="T1"/>
                </a:cxn>
                <a:cxn ang="0">
                  <a:pos x="T2" y="T3"/>
                </a:cxn>
                <a:cxn ang="0">
                  <a:pos x="T4" y="T5"/>
                </a:cxn>
                <a:cxn ang="0">
                  <a:pos x="T6" y="T7"/>
                </a:cxn>
                <a:cxn ang="0">
                  <a:pos x="T8" y="T9"/>
                </a:cxn>
              </a:cxnLst>
              <a:rect l="0" t="0" r="r" b="b"/>
              <a:pathLst>
                <a:path w="83" h="97">
                  <a:moveTo>
                    <a:pt x="0" y="28"/>
                  </a:moveTo>
                  <a:lnTo>
                    <a:pt x="33" y="97"/>
                  </a:lnTo>
                  <a:lnTo>
                    <a:pt x="83" y="73"/>
                  </a:lnTo>
                  <a:lnTo>
                    <a:pt x="38" y="0"/>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089"/>
            <p:cNvSpPr/>
            <p:nvPr/>
          </p:nvSpPr>
          <p:spPr bwMode="auto">
            <a:xfrm>
              <a:off x="468312" y="4500563"/>
              <a:ext cx="168275" cy="96838"/>
            </a:xfrm>
            <a:custGeom>
              <a:avLst/>
              <a:gdLst>
                <a:gd name="T0" fmla="*/ 45 w 45"/>
                <a:gd name="T1" fmla="*/ 21 h 26"/>
                <a:gd name="T2" fmla="*/ 19 w 45"/>
                <a:gd name="T3" fmla="*/ 25 h 26"/>
                <a:gd name="T4" fmla="*/ 1 w 45"/>
                <a:gd name="T5" fmla="*/ 10 h 26"/>
                <a:gd name="T6" fmla="*/ 0 w 45"/>
                <a:gd name="T7" fmla="*/ 5 h 26"/>
                <a:gd name="T8" fmla="*/ 0 w 45"/>
                <a:gd name="T9" fmla="*/ 4 h 26"/>
                <a:gd name="T10" fmla="*/ 33 w 45"/>
                <a:gd name="T11" fmla="*/ 0 h 26"/>
                <a:gd name="T12" fmla="*/ 45 w 45"/>
                <a:gd name="T13" fmla="*/ 21 h 26"/>
              </a:gdLst>
              <a:ahLst/>
              <a:cxnLst>
                <a:cxn ang="0">
                  <a:pos x="T0" y="T1"/>
                </a:cxn>
                <a:cxn ang="0">
                  <a:pos x="T2" y="T3"/>
                </a:cxn>
                <a:cxn ang="0">
                  <a:pos x="T4" y="T5"/>
                </a:cxn>
                <a:cxn ang="0">
                  <a:pos x="T6" y="T7"/>
                </a:cxn>
                <a:cxn ang="0">
                  <a:pos x="T8" y="T9"/>
                </a:cxn>
                <a:cxn ang="0">
                  <a:pos x="T10" y="T11"/>
                </a:cxn>
                <a:cxn ang="0">
                  <a:pos x="T12" y="T13"/>
                </a:cxn>
              </a:cxnLst>
              <a:rect l="0" t="0" r="r" b="b"/>
              <a:pathLst>
                <a:path w="45" h="26">
                  <a:moveTo>
                    <a:pt x="45" y="21"/>
                  </a:moveTo>
                  <a:cubicBezTo>
                    <a:pt x="19" y="25"/>
                    <a:pt x="19" y="25"/>
                    <a:pt x="19" y="25"/>
                  </a:cubicBezTo>
                  <a:cubicBezTo>
                    <a:pt x="10" y="26"/>
                    <a:pt x="2" y="20"/>
                    <a:pt x="1" y="10"/>
                  </a:cubicBezTo>
                  <a:cubicBezTo>
                    <a:pt x="0" y="5"/>
                    <a:pt x="0" y="5"/>
                    <a:pt x="0" y="5"/>
                  </a:cubicBezTo>
                  <a:cubicBezTo>
                    <a:pt x="0" y="5"/>
                    <a:pt x="0" y="5"/>
                    <a:pt x="0" y="4"/>
                  </a:cubicBezTo>
                  <a:cubicBezTo>
                    <a:pt x="33" y="0"/>
                    <a:pt x="33" y="0"/>
                    <a:pt x="33" y="0"/>
                  </a:cubicBezTo>
                  <a:lnTo>
                    <a:pt x="45"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090"/>
            <p:cNvSpPr/>
            <p:nvPr/>
          </p:nvSpPr>
          <p:spPr bwMode="auto">
            <a:xfrm>
              <a:off x="520700" y="4616450"/>
              <a:ext cx="146050" cy="274638"/>
            </a:xfrm>
            <a:custGeom>
              <a:avLst/>
              <a:gdLst>
                <a:gd name="T0" fmla="*/ 37 w 39"/>
                <a:gd name="T1" fmla="*/ 0 h 73"/>
                <a:gd name="T2" fmla="*/ 32 w 39"/>
                <a:gd name="T3" fmla="*/ 0 h 73"/>
                <a:gd name="T4" fmla="*/ 3 w 39"/>
                <a:gd name="T5" fmla="*/ 49 h 73"/>
                <a:gd name="T6" fmla="*/ 12 w 39"/>
                <a:gd name="T7" fmla="*/ 73 h 73"/>
                <a:gd name="T8" fmla="*/ 39 w 39"/>
                <a:gd name="T9" fmla="*/ 14 h 73"/>
                <a:gd name="T10" fmla="*/ 37 w 39"/>
                <a:gd name="T11" fmla="*/ 0 h 73"/>
              </a:gdLst>
              <a:ahLst/>
              <a:cxnLst>
                <a:cxn ang="0">
                  <a:pos x="T0" y="T1"/>
                </a:cxn>
                <a:cxn ang="0">
                  <a:pos x="T2" y="T3"/>
                </a:cxn>
                <a:cxn ang="0">
                  <a:pos x="T4" y="T5"/>
                </a:cxn>
                <a:cxn ang="0">
                  <a:pos x="T6" y="T7"/>
                </a:cxn>
                <a:cxn ang="0">
                  <a:pos x="T8" y="T9"/>
                </a:cxn>
                <a:cxn ang="0">
                  <a:pos x="T10" y="T11"/>
                </a:cxn>
              </a:cxnLst>
              <a:rect l="0" t="0" r="r" b="b"/>
              <a:pathLst>
                <a:path w="39" h="73">
                  <a:moveTo>
                    <a:pt x="37" y="0"/>
                  </a:moveTo>
                  <a:cubicBezTo>
                    <a:pt x="36" y="0"/>
                    <a:pt x="34" y="0"/>
                    <a:pt x="32" y="0"/>
                  </a:cubicBezTo>
                  <a:cubicBezTo>
                    <a:pt x="13" y="2"/>
                    <a:pt x="0" y="24"/>
                    <a:pt x="3" y="49"/>
                  </a:cubicBezTo>
                  <a:cubicBezTo>
                    <a:pt x="4" y="58"/>
                    <a:pt x="8" y="67"/>
                    <a:pt x="12" y="73"/>
                  </a:cubicBezTo>
                  <a:cubicBezTo>
                    <a:pt x="27" y="62"/>
                    <a:pt x="38" y="40"/>
                    <a:pt x="39" y="14"/>
                  </a:cubicBezTo>
                  <a:lnTo>
                    <a:pt x="3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7" name="组合 66"/>
          <p:cNvGrpSpPr/>
          <p:nvPr/>
        </p:nvGrpSpPr>
        <p:grpSpPr>
          <a:xfrm>
            <a:off x="5412404" y="2778220"/>
            <a:ext cx="1367185" cy="1032041"/>
            <a:chOff x="3257550" y="7697788"/>
            <a:chExt cx="2201863" cy="1662113"/>
          </a:xfrm>
        </p:grpSpPr>
        <p:sp>
          <p:nvSpPr>
            <p:cNvPr id="68" name="Freeform 755"/>
            <p:cNvSpPr/>
            <p:nvPr/>
          </p:nvSpPr>
          <p:spPr bwMode="auto">
            <a:xfrm>
              <a:off x="4135438" y="7961313"/>
              <a:ext cx="71438" cy="74613"/>
            </a:xfrm>
            <a:custGeom>
              <a:avLst/>
              <a:gdLst>
                <a:gd name="T0" fmla="*/ 19 w 19"/>
                <a:gd name="T1" fmla="*/ 17 h 20"/>
                <a:gd name="T2" fmla="*/ 13 w 19"/>
                <a:gd name="T3" fmla="*/ 6 h 20"/>
                <a:gd name="T4" fmla="*/ 2 w 19"/>
                <a:gd name="T5" fmla="*/ 2 h 20"/>
                <a:gd name="T6" fmla="*/ 0 w 19"/>
                <a:gd name="T7" fmla="*/ 4 h 20"/>
                <a:gd name="T8" fmla="*/ 0 w 19"/>
                <a:gd name="T9" fmla="*/ 4 h 20"/>
                <a:gd name="T10" fmla="*/ 8 w 19"/>
                <a:gd name="T11" fmla="*/ 20 h 20"/>
                <a:gd name="T12" fmla="*/ 19 w 19"/>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9" y="17"/>
                  </a:moveTo>
                  <a:cubicBezTo>
                    <a:pt x="13" y="6"/>
                    <a:pt x="13" y="6"/>
                    <a:pt x="13" y="6"/>
                  </a:cubicBezTo>
                  <a:cubicBezTo>
                    <a:pt x="11" y="2"/>
                    <a:pt x="6" y="0"/>
                    <a:pt x="2" y="2"/>
                  </a:cubicBezTo>
                  <a:cubicBezTo>
                    <a:pt x="0" y="4"/>
                    <a:pt x="0" y="4"/>
                    <a:pt x="0" y="4"/>
                  </a:cubicBezTo>
                  <a:cubicBezTo>
                    <a:pt x="0" y="4"/>
                    <a:pt x="0" y="4"/>
                    <a:pt x="0" y="4"/>
                  </a:cubicBezTo>
                  <a:cubicBezTo>
                    <a:pt x="8" y="20"/>
                    <a:pt x="8" y="20"/>
                    <a:pt x="8" y="20"/>
                  </a:cubicBezTo>
                  <a:lnTo>
                    <a:pt x="19" y="1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756"/>
            <p:cNvSpPr/>
            <p:nvPr/>
          </p:nvSpPr>
          <p:spPr bwMode="auto">
            <a:xfrm>
              <a:off x="4262438" y="7997826"/>
              <a:ext cx="165100" cy="176213"/>
            </a:xfrm>
            <a:custGeom>
              <a:avLst/>
              <a:gdLst>
                <a:gd name="T0" fmla="*/ 44 w 44"/>
                <a:gd name="T1" fmla="*/ 37 h 47"/>
                <a:gd name="T2" fmla="*/ 36 w 44"/>
                <a:gd name="T3" fmla="*/ 5 h 47"/>
                <a:gd name="T4" fmla="*/ 24 w 44"/>
                <a:gd name="T5" fmla="*/ 2 h 47"/>
                <a:gd name="T6" fmla="*/ 9 w 44"/>
                <a:gd name="T7" fmla="*/ 6 h 47"/>
                <a:gd name="T8" fmla="*/ 1 w 44"/>
                <a:gd name="T9" fmla="*/ 15 h 47"/>
                <a:gd name="T10" fmla="*/ 10 w 44"/>
                <a:gd name="T11" fmla="*/ 47 h 47"/>
                <a:gd name="T12" fmla="*/ 44 w 44"/>
                <a:gd name="T13" fmla="*/ 37 h 47"/>
              </a:gdLst>
              <a:ahLst/>
              <a:cxnLst>
                <a:cxn ang="0">
                  <a:pos x="T0" y="T1"/>
                </a:cxn>
                <a:cxn ang="0">
                  <a:pos x="T2" y="T3"/>
                </a:cxn>
                <a:cxn ang="0">
                  <a:pos x="T4" y="T5"/>
                </a:cxn>
                <a:cxn ang="0">
                  <a:pos x="T6" y="T7"/>
                </a:cxn>
                <a:cxn ang="0">
                  <a:pos x="T8" y="T9"/>
                </a:cxn>
                <a:cxn ang="0">
                  <a:pos x="T10" y="T11"/>
                </a:cxn>
                <a:cxn ang="0">
                  <a:pos x="T12" y="T13"/>
                </a:cxn>
              </a:cxnLst>
              <a:rect l="0" t="0" r="r" b="b"/>
              <a:pathLst>
                <a:path w="44" h="47">
                  <a:moveTo>
                    <a:pt x="44" y="37"/>
                  </a:moveTo>
                  <a:cubicBezTo>
                    <a:pt x="36" y="5"/>
                    <a:pt x="36" y="5"/>
                    <a:pt x="36" y="5"/>
                  </a:cubicBezTo>
                  <a:cubicBezTo>
                    <a:pt x="35" y="2"/>
                    <a:pt x="30" y="0"/>
                    <a:pt x="24" y="2"/>
                  </a:cubicBezTo>
                  <a:cubicBezTo>
                    <a:pt x="9" y="6"/>
                    <a:pt x="9" y="6"/>
                    <a:pt x="9" y="6"/>
                  </a:cubicBezTo>
                  <a:cubicBezTo>
                    <a:pt x="4" y="7"/>
                    <a:pt x="0" y="11"/>
                    <a:pt x="1" y="15"/>
                  </a:cubicBezTo>
                  <a:cubicBezTo>
                    <a:pt x="10" y="47"/>
                    <a:pt x="10" y="47"/>
                    <a:pt x="10" y="47"/>
                  </a:cubicBezTo>
                  <a:lnTo>
                    <a:pt x="44" y="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757"/>
            <p:cNvSpPr/>
            <p:nvPr/>
          </p:nvSpPr>
          <p:spPr bwMode="auto">
            <a:xfrm>
              <a:off x="4149725" y="8005763"/>
              <a:ext cx="93663" cy="74613"/>
            </a:xfrm>
            <a:custGeom>
              <a:avLst/>
              <a:gdLst>
                <a:gd name="T0" fmla="*/ 18 w 25"/>
                <a:gd name="T1" fmla="*/ 5 h 20"/>
                <a:gd name="T2" fmla="*/ 5 w 25"/>
                <a:gd name="T3" fmla="*/ 1 h 20"/>
                <a:gd name="T4" fmla="*/ 0 w 25"/>
                <a:gd name="T5" fmla="*/ 1 h 20"/>
                <a:gd name="T6" fmla="*/ 6 w 25"/>
                <a:gd name="T7" fmla="*/ 13 h 20"/>
                <a:gd name="T8" fmla="*/ 25 w 25"/>
                <a:gd name="T9" fmla="*/ 20 h 20"/>
                <a:gd name="T10" fmla="*/ 18 w 25"/>
                <a:gd name="T11" fmla="*/ 5 h 20"/>
              </a:gdLst>
              <a:ahLst/>
              <a:cxnLst>
                <a:cxn ang="0">
                  <a:pos x="T0" y="T1"/>
                </a:cxn>
                <a:cxn ang="0">
                  <a:pos x="T2" y="T3"/>
                </a:cxn>
                <a:cxn ang="0">
                  <a:pos x="T4" y="T5"/>
                </a:cxn>
                <a:cxn ang="0">
                  <a:pos x="T6" y="T7"/>
                </a:cxn>
                <a:cxn ang="0">
                  <a:pos x="T8" y="T9"/>
                </a:cxn>
                <a:cxn ang="0">
                  <a:pos x="T10" y="T11"/>
                </a:cxn>
              </a:cxnLst>
              <a:rect l="0" t="0" r="r" b="b"/>
              <a:pathLst>
                <a:path w="25" h="20">
                  <a:moveTo>
                    <a:pt x="18" y="5"/>
                  </a:moveTo>
                  <a:cubicBezTo>
                    <a:pt x="5" y="1"/>
                    <a:pt x="5" y="1"/>
                    <a:pt x="5" y="1"/>
                  </a:cubicBezTo>
                  <a:cubicBezTo>
                    <a:pt x="4" y="0"/>
                    <a:pt x="2" y="1"/>
                    <a:pt x="0" y="1"/>
                  </a:cubicBezTo>
                  <a:cubicBezTo>
                    <a:pt x="6" y="13"/>
                    <a:pt x="6" y="13"/>
                    <a:pt x="6" y="13"/>
                  </a:cubicBezTo>
                  <a:cubicBezTo>
                    <a:pt x="25" y="20"/>
                    <a:pt x="25" y="20"/>
                    <a:pt x="25" y="20"/>
                  </a:cubicBezTo>
                  <a:lnTo>
                    <a:pt x="1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758"/>
            <p:cNvSpPr/>
            <p:nvPr/>
          </p:nvSpPr>
          <p:spPr bwMode="auto">
            <a:xfrm>
              <a:off x="4187825" y="7896226"/>
              <a:ext cx="228600" cy="192088"/>
            </a:xfrm>
            <a:custGeom>
              <a:avLst/>
              <a:gdLst>
                <a:gd name="T0" fmla="*/ 15 w 61"/>
                <a:gd name="T1" fmla="*/ 9 h 51"/>
                <a:gd name="T2" fmla="*/ 16 w 61"/>
                <a:gd name="T3" fmla="*/ 12 h 51"/>
                <a:gd name="T4" fmla="*/ 13 w 61"/>
                <a:gd name="T5" fmla="*/ 13 h 51"/>
                <a:gd name="T6" fmla="*/ 12 w 61"/>
                <a:gd name="T7" fmla="*/ 8 h 51"/>
                <a:gd name="T8" fmla="*/ 5 w 61"/>
                <a:gd name="T9" fmla="*/ 5 h 51"/>
                <a:gd name="T10" fmla="*/ 1 w 61"/>
                <a:gd name="T11" fmla="*/ 10 h 51"/>
                <a:gd name="T12" fmla="*/ 4 w 61"/>
                <a:gd name="T13" fmla="*/ 25 h 51"/>
                <a:gd name="T14" fmla="*/ 5 w 61"/>
                <a:gd name="T15" fmla="*/ 26 h 51"/>
                <a:gd name="T16" fmla="*/ 9 w 61"/>
                <a:gd name="T17" fmla="*/ 42 h 51"/>
                <a:gd name="T18" fmla="*/ 25 w 61"/>
                <a:gd name="T19" fmla="*/ 49 h 51"/>
                <a:gd name="T20" fmla="*/ 48 w 61"/>
                <a:gd name="T21" fmla="*/ 43 h 51"/>
                <a:gd name="T22" fmla="*/ 60 w 61"/>
                <a:gd name="T23" fmla="*/ 29 h 51"/>
                <a:gd name="T24" fmla="*/ 58 w 61"/>
                <a:gd name="T25" fmla="*/ 23 h 51"/>
                <a:gd name="T26" fmla="*/ 56 w 61"/>
                <a:gd name="T27" fmla="*/ 13 h 51"/>
                <a:gd name="T28" fmla="*/ 54 w 61"/>
                <a:gd name="T29" fmla="*/ 4 h 51"/>
                <a:gd name="T30" fmla="*/ 44 w 61"/>
                <a:gd name="T31" fmla="*/ 2 h 51"/>
                <a:gd name="T32" fmla="*/ 43 w 61"/>
                <a:gd name="T33" fmla="*/ 6 h 51"/>
                <a:gd name="T34" fmla="*/ 40 w 61"/>
                <a:gd name="T35" fmla="*/ 6 h 51"/>
                <a:gd name="T36" fmla="*/ 39 w 61"/>
                <a:gd name="T37" fmla="*/ 4 h 51"/>
                <a:gd name="T38" fmla="*/ 33 w 61"/>
                <a:gd name="T39" fmla="*/ 1 h 51"/>
                <a:gd name="T40" fmla="*/ 29 w 61"/>
                <a:gd name="T41" fmla="*/ 7 h 51"/>
                <a:gd name="T42" fmla="*/ 29 w 61"/>
                <a:gd name="T43" fmla="*/ 9 h 51"/>
                <a:gd name="T44" fmla="*/ 26 w 61"/>
                <a:gd name="T45" fmla="*/ 9 h 51"/>
                <a:gd name="T46" fmla="*/ 26 w 61"/>
                <a:gd name="T47" fmla="*/ 6 h 51"/>
                <a:gd name="T48" fmla="*/ 19 w 61"/>
                <a:gd name="T49" fmla="*/ 3 h 51"/>
                <a:gd name="T50" fmla="*/ 15 w 61"/>
                <a:gd name="T51"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51">
                  <a:moveTo>
                    <a:pt x="15" y="9"/>
                  </a:moveTo>
                  <a:cubicBezTo>
                    <a:pt x="16" y="12"/>
                    <a:pt x="16" y="12"/>
                    <a:pt x="16" y="12"/>
                  </a:cubicBezTo>
                  <a:cubicBezTo>
                    <a:pt x="15" y="12"/>
                    <a:pt x="14" y="13"/>
                    <a:pt x="13" y="13"/>
                  </a:cubicBezTo>
                  <a:cubicBezTo>
                    <a:pt x="12" y="8"/>
                    <a:pt x="12" y="8"/>
                    <a:pt x="12" y="8"/>
                  </a:cubicBezTo>
                  <a:cubicBezTo>
                    <a:pt x="11" y="6"/>
                    <a:pt x="8" y="4"/>
                    <a:pt x="5" y="5"/>
                  </a:cubicBezTo>
                  <a:cubicBezTo>
                    <a:pt x="2" y="6"/>
                    <a:pt x="0" y="8"/>
                    <a:pt x="1" y="10"/>
                  </a:cubicBezTo>
                  <a:cubicBezTo>
                    <a:pt x="4" y="25"/>
                    <a:pt x="4" y="25"/>
                    <a:pt x="4" y="25"/>
                  </a:cubicBezTo>
                  <a:cubicBezTo>
                    <a:pt x="5" y="25"/>
                    <a:pt x="5" y="25"/>
                    <a:pt x="5" y="26"/>
                  </a:cubicBezTo>
                  <a:cubicBezTo>
                    <a:pt x="9" y="42"/>
                    <a:pt x="9" y="42"/>
                    <a:pt x="9" y="42"/>
                  </a:cubicBezTo>
                  <a:cubicBezTo>
                    <a:pt x="10" y="48"/>
                    <a:pt x="17" y="51"/>
                    <a:pt x="25" y="49"/>
                  </a:cubicBezTo>
                  <a:cubicBezTo>
                    <a:pt x="48" y="43"/>
                    <a:pt x="48" y="43"/>
                    <a:pt x="48" y="43"/>
                  </a:cubicBezTo>
                  <a:cubicBezTo>
                    <a:pt x="56" y="41"/>
                    <a:pt x="61" y="35"/>
                    <a:pt x="60" y="29"/>
                  </a:cubicBezTo>
                  <a:cubicBezTo>
                    <a:pt x="58" y="23"/>
                    <a:pt x="58" y="23"/>
                    <a:pt x="58" y="23"/>
                  </a:cubicBezTo>
                  <a:cubicBezTo>
                    <a:pt x="56" y="13"/>
                    <a:pt x="56" y="13"/>
                    <a:pt x="56" y="13"/>
                  </a:cubicBezTo>
                  <a:cubicBezTo>
                    <a:pt x="54" y="4"/>
                    <a:pt x="54" y="4"/>
                    <a:pt x="54" y="4"/>
                  </a:cubicBezTo>
                  <a:cubicBezTo>
                    <a:pt x="53" y="2"/>
                    <a:pt x="50" y="0"/>
                    <a:pt x="44" y="2"/>
                  </a:cubicBezTo>
                  <a:cubicBezTo>
                    <a:pt x="41" y="2"/>
                    <a:pt x="43" y="4"/>
                    <a:pt x="43" y="6"/>
                  </a:cubicBezTo>
                  <a:cubicBezTo>
                    <a:pt x="42" y="6"/>
                    <a:pt x="41" y="6"/>
                    <a:pt x="40" y="6"/>
                  </a:cubicBezTo>
                  <a:cubicBezTo>
                    <a:pt x="39" y="4"/>
                    <a:pt x="39" y="4"/>
                    <a:pt x="39" y="4"/>
                  </a:cubicBezTo>
                  <a:cubicBezTo>
                    <a:pt x="39" y="2"/>
                    <a:pt x="36" y="1"/>
                    <a:pt x="33" y="1"/>
                  </a:cubicBezTo>
                  <a:cubicBezTo>
                    <a:pt x="30" y="2"/>
                    <a:pt x="28" y="4"/>
                    <a:pt x="29" y="7"/>
                  </a:cubicBezTo>
                  <a:cubicBezTo>
                    <a:pt x="29" y="9"/>
                    <a:pt x="29" y="9"/>
                    <a:pt x="29" y="9"/>
                  </a:cubicBezTo>
                  <a:cubicBezTo>
                    <a:pt x="26" y="9"/>
                    <a:pt x="26" y="9"/>
                    <a:pt x="26" y="9"/>
                  </a:cubicBezTo>
                  <a:cubicBezTo>
                    <a:pt x="26" y="6"/>
                    <a:pt x="26" y="6"/>
                    <a:pt x="26" y="6"/>
                  </a:cubicBezTo>
                  <a:cubicBezTo>
                    <a:pt x="25" y="4"/>
                    <a:pt x="22" y="3"/>
                    <a:pt x="19" y="3"/>
                  </a:cubicBezTo>
                  <a:cubicBezTo>
                    <a:pt x="16" y="4"/>
                    <a:pt x="14" y="6"/>
                    <a:pt x="15" y="9"/>
                  </a:cubicBezTo>
                  <a:close/>
                </a:path>
              </a:pathLst>
            </a:custGeom>
            <a:solidFill>
              <a:srgbClr val="CFEA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759"/>
            <p:cNvSpPr/>
            <p:nvPr/>
          </p:nvSpPr>
          <p:spPr bwMode="auto">
            <a:xfrm>
              <a:off x="4206875" y="7986713"/>
              <a:ext cx="130175" cy="101600"/>
            </a:xfrm>
            <a:custGeom>
              <a:avLst/>
              <a:gdLst>
                <a:gd name="T0" fmla="*/ 29 w 35"/>
                <a:gd name="T1" fmla="*/ 9 h 27"/>
                <a:gd name="T2" fmla="*/ 35 w 35"/>
                <a:gd name="T3" fmla="*/ 21 h 27"/>
                <a:gd name="T4" fmla="*/ 20 w 35"/>
                <a:gd name="T5" fmla="*/ 25 h 27"/>
                <a:gd name="T6" fmla="*/ 4 w 35"/>
                <a:gd name="T7" fmla="*/ 18 h 27"/>
                <a:gd name="T8" fmla="*/ 0 w 35"/>
                <a:gd name="T9" fmla="*/ 5 h 27"/>
                <a:gd name="T10" fmla="*/ 29 w 35"/>
                <a:gd name="T11" fmla="*/ 9 h 27"/>
              </a:gdLst>
              <a:ahLst/>
              <a:cxnLst>
                <a:cxn ang="0">
                  <a:pos x="T0" y="T1"/>
                </a:cxn>
                <a:cxn ang="0">
                  <a:pos x="T2" y="T3"/>
                </a:cxn>
                <a:cxn ang="0">
                  <a:pos x="T4" y="T5"/>
                </a:cxn>
                <a:cxn ang="0">
                  <a:pos x="T6" y="T7"/>
                </a:cxn>
                <a:cxn ang="0">
                  <a:pos x="T8" y="T9"/>
                </a:cxn>
                <a:cxn ang="0">
                  <a:pos x="T10" y="T11"/>
                </a:cxn>
              </a:cxnLst>
              <a:rect l="0" t="0" r="r" b="b"/>
              <a:pathLst>
                <a:path w="35" h="27">
                  <a:moveTo>
                    <a:pt x="29" y="9"/>
                  </a:moveTo>
                  <a:cubicBezTo>
                    <a:pt x="32" y="13"/>
                    <a:pt x="34" y="17"/>
                    <a:pt x="35" y="21"/>
                  </a:cubicBezTo>
                  <a:cubicBezTo>
                    <a:pt x="20" y="25"/>
                    <a:pt x="20" y="25"/>
                    <a:pt x="20" y="25"/>
                  </a:cubicBezTo>
                  <a:cubicBezTo>
                    <a:pt x="12" y="27"/>
                    <a:pt x="5" y="24"/>
                    <a:pt x="4" y="18"/>
                  </a:cubicBezTo>
                  <a:cubicBezTo>
                    <a:pt x="0" y="5"/>
                    <a:pt x="0" y="5"/>
                    <a:pt x="0" y="5"/>
                  </a:cubicBezTo>
                  <a:cubicBezTo>
                    <a:pt x="10" y="0"/>
                    <a:pt x="21" y="2"/>
                    <a:pt x="29"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760"/>
            <p:cNvSpPr/>
            <p:nvPr/>
          </p:nvSpPr>
          <p:spPr bwMode="auto">
            <a:xfrm>
              <a:off x="4322763" y="7950201"/>
              <a:ext cx="93663" cy="115888"/>
            </a:xfrm>
            <a:custGeom>
              <a:avLst/>
              <a:gdLst>
                <a:gd name="T0" fmla="*/ 9 w 25"/>
                <a:gd name="T1" fmla="*/ 6 h 31"/>
                <a:gd name="T2" fmla="*/ 20 w 25"/>
                <a:gd name="T3" fmla="*/ 0 h 31"/>
                <a:gd name="T4" fmla="*/ 22 w 25"/>
                <a:gd name="T5" fmla="*/ 9 h 31"/>
                <a:gd name="T6" fmla="*/ 24 w 25"/>
                <a:gd name="T7" fmla="*/ 15 h 31"/>
                <a:gd name="T8" fmla="*/ 12 w 25"/>
                <a:gd name="T9" fmla="*/ 29 h 31"/>
                <a:gd name="T10" fmla="*/ 6 w 25"/>
                <a:gd name="T11" fmla="*/ 31 h 31"/>
                <a:gd name="T12" fmla="*/ 9 w 25"/>
                <a:gd name="T13" fmla="*/ 6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9" y="6"/>
                  </a:moveTo>
                  <a:cubicBezTo>
                    <a:pt x="12" y="3"/>
                    <a:pt x="16" y="1"/>
                    <a:pt x="20" y="0"/>
                  </a:cubicBezTo>
                  <a:cubicBezTo>
                    <a:pt x="22" y="9"/>
                    <a:pt x="22" y="9"/>
                    <a:pt x="22" y="9"/>
                  </a:cubicBezTo>
                  <a:cubicBezTo>
                    <a:pt x="24" y="15"/>
                    <a:pt x="24" y="15"/>
                    <a:pt x="24" y="15"/>
                  </a:cubicBezTo>
                  <a:cubicBezTo>
                    <a:pt x="25" y="21"/>
                    <a:pt x="20" y="27"/>
                    <a:pt x="12" y="29"/>
                  </a:cubicBezTo>
                  <a:cubicBezTo>
                    <a:pt x="6" y="31"/>
                    <a:pt x="6" y="31"/>
                    <a:pt x="6" y="31"/>
                  </a:cubicBezTo>
                  <a:cubicBezTo>
                    <a:pt x="0" y="24"/>
                    <a:pt x="2" y="13"/>
                    <a:pt x="9"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Oval 761"/>
            <p:cNvSpPr>
              <a:spLocks noChangeArrowheads="1"/>
            </p:cNvSpPr>
            <p:nvPr/>
          </p:nvSpPr>
          <p:spPr bwMode="auto">
            <a:xfrm>
              <a:off x="3257550" y="9029701"/>
              <a:ext cx="2201863" cy="330200"/>
            </a:xfrm>
            <a:prstGeom prst="ellipse">
              <a:avLst/>
            </a:pr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762"/>
            <p:cNvSpPr/>
            <p:nvPr/>
          </p:nvSpPr>
          <p:spPr bwMode="auto">
            <a:xfrm>
              <a:off x="4000500" y="9147176"/>
              <a:ext cx="258763" cy="71438"/>
            </a:xfrm>
            <a:custGeom>
              <a:avLst/>
              <a:gdLst>
                <a:gd name="T0" fmla="*/ 163 w 163"/>
                <a:gd name="T1" fmla="*/ 45 h 45"/>
                <a:gd name="T2" fmla="*/ 82 w 163"/>
                <a:gd name="T3" fmla="*/ 21 h 45"/>
                <a:gd name="T4" fmla="*/ 0 w 163"/>
                <a:gd name="T5" fmla="*/ 0 h 45"/>
                <a:gd name="T6" fmla="*/ 0 w 163"/>
                <a:gd name="T7" fmla="*/ 45 h 45"/>
                <a:gd name="T8" fmla="*/ 0 w 163"/>
                <a:gd name="T9" fmla="*/ 45 h 45"/>
                <a:gd name="T10" fmla="*/ 82 w 163"/>
                <a:gd name="T11" fmla="*/ 45 h 45"/>
                <a:gd name="T12" fmla="*/ 163 w 163"/>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163" h="45">
                  <a:moveTo>
                    <a:pt x="163" y="45"/>
                  </a:moveTo>
                  <a:lnTo>
                    <a:pt x="82" y="21"/>
                  </a:lnTo>
                  <a:lnTo>
                    <a:pt x="0" y="0"/>
                  </a:lnTo>
                  <a:lnTo>
                    <a:pt x="0" y="45"/>
                  </a:lnTo>
                  <a:lnTo>
                    <a:pt x="0" y="45"/>
                  </a:lnTo>
                  <a:lnTo>
                    <a:pt x="82" y="45"/>
                  </a:lnTo>
                  <a:lnTo>
                    <a:pt x="163" y="45"/>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763"/>
            <p:cNvSpPr/>
            <p:nvPr/>
          </p:nvSpPr>
          <p:spPr bwMode="auto">
            <a:xfrm>
              <a:off x="3497263" y="9147176"/>
              <a:ext cx="255588" cy="71438"/>
            </a:xfrm>
            <a:custGeom>
              <a:avLst/>
              <a:gdLst>
                <a:gd name="T0" fmla="*/ 0 w 161"/>
                <a:gd name="T1" fmla="*/ 45 h 45"/>
                <a:gd name="T2" fmla="*/ 80 w 161"/>
                <a:gd name="T3" fmla="*/ 21 h 45"/>
                <a:gd name="T4" fmla="*/ 161 w 161"/>
                <a:gd name="T5" fmla="*/ 0 h 45"/>
                <a:gd name="T6" fmla="*/ 161 w 161"/>
                <a:gd name="T7" fmla="*/ 45 h 45"/>
                <a:gd name="T8" fmla="*/ 161 w 161"/>
                <a:gd name="T9" fmla="*/ 45 h 45"/>
                <a:gd name="T10" fmla="*/ 80 w 161"/>
                <a:gd name="T11" fmla="*/ 45 h 45"/>
                <a:gd name="T12" fmla="*/ 0 w 161"/>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161" h="45">
                  <a:moveTo>
                    <a:pt x="0" y="45"/>
                  </a:moveTo>
                  <a:lnTo>
                    <a:pt x="80" y="21"/>
                  </a:lnTo>
                  <a:lnTo>
                    <a:pt x="161" y="0"/>
                  </a:lnTo>
                  <a:lnTo>
                    <a:pt x="161" y="45"/>
                  </a:lnTo>
                  <a:lnTo>
                    <a:pt x="161" y="45"/>
                  </a:lnTo>
                  <a:lnTo>
                    <a:pt x="80" y="45"/>
                  </a:lnTo>
                  <a:lnTo>
                    <a:pt x="0" y="45"/>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764"/>
            <p:cNvSpPr/>
            <p:nvPr/>
          </p:nvSpPr>
          <p:spPr bwMode="auto">
            <a:xfrm>
              <a:off x="3924300" y="8674101"/>
              <a:ext cx="153988" cy="495300"/>
            </a:xfrm>
            <a:custGeom>
              <a:avLst/>
              <a:gdLst>
                <a:gd name="T0" fmla="*/ 41 w 97"/>
                <a:gd name="T1" fmla="*/ 312 h 312"/>
                <a:gd name="T2" fmla="*/ 97 w 97"/>
                <a:gd name="T3" fmla="*/ 305 h 312"/>
                <a:gd name="T4" fmla="*/ 55 w 97"/>
                <a:gd name="T5" fmla="*/ 0 h 312"/>
                <a:gd name="T6" fmla="*/ 0 w 97"/>
                <a:gd name="T7" fmla="*/ 7 h 312"/>
                <a:gd name="T8" fmla="*/ 41 w 97"/>
                <a:gd name="T9" fmla="*/ 312 h 312"/>
              </a:gdLst>
              <a:ahLst/>
              <a:cxnLst>
                <a:cxn ang="0">
                  <a:pos x="T0" y="T1"/>
                </a:cxn>
                <a:cxn ang="0">
                  <a:pos x="T2" y="T3"/>
                </a:cxn>
                <a:cxn ang="0">
                  <a:pos x="T4" y="T5"/>
                </a:cxn>
                <a:cxn ang="0">
                  <a:pos x="T6" y="T7"/>
                </a:cxn>
                <a:cxn ang="0">
                  <a:pos x="T8" y="T9"/>
                </a:cxn>
              </a:cxnLst>
              <a:rect l="0" t="0" r="r" b="b"/>
              <a:pathLst>
                <a:path w="97" h="312">
                  <a:moveTo>
                    <a:pt x="41" y="312"/>
                  </a:moveTo>
                  <a:lnTo>
                    <a:pt x="97" y="305"/>
                  </a:lnTo>
                  <a:lnTo>
                    <a:pt x="55" y="0"/>
                  </a:lnTo>
                  <a:lnTo>
                    <a:pt x="0" y="7"/>
                  </a:lnTo>
                  <a:lnTo>
                    <a:pt x="41" y="312"/>
                  </a:ln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765"/>
            <p:cNvSpPr/>
            <p:nvPr/>
          </p:nvSpPr>
          <p:spPr bwMode="auto">
            <a:xfrm>
              <a:off x="3681413" y="8674101"/>
              <a:ext cx="146050" cy="495300"/>
            </a:xfrm>
            <a:custGeom>
              <a:avLst/>
              <a:gdLst>
                <a:gd name="T0" fmla="*/ 0 w 92"/>
                <a:gd name="T1" fmla="*/ 305 h 312"/>
                <a:gd name="T2" fmla="*/ 56 w 92"/>
                <a:gd name="T3" fmla="*/ 312 h 312"/>
                <a:gd name="T4" fmla="*/ 92 w 92"/>
                <a:gd name="T5" fmla="*/ 5 h 312"/>
                <a:gd name="T6" fmla="*/ 35 w 92"/>
                <a:gd name="T7" fmla="*/ 0 h 312"/>
                <a:gd name="T8" fmla="*/ 0 w 92"/>
                <a:gd name="T9" fmla="*/ 305 h 312"/>
              </a:gdLst>
              <a:ahLst/>
              <a:cxnLst>
                <a:cxn ang="0">
                  <a:pos x="T0" y="T1"/>
                </a:cxn>
                <a:cxn ang="0">
                  <a:pos x="T2" y="T3"/>
                </a:cxn>
                <a:cxn ang="0">
                  <a:pos x="T4" y="T5"/>
                </a:cxn>
                <a:cxn ang="0">
                  <a:pos x="T6" y="T7"/>
                </a:cxn>
                <a:cxn ang="0">
                  <a:pos x="T8" y="T9"/>
                </a:cxn>
              </a:cxnLst>
              <a:rect l="0" t="0" r="r" b="b"/>
              <a:pathLst>
                <a:path w="92" h="312">
                  <a:moveTo>
                    <a:pt x="0" y="305"/>
                  </a:moveTo>
                  <a:lnTo>
                    <a:pt x="56" y="312"/>
                  </a:lnTo>
                  <a:lnTo>
                    <a:pt x="92" y="5"/>
                  </a:lnTo>
                  <a:lnTo>
                    <a:pt x="35" y="0"/>
                  </a:lnTo>
                  <a:lnTo>
                    <a:pt x="0" y="305"/>
                  </a:ln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Rectangle 766"/>
            <p:cNvSpPr>
              <a:spLocks noChangeArrowheads="1"/>
            </p:cNvSpPr>
            <p:nvPr/>
          </p:nvSpPr>
          <p:spPr bwMode="auto">
            <a:xfrm>
              <a:off x="3629025" y="8223251"/>
              <a:ext cx="506413" cy="525463"/>
            </a:xfrm>
            <a:prstGeom prst="rect">
              <a:avLst/>
            </a:prstGeom>
            <a:solidFill>
              <a:srgbClr val="0E30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0" name="Freeform 767"/>
            <p:cNvSpPr/>
            <p:nvPr/>
          </p:nvSpPr>
          <p:spPr bwMode="auto">
            <a:xfrm>
              <a:off x="3725863" y="8223251"/>
              <a:ext cx="307975" cy="217488"/>
            </a:xfrm>
            <a:custGeom>
              <a:avLst/>
              <a:gdLst>
                <a:gd name="T0" fmla="*/ 97 w 194"/>
                <a:gd name="T1" fmla="*/ 137 h 137"/>
                <a:gd name="T2" fmla="*/ 0 w 194"/>
                <a:gd name="T3" fmla="*/ 0 h 137"/>
                <a:gd name="T4" fmla="*/ 194 w 194"/>
                <a:gd name="T5" fmla="*/ 0 h 137"/>
                <a:gd name="T6" fmla="*/ 97 w 194"/>
                <a:gd name="T7" fmla="*/ 137 h 137"/>
              </a:gdLst>
              <a:ahLst/>
              <a:cxnLst>
                <a:cxn ang="0">
                  <a:pos x="T0" y="T1"/>
                </a:cxn>
                <a:cxn ang="0">
                  <a:pos x="T2" y="T3"/>
                </a:cxn>
                <a:cxn ang="0">
                  <a:pos x="T4" y="T5"/>
                </a:cxn>
                <a:cxn ang="0">
                  <a:pos x="T6" y="T7"/>
                </a:cxn>
              </a:cxnLst>
              <a:rect l="0" t="0" r="r" b="b"/>
              <a:pathLst>
                <a:path w="194" h="137">
                  <a:moveTo>
                    <a:pt x="97" y="137"/>
                  </a:moveTo>
                  <a:lnTo>
                    <a:pt x="0" y="0"/>
                  </a:lnTo>
                  <a:lnTo>
                    <a:pt x="194" y="0"/>
                  </a:lnTo>
                  <a:lnTo>
                    <a:pt x="97" y="137"/>
                  </a:lnTo>
                  <a:close/>
                </a:path>
              </a:pathLst>
            </a:custGeom>
            <a:solidFill>
              <a:srgbClr val="A4D8E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768"/>
            <p:cNvSpPr/>
            <p:nvPr/>
          </p:nvSpPr>
          <p:spPr bwMode="auto">
            <a:xfrm>
              <a:off x="3838575" y="8245476"/>
              <a:ext cx="82550" cy="195263"/>
            </a:xfrm>
            <a:custGeom>
              <a:avLst/>
              <a:gdLst>
                <a:gd name="T0" fmla="*/ 26 w 52"/>
                <a:gd name="T1" fmla="*/ 123 h 123"/>
                <a:gd name="T2" fmla="*/ 0 w 52"/>
                <a:gd name="T3" fmla="*/ 88 h 123"/>
                <a:gd name="T4" fmla="*/ 7 w 52"/>
                <a:gd name="T5" fmla="*/ 0 h 123"/>
                <a:gd name="T6" fmla="*/ 43 w 52"/>
                <a:gd name="T7" fmla="*/ 0 h 123"/>
                <a:gd name="T8" fmla="*/ 52 w 52"/>
                <a:gd name="T9" fmla="*/ 88 h 123"/>
                <a:gd name="T10" fmla="*/ 26 w 52"/>
                <a:gd name="T11" fmla="*/ 123 h 123"/>
              </a:gdLst>
              <a:ahLst/>
              <a:cxnLst>
                <a:cxn ang="0">
                  <a:pos x="T0" y="T1"/>
                </a:cxn>
                <a:cxn ang="0">
                  <a:pos x="T2" y="T3"/>
                </a:cxn>
                <a:cxn ang="0">
                  <a:pos x="T4" y="T5"/>
                </a:cxn>
                <a:cxn ang="0">
                  <a:pos x="T6" y="T7"/>
                </a:cxn>
                <a:cxn ang="0">
                  <a:pos x="T8" y="T9"/>
                </a:cxn>
                <a:cxn ang="0">
                  <a:pos x="T10" y="T11"/>
                </a:cxn>
              </a:cxnLst>
              <a:rect l="0" t="0" r="r" b="b"/>
              <a:pathLst>
                <a:path w="52" h="123">
                  <a:moveTo>
                    <a:pt x="26" y="123"/>
                  </a:moveTo>
                  <a:lnTo>
                    <a:pt x="0" y="88"/>
                  </a:lnTo>
                  <a:lnTo>
                    <a:pt x="7" y="0"/>
                  </a:lnTo>
                  <a:lnTo>
                    <a:pt x="43" y="0"/>
                  </a:lnTo>
                  <a:lnTo>
                    <a:pt x="52" y="88"/>
                  </a:lnTo>
                  <a:lnTo>
                    <a:pt x="26" y="123"/>
                  </a:ln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Oval 769"/>
            <p:cNvSpPr>
              <a:spLocks noChangeArrowheads="1"/>
            </p:cNvSpPr>
            <p:nvPr/>
          </p:nvSpPr>
          <p:spPr bwMode="auto">
            <a:xfrm>
              <a:off x="3852863" y="8512176"/>
              <a:ext cx="26988" cy="26988"/>
            </a:xfrm>
            <a:prstGeom prst="ellipse">
              <a:avLst/>
            </a:pr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Oval 770"/>
            <p:cNvSpPr>
              <a:spLocks noChangeArrowheads="1"/>
            </p:cNvSpPr>
            <p:nvPr/>
          </p:nvSpPr>
          <p:spPr bwMode="auto">
            <a:xfrm>
              <a:off x="3852863" y="8564563"/>
              <a:ext cx="26988" cy="26988"/>
            </a:xfrm>
            <a:prstGeom prst="ellipse">
              <a:avLst/>
            </a:pr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Oval 771"/>
            <p:cNvSpPr>
              <a:spLocks noChangeArrowheads="1"/>
            </p:cNvSpPr>
            <p:nvPr/>
          </p:nvSpPr>
          <p:spPr bwMode="auto">
            <a:xfrm>
              <a:off x="3852863" y="8616951"/>
              <a:ext cx="26988" cy="26988"/>
            </a:xfrm>
            <a:prstGeom prst="ellipse">
              <a:avLst/>
            </a:pr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772"/>
            <p:cNvSpPr/>
            <p:nvPr/>
          </p:nvSpPr>
          <p:spPr bwMode="auto">
            <a:xfrm>
              <a:off x="3676650" y="7697788"/>
              <a:ext cx="409575" cy="574675"/>
            </a:xfrm>
            <a:custGeom>
              <a:avLst/>
              <a:gdLst>
                <a:gd name="T0" fmla="*/ 0 w 109"/>
                <a:gd name="T1" fmla="*/ 98 h 153"/>
                <a:gd name="T2" fmla="*/ 54 w 109"/>
                <a:gd name="T3" fmla="*/ 153 h 153"/>
                <a:gd name="T4" fmla="*/ 54 w 109"/>
                <a:gd name="T5" fmla="*/ 153 h 153"/>
                <a:gd name="T6" fmla="*/ 109 w 109"/>
                <a:gd name="T7" fmla="*/ 98 h 153"/>
                <a:gd name="T8" fmla="*/ 109 w 109"/>
                <a:gd name="T9" fmla="*/ 54 h 153"/>
                <a:gd name="T10" fmla="*/ 54 w 109"/>
                <a:gd name="T11" fmla="*/ 0 h 153"/>
                <a:gd name="T12" fmla="*/ 54 w 109"/>
                <a:gd name="T13" fmla="*/ 0 h 153"/>
                <a:gd name="T14" fmla="*/ 0 w 109"/>
                <a:gd name="T15" fmla="*/ 54 h 153"/>
                <a:gd name="T16" fmla="*/ 0 w 109"/>
                <a:gd name="T17" fmla="*/ 9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53">
                  <a:moveTo>
                    <a:pt x="0" y="98"/>
                  </a:moveTo>
                  <a:cubicBezTo>
                    <a:pt x="0" y="128"/>
                    <a:pt x="24" y="153"/>
                    <a:pt x="54" y="153"/>
                  </a:cubicBezTo>
                  <a:cubicBezTo>
                    <a:pt x="54" y="153"/>
                    <a:pt x="54" y="153"/>
                    <a:pt x="54" y="153"/>
                  </a:cubicBezTo>
                  <a:cubicBezTo>
                    <a:pt x="84" y="153"/>
                    <a:pt x="109" y="128"/>
                    <a:pt x="109" y="98"/>
                  </a:cubicBezTo>
                  <a:cubicBezTo>
                    <a:pt x="109" y="54"/>
                    <a:pt x="109" y="54"/>
                    <a:pt x="109" y="54"/>
                  </a:cubicBezTo>
                  <a:cubicBezTo>
                    <a:pt x="109" y="24"/>
                    <a:pt x="84" y="0"/>
                    <a:pt x="54" y="0"/>
                  </a:cubicBezTo>
                  <a:cubicBezTo>
                    <a:pt x="54" y="0"/>
                    <a:pt x="54" y="0"/>
                    <a:pt x="54" y="0"/>
                  </a:cubicBezTo>
                  <a:cubicBezTo>
                    <a:pt x="24" y="0"/>
                    <a:pt x="0" y="24"/>
                    <a:pt x="0" y="54"/>
                  </a:cubicBezTo>
                  <a:lnTo>
                    <a:pt x="0" y="98"/>
                  </a:lnTo>
                  <a:close/>
                </a:path>
              </a:pathLst>
            </a:custGeom>
            <a:solidFill>
              <a:srgbClr val="CFEA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Oval 773"/>
            <p:cNvSpPr>
              <a:spLocks noChangeArrowheads="1"/>
            </p:cNvSpPr>
            <p:nvPr/>
          </p:nvSpPr>
          <p:spPr bwMode="auto">
            <a:xfrm>
              <a:off x="3808413" y="7991476"/>
              <a:ext cx="115888" cy="111125"/>
            </a:xfrm>
            <a:prstGeom prst="ellipse">
              <a:avLst/>
            </a:pr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774"/>
            <p:cNvSpPr/>
            <p:nvPr/>
          </p:nvSpPr>
          <p:spPr bwMode="auto">
            <a:xfrm>
              <a:off x="3676650" y="7724776"/>
              <a:ext cx="304800" cy="536575"/>
            </a:xfrm>
            <a:custGeom>
              <a:avLst/>
              <a:gdLst>
                <a:gd name="T0" fmla="*/ 0 w 81"/>
                <a:gd name="T1" fmla="*/ 47 h 143"/>
                <a:gd name="T2" fmla="*/ 19 w 81"/>
                <a:gd name="T3" fmla="*/ 6 h 143"/>
                <a:gd name="T4" fmla="*/ 32 w 81"/>
                <a:gd name="T5" fmla="*/ 0 h 143"/>
                <a:gd name="T6" fmla="*/ 72 w 81"/>
                <a:gd name="T7" fmla="*/ 54 h 143"/>
                <a:gd name="T8" fmla="*/ 72 w 81"/>
                <a:gd name="T9" fmla="*/ 59 h 143"/>
                <a:gd name="T10" fmla="*/ 81 w 81"/>
                <a:gd name="T11" fmla="*/ 96 h 143"/>
                <a:gd name="T12" fmla="*/ 71 w 81"/>
                <a:gd name="T13" fmla="*/ 96 h 143"/>
                <a:gd name="T14" fmla="*/ 69 w 81"/>
                <a:gd name="T15" fmla="*/ 104 h 143"/>
                <a:gd name="T16" fmla="*/ 71 w 81"/>
                <a:gd name="T17" fmla="*/ 107 h 143"/>
                <a:gd name="T18" fmla="*/ 69 w 81"/>
                <a:gd name="T19" fmla="*/ 111 h 143"/>
                <a:gd name="T20" fmla="*/ 70 w 81"/>
                <a:gd name="T21" fmla="*/ 115 h 143"/>
                <a:gd name="T22" fmla="*/ 67 w 81"/>
                <a:gd name="T23" fmla="*/ 120 h 143"/>
                <a:gd name="T24" fmla="*/ 67 w 81"/>
                <a:gd name="T25" fmla="*/ 122 h 143"/>
                <a:gd name="T26" fmla="*/ 45 w 81"/>
                <a:gd name="T27" fmla="*/ 143 h 143"/>
                <a:gd name="T28" fmla="*/ 39 w 81"/>
                <a:gd name="T29" fmla="*/ 143 h 143"/>
                <a:gd name="T30" fmla="*/ 0 w 81"/>
                <a:gd name="T31" fmla="*/ 91 h 143"/>
                <a:gd name="T32" fmla="*/ 0 w 81"/>
                <a:gd name="T33" fmla="*/ 4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143">
                  <a:moveTo>
                    <a:pt x="0" y="47"/>
                  </a:moveTo>
                  <a:cubicBezTo>
                    <a:pt x="0" y="31"/>
                    <a:pt x="7" y="16"/>
                    <a:pt x="19" y="6"/>
                  </a:cubicBezTo>
                  <a:cubicBezTo>
                    <a:pt x="23" y="3"/>
                    <a:pt x="27" y="1"/>
                    <a:pt x="32" y="0"/>
                  </a:cubicBezTo>
                  <a:cubicBezTo>
                    <a:pt x="55" y="7"/>
                    <a:pt x="72" y="29"/>
                    <a:pt x="72" y="54"/>
                  </a:cubicBezTo>
                  <a:cubicBezTo>
                    <a:pt x="72" y="59"/>
                    <a:pt x="72" y="59"/>
                    <a:pt x="72" y="59"/>
                  </a:cubicBezTo>
                  <a:cubicBezTo>
                    <a:pt x="81" y="96"/>
                    <a:pt x="81" y="96"/>
                    <a:pt x="81" y="96"/>
                  </a:cubicBezTo>
                  <a:cubicBezTo>
                    <a:pt x="71" y="96"/>
                    <a:pt x="71" y="96"/>
                    <a:pt x="71" y="96"/>
                  </a:cubicBezTo>
                  <a:cubicBezTo>
                    <a:pt x="71" y="99"/>
                    <a:pt x="70" y="101"/>
                    <a:pt x="69" y="104"/>
                  </a:cubicBezTo>
                  <a:cubicBezTo>
                    <a:pt x="70" y="105"/>
                    <a:pt x="71" y="106"/>
                    <a:pt x="71" y="107"/>
                  </a:cubicBezTo>
                  <a:cubicBezTo>
                    <a:pt x="71" y="109"/>
                    <a:pt x="70" y="110"/>
                    <a:pt x="69" y="111"/>
                  </a:cubicBezTo>
                  <a:cubicBezTo>
                    <a:pt x="69" y="112"/>
                    <a:pt x="70" y="114"/>
                    <a:pt x="70" y="115"/>
                  </a:cubicBezTo>
                  <a:cubicBezTo>
                    <a:pt x="70" y="117"/>
                    <a:pt x="69" y="119"/>
                    <a:pt x="67" y="120"/>
                  </a:cubicBezTo>
                  <a:cubicBezTo>
                    <a:pt x="67" y="122"/>
                    <a:pt x="67" y="122"/>
                    <a:pt x="67" y="122"/>
                  </a:cubicBezTo>
                  <a:cubicBezTo>
                    <a:pt x="67" y="134"/>
                    <a:pt x="57" y="143"/>
                    <a:pt x="45" y="143"/>
                  </a:cubicBezTo>
                  <a:cubicBezTo>
                    <a:pt x="39" y="143"/>
                    <a:pt x="39" y="143"/>
                    <a:pt x="39" y="143"/>
                  </a:cubicBezTo>
                  <a:cubicBezTo>
                    <a:pt x="16" y="137"/>
                    <a:pt x="0" y="116"/>
                    <a:pt x="0" y="91"/>
                  </a:cubicBezTo>
                  <a:lnTo>
                    <a:pt x="0" y="4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Oval 775"/>
            <p:cNvSpPr>
              <a:spLocks noChangeArrowheads="1"/>
            </p:cNvSpPr>
            <p:nvPr/>
          </p:nvSpPr>
          <p:spPr bwMode="auto">
            <a:xfrm>
              <a:off x="3756025" y="7991476"/>
              <a:ext cx="115888" cy="111125"/>
            </a:xfrm>
            <a:prstGeom prst="ellipse">
              <a:avLst/>
            </a:pr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Oval 776"/>
            <p:cNvSpPr>
              <a:spLocks noChangeArrowheads="1"/>
            </p:cNvSpPr>
            <p:nvPr/>
          </p:nvSpPr>
          <p:spPr bwMode="auto">
            <a:xfrm>
              <a:off x="3879850" y="7915276"/>
              <a:ext cx="1339850" cy="1344613"/>
            </a:xfrm>
            <a:prstGeom prst="ellipse">
              <a:avLst/>
            </a:prstGeom>
            <a:solidFill>
              <a:srgbClr val="15AE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Oval 777"/>
            <p:cNvSpPr>
              <a:spLocks noChangeArrowheads="1"/>
            </p:cNvSpPr>
            <p:nvPr/>
          </p:nvSpPr>
          <p:spPr bwMode="auto">
            <a:xfrm>
              <a:off x="4052888" y="8091488"/>
              <a:ext cx="990600" cy="9921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Oval 778"/>
            <p:cNvSpPr>
              <a:spLocks noChangeArrowheads="1"/>
            </p:cNvSpPr>
            <p:nvPr/>
          </p:nvSpPr>
          <p:spPr bwMode="auto">
            <a:xfrm>
              <a:off x="4229100" y="8269288"/>
              <a:ext cx="641350" cy="641350"/>
            </a:xfrm>
            <a:prstGeom prst="ellipse">
              <a:avLst/>
            </a:prstGeom>
            <a:solidFill>
              <a:srgbClr val="15AE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Oval 779"/>
            <p:cNvSpPr>
              <a:spLocks noChangeArrowheads="1"/>
            </p:cNvSpPr>
            <p:nvPr/>
          </p:nvSpPr>
          <p:spPr bwMode="auto">
            <a:xfrm>
              <a:off x="4402138" y="8440738"/>
              <a:ext cx="292100" cy="2936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780"/>
            <p:cNvSpPr/>
            <p:nvPr/>
          </p:nvSpPr>
          <p:spPr bwMode="auto">
            <a:xfrm>
              <a:off x="4548188" y="7915276"/>
              <a:ext cx="671513" cy="1344613"/>
            </a:xfrm>
            <a:custGeom>
              <a:avLst/>
              <a:gdLst>
                <a:gd name="T0" fmla="*/ 0 w 179"/>
                <a:gd name="T1" fmla="*/ 0 h 358"/>
                <a:gd name="T2" fmla="*/ 0 w 179"/>
                <a:gd name="T3" fmla="*/ 47 h 358"/>
                <a:gd name="T4" fmla="*/ 132 w 179"/>
                <a:gd name="T5" fmla="*/ 179 h 358"/>
                <a:gd name="T6" fmla="*/ 0 w 179"/>
                <a:gd name="T7" fmla="*/ 311 h 358"/>
                <a:gd name="T8" fmla="*/ 0 w 179"/>
                <a:gd name="T9" fmla="*/ 358 h 358"/>
                <a:gd name="T10" fmla="*/ 179 w 179"/>
                <a:gd name="T11" fmla="*/ 179 h 358"/>
                <a:gd name="T12" fmla="*/ 0 w 179"/>
                <a:gd name="T13" fmla="*/ 0 h 358"/>
              </a:gdLst>
              <a:ahLst/>
              <a:cxnLst>
                <a:cxn ang="0">
                  <a:pos x="T0" y="T1"/>
                </a:cxn>
                <a:cxn ang="0">
                  <a:pos x="T2" y="T3"/>
                </a:cxn>
                <a:cxn ang="0">
                  <a:pos x="T4" y="T5"/>
                </a:cxn>
                <a:cxn ang="0">
                  <a:pos x="T6" y="T7"/>
                </a:cxn>
                <a:cxn ang="0">
                  <a:pos x="T8" y="T9"/>
                </a:cxn>
                <a:cxn ang="0">
                  <a:pos x="T10" y="T11"/>
                </a:cxn>
                <a:cxn ang="0">
                  <a:pos x="T12" y="T13"/>
                </a:cxn>
              </a:cxnLst>
              <a:rect l="0" t="0" r="r" b="b"/>
              <a:pathLst>
                <a:path w="179" h="358">
                  <a:moveTo>
                    <a:pt x="0" y="0"/>
                  </a:moveTo>
                  <a:cubicBezTo>
                    <a:pt x="0" y="47"/>
                    <a:pt x="0" y="47"/>
                    <a:pt x="0" y="47"/>
                  </a:cubicBezTo>
                  <a:cubicBezTo>
                    <a:pt x="73" y="47"/>
                    <a:pt x="132" y="106"/>
                    <a:pt x="132" y="179"/>
                  </a:cubicBezTo>
                  <a:cubicBezTo>
                    <a:pt x="132" y="252"/>
                    <a:pt x="73" y="311"/>
                    <a:pt x="0" y="311"/>
                  </a:cubicBezTo>
                  <a:cubicBezTo>
                    <a:pt x="0" y="358"/>
                    <a:pt x="0" y="358"/>
                    <a:pt x="0" y="358"/>
                  </a:cubicBezTo>
                  <a:cubicBezTo>
                    <a:pt x="99" y="358"/>
                    <a:pt x="179" y="278"/>
                    <a:pt x="179" y="179"/>
                  </a:cubicBezTo>
                  <a:cubicBezTo>
                    <a:pt x="179" y="80"/>
                    <a:pt x="99" y="0"/>
                    <a:pt x="0" y="0"/>
                  </a:cubicBezTo>
                  <a:close/>
                </a:path>
              </a:pathLst>
            </a:custGeom>
            <a:solidFill>
              <a:srgbClr val="1693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781"/>
            <p:cNvSpPr/>
            <p:nvPr/>
          </p:nvSpPr>
          <p:spPr bwMode="auto">
            <a:xfrm>
              <a:off x="4548188" y="8440738"/>
              <a:ext cx="146050" cy="293688"/>
            </a:xfrm>
            <a:custGeom>
              <a:avLst/>
              <a:gdLst>
                <a:gd name="T0" fmla="*/ 0 w 39"/>
                <a:gd name="T1" fmla="*/ 0 h 78"/>
                <a:gd name="T2" fmla="*/ 39 w 39"/>
                <a:gd name="T3" fmla="*/ 39 h 78"/>
                <a:gd name="T4" fmla="*/ 0 w 39"/>
                <a:gd name="T5" fmla="*/ 78 h 78"/>
                <a:gd name="T6" fmla="*/ 0 w 39"/>
                <a:gd name="T7" fmla="*/ 0 h 78"/>
              </a:gdLst>
              <a:ahLst/>
              <a:cxnLst>
                <a:cxn ang="0">
                  <a:pos x="T0" y="T1"/>
                </a:cxn>
                <a:cxn ang="0">
                  <a:pos x="T2" y="T3"/>
                </a:cxn>
                <a:cxn ang="0">
                  <a:pos x="T4" y="T5"/>
                </a:cxn>
                <a:cxn ang="0">
                  <a:pos x="T6" y="T7"/>
                </a:cxn>
              </a:cxnLst>
              <a:rect l="0" t="0" r="r" b="b"/>
              <a:pathLst>
                <a:path w="39" h="78">
                  <a:moveTo>
                    <a:pt x="0" y="0"/>
                  </a:moveTo>
                  <a:cubicBezTo>
                    <a:pt x="22" y="0"/>
                    <a:pt x="39" y="18"/>
                    <a:pt x="39" y="39"/>
                  </a:cubicBezTo>
                  <a:cubicBezTo>
                    <a:pt x="39" y="61"/>
                    <a:pt x="22" y="78"/>
                    <a:pt x="0" y="78"/>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782"/>
            <p:cNvSpPr/>
            <p:nvPr/>
          </p:nvSpPr>
          <p:spPr bwMode="auto">
            <a:xfrm>
              <a:off x="4548188" y="8269288"/>
              <a:ext cx="322263" cy="641350"/>
            </a:xfrm>
            <a:custGeom>
              <a:avLst/>
              <a:gdLst>
                <a:gd name="T0" fmla="*/ 0 w 86"/>
                <a:gd name="T1" fmla="*/ 0 h 171"/>
                <a:gd name="T2" fmla="*/ 0 w 86"/>
                <a:gd name="T3" fmla="*/ 46 h 171"/>
                <a:gd name="T4" fmla="*/ 39 w 86"/>
                <a:gd name="T5" fmla="*/ 85 h 171"/>
                <a:gd name="T6" fmla="*/ 0 w 86"/>
                <a:gd name="T7" fmla="*/ 124 h 171"/>
                <a:gd name="T8" fmla="*/ 0 w 86"/>
                <a:gd name="T9" fmla="*/ 171 h 171"/>
                <a:gd name="T10" fmla="*/ 86 w 86"/>
                <a:gd name="T11" fmla="*/ 85 h 171"/>
                <a:gd name="T12" fmla="*/ 0 w 86"/>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86" h="171">
                  <a:moveTo>
                    <a:pt x="0" y="0"/>
                  </a:moveTo>
                  <a:cubicBezTo>
                    <a:pt x="0" y="46"/>
                    <a:pt x="0" y="46"/>
                    <a:pt x="0" y="46"/>
                  </a:cubicBezTo>
                  <a:cubicBezTo>
                    <a:pt x="22" y="46"/>
                    <a:pt x="39" y="64"/>
                    <a:pt x="39" y="85"/>
                  </a:cubicBezTo>
                  <a:cubicBezTo>
                    <a:pt x="39" y="107"/>
                    <a:pt x="22" y="124"/>
                    <a:pt x="0" y="124"/>
                  </a:cubicBezTo>
                  <a:cubicBezTo>
                    <a:pt x="0" y="171"/>
                    <a:pt x="0" y="171"/>
                    <a:pt x="0" y="171"/>
                  </a:cubicBezTo>
                  <a:cubicBezTo>
                    <a:pt x="47" y="171"/>
                    <a:pt x="86" y="132"/>
                    <a:pt x="86" y="85"/>
                  </a:cubicBezTo>
                  <a:cubicBezTo>
                    <a:pt x="86" y="38"/>
                    <a:pt x="47" y="0"/>
                    <a:pt x="0" y="0"/>
                  </a:cubicBezTo>
                  <a:close/>
                </a:path>
              </a:pathLst>
            </a:custGeom>
            <a:solidFill>
              <a:srgbClr val="1693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783"/>
            <p:cNvSpPr/>
            <p:nvPr/>
          </p:nvSpPr>
          <p:spPr bwMode="auto">
            <a:xfrm>
              <a:off x="4548188" y="8440738"/>
              <a:ext cx="146050" cy="293688"/>
            </a:xfrm>
            <a:custGeom>
              <a:avLst/>
              <a:gdLst>
                <a:gd name="T0" fmla="*/ 39 w 39"/>
                <a:gd name="T1" fmla="*/ 39 h 78"/>
                <a:gd name="T2" fmla="*/ 0 w 39"/>
                <a:gd name="T3" fmla="*/ 0 h 78"/>
                <a:gd name="T4" fmla="*/ 0 w 39"/>
                <a:gd name="T5" fmla="*/ 78 h 78"/>
                <a:gd name="T6" fmla="*/ 39 w 39"/>
                <a:gd name="T7" fmla="*/ 39 h 78"/>
              </a:gdLst>
              <a:ahLst/>
              <a:cxnLst>
                <a:cxn ang="0">
                  <a:pos x="T0" y="T1"/>
                </a:cxn>
                <a:cxn ang="0">
                  <a:pos x="T2" y="T3"/>
                </a:cxn>
                <a:cxn ang="0">
                  <a:pos x="T4" y="T5"/>
                </a:cxn>
                <a:cxn ang="0">
                  <a:pos x="T6" y="T7"/>
                </a:cxn>
              </a:cxnLst>
              <a:rect l="0" t="0" r="r" b="b"/>
              <a:pathLst>
                <a:path w="39" h="78">
                  <a:moveTo>
                    <a:pt x="39" y="39"/>
                  </a:moveTo>
                  <a:cubicBezTo>
                    <a:pt x="39" y="18"/>
                    <a:pt x="22" y="0"/>
                    <a:pt x="0" y="0"/>
                  </a:cubicBezTo>
                  <a:cubicBezTo>
                    <a:pt x="0" y="78"/>
                    <a:pt x="0" y="78"/>
                    <a:pt x="0" y="78"/>
                  </a:cubicBezTo>
                  <a:cubicBezTo>
                    <a:pt x="22" y="78"/>
                    <a:pt x="39" y="61"/>
                    <a:pt x="39" y="39"/>
                  </a:cubicBezTo>
                  <a:close/>
                </a:path>
              </a:pathLst>
            </a:cu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784"/>
            <p:cNvSpPr/>
            <p:nvPr/>
          </p:nvSpPr>
          <p:spPr bwMode="auto">
            <a:xfrm>
              <a:off x="4548188" y="8091488"/>
              <a:ext cx="495300" cy="992188"/>
            </a:xfrm>
            <a:custGeom>
              <a:avLst/>
              <a:gdLst>
                <a:gd name="T0" fmla="*/ 0 w 132"/>
                <a:gd name="T1" fmla="*/ 0 h 264"/>
                <a:gd name="T2" fmla="*/ 0 w 132"/>
                <a:gd name="T3" fmla="*/ 47 h 264"/>
                <a:gd name="T4" fmla="*/ 86 w 132"/>
                <a:gd name="T5" fmla="*/ 132 h 264"/>
                <a:gd name="T6" fmla="*/ 0 w 132"/>
                <a:gd name="T7" fmla="*/ 218 h 264"/>
                <a:gd name="T8" fmla="*/ 0 w 132"/>
                <a:gd name="T9" fmla="*/ 264 h 264"/>
                <a:gd name="T10" fmla="*/ 132 w 132"/>
                <a:gd name="T11" fmla="*/ 132 h 264"/>
                <a:gd name="T12" fmla="*/ 0 w 132"/>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132" h="264">
                  <a:moveTo>
                    <a:pt x="0" y="0"/>
                  </a:moveTo>
                  <a:cubicBezTo>
                    <a:pt x="0" y="47"/>
                    <a:pt x="0" y="47"/>
                    <a:pt x="0" y="47"/>
                  </a:cubicBezTo>
                  <a:cubicBezTo>
                    <a:pt x="47" y="47"/>
                    <a:pt x="86" y="85"/>
                    <a:pt x="86" y="132"/>
                  </a:cubicBezTo>
                  <a:cubicBezTo>
                    <a:pt x="86" y="179"/>
                    <a:pt x="47" y="218"/>
                    <a:pt x="0" y="218"/>
                  </a:cubicBezTo>
                  <a:cubicBezTo>
                    <a:pt x="0" y="264"/>
                    <a:pt x="0" y="264"/>
                    <a:pt x="0" y="264"/>
                  </a:cubicBezTo>
                  <a:cubicBezTo>
                    <a:pt x="73" y="264"/>
                    <a:pt x="132" y="205"/>
                    <a:pt x="132" y="132"/>
                  </a:cubicBezTo>
                  <a:cubicBezTo>
                    <a:pt x="132" y="59"/>
                    <a:pt x="73" y="0"/>
                    <a:pt x="0" y="0"/>
                  </a:cubicBezTo>
                  <a:close/>
                </a:path>
              </a:pathLst>
            </a:cu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785"/>
            <p:cNvSpPr/>
            <p:nvPr/>
          </p:nvSpPr>
          <p:spPr bwMode="auto">
            <a:xfrm>
              <a:off x="4556125" y="7885113"/>
              <a:ext cx="704850" cy="706438"/>
            </a:xfrm>
            <a:custGeom>
              <a:avLst/>
              <a:gdLst>
                <a:gd name="T0" fmla="*/ 375 w 444"/>
                <a:gd name="T1" fmla="*/ 161 h 445"/>
                <a:gd name="T2" fmla="*/ 444 w 444"/>
                <a:gd name="T3" fmla="*/ 95 h 445"/>
                <a:gd name="T4" fmla="*/ 368 w 444"/>
                <a:gd name="T5" fmla="*/ 76 h 445"/>
                <a:gd name="T6" fmla="*/ 347 w 444"/>
                <a:gd name="T7" fmla="*/ 0 h 445"/>
                <a:gd name="T8" fmla="*/ 281 w 444"/>
                <a:gd name="T9" fmla="*/ 67 h 445"/>
                <a:gd name="T10" fmla="*/ 297 w 444"/>
                <a:gd name="T11" fmla="*/ 128 h 445"/>
                <a:gd name="T12" fmla="*/ 73 w 444"/>
                <a:gd name="T13" fmla="*/ 353 h 445"/>
                <a:gd name="T14" fmla="*/ 40 w 444"/>
                <a:gd name="T15" fmla="*/ 289 h 445"/>
                <a:gd name="T16" fmla="*/ 21 w 444"/>
                <a:gd name="T17" fmla="*/ 367 h 445"/>
                <a:gd name="T18" fmla="*/ 0 w 444"/>
                <a:gd name="T19" fmla="*/ 445 h 445"/>
                <a:gd name="T20" fmla="*/ 78 w 444"/>
                <a:gd name="T21" fmla="*/ 424 h 445"/>
                <a:gd name="T22" fmla="*/ 156 w 444"/>
                <a:gd name="T23" fmla="*/ 402 h 445"/>
                <a:gd name="T24" fmla="*/ 92 w 444"/>
                <a:gd name="T25" fmla="*/ 372 h 445"/>
                <a:gd name="T26" fmla="*/ 316 w 444"/>
                <a:gd name="T27" fmla="*/ 145 h 445"/>
                <a:gd name="T28" fmla="*/ 375 w 444"/>
                <a:gd name="T29" fmla="*/ 161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4" h="445">
                  <a:moveTo>
                    <a:pt x="375" y="161"/>
                  </a:moveTo>
                  <a:lnTo>
                    <a:pt x="444" y="95"/>
                  </a:lnTo>
                  <a:lnTo>
                    <a:pt x="368" y="76"/>
                  </a:lnTo>
                  <a:lnTo>
                    <a:pt x="347" y="0"/>
                  </a:lnTo>
                  <a:lnTo>
                    <a:pt x="281" y="67"/>
                  </a:lnTo>
                  <a:lnTo>
                    <a:pt x="297" y="128"/>
                  </a:lnTo>
                  <a:lnTo>
                    <a:pt x="73" y="353"/>
                  </a:lnTo>
                  <a:lnTo>
                    <a:pt x="40" y="289"/>
                  </a:lnTo>
                  <a:lnTo>
                    <a:pt x="21" y="367"/>
                  </a:lnTo>
                  <a:lnTo>
                    <a:pt x="0" y="445"/>
                  </a:lnTo>
                  <a:lnTo>
                    <a:pt x="78" y="424"/>
                  </a:lnTo>
                  <a:lnTo>
                    <a:pt x="156" y="402"/>
                  </a:lnTo>
                  <a:lnTo>
                    <a:pt x="92" y="372"/>
                  </a:lnTo>
                  <a:lnTo>
                    <a:pt x="316" y="145"/>
                  </a:lnTo>
                  <a:lnTo>
                    <a:pt x="375" y="161"/>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786"/>
            <p:cNvSpPr/>
            <p:nvPr/>
          </p:nvSpPr>
          <p:spPr bwMode="auto">
            <a:xfrm>
              <a:off x="4556125" y="7885113"/>
              <a:ext cx="584200" cy="706438"/>
            </a:xfrm>
            <a:custGeom>
              <a:avLst/>
              <a:gdLst>
                <a:gd name="T0" fmla="*/ 368 w 368"/>
                <a:gd name="T1" fmla="*/ 76 h 445"/>
                <a:gd name="T2" fmla="*/ 347 w 368"/>
                <a:gd name="T3" fmla="*/ 0 h 445"/>
                <a:gd name="T4" fmla="*/ 281 w 368"/>
                <a:gd name="T5" fmla="*/ 67 h 445"/>
                <a:gd name="T6" fmla="*/ 297 w 368"/>
                <a:gd name="T7" fmla="*/ 128 h 445"/>
                <a:gd name="T8" fmla="*/ 73 w 368"/>
                <a:gd name="T9" fmla="*/ 353 h 445"/>
                <a:gd name="T10" fmla="*/ 40 w 368"/>
                <a:gd name="T11" fmla="*/ 289 h 445"/>
                <a:gd name="T12" fmla="*/ 21 w 368"/>
                <a:gd name="T13" fmla="*/ 367 h 445"/>
                <a:gd name="T14" fmla="*/ 0 w 368"/>
                <a:gd name="T15" fmla="*/ 445 h 445"/>
                <a:gd name="T16" fmla="*/ 368 w 368"/>
                <a:gd name="T17" fmla="*/ 76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445">
                  <a:moveTo>
                    <a:pt x="368" y="76"/>
                  </a:moveTo>
                  <a:lnTo>
                    <a:pt x="347" y="0"/>
                  </a:lnTo>
                  <a:lnTo>
                    <a:pt x="281" y="67"/>
                  </a:lnTo>
                  <a:lnTo>
                    <a:pt x="297" y="128"/>
                  </a:lnTo>
                  <a:lnTo>
                    <a:pt x="73" y="353"/>
                  </a:lnTo>
                  <a:lnTo>
                    <a:pt x="40" y="289"/>
                  </a:lnTo>
                  <a:lnTo>
                    <a:pt x="21" y="367"/>
                  </a:lnTo>
                  <a:lnTo>
                    <a:pt x="0" y="445"/>
                  </a:lnTo>
                  <a:lnTo>
                    <a:pt x="368" y="76"/>
                  </a:ln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787"/>
            <p:cNvSpPr/>
            <p:nvPr/>
          </p:nvSpPr>
          <p:spPr bwMode="auto">
            <a:xfrm>
              <a:off x="3759200" y="8512176"/>
              <a:ext cx="147638" cy="150813"/>
            </a:xfrm>
            <a:custGeom>
              <a:avLst/>
              <a:gdLst>
                <a:gd name="T0" fmla="*/ 9 w 39"/>
                <a:gd name="T1" fmla="*/ 2 h 40"/>
                <a:gd name="T2" fmla="*/ 0 w 39"/>
                <a:gd name="T3" fmla="*/ 13 h 40"/>
                <a:gd name="T4" fmla="*/ 2 w 39"/>
                <a:gd name="T5" fmla="*/ 30 h 40"/>
                <a:gd name="T6" fmla="*/ 13 w 39"/>
                <a:gd name="T7" fmla="*/ 39 h 40"/>
                <a:gd name="T8" fmla="*/ 30 w 39"/>
                <a:gd name="T9" fmla="*/ 37 h 40"/>
                <a:gd name="T10" fmla="*/ 39 w 39"/>
                <a:gd name="T11" fmla="*/ 26 h 40"/>
                <a:gd name="T12" fmla="*/ 37 w 39"/>
                <a:gd name="T13" fmla="*/ 10 h 40"/>
                <a:gd name="T14" fmla="*/ 26 w 39"/>
                <a:gd name="T15" fmla="*/ 1 h 40"/>
                <a:gd name="T16" fmla="*/ 9 w 39"/>
                <a:gd name="T17"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0">
                  <a:moveTo>
                    <a:pt x="9" y="2"/>
                  </a:moveTo>
                  <a:cubicBezTo>
                    <a:pt x="4" y="3"/>
                    <a:pt x="0" y="8"/>
                    <a:pt x="0" y="13"/>
                  </a:cubicBezTo>
                  <a:cubicBezTo>
                    <a:pt x="2" y="30"/>
                    <a:pt x="2" y="30"/>
                    <a:pt x="2" y="30"/>
                  </a:cubicBezTo>
                  <a:cubicBezTo>
                    <a:pt x="2" y="36"/>
                    <a:pt x="7" y="40"/>
                    <a:pt x="13" y="39"/>
                  </a:cubicBezTo>
                  <a:cubicBezTo>
                    <a:pt x="30" y="37"/>
                    <a:pt x="30" y="37"/>
                    <a:pt x="30" y="37"/>
                  </a:cubicBezTo>
                  <a:cubicBezTo>
                    <a:pt x="35" y="37"/>
                    <a:pt x="39" y="32"/>
                    <a:pt x="39" y="26"/>
                  </a:cubicBezTo>
                  <a:cubicBezTo>
                    <a:pt x="37" y="10"/>
                    <a:pt x="37" y="10"/>
                    <a:pt x="37" y="10"/>
                  </a:cubicBezTo>
                  <a:cubicBezTo>
                    <a:pt x="37" y="4"/>
                    <a:pt x="32" y="0"/>
                    <a:pt x="26" y="1"/>
                  </a:cubicBezTo>
                  <a:lnTo>
                    <a:pt x="9"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788"/>
            <p:cNvSpPr/>
            <p:nvPr/>
          </p:nvSpPr>
          <p:spPr bwMode="auto">
            <a:xfrm>
              <a:off x="3816350" y="8613776"/>
              <a:ext cx="142875" cy="44450"/>
            </a:xfrm>
            <a:custGeom>
              <a:avLst/>
              <a:gdLst>
                <a:gd name="T0" fmla="*/ 37 w 38"/>
                <a:gd name="T1" fmla="*/ 4 h 12"/>
                <a:gd name="T2" fmla="*/ 34 w 38"/>
                <a:gd name="T3" fmla="*/ 9 h 12"/>
                <a:gd name="T4" fmla="*/ 5 w 38"/>
                <a:gd name="T5" fmla="*/ 11 h 12"/>
                <a:gd name="T6" fmla="*/ 1 w 38"/>
                <a:gd name="T7" fmla="*/ 8 h 12"/>
                <a:gd name="T8" fmla="*/ 1 w 38"/>
                <a:gd name="T9" fmla="*/ 8 h 12"/>
                <a:gd name="T10" fmla="*/ 4 w 38"/>
                <a:gd name="T11" fmla="*/ 4 h 12"/>
                <a:gd name="T12" fmla="*/ 33 w 38"/>
                <a:gd name="T13" fmla="*/ 1 h 12"/>
                <a:gd name="T14" fmla="*/ 37 w 38"/>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2">
                  <a:moveTo>
                    <a:pt x="37" y="4"/>
                  </a:moveTo>
                  <a:cubicBezTo>
                    <a:pt x="38" y="6"/>
                    <a:pt x="36" y="8"/>
                    <a:pt x="34" y="9"/>
                  </a:cubicBezTo>
                  <a:cubicBezTo>
                    <a:pt x="5" y="11"/>
                    <a:pt x="5" y="11"/>
                    <a:pt x="5" y="11"/>
                  </a:cubicBezTo>
                  <a:cubicBezTo>
                    <a:pt x="3" y="12"/>
                    <a:pt x="1" y="10"/>
                    <a:pt x="1" y="8"/>
                  </a:cubicBezTo>
                  <a:cubicBezTo>
                    <a:pt x="1" y="8"/>
                    <a:pt x="1" y="8"/>
                    <a:pt x="1" y="8"/>
                  </a:cubicBezTo>
                  <a:cubicBezTo>
                    <a:pt x="0" y="6"/>
                    <a:pt x="2" y="4"/>
                    <a:pt x="4" y="4"/>
                  </a:cubicBezTo>
                  <a:cubicBezTo>
                    <a:pt x="33" y="1"/>
                    <a:pt x="33" y="1"/>
                    <a:pt x="33" y="1"/>
                  </a:cubicBezTo>
                  <a:cubicBezTo>
                    <a:pt x="35" y="0"/>
                    <a:pt x="37" y="2"/>
                    <a:pt x="37"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789"/>
            <p:cNvSpPr/>
            <p:nvPr/>
          </p:nvSpPr>
          <p:spPr bwMode="auto">
            <a:xfrm>
              <a:off x="3849688" y="8575676"/>
              <a:ext cx="139700" cy="41275"/>
            </a:xfrm>
            <a:custGeom>
              <a:avLst/>
              <a:gdLst>
                <a:gd name="T0" fmla="*/ 37 w 37"/>
                <a:gd name="T1" fmla="*/ 4 h 11"/>
                <a:gd name="T2" fmla="*/ 33 w 37"/>
                <a:gd name="T3" fmla="*/ 8 h 11"/>
                <a:gd name="T4" fmla="*/ 4 w 37"/>
                <a:gd name="T5" fmla="*/ 11 h 11"/>
                <a:gd name="T6" fmla="*/ 0 w 37"/>
                <a:gd name="T7" fmla="*/ 7 h 11"/>
                <a:gd name="T8" fmla="*/ 0 w 37"/>
                <a:gd name="T9" fmla="*/ 7 h 11"/>
                <a:gd name="T10" fmla="*/ 4 w 37"/>
                <a:gd name="T11" fmla="*/ 3 h 11"/>
                <a:gd name="T12" fmla="*/ 32 w 37"/>
                <a:gd name="T13" fmla="*/ 0 h 11"/>
                <a:gd name="T14" fmla="*/ 37 w 37"/>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1">
                  <a:moveTo>
                    <a:pt x="37" y="4"/>
                  </a:moveTo>
                  <a:cubicBezTo>
                    <a:pt x="37" y="6"/>
                    <a:pt x="35" y="8"/>
                    <a:pt x="33" y="8"/>
                  </a:cubicBezTo>
                  <a:cubicBezTo>
                    <a:pt x="4" y="11"/>
                    <a:pt x="4" y="11"/>
                    <a:pt x="4" y="11"/>
                  </a:cubicBezTo>
                  <a:cubicBezTo>
                    <a:pt x="2" y="11"/>
                    <a:pt x="0" y="10"/>
                    <a:pt x="0" y="7"/>
                  </a:cubicBezTo>
                  <a:cubicBezTo>
                    <a:pt x="0" y="7"/>
                    <a:pt x="0" y="7"/>
                    <a:pt x="0" y="7"/>
                  </a:cubicBezTo>
                  <a:cubicBezTo>
                    <a:pt x="0" y="5"/>
                    <a:pt x="1" y="3"/>
                    <a:pt x="4" y="3"/>
                  </a:cubicBezTo>
                  <a:cubicBezTo>
                    <a:pt x="32" y="0"/>
                    <a:pt x="32" y="0"/>
                    <a:pt x="32" y="0"/>
                  </a:cubicBezTo>
                  <a:cubicBezTo>
                    <a:pt x="35" y="0"/>
                    <a:pt x="36" y="2"/>
                    <a:pt x="37"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790"/>
            <p:cNvSpPr/>
            <p:nvPr/>
          </p:nvSpPr>
          <p:spPr bwMode="auto">
            <a:xfrm>
              <a:off x="3841750" y="8504238"/>
              <a:ext cx="139700" cy="41275"/>
            </a:xfrm>
            <a:custGeom>
              <a:avLst/>
              <a:gdLst>
                <a:gd name="T0" fmla="*/ 37 w 37"/>
                <a:gd name="T1" fmla="*/ 3 h 11"/>
                <a:gd name="T2" fmla="*/ 33 w 37"/>
                <a:gd name="T3" fmla="*/ 8 h 11"/>
                <a:gd name="T4" fmla="*/ 4 w 37"/>
                <a:gd name="T5" fmla="*/ 10 h 11"/>
                <a:gd name="T6" fmla="*/ 0 w 37"/>
                <a:gd name="T7" fmla="*/ 7 h 11"/>
                <a:gd name="T8" fmla="*/ 0 w 37"/>
                <a:gd name="T9" fmla="*/ 7 h 11"/>
                <a:gd name="T10" fmla="*/ 4 w 37"/>
                <a:gd name="T11" fmla="*/ 3 h 11"/>
                <a:gd name="T12" fmla="*/ 32 w 37"/>
                <a:gd name="T13" fmla="*/ 0 h 11"/>
                <a:gd name="T14" fmla="*/ 37 w 37"/>
                <a:gd name="T15" fmla="*/ 3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1">
                  <a:moveTo>
                    <a:pt x="37" y="3"/>
                  </a:moveTo>
                  <a:cubicBezTo>
                    <a:pt x="37" y="5"/>
                    <a:pt x="35" y="7"/>
                    <a:pt x="33" y="8"/>
                  </a:cubicBezTo>
                  <a:cubicBezTo>
                    <a:pt x="4" y="10"/>
                    <a:pt x="4" y="10"/>
                    <a:pt x="4" y="10"/>
                  </a:cubicBezTo>
                  <a:cubicBezTo>
                    <a:pt x="2" y="11"/>
                    <a:pt x="0" y="9"/>
                    <a:pt x="0" y="7"/>
                  </a:cubicBezTo>
                  <a:cubicBezTo>
                    <a:pt x="0" y="7"/>
                    <a:pt x="0" y="7"/>
                    <a:pt x="0" y="7"/>
                  </a:cubicBezTo>
                  <a:cubicBezTo>
                    <a:pt x="0" y="5"/>
                    <a:pt x="1" y="3"/>
                    <a:pt x="4" y="3"/>
                  </a:cubicBezTo>
                  <a:cubicBezTo>
                    <a:pt x="32" y="0"/>
                    <a:pt x="32" y="0"/>
                    <a:pt x="32" y="0"/>
                  </a:cubicBezTo>
                  <a:cubicBezTo>
                    <a:pt x="35" y="0"/>
                    <a:pt x="37" y="1"/>
                    <a:pt x="37"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791"/>
            <p:cNvSpPr/>
            <p:nvPr/>
          </p:nvSpPr>
          <p:spPr bwMode="auto">
            <a:xfrm>
              <a:off x="3879850" y="8534401"/>
              <a:ext cx="138113" cy="41275"/>
            </a:xfrm>
            <a:custGeom>
              <a:avLst/>
              <a:gdLst>
                <a:gd name="T0" fmla="*/ 37 w 37"/>
                <a:gd name="T1" fmla="*/ 4 h 11"/>
                <a:gd name="T2" fmla="*/ 34 w 37"/>
                <a:gd name="T3" fmla="*/ 8 h 11"/>
                <a:gd name="T4" fmla="*/ 5 w 37"/>
                <a:gd name="T5" fmla="*/ 11 h 11"/>
                <a:gd name="T6" fmla="*/ 0 w 37"/>
                <a:gd name="T7" fmla="*/ 8 h 11"/>
                <a:gd name="T8" fmla="*/ 0 w 37"/>
                <a:gd name="T9" fmla="*/ 8 h 11"/>
                <a:gd name="T10" fmla="*/ 4 w 37"/>
                <a:gd name="T11" fmla="*/ 3 h 11"/>
                <a:gd name="T12" fmla="*/ 33 w 37"/>
                <a:gd name="T13" fmla="*/ 1 h 11"/>
                <a:gd name="T14" fmla="*/ 37 w 37"/>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1">
                  <a:moveTo>
                    <a:pt x="37" y="4"/>
                  </a:moveTo>
                  <a:cubicBezTo>
                    <a:pt x="37" y="6"/>
                    <a:pt x="36" y="8"/>
                    <a:pt x="34" y="8"/>
                  </a:cubicBezTo>
                  <a:cubicBezTo>
                    <a:pt x="5" y="11"/>
                    <a:pt x="5" y="11"/>
                    <a:pt x="5" y="11"/>
                  </a:cubicBezTo>
                  <a:cubicBezTo>
                    <a:pt x="2" y="11"/>
                    <a:pt x="1" y="10"/>
                    <a:pt x="0" y="8"/>
                  </a:cubicBezTo>
                  <a:cubicBezTo>
                    <a:pt x="0" y="8"/>
                    <a:pt x="0" y="8"/>
                    <a:pt x="0" y="8"/>
                  </a:cubicBezTo>
                  <a:cubicBezTo>
                    <a:pt x="0" y="6"/>
                    <a:pt x="2" y="4"/>
                    <a:pt x="4" y="3"/>
                  </a:cubicBezTo>
                  <a:cubicBezTo>
                    <a:pt x="33" y="1"/>
                    <a:pt x="33" y="1"/>
                    <a:pt x="33" y="1"/>
                  </a:cubicBezTo>
                  <a:cubicBezTo>
                    <a:pt x="35" y="0"/>
                    <a:pt x="37" y="2"/>
                    <a:pt x="37"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792"/>
            <p:cNvSpPr/>
            <p:nvPr/>
          </p:nvSpPr>
          <p:spPr bwMode="auto">
            <a:xfrm>
              <a:off x="3736975" y="8545513"/>
              <a:ext cx="104775" cy="106363"/>
            </a:xfrm>
            <a:custGeom>
              <a:avLst/>
              <a:gdLst>
                <a:gd name="T0" fmla="*/ 2 w 28"/>
                <a:gd name="T1" fmla="*/ 28 h 28"/>
                <a:gd name="T2" fmla="*/ 25 w 28"/>
                <a:gd name="T3" fmla="*/ 25 h 28"/>
                <a:gd name="T4" fmla="*/ 28 w 28"/>
                <a:gd name="T5" fmla="*/ 18 h 28"/>
                <a:gd name="T6" fmla="*/ 27 w 28"/>
                <a:gd name="T7" fmla="*/ 7 h 28"/>
                <a:gd name="T8" fmla="*/ 22 w 28"/>
                <a:gd name="T9" fmla="*/ 0 h 28"/>
                <a:gd name="T10" fmla="*/ 0 w 28"/>
                <a:gd name="T11" fmla="*/ 3 h 28"/>
                <a:gd name="T12" fmla="*/ 2 w 28"/>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28" h="28">
                  <a:moveTo>
                    <a:pt x="2" y="28"/>
                  </a:moveTo>
                  <a:cubicBezTo>
                    <a:pt x="25" y="25"/>
                    <a:pt x="25" y="25"/>
                    <a:pt x="25" y="25"/>
                  </a:cubicBezTo>
                  <a:cubicBezTo>
                    <a:pt x="27" y="25"/>
                    <a:pt x="28" y="22"/>
                    <a:pt x="28" y="18"/>
                  </a:cubicBezTo>
                  <a:cubicBezTo>
                    <a:pt x="27" y="7"/>
                    <a:pt x="27" y="7"/>
                    <a:pt x="27" y="7"/>
                  </a:cubicBezTo>
                  <a:cubicBezTo>
                    <a:pt x="26" y="3"/>
                    <a:pt x="24" y="0"/>
                    <a:pt x="22" y="0"/>
                  </a:cubicBezTo>
                  <a:cubicBezTo>
                    <a:pt x="0" y="3"/>
                    <a:pt x="0" y="3"/>
                    <a:pt x="0" y="3"/>
                  </a:cubicBezTo>
                  <a:lnTo>
                    <a:pt x="2" y="2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793"/>
            <p:cNvSpPr/>
            <p:nvPr/>
          </p:nvSpPr>
          <p:spPr bwMode="auto">
            <a:xfrm>
              <a:off x="3800475" y="8475663"/>
              <a:ext cx="76200" cy="36513"/>
            </a:xfrm>
            <a:custGeom>
              <a:avLst/>
              <a:gdLst>
                <a:gd name="T0" fmla="*/ 0 w 20"/>
                <a:gd name="T1" fmla="*/ 10 h 10"/>
                <a:gd name="T2" fmla="*/ 15 w 20"/>
                <a:gd name="T3" fmla="*/ 9 h 10"/>
                <a:gd name="T4" fmla="*/ 20 w 20"/>
                <a:gd name="T5" fmla="*/ 2 h 10"/>
                <a:gd name="T6" fmla="*/ 20 w 20"/>
                <a:gd name="T7" fmla="*/ 0 h 10"/>
                <a:gd name="T8" fmla="*/ 20 w 20"/>
                <a:gd name="T9" fmla="*/ 0 h 10"/>
                <a:gd name="T10" fmla="*/ 7 w 20"/>
                <a:gd name="T11" fmla="*/ 1 h 10"/>
                <a:gd name="T12" fmla="*/ 0 w 20"/>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20" h="10">
                  <a:moveTo>
                    <a:pt x="0" y="10"/>
                  </a:moveTo>
                  <a:cubicBezTo>
                    <a:pt x="15" y="9"/>
                    <a:pt x="15" y="9"/>
                    <a:pt x="15" y="9"/>
                  </a:cubicBezTo>
                  <a:cubicBezTo>
                    <a:pt x="18" y="8"/>
                    <a:pt x="20" y="6"/>
                    <a:pt x="20" y="2"/>
                  </a:cubicBezTo>
                  <a:cubicBezTo>
                    <a:pt x="20" y="0"/>
                    <a:pt x="20" y="0"/>
                    <a:pt x="20" y="0"/>
                  </a:cubicBezTo>
                  <a:cubicBezTo>
                    <a:pt x="20" y="0"/>
                    <a:pt x="20" y="0"/>
                    <a:pt x="20" y="0"/>
                  </a:cubicBezTo>
                  <a:cubicBezTo>
                    <a:pt x="7" y="1"/>
                    <a:pt x="7" y="1"/>
                    <a:pt x="7" y="1"/>
                  </a:cubicBez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794"/>
            <p:cNvSpPr/>
            <p:nvPr/>
          </p:nvSpPr>
          <p:spPr bwMode="auto">
            <a:xfrm>
              <a:off x="3767138" y="8478838"/>
              <a:ext cx="79375" cy="55563"/>
            </a:xfrm>
            <a:custGeom>
              <a:avLst/>
              <a:gdLst>
                <a:gd name="T0" fmla="*/ 11 w 21"/>
                <a:gd name="T1" fmla="*/ 14 h 15"/>
                <a:gd name="T2" fmla="*/ 20 w 21"/>
                <a:gd name="T3" fmla="*/ 3 h 15"/>
                <a:gd name="T4" fmla="*/ 21 w 21"/>
                <a:gd name="T5" fmla="*/ 0 h 15"/>
                <a:gd name="T6" fmla="*/ 12 w 21"/>
                <a:gd name="T7" fmla="*/ 1 h 15"/>
                <a:gd name="T8" fmla="*/ 0 w 21"/>
                <a:gd name="T9" fmla="*/ 15 h 15"/>
                <a:gd name="T10" fmla="*/ 11 w 21"/>
                <a:gd name="T11" fmla="*/ 14 h 15"/>
              </a:gdLst>
              <a:ahLst/>
              <a:cxnLst>
                <a:cxn ang="0">
                  <a:pos x="T0" y="T1"/>
                </a:cxn>
                <a:cxn ang="0">
                  <a:pos x="T2" y="T3"/>
                </a:cxn>
                <a:cxn ang="0">
                  <a:pos x="T4" y="T5"/>
                </a:cxn>
                <a:cxn ang="0">
                  <a:pos x="T6" y="T7"/>
                </a:cxn>
                <a:cxn ang="0">
                  <a:pos x="T8" y="T9"/>
                </a:cxn>
                <a:cxn ang="0">
                  <a:pos x="T10" y="T11"/>
                </a:cxn>
              </a:cxnLst>
              <a:rect l="0" t="0" r="r" b="b"/>
              <a:pathLst>
                <a:path w="21" h="15">
                  <a:moveTo>
                    <a:pt x="11" y="14"/>
                  </a:moveTo>
                  <a:cubicBezTo>
                    <a:pt x="20" y="3"/>
                    <a:pt x="20" y="3"/>
                    <a:pt x="20" y="3"/>
                  </a:cubicBezTo>
                  <a:cubicBezTo>
                    <a:pt x="21" y="2"/>
                    <a:pt x="21" y="1"/>
                    <a:pt x="21" y="0"/>
                  </a:cubicBezTo>
                  <a:cubicBezTo>
                    <a:pt x="12" y="1"/>
                    <a:pt x="12" y="1"/>
                    <a:pt x="12" y="1"/>
                  </a:cubicBezTo>
                  <a:cubicBezTo>
                    <a:pt x="0" y="15"/>
                    <a:pt x="0" y="15"/>
                    <a:pt x="0" y="15"/>
                  </a:cubicBezTo>
                  <a:lnTo>
                    <a:pt x="11" y="1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795"/>
            <p:cNvSpPr/>
            <p:nvPr/>
          </p:nvSpPr>
          <p:spPr bwMode="auto">
            <a:xfrm>
              <a:off x="3560763" y="8426451"/>
              <a:ext cx="206375" cy="236538"/>
            </a:xfrm>
            <a:custGeom>
              <a:avLst/>
              <a:gdLst>
                <a:gd name="T0" fmla="*/ 4 w 55"/>
                <a:gd name="T1" fmla="*/ 0 h 63"/>
                <a:gd name="T2" fmla="*/ 55 w 55"/>
                <a:gd name="T3" fmla="*/ 28 h 63"/>
                <a:gd name="T4" fmla="*/ 54 w 55"/>
                <a:gd name="T5" fmla="*/ 63 h 63"/>
                <a:gd name="T6" fmla="*/ 1 w 55"/>
                <a:gd name="T7" fmla="*/ 37 h 63"/>
                <a:gd name="T8" fmla="*/ 4 w 55"/>
                <a:gd name="T9" fmla="*/ 0 h 63"/>
              </a:gdLst>
              <a:ahLst/>
              <a:cxnLst>
                <a:cxn ang="0">
                  <a:pos x="T0" y="T1"/>
                </a:cxn>
                <a:cxn ang="0">
                  <a:pos x="T2" y="T3"/>
                </a:cxn>
                <a:cxn ang="0">
                  <a:pos x="T4" y="T5"/>
                </a:cxn>
                <a:cxn ang="0">
                  <a:pos x="T6" y="T7"/>
                </a:cxn>
                <a:cxn ang="0">
                  <a:pos x="T8" y="T9"/>
                </a:cxn>
              </a:cxnLst>
              <a:rect l="0" t="0" r="r" b="b"/>
              <a:pathLst>
                <a:path w="55" h="63">
                  <a:moveTo>
                    <a:pt x="4" y="0"/>
                  </a:moveTo>
                  <a:cubicBezTo>
                    <a:pt x="19" y="13"/>
                    <a:pt x="36" y="23"/>
                    <a:pt x="55" y="28"/>
                  </a:cubicBezTo>
                  <a:cubicBezTo>
                    <a:pt x="54" y="63"/>
                    <a:pt x="54" y="63"/>
                    <a:pt x="54" y="63"/>
                  </a:cubicBezTo>
                  <a:cubicBezTo>
                    <a:pt x="35" y="58"/>
                    <a:pt x="17" y="49"/>
                    <a:pt x="1" y="37"/>
                  </a:cubicBezTo>
                  <a:cubicBezTo>
                    <a:pt x="0" y="25"/>
                    <a:pt x="1" y="12"/>
                    <a:pt x="4" y="0"/>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796"/>
            <p:cNvSpPr/>
            <p:nvPr/>
          </p:nvSpPr>
          <p:spPr bwMode="auto">
            <a:xfrm>
              <a:off x="3508375" y="8231188"/>
              <a:ext cx="206375" cy="374650"/>
            </a:xfrm>
            <a:custGeom>
              <a:avLst/>
              <a:gdLst>
                <a:gd name="T0" fmla="*/ 34 w 55"/>
                <a:gd name="T1" fmla="*/ 0 h 100"/>
                <a:gd name="T2" fmla="*/ 55 w 55"/>
                <a:gd name="T3" fmla="*/ 33 h 100"/>
                <a:gd name="T4" fmla="*/ 31 w 55"/>
                <a:gd name="T5" fmla="*/ 100 h 100"/>
                <a:gd name="T6" fmla="*/ 0 w 55"/>
                <a:gd name="T7" fmla="*/ 81 h 100"/>
                <a:gd name="T8" fmla="*/ 34 w 55"/>
                <a:gd name="T9" fmla="*/ 0 h 100"/>
              </a:gdLst>
              <a:ahLst/>
              <a:cxnLst>
                <a:cxn ang="0">
                  <a:pos x="T0" y="T1"/>
                </a:cxn>
                <a:cxn ang="0">
                  <a:pos x="T2" y="T3"/>
                </a:cxn>
                <a:cxn ang="0">
                  <a:pos x="T4" y="T5"/>
                </a:cxn>
                <a:cxn ang="0">
                  <a:pos x="T6" y="T7"/>
                </a:cxn>
                <a:cxn ang="0">
                  <a:pos x="T8" y="T9"/>
                </a:cxn>
              </a:cxnLst>
              <a:rect l="0" t="0" r="r" b="b"/>
              <a:pathLst>
                <a:path w="55" h="100">
                  <a:moveTo>
                    <a:pt x="34" y="0"/>
                  </a:moveTo>
                  <a:cubicBezTo>
                    <a:pt x="55" y="33"/>
                    <a:pt x="55" y="33"/>
                    <a:pt x="55" y="33"/>
                  </a:cubicBezTo>
                  <a:cubicBezTo>
                    <a:pt x="40" y="50"/>
                    <a:pt x="32" y="74"/>
                    <a:pt x="31" y="100"/>
                  </a:cubicBezTo>
                  <a:cubicBezTo>
                    <a:pt x="20" y="94"/>
                    <a:pt x="10" y="88"/>
                    <a:pt x="0" y="81"/>
                  </a:cubicBezTo>
                  <a:cubicBezTo>
                    <a:pt x="3" y="49"/>
                    <a:pt x="15" y="20"/>
                    <a:pt x="34" y="0"/>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797"/>
            <p:cNvSpPr/>
            <p:nvPr/>
          </p:nvSpPr>
          <p:spPr bwMode="auto">
            <a:xfrm>
              <a:off x="4198938" y="7912101"/>
              <a:ext cx="44450" cy="82550"/>
            </a:xfrm>
            <a:custGeom>
              <a:avLst/>
              <a:gdLst>
                <a:gd name="T0" fmla="*/ 8 w 12"/>
                <a:gd name="T1" fmla="*/ 21 h 22"/>
                <a:gd name="T2" fmla="*/ 11 w 12"/>
                <a:gd name="T3" fmla="*/ 15 h 22"/>
                <a:gd name="T4" fmla="*/ 10 w 12"/>
                <a:gd name="T5" fmla="*/ 5 h 22"/>
                <a:gd name="T6" fmla="*/ 4 w 12"/>
                <a:gd name="T7" fmla="*/ 1 h 22"/>
                <a:gd name="T8" fmla="*/ 4 w 12"/>
                <a:gd name="T9" fmla="*/ 1 h 22"/>
                <a:gd name="T10" fmla="*/ 0 w 12"/>
                <a:gd name="T11" fmla="*/ 7 h 22"/>
                <a:gd name="T12" fmla="*/ 1 w 12"/>
                <a:gd name="T13" fmla="*/ 17 h 22"/>
                <a:gd name="T14" fmla="*/ 8 w 12"/>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2">
                  <a:moveTo>
                    <a:pt x="8" y="21"/>
                  </a:moveTo>
                  <a:cubicBezTo>
                    <a:pt x="10" y="21"/>
                    <a:pt x="12" y="18"/>
                    <a:pt x="11" y="15"/>
                  </a:cubicBezTo>
                  <a:cubicBezTo>
                    <a:pt x="10" y="5"/>
                    <a:pt x="10" y="5"/>
                    <a:pt x="10" y="5"/>
                  </a:cubicBezTo>
                  <a:cubicBezTo>
                    <a:pt x="10" y="2"/>
                    <a:pt x="7" y="0"/>
                    <a:pt x="4" y="1"/>
                  </a:cubicBezTo>
                  <a:cubicBezTo>
                    <a:pt x="4" y="1"/>
                    <a:pt x="4" y="1"/>
                    <a:pt x="4" y="1"/>
                  </a:cubicBezTo>
                  <a:cubicBezTo>
                    <a:pt x="1" y="2"/>
                    <a:pt x="0" y="4"/>
                    <a:pt x="0" y="7"/>
                  </a:cubicBezTo>
                  <a:cubicBezTo>
                    <a:pt x="1" y="17"/>
                    <a:pt x="1" y="17"/>
                    <a:pt x="1" y="17"/>
                  </a:cubicBezTo>
                  <a:cubicBezTo>
                    <a:pt x="2" y="20"/>
                    <a:pt x="5" y="22"/>
                    <a:pt x="8"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798"/>
            <p:cNvSpPr/>
            <p:nvPr/>
          </p:nvSpPr>
          <p:spPr bwMode="auto">
            <a:xfrm>
              <a:off x="4248150" y="7908926"/>
              <a:ext cx="47625" cy="77788"/>
            </a:xfrm>
            <a:custGeom>
              <a:avLst/>
              <a:gdLst>
                <a:gd name="T0" fmla="*/ 8 w 13"/>
                <a:gd name="T1" fmla="*/ 21 h 21"/>
                <a:gd name="T2" fmla="*/ 12 w 13"/>
                <a:gd name="T3" fmla="*/ 15 h 21"/>
                <a:gd name="T4" fmla="*/ 11 w 13"/>
                <a:gd name="T5" fmla="*/ 4 h 21"/>
                <a:gd name="T6" fmla="*/ 5 w 13"/>
                <a:gd name="T7" fmla="*/ 0 h 21"/>
                <a:gd name="T8" fmla="*/ 5 w 13"/>
                <a:gd name="T9" fmla="*/ 0 h 21"/>
                <a:gd name="T10" fmla="*/ 1 w 13"/>
                <a:gd name="T11" fmla="*/ 7 h 21"/>
                <a:gd name="T12" fmla="*/ 2 w 13"/>
                <a:gd name="T13" fmla="*/ 17 h 21"/>
                <a:gd name="T14" fmla="*/ 8 w 13"/>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1">
                  <a:moveTo>
                    <a:pt x="8" y="21"/>
                  </a:moveTo>
                  <a:cubicBezTo>
                    <a:pt x="11" y="20"/>
                    <a:pt x="13" y="17"/>
                    <a:pt x="12" y="15"/>
                  </a:cubicBezTo>
                  <a:cubicBezTo>
                    <a:pt x="11" y="4"/>
                    <a:pt x="11" y="4"/>
                    <a:pt x="11" y="4"/>
                  </a:cubicBezTo>
                  <a:cubicBezTo>
                    <a:pt x="10" y="1"/>
                    <a:pt x="7" y="0"/>
                    <a:pt x="5" y="0"/>
                  </a:cubicBezTo>
                  <a:cubicBezTo>
                    <a:pt x="5" y="0"/>
                    <a:pt x="5" y="0"/>
                    <a:pt x="5" y="0"/>
                  </a:cubicBezTo>
                  <a:cubicBezTo>
                    <a:pt x="2" y="1"/>
                    <a:pt x="0" y="4"/>
                    <a:pt x="1" y="7"/>
                  </a:cubicBezTo>
                  <a:cubicBezTo>
                    <a:pt x="2" y="17"/>
                    <a:pt x="2" y="17"/>
                    <a:pt x="2" y="17"/>
                  </a:cubicBezTo>
                  <a:cubicBezTo>
                    <a:pt x="3" y="20"/>
                    <a:pt x="5" y="21"/>
                    <a:pt x="8"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799"/>
            <p:cNvSpPr/>
            <p:nvPr/>
          </p:nvSpPr>
          <p:spPr bwMode="auto">
            <a:xfrm>
              <a:off x="4333875" y="7900988"/>
              <a:ext cx="41275" cy="52388"/>
            </a:xfrm>
            <a:custGeom>
              <a:avLst/>
              <a:gdLst>
                <a:gd name="T0" fmla="*/ 6 w 11"/>
                <a:gd name="T1" fmla="*/ 14 h 14"/>
                <a:gd name="T2" fmla="*/ 11 w 11"/>
                <a:gd name="T3" fmla="*/ 8 h 14"/>
                <a:gd name="T4" fmla="*/ 11 w 11"/>
                <a:gd name="T5" fmla="*/ 5 h 14"/>
                <a:gd name="T6" fmla="*/ 5 w 11"/>
                <a:gd name="T7" fmla="*/ 1 h 14"/>
                <a:gd name="T8" fmla="*/ 5 w 11"/>
                <a:gd name="T9" fmla="*/ 1 h 14"/>
                <a:gd name="T10" fmla="*/ 0 w 11"/>
                <a:gd name="T11" fmla="*/ 6 h 14"/>
                <a:gd name="T12" fmla="*/ 1 w 11"/>
                <a:gd name="T13" fmla="*/ 9 h 14"/>
                <a:gd name="T14" fmla="*/ 6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6" y="14"/>
                  </a:moveTo>
                  <a:cubicBezTo>
                    <a:pt x="9" y="14"/>
                    <a:pt x="11" y="11"/>
                    <a:pt x="11" y="8"/>
                  </a:cubicBezTo>
                  <a:cubicBezTo>
                    <a:pt x="11" y="5"/>
                    <a:pt x="11" y="5"/>
                    <a:pt x="11" y="5"/>
                  </a:cubicBezTo>
                  <a:cubicBezTo>
                    <a:pt x="10" y="3"/>
                    <a:pt x="8" y="0"/>
                    <a:pt x="5" y="1"/>
                  </a:cubicBezTo>
                  <a:cubicBezTo>
                    <a:pt x="5" y="1"/>
                    <a:pt x="5" y="1"/>
                    <a:pt x="5" y="1"/>
                  </a:cubicBezTo>
                  <a:cubicBezTo>
                    <a:pt x="2" y="1"/>
                    <a:pt x="0" y="3"/>
                    <a:pt x="0" y="6"/>
                  </a:cubicBezTo>
                  <a:cubicBezTo>
                    <a:pt x="1" y="9"/>
                    <a:pt x="1" y="9"/>
                    <a:pt x="1" y="9"/>
                  </a:cubicBezTo>
                  <a:cubicBezTo>
                    <a:pt x="1" y="12"/>
                    <a:pt x="3" y="14"/>
                    <a:pt x="6"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800"/>
            <p:cNvSpPr/>
            <p:nvPr/>
          </p:nvSpPr>
          <p:spPr bwMode="auto">
            <a:xfrm>
              <a:off x="4292600" y="7900988"/>
              <a:ext cx="44450" cy="82550"/>
            </a:xfrm>
            <a:custGeom>
              <a:avLst/>
              <a:gdLst>
                <a:gd name="T0" fmla="*/ 7 w 12"/>
                <a:gd name="T1" fmla="*/ 21 h 22"/>
                <a:gd name="T2" fmla="*/ 11 w 12"/>
                <a:gd name="T3" fmla="*/ 15 h 22"/>
                <a:gd name="T4" fmla="*/ 10 w 12"/>
                <a:gd name="T5" fmla="*/ 5 h 22"/>
                <a:gd name="T6" fmla="*/ 4 w 12"/>
                <a:gd name="T7" fmla="*/ 1 h 22"/>
                <a:gd name="T8" fmla="*/ 4 w 12"/>
                <a:gd name="T9" fmla="*/ 1 h 22"/>
                <a:gd name="T10" fmla="*/ 0 w 12"/>
                <a:gd name="T11" fmla="*/ 7 h 22"/>
                <a:gd name="T12" fmla="*/ 1 w 12"/>
                <a:gd name="T13" fmla="*/ 17 h 22"/>
                <a:gd name="T14" fmla="*/ 7 w 12"/>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2">
                  <a:moveTo>
                    <a:pt x="7" y="21"/>
                  </a:moveTo>
                  <a:cubicBezTo>
                    <a:pt x="10" y="21"/>
                    <a:pt x="12" y="18"/>
                    <a:pt x="11" y="15"/>
                  </a:cubicBezTo>
                  <a:cubicBezTo>
                    <a:pt x="10" y="5"/>
                    <a:pt x="10" y="5"/>
                    <a:pt x="10" y="5"/>
                  </a:cubicBezTo>
                  <a:cubicBezTo>
                    <a:pt x="9" y="2"/>
                    <a:pt x="7" y="0"/>
                    <a:pt x="4" y="1"/>
                  </a:cubicBezTo>
                  <a:cubicBezTo>
                    <a:pt x="4" y="1"/>
                    <a:pt x="4" y="1"/>
                    <a:pt x="4" y="1"/>
                  </a:cubicBezTo>
                  <a:cubicBezTo>
                    <a:pt x="1" y="2"/>
                    <a:pt x="0" y="4"/>
                    <a:pt x="0" y="7"/>
                  </a:cubicBezTo>
                  <a:cubicBezTo>
                    <a:pt x="1" y="17"/>
                    <a:pt x="1" y="17"/>
                    <a:pt x="1" y="17"/>
                  </a:cubicBezTo>
                  <a:cubicBezTo>
                    <a:pt x="2" y="20"/>
                    <a:pt x="5" y="22"/>
                    <a:pt x="7"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801"/>
            <p:cNvSpPr/>
            <p:nvPr/>
          </p:nvSpPr>
          <p:spPr bwMode="auto">
            <a:xfrm>
              <a:off x="4240213" y="7908926"/>
              <a:ext cx="44450" cy="82550"/>
            </a:xfrm>
            <a:custGeom>
              <a:avLst/>
              <a:gdLst>
                <a:gd name="T0" fmla="*/ 8 w 12"/>
                <a:gd name="T1" fmla="*/ 21 h 22"/>
                <a:gd name="T2" fmla="*/ 11 w 12"/>
                <a:gd name="T3" fmla="*/ 15 h 22"/>
                <a:gd name="T4" fmla="*/ 10 w 12"/>
                <a:gd name="T5" fmla="*/ 5 h 22"/>
                <a:gd name="T6" fmla="*/ 4 w 12"/>
                <a:gd name="T7" fmla="*/ 1 h 22"/>
                <a:gd name="T8" fmla="*/ 4 w 12"/>
                <a:gd name="T9" fmla="*/ 1 h 22"/>
                <a:gd name="T10" fmla="*/ 1 w 12"/>
                <a:gd name="T11" fmla="*/ 7 h 22"/>
                <a:gd name="T12" fmla="*/ 2 w 12"/>
                <a:gd name="T13" fmla="*/ 18 h 22"/>
                <a:gd name="T14" fmla="*/ 8 w 12"/>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2">
                  <a:moveTo>
                    <a:pt x="8" y="21"/>
                  </a:moveTo>
                  <a:cubicBezTo>
                    <a:pt x="10" y="21"/>
                    <a:pt x="12" y="18"/>
                    <a:pt x="11" y="15"/>
                  </a:cubicBezTo>
                  <a:cubicBezTo>
                    <a:pt x="10" y="5"/>
                    <a:pt x="10" y="5"/>
                    <a:pt x="10" y="5"/>
                  </a:cubicBezTo>
                  <a:cubicBezTo>
                    <a:pt x="10" y="2"/>
                    <a:pt x="7" y="0"/>
                    <a:pt x="4" y="1"/>
                  </a:cubicBezTo>
                  <a:cubicBezTo>
                    <a:pt x="4" y="1"/>
                    <a:pt x="4" y="1"/>
                    <a:pt x="4" y="1"/>
                  </a:cubicBezTo>
                  <a:cubicBezTo>
                    <a:pt x="2" y="2"/>
                    <a:pt x="0" y="4"/>
                    <a:pt x="1" y="7"/>
                  </a:cubicBezTo>
                  <a:cubicBezTo>
                    <a:pt x="2" y="18"/>
                    <a:pt x="2" y="18"/>
                    <a:pt x="2" y="18"/>
                  </a:cubicBezTo>
                  <a:cubicBezTo>
                    <a:pt x="2" y="20"/>
                    <a:pt x="5" y="22"/>
                    <a:pt x="8"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802"/>
            <p:cNvSpPr/>
            <p:nvPr/>
          </p:nvSpPr>
          <p:spPr bwMode="auto">
            <a:xfrm>
              <a:off x="4191000" y="7912101"/>
              <a:ext cx="46038" cy="82550"/>
            </a:xfrm>
            <a:custGeom>
              <a:avLst/>
              <a:gdLst>
                <a:gd name="T0" fmla="*/ 7 w 12"/>
                <a:gd name="T1" fmla="*/ 21 h 22"/>
                <a:gd name="T2" fmla="*/ 11 w 12"/>
                <a:gd name="T3" fmla="*/ 15 h 22"/>
                <a:gd name="T4" fmla="*/ 10 w 12"/>
                <a:gd name="T5" fmla="*/ 5 h 22"/>
                <a:gd name="T6" fmla="*/ 4 w 12"/>
                <a:gd name="T7" fmla="*/ 1 h 22"/>
                <a:gd name="T8" fmla="*/ 4 w 12"/>
                <a:gd name="T9" fmla="*/ 1 h 22"/>
                <a:gd name="T10" fmla="*/ 0 w 12"/>
                <a:gd name="T11" fmla="*/ 7 h 22"/>
                <a:gd name="T12" fmla="*/ 1 w 12"/>
                <a:gd name="T13" fmla="*/ 18 h 22"/>
                <a:gd name="T14" fmla="*/ 7 w 12"/>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2">
                  <a:moveTo>
                    <a:pt x="7" y="21"/>
                  </a:moveTo>
                  <a:cubicBezTo>
                    <a:pt x="10" y="21"/>
                    <a:pt x="12" y="18"/>
                    <a:pt x="11" y="15"/>
                  </a:cubicBezTo>
                  <a:cubicBezTo>
                    <a:pt x="10" y="5"/>
                    <a:pt x="10" y="5"/>
                    <a:pt x="10" y="5"/>
                  </a:cubicBezTo>
                  <a:cubicBezTo>
                    <a:pt x="9" y="2"/>
                    <a:pt x="7" y="0"/>
                    <a:pt x="4" y="1"/>
                  </a:cubicBezTo>
                  <a:cubicBezTo>
                    <a:pt x="4" y="1"/>
                    <a:pt x="4" y="1"/>
                    <a:pt x="4" y="1"/>
                  </a:cubicBezTo>
                  <a:cubicBezTo>
                    <a:pt x="1" y="2"/>
                    <a:pt x="0" y="5"/>
                    <a:pt x="0" y="7"/>
                  </a:cubicBezTo>
                  <a:cubicBezTo>
                    <a:pt x="1" y="18"/>
                    <a:pt x="1" y="18"/>
                    <a:pt x="1" y="18"/>
                  </a:cubicBezTo>
                  <a:cubicBezTo>
                    <a:pt x="2" y="20"/>
                    <a:pt x="5" y="22"/>
                    <a:pt x="7"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6" name="组合 115"/>
          <p:cNvGrpSpPr/>
          <p:nvPr/>
        </p:nvGrpSpPr>
        <p:grpSpPr>
          <a:xfrm>
            <a:off x="8467722" y="2871272"/>
            <a:ext cx="1663292" cy="938989"/>
            <a:chOff x="10102851" y="7832725"/>
            <a:chExt cx="2435225" cy="1374775"/>
          </a:xfrm>
        </p:grpSpPr>
        <p:sp>
          <p:nvSpPr>
            <p:cNvPr id="117" name="Freeform 368"/>
            <p:cNvSpPr/>
            <p:nvPr/>
          </p:nvSpPr>
          <p:spPr bwMode="auto">
            <a:xfrm>
              <a:off x="10102851" y="8858250"/>
              <a:ext cx="2435225" cy="349250"/>
            </a:xfrm>
            <a:custGeom>
              <a:avLst/>
              <a:gdLst>
                <a:gd name="T0" fmla="*/ 648 w 649"/>
                <a:gd name="T1" fmla="*/ 48 h 93"/>
                <a:gd name="T2" fmla="*/ 324 w 649"/>
                <a:gd name="T3" fmla="*/ 92 h 93"/>
                <a:gd name="T4" fmla="*/ 0 w 649"/>
                <a:gd name="T5" fmla="*/ 44 h 93"/>
                <a:gd name="T6" fmla="*/ 325 w 649"/>
                <a:gd name="T7" fmla="*/ 1 h 93"/>
                <a:gd name="T8" fmla="*/ 648 w 649"/>
                <a:gd name="T9" fmla="*/ 48 h 93"/>
              </a:gdLst>
              <a:ahLst/>
              <a:cxnLst>
                <a:cxn ang="0">
                  <a:pos x="T0" y="T1"/>
                </a:cxn>
                <a:cxn ang="0">
                  <a:pos x="T2" y="T3"/>
                </a:cxn>
                <a:cxn ang="0">
                  <a:pos x="T4" y="T5"/>
                </a:cxn>
                <a:cxn ang="0">
                  <a:pos x="T6" y="T7"/>
                </a:cxn>
                <a:cxn ang="0">
                  <a:pos x="T8" y="T9"/>
                </a:cxn>
              </a:cxnLst>
              <a:rect l="0" t="0" r="r" b="b"/>
              <a:pathLst>
                <a:path w="649" h="93">
                  <a:moveTo>
                    <a:pt x="648" y="48"/>
                  </a:moveTo>
                  <a:cubicBezTo>
                    <a:pt x="648" y="73"/>
                    <a:pt x="503" y="93"/>
                    <a:pt x="324" y="92"/>
                  </a:cubicBezTo>
                  <a:cubicBezTo>
                    <a:pt x="145" y="91"/>
                    <a:pt x="0" y="69"/>
                    <a:pt x="0" y="44"/>
                  </a:cubicBezTo>
                  <a:cubicBezTo>
                    <a:pt x="1" y="19"/>
                    <a:pt x="146" y="0"/>
                    <a:pt x="325" y="1"/>
                  </a:cubicBezTo>
                  <a:cubicBezTo>
                    <a:pt x="504" y="2"/>
                    <a:pt x="649" y="23"/>
                    <a:pt x="648" y="4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Oval 369"/>
            <p:cNvSpPr>
              <a:spLocks noChangeArrowheads="1"/>
            </p:cNvSpPr>
            <p:nvPr/>
          </p:nvSpPr>
          <p:spPr bwMode="auto">
            <a:xfrm>
              <a:off x="10233026" y="8024812"/>
              <a:ext cx="1069975" cy="1069975"/>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70"/>
            <p:cNvSpPr/>
            <p:nvPr/>
          </p:nvSpPr>
          <p:spPr bwMode="auto">
            <a:xfrm>
              <a:off x="10766426" y="8024812"/>
              <a:ext cx="536575" cy="1069975"/>
            </a:xfrm>
            <a:custGeom>
              <a:avLst/>
              <a:gdLst>
                <a:gd name="T0" fmla="*/ 0 w 143"/>
                <a:gd name="T1" fmla="*/ 0 h 285"/>
                <a:gd name="T2" fmla="*/ 143 w 143"/>
                <a:gd name="T3" fmla="*/ 143 h 285"/>
                <a:gd name="T4" fmla="*/ 0 w 143"/>
                <a:gd name="T5" fmla="*/ 285 h 285"/>
                <a:gd name="T6" fmla="*/ 0 w 143"/>
                <a:gd name="T7" fmla="*/ 0 h 285"/>
              </a:gdLst>
              <a:ahLst/>
              <a:cxnLst>
                <a:cxn ang="0">
                  <a:pos x="T0" y="T1"/>
                </a:cxn>
                <a:cxn ang="0">
                  <a:pos x="T2" y="T3"/>
                </a:cxn>
                <a:cxn ang="0">
                  <a:pos x="T4" y="T5"/>
                </a:cxn>
                <a:cxn ang="0">
                  <a:pos x="T6" y="T7"/>
                </a:cxn>
              </a:cxnLst>
              <a:rect l="0" t="0" r="r" b="b"/>
              <a:pathLst>
                <a:path w="143" h="285">
                  <a:moveTo>
                    <a:pt x="0" y="0"/>
                  </a:moveTo>
                  <a:cubicBezTo>
                    <a:pt x="79" y="0"/>
                    <a:pt x="143" y="64"/>
                    <a:pt x="143" y="143"/>
                  </a:cubicBezTo>
                  <a:cubicBezTo>
                    <a:pt x="143" y="221"/>
                    <a:pt x="79" y="285"/>
                    <a:pt x="0" y="285"/>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Oval 371"/>
            <p:cNvSpPr>
              <a:spLocks noChangeArrowheads="1"/>
            </p:cNvSpPr>
            <p:nvPr/>
          </p:nvSpPr>
          <p:spPr bwMode="auto">
            <a:xfrm>
              <a:off x="10353676" y="8143875"/>
              <a:ext cx="830263" cy="833438"/>
            </a:xfrm>
            <a:prstGeom prst="ellipse">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372"/>
            <p:cNvSpPr/>
            <p:nvPr/>
          </p:nvSpPr>
          <p:spPr bwMode="auto">
            <a:xfrm>
              <a:off x="10353676" y="8143875"/>
              <a:ext cx="665163" cy="777875"/>
            </a:xfrm>
            <a:custGeom>
              <a:avLst/>
              <a:gdLst>
                <a:gd name="T0" fmla="*/ 11 w 177"/>
                <a:gd name="T1" fmla="*/ 119 h 207"/>
                <a:gd name="T2" fmla="*/ 122 w 177"/>
                <a:gd name="T3" fmla="*/ 8 h 207"/>
                <a:gd name="T4" fmla="*/ 177 w 177"/>
                <a:gd name="T5" fmla="*/ 23 h 207"/>
                <a:gd name="T6" fmla="*/ 110 w 177"/>
                <a:gd name="T7" fmla="*/ 0 h 207"/>
                <a:gd name="T8" fmla="*/ 0 w 177"/>
                <a:gd name="T9" fmla="*/ 111 h 207"/>
                <a:gd name="T10" fmla="*/ 55 w 177"/>
                <a:gd name="T11" fmla="*/ 207 h 207"/>
                <a:gd name="T12" fmla="*/ 11 w 177"/>
                <a:gd name="T13" fmla="*/ 119 h 207"/>
              </a:gdLst>
              <a:ahLst/>
              <a:cxnLst>
                <a:cxn ang="0">
                  <a:pos x="T0" y="T1"/>
                </a:cxn>
                <a:cxn ang="0">
                  <a:pos x="T2" y="T3"/>
                </a:cxn>
                <a:cxn ang="0">
                  <a:pos x="T4" y="T5"/>
                </a:cxn>
                <a:cxn ang="0">
                  <a:pos x="T6" y="T7"/>
                </a:cxn>
                <a:cxn ang="0">
                  <a:pos x="T8" y="T9"/>
                </a:cxn>
                <a:cxn ang="0">
                  <a:pos x="T10" y="T11"/>
                </a:cxn>
                <a:cxn ang="0">
                  <a:pos x="T12" y="T13"/>
                </a:cxn>
              </a:cxnLst>
              <a:rect l="0" t="0" r="r" b="b"/>
              <a:pathLst>
                <a:path w="177" h="207">
                  <a:moveTo>
                    <a:pt x="11" y="119"/>
                  </a:moveTo>
                  <a:cubicBezTo>
                    <a:pt x="11" y="58"/>
                    <a:pt x="61" y="8"/>
                    <a:pt x="122" y="8"/>
                  </a:cubicBezTo>
                  <a:cubicBezTo>
                    <a:pt x="142" y="8"/>
                    <a:pt x="161" y="13"/>
                    <a:pt x="177" y="23"/>
                  </a:cubicBezTo>
                  <a:cubicBezTo>
                    <a:pt x="159" y="9"/>
                    <a:pt x="135" y="0"/>
                    <a:pt x="110" y="0"/>
                  </a:cubicBezTo>
                  <a:cubicBezTo>
                    <a:pt x="49" y="0"/>
                    <a:pt x="0" y="50"/>
                    <a:pt x="0" y="111"/>
                  </a:cubicBezTo>
                  <a:cubicBezTo>
                    <a:pt x="0" y="152"/>
                    <a:pt x="22" y="188"/>
                    <a:pt x="55" y="207"/>
                  </a:cubicBezTo>
                  <a:cubicBezTo>
                    <a:pt x="28" y="186"/>
                    <a:pt x="11" y="155"/>
                    <a:pt x="11" y="119"/>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Oval 373"/>
            <p:cNvSpPr>
              <a:spLocks noChangeArrowheads="1"/>
            </p:cNvSpPr>
            <p:nvPr/>
          </p:nvSpPr>
          <p:spPr bwMode="auto">
            <a:xfrm>
              <a:off x="10706101" y="8501062"/>
              <a:ext cx="120650" cy="120650"/>
            </a:xfrm>
            <a:prstGeom prst="ellipse">
              <a:avLst/>
            </a:pr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374"/>
            <p:cNvSpPr/>
            <p:nvPr/>
          </p:nvSpPr>
          <p:spPr bwMode="auto">
            <a:xfrm>
              <a:off x="10936288" y="8228012"/>
              <a:ext cx="28575" cy="33338"/>
            </a:xfrm>
            <a:custGeom>
              <a:avLst/>
              <a:gdLst>
                <a:gd name="T0" fmla="*/ 2 w 8"/>
                <a:gd name="T1" fmla="*/ 9 h 9"/>
                <a:gd name="T2" fmla="*/ 1 w 8"/>
                <a:gd name="T3" fmla="*/ 9 h 9"/>
                <a:gd name="T4" fmla="*/ 1 w 8"/>
                <a:gd name="T5" fmla="*/ 6 h 9"/>
                <a:gd name="T6" fmla="*/ 4 w 8"/>
                <a:gd name="T7" fmla="*/ 1 h 9"/>
                <a:gd name="T8" fmla="*/ 6 w 8"/>
                <a:gd name="T9" fmla="*/ 0 h 9"/>
                <a:gd name="T10" fmla="*/ 7 w 8"/>
                <a:gd name="T11" fmla="*/ 3 h 9"/>
                <a:gd name="T12" fmla="*/ 4 w 8"/>
                <a:gd name="T13" fmla="*/ 8 h 9"/>
                <a:gd name="T14" fmla="*/ 2 w 8"/>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2" y="9"/>
                  </a:moveTo>
                  <a:cubicBezTo>
                    <a:pt x="2" y="9"/>
                    <a:pt x="2" y="9"/>
                    <a:pt x="1" y="9"/>
                  </a:cubicBezTo>
                  <a:cubicBezTo>
                    <a:pt x="0" y="8"/>
                    <a:pt x="0" y="7"/>
                    <a:pt x="1" y="6"/>
                  </a:cubicBezTo>
                  <a:cubicBezTo>
                    <a:pt x="4" y="1"/>
                    <a:pt x="4" y="1"/>
                    <a:pt x="4" y="1"/>
                  </a:cubicBezTo>
                  <a:cubicBezTo>
                    <a:pt x="4" y="0"/>
                    <a:pt x="5" y="0"/>
                    <a:pt x="6" y="0"/>
                  </a:cubicBezTo>
                  <a:cubicBezTo>
                    <a:pt x="7" y="1"/>
                    <a:pt x="8" y="2"/>
                    <a:pt x="7" y="3"/>
                  </a:cubicBezTo>
                  <a:cubicBezTo>
                    <a:pt x="4" y="8"/>
                    <a:pt x="4" y="8"/>
                    <a:pt x="4" y="8"/>
                  </a:cubicBezTo>
                  <a:cubicBezTo>
                    <a:pt x="4" y="9"/>
                    <a:pt x="3" y="9"/>
                    <a:pt x="2" y="9"/>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375"/>
            <p:cNvSpPr/>
            <p:nvPr/>
          </p:nvSpPr>
          <p:spPr bwMode="auto">
            <a:xfrm>
              <a:off x="10571163" y="8858250"/>
              <a:ext cx="26988" cy="36513"/>
            </a:xfrm>
            <a:custGeom>
              <a:avLst/>
              <a:gdLst>
                <a:gd name="T0" fmla="*/ 2 w 7"/>
                <a:gd name="T1" fmla="*/ 10 h 10"/>
                <a:gd name="T2" fmla="*/ 1 w 7"/>
                <a:gd name="T3" fmla="*/ 9 h 10"/>
                <a:gd name="T4" fmla="*/ 0 w 7"/>
                <a:gd name="T5" fmla="*/ 7 h 10"/>
                <a:gd name="T6" fmla="*/ 3 w 7"/>
                <a:gd name="T7" fmla="*/ 1 h 10"/>
                <a:gd name="T8" fmla="*/ 6 w 7"/>
                <a:gd name="T9" fmla="*/ 1 h 10"/>
                <a:gd name="T10" fmla="*/ 7 w 7"/>
                <a:gd name="T11" fmla="*/ 3 h 10"/>
                <a:gd name="T12" fmla="*/ 4 w 7"/>
                <a:gd name="T13" fmla="*/ 9 h 10"/>
                <a:gd name="T14" fmla="*/ 2 w 7"/>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2" y="10"/>
                  </a:moveTo>
                  <a:cubicBezTo>
                    <a:pt x="2" y="10"/>
                    <a:pt x="1" y="10"/>
                    <a:pt x="1" y="9"/>
                  </a:cubicBezTo>
                  <a:cubicBezTo>
                    <a:pt x="0" y="9"/>
                    <a:pt x="0" y="8"/>
                    <a:pt x="0" y="7"/>
                  </a:cubicBezTo>
                  <a:cubicBezTo>
                    <a:pt x="3" y="1"/>
                    <a:pt x="3" y="1"/>
                    <a:pt x="3" y="1"/>
                  </a:cubicBezTo>
                  <a:cubicBezTo>
                    <a:pt x="4" y="0"/>
                    <a:pt x="5" y="0"/>
                    <a:pt x="6" y="1"/>
                  </a:cubicBezTo>
                  <a:cubicBezTo>
                    <a:pt x="7" y="1"/>
                    <a:pt x="7" y="2"/>
                    <a:pt x="7" y="3"/>
                  </a:cubicBezTo>
                  <a:cubicBezTo>
                    <a:pt x="4" y="9"/>
                    <a:pt x="4" y="9"/>
                    <a:pt x="4" y="9"/>
                  </a:cubicBezTo>
                  <a:cubicBezTo>
                    <a:pt x="3" y="9"/>
                    <a:pt x="3" y="10"/>
                    <a:pt x="2" y="10"/>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376"/>
            <p:cNvSpPr/>
            <p:nvPr/>
          </p:nvSpPr>
          <p:spPr bwMode="auto">
            <a:xfrm>
              <a:off x="11066463" y="8729662"/>
              <a:ext cx="34925" cy="26988"/>
            </a:xfrm>
            <a:custGeom>
              <a:avLst/>
              <a:gdLst>
                <a:gd name="T0" fmla="*/ 7 w 9"/>
                <a:gd name="T1" fmla="*/ 7 h 7"/>
                <a:gd name="T2" fmla="*/ 6 w 9"/>
                <a:gd name="T3" fmla="*/ 7 h 7"/>
                <a:gd name="T4" fmla="*/ 1 w 9"/>
                <a:gd name="T5" fmla="*/ 4 h 7"/>
                <a:gd name="T6" fmla="*/ 0 w 9"/>
                <a:gd name="T7" fmla="*/ 1 h 7"/>
                <a:gd name="T8" fmla="*/ 3 w 9"/>
                <a:gd name="T9" fmla="*/ 0 h 7"/>
                <a:gd name="T10" fmla="*/ 8 w 9"/>
                <a:gd name="T11" fmla="*/ 3 h 7"/>
                <a:gd name="T12" fmla="*/ 9 w 9"/>
                <a:gd name="T13" fmla="*/ 6 h 7"/>
                <a:gd name="T14" fmla="*/ 7 w 9"/>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7" y="7"/>
                  </a:moveTo>
                  <a:cubicBezTo>
                    <a:pt x="7" y="7"/>
                    <a:pt x="6" y="7"/>
                    <a:pt x="6" y="7"/>
                  </a:cubicBezTo>
                  <a:cubicBezTo>
                    <a:pt x="1" y="4"/>
                    <a:pt x="1" y="4"/>
                    <a:pt x="1" y="4"/>
                  </a:cubicBezTo>
                  <a:cubicBezTo>
                    <a:pt x="0" y="3"/>
                    <a:pt x="0" y="2"/>
                    <a:pt x="0" y="1"/>
                  </a:cubicBezTo>
                  <a:cubicBezTo>
                    <a:pt x="1" y="0"/>
                    <a:pt x="2" y="0"/>
                    <a:pt x="3" y="0"/>
                  </a:cubicBezTo>
                  <a:cubicBezTo>
                    <a:pt x="8" y="3"/>
                    <a:pt x="8" y="3"/>
                    <a:pt x="8" y="3"/>
                  </a:cubicBezTo>
                  <a:cubicBezTo>
                    <a:pt x="9" y="4"/>
                    <a:pt x="9" y="5"/>
                    <a:pt x="9" y="6"/>
                  </a:cubicBezTo>
                  <a:cubicBezTo>
                    <a:pt x="8" y="7"/>
                    <a:pt x="8" y="7"/>
                    <a:pt x="7" y="7"/>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377"/>
            <p:cNvSpPr/>
            <p:nvPr/>
          </p:nvSpPr>
          <p:spPr bwMode="auto">
            <a:xfrm>
              <a:off x="10433051" y="8362950"/>
              <a:ext cx="36513" cy="30163"/>
            </a:xfrm>
            <a:custGeom>
              <a:avLst/>
              <a:gdLst>
                <a:gd name="T0" fmla="*/ 8 w 10"/>
                <a:gd name="T1" fmla="*/ 8 h 8"/>
                <a:gd name="T2" fmla="*/ 7 w 10"/>
                <a:gd name="T3" fmla="*/ 7 h 8"/>
                <a:gd name="T4" fmla="*/ 1 w 10"/>
                <a:gd name="T5" fmla="*/ 4 h 8"/>
                <a:gd name="T6" fmla="*/ 1 w 10"/>
                <a:gd name="T7" fmla="*/ 2 h 8"/>
                <a:gd name="T8" fmla="*/ 3 w 10"/>
                <a:gd name="T9" fmla="*/ 1 h 8"/>
                <a:gd name="T10" fmla="*/ 9 w 10"/>
                <a:gd name="T11" fmla="*/ 4 h 8"/>
                <a:gd name="T12" fmla="*/ 9 w 10"/>
                <a:gd name="T13" fmla="*/ 7 h 8"/>
                <a:gd name="T14" fmla="*/ 8 w 10"/>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8" y="8"/>
                  </a:moveTo>
                  <a:cubicBezTo>
                    <a:pt x="7" y="8"/>
                    <a:pt x="7" y="8"/>
                    <a:pt x="7" y="7"/>
                  </a:cubicBezTo>
                  <a:cubicBezTo>
                    <a:pt x="1" y="4"/>
                    <a:pt x="1" y="4"/>
                    <a:pt x="1" y="4"/>
                  </a:cubicBezTo>
                  <a:cubicBezTo>
                    <a:pt x="0" y="4"/>
                    <a:pt x="0" y="3"/>
                    <a:pt x="1" y="2"/>
                  </a:cubicBezTo>
                  <a:cubicBezTo>
                    <a:pt x="1" y="1"/>
                    <a:pt x="2" y="0"/>
                    <a:pt x="3" y="1"/>
                  </a:cubicBezTo>
                  <a:cubicBezTo>
                    <a:pt x="9" y="4"/>
                    <a:pt x="9" y="4"/>
                    <a:pt x="9" y="4"/>
                  </a:cubicBezTo>
                  <a:cubicBezTo>
                    <a:pt x="10" y="5"/>
                    <a:pt x="10" y="6"/>
                    <a:pt x="9" y="7"/>
                  </a:cubicBezTo>
                  <a:cubicBezTo>
                    <a:pt x="9" y="7"/>
                    <a:pt x="8" y="8"/>
                    <a:pt x="8" y="8"/>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378"/>
            <p:cNvSpPr/>
            <p:nvPr/>
          </p:nvSpPr>
          <p:spPr bwMode="auto">
            <a:xfrm>
              <a:off x="10571163" y="8228012"/>
              <a:ext cx="26988" cy="33338"/>
            </a:xfrm>
            <a:custGeom>
              <a:avLst/>
              <a:gdLst>
                <a:gd name="T0" fmla="*/ 5 w 7"/>
                <a:gd name="T1" fmla="*/ 9 h 9"/>
                <a:gd name="T2" fmla="*/ 3 w 7"/>
                <a:gd name="T3" fmla="*/ 8 h 9"/>
                <a:gd name="T4" fmla="*/ 0 w 7"/>
                <a:gd name="T5" fmla="*/ 3 h 9"/>
                <a:gd name="T6" fmla="*/ 1 w 7"/>
                <a:gd name="T7" fmla="*/ 0 h 9"/>
                <a:gd name="T8" fmla="*/ 4 w 7"/>
                <a:gd name="T9" fmla="*/ 1 h 9"/>
                <a:gd name="T10" fmla="*/ 7 w 7"/>
                <a:gd name="T11" fmla="*/ 6 h 9"/>
                <a:gd name="T12" fmla="*/ 6 w 7"/>
                <a:gd name="T13" fmla="*/ 9 h 9"/>
                <a:gd name="T14" fmla="*/ 5 w 7"/>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5" y="9"/>
                  </a:moveTo>
                  <a:cubicBezTo>
                    <a:pt x="4" y="9"/>
                    <a:pt x="4" y="9"/>
                    <a:pt x="3" y="8"/>
                  </a:cubicBezTo>
                  <a:cubicBezTo>
                    <a:pt x="0" y="3"/>
                    <a:pt x="0" y="3"/>
                    <a:pt x="0" y="3"/>
                  </a:cubicBezTo>
                  <a:cubicBezTo>
                    <a:pt x="0" y="2"/>
                    <a:pt x="0" y="1"/>
                    <a:pt x="1" y="0"/>
                  </a:cubicBezTo>
                  <a:cubicBezTo>
                    <a:pt x="2" y="0"/>
                    <a:pt x="3" y="0"/>
                    <a:pt x="4" y="1"/>
                  </a:cubicBezTo>
                  <a:cubicBezTo>
                    <a:pt x="7" y="6"/>
                    <a:pt x="7" y="6"/>
                    <a:pt x="7" y="6"/>
                  </a:cubicBezTo>
                  <a:cubicBezTo>
                    <a:pt x="7" y="7"/>
                    <a:pt x="7" y="8"/>
                    <a:pt x="6" y="9"/>
                  </a:cubicBezTo>
                  <a:cubicBezTo>
                    <a:pt x="6" y="9"/>
                    <a:pt x="6" y="9"/>
                    <a:pt x="5" y="9"/>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379"/>
            <p:cNvSpPr/>
            <p:nvPr/>
          </p:nvSpPr>
          <p:spPr bwMode="auto">
            <a:xfrm>
              <a:off x="10936288" y="8858250"/>
              <a:ext cx="28575" cy="36513"/>
            </a:xfrm>
            <a:custGeom>
              <a:avLst/>
              <a:gdLst>
                <a:gd name="T0" fmla="*/ 5 w 8"/>
                <a:gd name="T1" fmla="*/ 10 h 10"/>
                <a:gd name="T2" fmla="*/ 4 w 8"/>
                <a:gd name="T3" fmla="*/ 9 h 10"/>
                <a:gd name="T4" fmla="*/ 1 w 8"/>
                <a:gd name="T5" fmla="*/ 3 h 10"/>
                <a:gd name="T6" fmla="*/ 1 w 8"/>
                <a:gd name="T7" fmla="*/ 1 h 10"/>
                <a:gd name="T8" fmla="*/ 4 w 8"/>
                <a:gd name="T9" fmla="*/ 1 h 10"/>
                <a:gd name="T10" fmla="*/ 7 w 8"/>
                <a:gd name="T11" fmla="*/ 7 h 10"/>
                <a:gd name="T12" fmla="*/ 6 w 8"/>
                <a:gd name="T13" fmla="*/ 9 h 10"/>
                <a:gd name="T14" fmla="*/ 5 w 8"/>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5" y="10"/>
                  </a:moveTo>
                  <a:cubicBezTo>
                    <a:pt x="5" y="10"/>
                    <a:pt x="4" y="9"/>
                    <a:pt x="4" y="9"/>
                  </a:cubicBezTo>
                  <a:cubicBezTo>
                    <a:pt x="1" y="3"/>
                    <a:pt x="1" y="3"/>
                    <a:pt x="1" y="3"/>
                  </a:cubicBezTo>
                  <a:cubicBezTo>
                    <a:pt x="0" y="2"/>
                    <a:pt x="0" y="1"/>
                    <a:pt x="1" y="1"/>
                  </a:cubicBezTo>
                  <a:cubicBezTo>
                    <a:pt x="2" y="0"/>
                    <a:pt x="3" y="0"/>
                    <a:pt x="4" y="1"/>
                  </a:cubicBezTo>
                  <a:cubicBezTo>
                    <a:pt x="7" y="7"/>
                    <a:pt x="7" y="7"/>
                    <a:pt x="7" y="7"/>
                  </a:cubicBezTo>
                  <a:cubicBezTo>
                    <a:pt x="8" y="8"/>
                    <a:pt x="7" y="9"/>
                    <a:pt x="6" y="9"/>
                  </a:cubicBezTo>
                  <a:cubicBezTo>
                    <a:pt x="6" y="10"/>
                    <a:pt x="6" y="10"/>
                    <a:pt x="5" y="10"/>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380"/>
            <p:cNvSpPr/>
            <p:nvPr/>
          </p:nvSpPr>
          <p:spPr bwMode="auto">
            <a:xfrm>
              <a:off x="10433051" y="8729662"/>
              <a:ext cx="36513" cy="26988"/>
            </a:xfrm>
            <a:custGeom>
              <a:avLst/>
              <a:gdLst>
                <a:gd name="T0" fmla="*/ 2 w 10"/>
                <a:gd name="T1" fmla="*/ 7 h 7"/>
                <a:gd name="T2" fmla="*/ 1 w 10"/>
                <a:gd name="T3" fmla="*/ 6 h 7"/>
                <a:gd name="T4" fmla="*/ 1 w 10"/>
                <a:gd name="T5" fmla="*/ 3 h 7"/>
                <a:gd name="T6" fmla="*/ 7 w 10"/>
                <a:gd name="T7" fmla="*/ 0 h 7"/>
                <a:gd name="T8" fmla="*/ 9 w 10"/>
                <a:gd name="T9" fmla="*/ 1 h 7"/>
                <a:gd name="T10" fmla="*/ 9 w 10"/>
                <a:gd name="T11" fmla="*/ 4 h 7"/>
                <a:gd name="T12" fmla="*/ 3 w 10"/>
                <a:gd name="T13" fmla="*/ 7 h 7"/>
                <a:gd name="T14" fmla="*/ 2 w 10"/>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2" y="7"/>
                  </a:moveTo>
                  <a:cubicBezTo>
                    <a:pt x="2" y="7"/>
                    <a:pt x="1" y="7"/>
                    <a:pt x="1" y="6"/>
                  </a:cubicBezTo>
                  <a:cubicBezTo>
                    <a:pt x="0" y="5"/>
                    <a:pt x="0" y="4"/>
                    <a:pt x="1" y="3"/>
                  </a:cubicBezTo>
                  <a:cubicBezTo>
                    <a:pt x="7" y="0"/>
                    <a:pt x="7" y="0"/>
                    <a:pt x="7" y="0"/>
                  </a:cubicBezTo>
                  <a:cubicBezTo>
                    <a:pt x="8" y="0"/>
                    <a:pt x="9" y="0"/>
                    <a:pt x="9" y="1"/>
                  </a:cubicBezTo>
                  <a:cubicBezTo>
                    <a:pt x="10" y="2"/>
                    <a:pt x="10" y="3"/>
                    <a:pt x="9" y="4"/>
                  </a:cubicBezTo>
                  <a:cubicBezTo>
                    <a:pt x="3" y="7"/>
                    <a:pt x="3" y="7"/>
                    <a:pt x="3" y="7"/>
                  </a:cubicBezTo>
                  <a:cubicBezTo>
                    <a:pt x="3" y="7"/>
                    <a:pt x="3" y="7"/>
                    <a:pt x="2" y="7"/>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381"/>
            <p:cNvSpPr/>
            <p:nvPr/>
          </p:nvSpPr>
          <p:spPr bwMode="auto">
            <a:xfrm>
              <a:off x="11066463" y="8362950"/>
              <a:ext cx="34925" cy="30163"/>
            </a:xfrm>
            <a:custGeom>
              <a:avLst/>
              <a:gdLst>
                <a:gd name="T0" fmla="*/ 2 w 9"/>
                <a:gd name="T1" fmla="*/ 8 h 8"/>
                <a:gd name="T2" fmla="*/ 0 w 9"/>
                <a:gd name="T3" fmla="*/ 7 h 8"/>
                <a:gd name="T4" fmla="*/ 1 w 9"/>
                <a:gd name="T5" fmla="*/ 4 h 8"/>
                <a:gd name="T6" fmla="*/ 6 w 9"/>
                <a:gd name="T7" fmla="*/ 1 h 8"/>
                <a:gd name="T8" fmla="*/ 9 w 9"/>
                <a:gd name="T9" fmla="*/ 2 h 8"/>
                <a:gd name="T10" fmla="*/ 8 w 9"/>
                <a:gd name="T11" fmla="*/ 4 h 8"/>
                <a:gd name="T12" fmla="*/ 3 w 9"/>
                <a:gd name="T13" fmla="*/ 7 h 8"/>
                <a:gd name="T14" fmla="*/ 2 w 9"/>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2" y="8"/>
                  </a:moveTo>
                  <a:cubicBezTo>
                    <a:pt x="1" y="8"/>
                    <a:pt x="0" y="7"/>
                    <a:pt x="0" y="7"/>
                  </a:cubicBezTo>
                  <a:cubicBezTo>
                    <a:pt x="0" y="6"/>
                    <a:pt x="0" y="5"/>
                    <a:pt x="1" y="4"/>
                  </a:cubicBezTo>
                  <a:cubicBezTo>
                    <a:pt x="6" y="1"/>
                    <a:pt x="6" y="1"/>
                    <a:pt x="6" y="1"/>
                  </a:cubicBezTo>
                  <a:cubicBezTo>
                    <a:pt x="7" y="0"/>
                    <a:pt x="8" y="1"/>
                    <a:pt x="9" y="2"/>
                  </a:cubicBezTo>
                  <a:cubicBezTo>
                    <a:pt x="9" y="3"/>
                    <a:pt x="9" y="4"/>
                    <a:pt x="8" y="4"/>
                  </a:cubicBezTo>
                  <a:cubicBezTo>
                    <a:pt x="3" y="7"/>
                    <a:pt x="3" y="7"/>
                    <a:pt x="3" y="7"/>
                  </a:cubicBezTo>
                  <a:cubicBezTo>
                    <a:pt x="2" y="8"/>
                    <a:pt x="2" y="8"/>
                    <a:pt x="2" y="8"/>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382"/>
            <p:cNvSpPr/>
            <p:nvPr/>
          </p:nvSpPr>
          <p:spPr bwMode="auto">
            <a:xfrm>
              <a:off x="10383838" y="8553450"/>
              <a:ext cx="38100" cy="15875"/>
            </a:xfrm>
            <a:custGeom>
              <a:avLst/>
              <a:gdLst>
                <a:gd name="T0" fmla="*/ 8 w 10"/>
                <a:gd name="T1" fmla="*/ 4 h 4"/>
                <a:gd name="T2" fmla="*/ 2 w 10"/>
                <a:gd name="T3" fmla="*/ 4 h 4"/>
                <a:gd name="T4" fmla="*/ 0 w 10"/>
                <a:gd name="T5" fmla="*/ 2 h 4"/>
                <a:gd name="T6" fmla="*/ 2 w 10"/>
                <a:gd name="T7" fmla="*/ 0 h 4"/>
                <a:gd name="T8" fmla="*/ 8 w 10"/>
                <a:gd name="T9" fmla="*/ 0 h 4"/>
                <a:gd name="T10" fmla="*/ 10 w 10"/>
                <a:gd name="T11" fmla="*/ 2 h 4"/>
                <a:gd name="T12" fmla="*/ 8 w 1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8" y="4"/>
                  </a:moveTo>
                  <a:cubicBezTo>
                    <a:pt x="2" y="4"/>
                    <a:pt x="2" y="4"/>
                    <a:pt x="2" y="4"/>
                  </a:cubicBezTo>
                  <a:cubicBezTo>
                    <a:pt x="1" y="4"/>
                    <a:pt x="0" y="3"/>
                    <a:pt x="0" y="2"/>
                  </a:cubicBezTo>
                  <a:cubicBezTo>
                    <a:pt x="0" y="1"/>
                    <a:pt x="1" y="0"/>
                    <a:pt x="2" y="0"/>
                  </a:cubicBezTo>
                  <a:cubicBezTo>
                    <a:pt x="8" y="0"/>
                    <a:pt x="8" y="0"/>
                    <a:pt x="8" y="0"/>
                  </a:cubicBezTo>
                  <a:cubicBezTo>
                    <a:pt x="9" y="0"/>
                    <a:pt x="10" y="1"/>
                    <a:pt x="10" y="2"/>
                  </a:cubicBezTo>
                  <a:cubicBezTo>
                    <a:pt x="10" y="3"/>
                    <a:pt x="9" y="4"/>
                    <a:pt x="8" y="4"/>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383"/>
            <p:cNvSpPr/>
            <p:nvPr/>
          </p:nvSpPr>
          <p:spPr bwMode="auto">
            <a:xfrm>
              <a:off x="11112501" y="8553450"/>
              <a:ext cx="36513" cy="15875"/>
            </a:xfrm>
            <a:custGeom>
              <a:avLst/>
              <a:gdLst>
                <a:gd name="T0" fmla="*/ 2 w 10"/>
                <a:gd name="T1" fmla="*/ 4 h 4"/>
                <a:gd name="T2" fmla="*/ 0 w 10"/>
                <a:gd name="T3" fmla="*/ 2 h 4"/>
                <a:gd name="T4" fmla="*/ 2 w 10"/>
                <a:gd name="T5" fmla="*/ 0 h 4"/>
                <a:gd name="T6" fmla="*/ 8 w 10"/>
                <a:gd name="T7" fmla="*/ 0 h 4"/>
                <a:gd name="T8" fmla="*/ 8 w 10"/>
                <a:gd name="T9" fmla="*/ 0 h 4"/>
                <a:gd name="T10" fmla="*/ 10 w 10"/>
                <a:gd name="T11" fmla="*/ 2 h 4"/>
                <a:gd name="T12" fmla="*/ 8 w 10"/>
                <a:gd name="T13" fmla="*/ 4 h 4"/>
                <a:gd name="T14" fmla="*/ 2 w 10"/>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
                  <a:moveTo>
                    <a:pt x="2" y="4"/>
                  </a:moveTo>
                  <a:cubicBezTo>
                    <a:pt x="1" y="4"/>
                    <a:pt x="0" y="3"/>
                    <a:pt x="0" y="2"/>
                  </a:cubicBezTo>
                  <a:cubicBezTo>
                    <a:pt x="0" y="1"/>
                    <a:pt x="1" y="0"/>
                    <a:pt x="2" y="0"/>
                  </a:cubicBezTo>
                  <a:cubicBezTo>
                    <a:pt x="8" y="0"/>
                    <a:pt x="8" y="0"/>
                    <a:pt x="8" y="0"/>
                  </a:cubicBezTo>
                  <a:cubicBezTo>
                    <a:pt x="8" y="0"/>
                    <a:pt x="8" y="0"/>
                    <a:pt x="8" y="0"/>
                  </a:cubicBezTo>
                  <a:cubicBezTo>
                    <a:pt x="10" y="0"/>
                    <a:pt x="10" y="1"/>
                    <a:pt x="10" y="2"/>
                  </a:cubicBezTo>
                  <a:cubicBezTo>
                    <a:pt x="10" y="3"/>
                    <a:pt x="10" y="4"/>
                    <a:pt x="8" y="4"/>
                  </a:cubicBezTo>
                  <a:cubicBezTo>
                    <a:pt x="2" y="4"/>
                    <a:pt x="2" y="4"/>
                    <a:pt x="2" y="4"/>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384"/>
            <p:cNvSpPr/>
            <p:nvPr/>
          </p:nvSpPr>
          <p:spPr bwMode="auto">
            <a:xfrm>
              <a:off x="10758488" y="8905875"/>
              <a:ext cx="15875" cy="38100"/>
            </a:xfrm>
            <a:custGeom>
              <a:avLst/>
              <a:gdLst>
                <a:gd name="T0" fmla="*/ 2 w 4"/>
                <a:gd name="T1" fmla="*/ 10 h 10"/>
                <a:gd name="T2" fmla="*/ 2 w 4"/>
                <a:gd name="T3" fmla="*/ 10 h 10"/>
                <a:gd name="T4" fmla="*/ 0 w 4"/>
                <a:gd name="T5" fmla="*/ 8 h 10"/>
                <a:gd name="T6" fmla="*/ 0 w 4"/>
                <a:gd name="T7" fmla="*/ 2 h 10"/>
                <a:gd name="T8" fmla="*/ 2 w 4"/>
                <a:gd name="T9" fmla="*/ 0 h 10"/>
                <a:gd name="T10" fmla="*/ 2 w 4"/>
                <a:gd name="T11" fmla="*/ 0 h 10"/>
                <a:gd name="T12" fmla="*/ 4 w 4"/>
                <a:gd name="T13" fmla="*/ 2 h 10"/>
                <a:gd name="T14" fmla="*/ 4 w 4"/>
                <a:gd name="T15" fmla="*/ 8 h 10"/>
                <a:gd name="T16" fmla="*/ 2 w 4"/>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0">
                  <a:moveTo>
                    <a:pt x="2" y="10"/>
                  </a:moveTo>
                  <a:cubicBezTo>
                    <a:pt x="2" y="10"/>
                    <a:pt x="2" y="10"/>
                    <a:pt x="2" y="10"/>
                  </a:cubicBezTo>
                  <a:cubicBezTo>
                    <a:pt x="1" y="10"/>
                    <a:pt x="0" y="9"/>
                    <a:pt x="0" y="8"/>
                  </a:cubicBezTo>
                  <a:cubicBezTo>
                    <a:pt x="0" y="2"/>
                    <a:pt x="0" y="2"/>
                    <a:pt x="0" y="2"/>
                  </a:cubicBezTo>
                  <a:cubicBezTo>
                    <a:pt x="0" y="1"/>
                    <a:pt x="1" y="0"/>
                    <a:pt x="2" y="0"/>
                  </a:cubicBezTo>
                  <a:cubicBezTo>
                    <a:pt x="2" y="0"/>
                    <a:pt x="2" y="0"/>
                    <a:pt x="2" y="0"/>
                  </a:cubicBezTo>
                  <a:cubicBezTo>
                    <a:pt x="3" y="0"/>
                    <a:pt x="4" y="1"/>
                    <a:pt x="4" y="2"/>
                  </a:cubicBezTo>
                  <a:cubicBezTo>
                    <a:pt x="4" y="8"/>
                    <a:pt x="4" y="8"/>
                    <a:pt x="4" y="8"/>
                  </a:cubicBezTo>
                  <a:cubicBezTo>
                    <a:pt x="4" y="9"/>
                    <a:pt x="3" y="10"/>
                    <a:pt x="2" y="10"/>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385"/>
            <p:cNvSpPr/>
            <p:nvPr/>
          </p:nvSpPr>
          <p:spPr bwMode="auto">
            <a:xfrm>
              <a:off x="10758488" y="8178800"/>
              <a:ext cx="15875" cy="36513"/>
            </a:xfrm>
            <a:custGeom>
              <a:avLst/>
              <a:gdLst>
                <a:gd name="T0" fmla="*/ 2 w 4"/>
                <a:gd name="T1" fmla="*/ 10 h 10"/>
                <a:gd name="T2" fmla="*/ 0 w 4"/>
                <a:gd name="T3" fmla="*/ 8 h 10"/>
                <a:gd name="T4" fmla="*/ 0 w 4"/>
                <a:gd name="T5" fmla="*/ 2 h 10"/>
                <a:gd name="T6" fmla="*/ 2 w 4"/>
                <a:gd name="T7" fmla="*/ 0 h 10"/>
                <a:gd name="T8" fmla="*/ 4 w 4"/>
                <a:gd name="T9" fmla="*/ 2 h 10"/>
                <a:gd name="T10" fmla="*/ 4 w 4"/>
                <a:gd name="T11" fmla="*/ 8 h 10"/>
                <a:gd name="T12" fmla="*/ 2 w 4"/>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2" y="10"/>
                  </a:moveTo>
                  <a:cubicBezTo>
                    <a:pt x="1" y="10"/>
                    <a:pt x="0" y="9"/>
                    <a:pt x="0" y="8"/>
                  </a:cubicBezTo>
                  <a:cubicBezTo>
                    <a:pt x="0" y="2"/>
                    <a:pt x="0" y="2"/>
                    <a:pt x="0" y="2"/>
                  </a:cubicBezTo>
                  <a:cubicBezTo>
                    <a:pt x="0" y="0"/>
                    <a:pt x="1" y="0"/>
                    <a:pt x="2" y="0"/>
                  </a:cubicBezTo>
                  <a:cubicBezTo>
                    <a:pt x="3" y="0"/>
                    <a:pt x="4" y="0"/>
                    <a:pt x="4" y="2"/>
                  </a:cubicBezTo>
                  <a:cubicBezTo>
                    <a:pt x="4" y="8"/>
                    <a:pt x="4" y="8"/>
                    <a:pt x="4" y="8"/>
                  </a:cubicBezTo>
                  <a:cubicBezTo>
                    <a:pt x="4" y="9"/>
                    <a:pt x="3" y="10"/>
                    <a:pt x="2" y="10"/>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386"/>
            <p:cNvSpPr/>
            <p:nvPr/>
          </p:nvSpPr>
          <p:spPr bwMode="auto">
            <a:xfrm>
              <a:off x="10752138" y="8542337"/>
              <a:ext cx="176213" cy="277813"/>
            </a:xfrm>
            <a:custGeom>
              <a:avLst/>
              <a:gdLst>
                <a:gd name="T0" fmla="*/ 42 w 47"/>
                <a:gd name="T1" fmla="*/ 74 h 74"/>
                <a:gd name="T2" fmla="*/ 39 w 47"/>
                <a:gd name="T3" fmla="*/ 72 h 74"/>
                <a:gd name="T4" fmla="*/ 1 w 47"/>
                <a:gd name="T5" fmla="*/ 7 h 74"/>
                <a:gd name="T6" fmla="*/ 2 w 47"/>
                <a:gd name="T7" fmla="*/ 1 h 74"/>
                <a:gd name="T8" fmla="*/ 8 w 47"/>
                <a:gd name="T9" fmla="*/ 3 h 74"/>
                <a:gd name="T10" fmla="*/ 46 w 47"/>
                <a:gd name="T11" fmla="*/ 68 h 74"/>
                <a:gd name="T12" fmla="*/ 44 w 47"/>
                <a:gd name="T13" fmla="*/ 73 h 74"/>
                <a:gd name="T14" fmla="*/ 42 w 47"/>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74">
                  <a:moveTo>
                    <a:pt x="42" y="74"/>
                  </a:moveTo>
                  <a:cubicBezTo>
                    <a:pt x="41" y="74"/>
                    <a:pt x="40" y="73"/>
                    <a:pt x="39" y="72"/>
                  </a:cubicBezTo>
                  <a:cubicBezTo>
                    <a:pt x="1" y="7"/>
                    <a:pt x="1" y="7"/>
                    <a:pt x="1" y="7"/>
                  </a:cubicBezTo>
                  <a:cubicBezTo>
                    <a:pt x="0" y="5"/>
                    <a:pt x="0" y="2"/>
                    <a:pt x="2" y="1"/>
                  </a:cubicBezTo>
                  <a:cubicBezTo>
                    <a:pt x="4" y="0"/>
                    <a:pt x="7" y="1"/>
                    <a:pt x="8" y="3"/>
                  </a:cubicBezTo>
                  <a:cubicBezTo>
                    <a:pt x="46" y="68"/>
                    <a:pt x="46" y="68"/>
                    <a:pt x="46" y="68"/>
                  </a:cubicBezTo>
                  <a:cubicBezTo>
                    <a:pt x="47" y="70"/>
                    <a:pt x="46" y="72"/>
                    <a:pt x="44" y="73"/>
                  </a:cubicBezTo>
                  <a:cubicBezTo>
                    <a:pt x="44" y="74"/>
                    <a:pt x="43" y="74"/>
                    <a:pt x="42" y="74"/>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387"/>
            <p:cNvSpPr/>
            <p:nvPr/>
          </p:nvSpPr>
          <p:spPr bwMode="auto">
            <a:xfrm>
              <a:off x="10567988" y="8550275"/>
              <a:ext cx="209550" cy="146050"/>
            </a:xfrm>
            <a:custGeom>
              <a:avLst/>
              <a:gdLst>
                <a:gd name="T0" fmla="*/ 4 w 56"/>
                <a:gd name="T1" fmla="*/ 39 h 39"/>
                <a:gd name="T2" fmla="*/ 1 w 56"/>
                <a:gd name="T3" fmla="*/ 37 h 39"/>
                <a:gd name="T4" fmla="*/ 2 w 56"/>
                <a:gd name="T5" fmla="*/ 31 h 39"/>
                <a:gd name="T6" fmla="*/ 50 w 56"/>
                <a:gd name="T7" fmla="*/ 1 h 39"/>
                <a:gd name="T8" fmla="*/ 55 w 56"/>
                <a:gd name="T9" fmla="*/ 2 h 39"/>
                <a:gd name="T10" fmla="*/ 54 w 56"/>
                <a:gd name="T11" fmla="*/ 8 h 39"/>
                <a:gd name="T12" fmla="*/ 6 w 56"/>
                <a:gd name="T13" fmla="*/ 38 h 39"/>
                <a:gd name="T14" fmla="*/ 4 w 56"/>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39">
                  <a:moveTo>
                    <a:pt x="4" y="39"/>
                  </a:moveTo>
                  <a:cubicBezTo>
                    <a:pt x="3" y="39"/>
                    <a:pt x="2" y="38"/>
                    <a:pt x="1" y="37"/>
                  </a:cubicBezTo>
                  <a:cubicBezTo>
                    <a:pt x="0" y="35"/>
                    <a:pt x="0" y="33"/>
                    <a:pt x="2" y="31"/>
                  </a:cubicBezTo>
                  <a:cubicBezTo>
                    <a:pt x="50" y="1"/>
                    <a:pt x="50" y="1"/>
                    <a:pt x="50" y="1"/>
                  </a:cubicBezTo>
                  <a:cubicBezTo>
                    <a:pt x="52" y="0"/>
                    <a:pt x="54" y="0"/>
                    <a:pt x="55" y="2"/>
                  </a:cubicBezTo>
                  <a:cubicBezTo>
                    <a:pt x="56" y="4"/>
                    <a:pt x="56" y="6"/>
                    <a:pt x="54" y="8"/>
                  </a:cubicBezTo>
                  <a:cubicBezTo>
                    <a:pt x="6" y="38"/>
                    <a:pt x="6" y="38"/>
                    <a:pt x="6" y="38"/>
                  </a:cubicBezTo>
                  <a:cubicBezTo>
                    <a:pt x="6" y="39"/>
                    <a:pt x="5" y="39"/>
                    <a:pt x="4" y="39"/>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Oval 388"/>
            <p:cNvSpPr>
              <a:spLocks noChangeArrowheads="1"/>
            </p:cNvSpPr>
            <p:nvPr/>
          </p:nvSpPr>
          <p:spPr bwMode="auto">
            <a:xfrm>
              <a:off x="10725151" y="8520112"/>
              <a:ext cx="82550" cy="825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Oval 389"/>
            <p:cNvSpPr>
              <a:spLocks noChangeArrowheads="1"/>
            </p:cNvSpPr>
            <p:nvPr/>
          </p:nvSpPr>
          <p:spPr bwMode="auto">
            <a:xfrm>
              <a:off x="10744201" y="8539162"/>
              <a:ext cx="44450" cy="44450"/>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390"/>
            <p:cNvSpPr/>
            <p:nvPr/>
          </p:nvSpPr>
          <p:spPr bwMode="auto">
            <a:xfrm>
              <a:off x="11060113" y="8121650"/>
              <a:ext cx="107950" cy="101600"/>
            </a:xfrm>
            <a:custGeom>
              <a:avLst/>
              <a:gdLst>
                <a:gd name="T0" fmla="*/ 29 w 29"/>
                <a:gd name="T1" fmla="*/ 0 h 27"/>
                <a:gd name="T2" fmla="*/ 6 w 29"/>
                <a:gd name="T3" fmla="*/ 0 h 27"/>
                <a:gd name="T4" fmla="*/ 1 w 29"/>
                <a:gd name="T5" fmla="*/ 10 h 27"/>
                <a:gd name="T6" fmla="*/ 1 w 29"/>
                <a:gd name="T7" fmla="*/ 17 h 27"/>
                <a:gd name="T8" fmla="*/ 2 w 29"/>
                <a:gd name="T9" fmla="*/ 27 h 27"/>
                <a:gd name="T10" fmla="*/ 29 w 29"/>
                <a:gd name="T11" fmla="*/ 27 h 27"/>
                <a:gd name="T12" fmla="*/ 29 w 29"/>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29" h="27">
                  <a:moveTo>
                    <a:pt x="29" y="0"/>
                  </a:moveTo>
                  <a:cubicBezTo>
                    <a:pt x="6" y="0"/>
                    <a:pt x="6" y="0"/>
                    <a:pt x="6" y="0"/>
                  </a:cubicBezTo>
                  <a:cubicBezTo>
                    <a:pt x="3" y="0"/>
                    <a:pt x="1" y="4"/>
                    <a:pt x="1" y="10"/>
                  </a:cubicBezTo>
                  <a:cubicBezTo>
                    <a:pt x="1" y="17"/>
                    <a:pt x="1" y="17"/>
                    <a:pt x="1" y="17"/>
                  </a:cubicBezTo>
                  <a:cubicBezTo>
                    <a:pt x="1" y="22"/>
                    <a:pt x="0" y="27"/>
                    <a:pt x="2" y="27"/>
                  </a:cubicBezTo>
                  <a:cubicBezTo>
                    <a:pt x="29" y="27"/>
                    <a:pt x="29" y="27"/>
                    <a:pt x="29" y="27"/>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391"/>
            <p:cNvSpPr/>
            <p:nvPr/>
          </p:nvSpPr>
          <p:spPr bwMode="auto">
            <a:xfrm>
              <a:off x="10936288" y="8126412"/>
              <a:ext cx="119063" cy="96838"/>
            </a:xfrm>
            <a:custGeom>
              <a:avLst/>
              <a:gdLst>
                <a:gd name="T0" fmla="*/ 32 w 32"/>
                <a:gd name="T1" fmla="*/ 22 h 26"/>
                <a:gd name="T2" fmla="*/ 13 w 32"/>
                <a:gd name="T3" fmla="*/ 3 h 26"/>
                <a:gd name="T4" fmla="*/ 2 w 32"/>
                <a:gd name="T5" fmla="*/ 3 h 26"/>
                <a:gd name="T6" fmla="*/ 0 w 32"/>
                <a:gd name="T7" fmla="*/ 5 h 26"/>
                <a:gd name="T8" fmla="*/ 0 w 32"/>
                <a:gd name="T9" fmla="*/ 5 h 26"/>
                <a:gd name="T10" fmla="*/ 21 w 32"/>
                <a:gd name="T11" fmla="*/ 26 h 26"/>
                <a:gd name="T12" fmla="*/ 32 w 32"/>
                <a:gd name="T13" fmla="*/ 22 h 26"/>
              </a:gdLst>
              <a:ahLst/>
              <a:cxnLst>
                <a:cxn ang="0">
                  <a:pos x="T0" y="T1"/>
                </a:cxn>
                <a:cxn ang="0">
                  <a:pos x="T2" y="T3"/>
                </a:cxn>
                <a:cxn ang="0">
                  <a:pos x="T4" y="T5"/>
                </a:cxn>
                <a:cxn ang="0">
                  <a:pos x="T6" y="T7"/>
                </a:cxn>
                <a:cxn ang="0">
                  <a:pos x="T8" y="T9"/>
                </a:cxn>
                <a:cxn ang="0">
                  <a:pos x="T10" y="T11"/>
                </a:cxn>
                <a:cxn ang="0">
                  <a:pos x="T12" y="T13"/>
                </a:cxn>
              </a:cxnLst>
              <a:rect l="0" t="0" r="r" b="b"/>
              <a:pathLst>
                <a:path w="32" h="26">
                  <a:moveTo>
                    <a:pt x="32" y="22"/>
                  </a:moveTo>
                  <a:cubicBezTo>
                    <a:pt x="13" y="3"/>
                    <a:pt x="13" y="3"/>
                    <a:pt x="13" y="3"/>
                  </a:cubicBezTo>
                  <a:cubicBezTo>
                    <a:pt x="10" y="0"/>
                    <a:pt x="5" y="0"/>
                    <a:pt x="2" y="3"/>
                  </a:cubicBezTo>
                  <a:cubicBezTo>
                    <a:pt x="0" y="5"/>
                    <a:pt x="0" y="5"/>
                    <a:pt x="0" y="5"/>
                  </a:cubicBezTo>
                  <a:cubicBezTo>
                    <a:pt x="0" y="5"/>
                    <a:pt x="0" y="5"/>
                    <a:pt x="0" y="5"/>
                  </a:cubicBezTo>
                  <a:cubicBezTo>
                    <a:pt x="21" y="26"/>
                    <a:pt x="21" y="26"/>
                    <a:pt x="21" y="26"/>
                  </a:cubicBezTo>
                  <a:lnTo>
                    <a:pt x="32" y="2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392"/>
            <p:cNvSpPr/>
            <p:nvPr/>
          </p:nvSpPr>
          <p:spPr bwMode="auto">
            <a:xfrm>
              <a:off x="10980738" y="8148637"/>
              <a:ext cx="134938" cy="74613"/>
            </a:xfrm>
            <a:custGeom>
              <a:avLst/>
              <a:gdLst>
                <a:gd name="T0" fmla="*/ 28 w 36"/>
                <a:gd name="T1" fmla="*/ 0 h 20"/>
                <a:gd name="T2" fmla="*/ 14 w 36"/>
                <a:gd name="T3" fmla="*/ 9 h 20"/>
                <a:gd name="T4" fmla="*/ 0 w 36"/>
                <a:gd name="T5" fmla="*/ 10 h 20"/>
                <a:gd name="T6" fmla="*/ 9 w 36"/>
                <a:gd name="T7" fmla="*/ 20 h 20"/>
                <a:gd name="T8" fmla="*/ 36 w 36"/>
                <a:gd name="T9" fmla="*/ 19 h 20"/>
                <a:gd name="T10" fmla="*/ 28 w 36"/>
                <a:gd name="T11" fmla="*/ 0 h 20"/>
              </a:gdLst>
              <a:ahLst/>
              <a:cxnLst>
                <a:cxn ang="0">
                  <a:pos x="T0" y="T1"/>
                </a:cxn>
                <a:cxn ang="0">
                  <a:pos x="T2" y="T3"/>
                </a:cxn>
                <a:cxn ang="0">
                  <a:pos x="T4" y="T5"/>
                </a:cxn>
                <a:cxn ang="0">
                  <a:pos x="T6" y="T7"/>
                </a:cxn>
                <a:cxn ang="0">
                  <a:pos x="T8" y="T9"/>
                </a:cxn>
                <a:cxn ang="0">
                  <a:pos x="T10" y="T11"/>
                </a:cxn>
              </a:cxnLst>
              <a:rect l="0" t="0" r="r" b="b"/>
              <a:pathLst>
                <a:path w="36" h="20">
                  <a:moveTo>
                    <a:pt x="28" y="0"/>
                  </a:moveTo>
                  <a:cubicBezTo>
                    <a:pt x="14" y="9"/>
                    <a:pt x="14" y="9"/>
                    <a:pt x="14" y="9"/>
                  </a:cubicBezTo>
                  <a:cubicBezTo>
                    <a:pt x="12" y="9"/>
                    <a:pt x="1" y="9"/>
                    <a:pt x="0" y="10"/>
                  </a:cubicBezTo>
                  <a:cubicBezTo>
                    <a:pt x="9" y="20"/>
                    <a:pt x="9" y="20"/>
                    <a:pt x="9" y="20"/>
                  </a:cubicBezTo>
                  <a:cubicBezTo>
                    <a:pt x="36" y="19"/>
                    <a:pt x="36" y="19"/>
                    <a:pt x="36" y="19"/>
                  </a:cubicBezTo>
                  <a:lnTo>
                    <a:pt x="2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393"/>
            <p:cNvSpPr/>
            <p:nvPr/>
          </p:nvSpPr>
          <p:spPr bwMode="auto">
            <a:xfrm>
              <a:off x="10834688" y="8024812"/>
              <a:ext cx="228600" cy="157163"/>
            </a:xfrm>
            <a:custGeom>
              <a:avLst/>
              <a:gdLst>
                <a:gd name="T0" fmla="*/ 0 w 61"/>
                <a:gd name="T1" fmla="*/ 0 h 42"/>
                <a:gd name="T2" fmla="*/ 26 w 61"/>
                <a:gd name="T3" fmla="*/ 0 h 42"/>
                <a:gd name="T4" fmla="*/ 26 w 61"/>
                <a:gd name="T5" fmla="*/ 0 h 42"/>
                <a:gd name="T6" fmla="*/ 28 w 61"/>
                <a:gd name="T7" fmla="*/ 0 h 42"/>
                <a:gd name="T8" fmla="*/ 59 w 61"/>
                <a:gd name="T9" fmla="*/ 31 h 42"/>
                <a:gd name="T10" fmla="*/ 59 w 61"/>
                <a:gd name="T11" fmla="*/ 39 h 42"/>
                <a:gd name="T12" fmla="*/ 51 w 61"/>
                <a:gd name="T13" fmla="*/ 39 h 42"/>
                <a:gd name="T14" fmla="*/ 24 w 61"/>
                <a:gd name="T15" fmla="*/ 12 h 42"/>
                <a:gd name="T16" fmla="*/ 8 w 61"/>
                <a:gd name="T17" fmla="*/ 12 h 42"/>
                <a:gd name="T18" fmla="*/ 0 w 61"/>
                <a:gd name="T19" fmla="*/ 3 h 42"/>
                <a:gd name="T20" fmla="*/ 0 w 61"/>
                <a:gd name="T21" fmla="*/ 1 h 42"/>
                <a:gd name="T22" fmla="*/ 0 w 61"/>
                <a:gd name="T2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42">
                  <a:moveTo>
                    <a:pt x="0" y="0"/>
                  </a:moveTo>
                  <a:cubicBezTo>
                    <a:pt x="26" y="0"/>
                    <a:pt x="26" y="0"/>
                    <a:pt x="26" y="0"/>
                  </a:cubicBezTo>
                  <a:cubicBezTo>
                    <a:pt x="26" y="0"/>
                    <a:pt x="26" y="0"/>
                    <a:pt x="26" y="0"/>
                  </a:cubicBezTo>
                  <a:cubicBezTo>
                    <a:pt x="28" y="0"/>
                    <a:pt x="28" y="0"/>
                    <a:pt x="28" y="0"/>
                  </a:cubicBezTo>
                  <a:cubicBezTo>
                    <a:pt x="59" y="31"/>
                    <a:pt x="59" y="31"/>
                    <a:pt x="59" y="31"/>
                  </a:cubicBezTo>
                  <a:cubicBezTo>
                    <a:pt x="61" y="34"/>
                    <a:pt x="61" y="37"/>
                    <a:pt x="59" y="39"/>
                  </a:cubicBezTo>
                  <a:cubicBezTo>
                    <a:pt x="57" y="42"/>
                    <a:pt x="53" y="42"/>
                    <a:pt x="51" y="39"/>
                  </a:cubicBezTo>
                  <a:cubicBezTo>
                    <a:pt x="24" y="12"/>
                    <a:pt x="24" y="12"/>
                    <a:pt x="24" y="12"/>
                  </a:cubicBezTo>
                  <a:cubicBezTo>
                    <a:pt x="8" y="12"/>
                    <a:pt x="8" y="12"/>
                    <a:pt x="8" y="12"/>
                  </a:cubicBezTo>
                  <a:cubicBezTo>
                    <a:pt x="4" y="12"/>
                    <a:pt x="0" y="8"/>
                    <a:pt x="0" y="3"/>
                  </a:cubicBezTo>
                  <a:cubicBezTo>
                    <a:pt x="0" y="1"/>
                    <a:pt x="0" y="1"/>
                    <a:pt x="0" y="1"/>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394"/>
            <p:cNvSpPr/>
            <p:nvPr/>
          </p:nvSpPr>
          <p:spPr bwMode="auto">
            <a:xfrm>
              <a:off x="10950576" y="8027987"/>
              <a:ext cx="184150" cy="187325"/>
            </a:xfrm>
            <a:custGeom>
              <a:avLst/>
              <a:gdLst>
                <a:gd name="T0" fmla="*/ 52 w 116"/>
                <a:gd name="T1" fmla="*/ 97 h 118"/>
                <a:gd name="T2" fmla="*/ 33 w 116"/>
                <a:gd name="T3" fmla="*/ 76 h 118"/>
                <a:gd name="T4" fmla="*/ 9 w 116"/>
                <a:gd name="T5" fmla="*/ 52 h 118"/>
                <a:gd name="T6" fmla="*/ 0 w 116"/>
                <a:gd name="T7" fmla="*/ 43 h 118"/>
                <a:gd name="T8" fmla="*/ 52 w 116"/>
                <a:gd name="T9" fmla="*/ 0 h 118"/>
                <a:gd name="T10" fmla="*/ 83 w 116"/>
                <a:gd name="T11" fmla="*/ 31 h 118"/>
                <a:gd name="T12" fmla="*/ 102 w 116"/>
                <a:gd name="T13" fmla="*/ 66 h 118"/>
                <a:gd name="T14" fmla="*/ 116 w 116"/>
                <a:gd name="T15" fmla="*/ 78 h 118"/>
                <a:gd name="T16" fmla="*/ 76 w 116"/>
                <a:gd name="T17" fmla="*/ 118 h 118"/>
                <a:gd name="T18" fmla="*/ 52 w 116"/>
                <a:gd name="T19" fmla="*/ 9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18">
                  <a:moveTo>
                    <a:pt x="52" y="97"/>
                  </a:moveTo>
                  <a:lnTo>
                    <a:pt x="33" y="76"/>
                  </a:lnTo>
                  <a:lnTo>
                    <a:pt x="9" y="52"/>
                  </a:lnTo>
                  <a:lnTo>
                    <a:pt x="0" y="43"/>
                  </a:lnTo>
                  <a:lnTo>
                    <a:pt x="52" y="0"/>
                  </a:lnTo>
                  <a:lnTo>
                    <a:pt x="83" y="31"/>
                  </a:lnTo>
                  <a:lnTo>
                    <a:pt x="102" y="66"/>
                  </a:lnTo>
                  <a:lnTo>
                    <a:pt x="116" y="78"/>
                  </a:lnTo>
                  <a:lnTo>
                    <a:pt x="76" y="118"/>
                  </a:lnTo>
                  <a:lnTo>
                    <a:pt x="52" y="9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395"/>
            <p:cNvSpPr/>
            <p:nvPr/>
          </p:nvSpPr>
          <p:spPr bwMode="auto">
            <a:xfrm>
              <a:off x="10947401" y="8027987"/>
              <a:ext cx="160338" cy="153988"/>
            </a:xfrm>
            <a:custGeom>
              <a:avLst/>
              <a:gdLst>
                <a:gd name="T0" fmla="*/ 27 w 43"/>
                <a:gd name="T1" fmla="*/ 27 h 41"/>
                <a:gd name="T2" fmla="*/ 0 w 43"/>
                <a:gd name="T3" fmla="*/ 0 h 41"/>
                <a:gd name="T4" fmla="*/ 8 w 43"/>
                <a:gd name="T5" fmla="*/ 0 h 41"/>
                <a:gd name="T6" fmla="*/ 8 w 43"/>
                <a:gd name="T7" fmla="*/ 0 h 41"/>
                <a:gd name="T8" fmla="*/ 11 w 43"/>
                <a:gd name="T9" fmla="*/ 0 h 41"/>
                <a:gd name="T10" fmla="*/ 41 w 43"/>
                <a:gd name="T11" fmla="*/ 31 h 41"/>
                <a:gd name="T12" fmla="*/ 41 w 43"/>
                <a:gd name="T13" fmla="*/ 39 h 41"/>
                <a:gd name="T14" fmla="*/ 33 w 43"/>
                <a:gd name="T15" fmla="*/ 39 h 41"/>
                <a:gd name="T16" fmla="*/ 28 w 43"/>
                <a:gd name="T17" fmla="*/ 33 h 41"/>
                <a:gd name="T18" fmla="*/ 27 w 43"/>
                <a:gd name="T19"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1">
                  <a:moveTo>
                    <a:pt x="27" y="27"/>
                  </a:moveTo>
                  <a:cubicBezTo>
                    <a:pt x="0" y="0"/>
                    <a:pt x="0" y="0"/>
                    <a:pt x="0" y="0"/>
                  </a:cubicBezTo>
                  <a:cubicBezTo>
                    <a:pt x="8" y="0"/>
                    <a:pt x="8" y="0"/>
                    <a:pt x="8" y="0"/>
                  </a:cubicBezTo>
                  <a:cubicBezTo>
                    <a:pt x="8" y="0"/>
                    <a:pt x="8" y="0"/>
                    <a:pt x="8" y="0"/>
                  </a:cubicBezTo>
                  <a:cubicBezTo>
                    <a:pt x="11" y="0"/>
                    <a:pt x="11" y="0"/>
                    <a:pt x="11" y="0"/>
                  </a:cubicBezTo>
                  <a:cubicBezTo>
                    <a:pt x="41" y="31"/>
                    <a:pt x="41" y="31"/>
                    <a:pt x="41" y="31"/>
                  </a:cubicBezTo>
                  <a:cubicBezTo>
                    <a:pt x="43" y="33"/>
                    <a:pt x="43" y="37"/>
                    <a:pt x="41" y="39"/>
                  </a:cubicBezTo>
                  <a:cubicBezTo>
                    <a:pt x="39" y="41"/>
                    <a:pt x="35" y="41"/>
                    <a:pt x="33" y="39"/>
                  </a:cubicBezTo>
                  <a:cubicBezTo>
                    <a:pt x="28" y="33"/>
                    <a:pt x="28" y="33"/>
                    <a:pt x="28" y="33"/>
                  </a:cubicBezTo>
                  <a:cubicBezTo>
                    <a:pt x="29" y="31"/>
                    <a:pt x="28" y="29"/>
                    <a:pt x="27"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396"/>
            <p:cNvSpPr/>
            <p:nvPr/>
          </p:nvSpPr>
          <p:spPr bwMode="auto">
            <a:xfrm>
              <a:off x="10991851" y="8024812"/>
              <a:ext cx="93663" cy="96838"/>
            </a:xfrm>
            <a:custGeom>
              <a:avLst/>
              <a:gdLst>
                <a:gd name="T0" fmla="*/ 59 w 59"/>
                <a:gd name="T1" fmla="*/ 61 h 61"/>
                <a:gd name="T2" fmla="*/ 0 w 59"/>
                <a:gd name="T3" fmla="*/ 0 h 61"/>
                <a:gd name="T4" fmla="*/ 21 w 59"/>
                <a:gd name="T5" fmla="*/ 0 h 61"/>
                <a:gd name="T6" fmla="*/ 21 w 59"/>
                <a:gd name="T7" fmla="*/ 0 h 61"/>
                <a:gd name="T8" fmla="*/ 26 w 59"/>
                <a:gd name="T9" fmla="*/ 2 h 61"/>
                <a:gd name="T10" fmla="*/ 59 w 59"/>
                <a:gd name="T11" fmla="*/ 35 h 61"/>
                <a:gd name="T12" fmla="*/ 59 w 59"/>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59" h="61">
                  <a:moveTo>
                    <a:pt x="59" y="61"/>
                  </a:moveTo>
                  <a:lnTo>
                    <a:pt x="0" y="0"/>
                  </a:lnTo>
                  <a:lnTo>
                    <a:pt x="21" y="0"/>
                  </a:lnTo>
                  <a:lnTo>
                    <a:pt x="21" y="0"/>
                  </a:lnTo>
                  <a:lnTo>
                    <a:pt x="26" y="2"/>
                  </a:lnTo>
                  <a:lnTo>
                    <a:pt x="59" y="35"/>
                  </a:lnTo>
                  <a:lnTo>
                    <a:pt x="59" y="6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97"/>
            <p:cNvSpPr/>
            <p:nvPr/>
          </p:nvSpPr>
          <p:spPr bwMode="auto">
            <a:xfrm>
              <a:off x="10995026" y="8058150"/>
              <a:ext cx="139700" cy="139700"/>
            </a:xfrm>
            <a:custGeom>
              <a:avLst/>
              <a:gdLst>
                <a:gd name="T0" fmla="*/ 33 w 37"/>
                <a:gd name="T1" fmla="*/ 15 h 37"/>
                <a:gd name="T2" fmla="*/ 33 w 37"/>
                <a:gd name="T3" fmla="*/ 29 h 37"/>
                <a:gd name="T4" fmla="*/ 29 w 37"/>
                <a:gd name="T5" fmla="*/ 33 h 37"/>
                <a:gd name="T6" fmla="*/ 15 w 37"/>
                <a:gd name="T7" fmla="*/ 33 h 37"/>
                <a:gd name="T8" fmla="*/ 4 w 37"/>
                <a:gd name="T9" fmla="*/ 22 h 37"/>
                <a:gd name="T10" fmla="*/ 4 w 37"/>
                <a:gd name="T11" fmla="*/ 8 h 37"/>
                <a:gd name="T12" fmla="*/ 9 w 37"/>
                <a:gd name="T13" fmla="*/ 4 h 37"/>
                <a:gd name="T14" fmla="*/ 22 w 37"/>
                <a:gd name="T15" fmla="*/ 4 h 37"/>
                <a:gd name="T16" fmla="*/ 33 w 37"/>
                <a:gd name="T17"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7">
                  <a:moveTo>
                    <a:pt x="33" y="15"/>
                  </a:moveTo>
                  <a:cubicBezTo>
                    <a:pt x="37" y="19"/>
                    <a:pt x="37" y="25"/>
                    <a:pt x="33" y="29"/>
                  </a:cubicBezTo>
                  <a:cubicBezTo>
                    <a:pt x="29" y="33"/>
                    <a:pt x="29" y="33"/>
                    <a:pt x="29" y="33"/>
                  </a:cubicBezTo>
                  <a:cubicBezTo>
                    <a:pt x="25" y="37"/>
                    <a:pt x="19" y="37"/>
                    <a:pt x="15" y="33"/>
                  </a:cubicBezTo>
                  <a:cubicBezTo>
                    <a:pt x="4" y="22"/>
                    <a:pt x="4" y="22"/>
                    <a:pt x="4" y="22"/>
                  </a:cubicBezTo>
                  <a:cubicBezTo>
                    <a:pt x="0" y="18"/>
                    <a:pt x="1" y="12"/>
                    <a:pt x="4" y="8"/>
                  </a:cubicBezTo>
                  <a:cubicBezTo>
                    <a:pt x="9" y="4"/>
                    <a:pt x="9" y="4"/>
                    <a:pt x="9" y="4"/>
                  </a:cubicBezTo>
                  <a:cubicBezTo>
                    <a:pt x="12" y="0"/>
                    <a:pt x="19" y="0"/>
                    <a:pt x="22" y="4"/>
                  </a:cubicBezTo>
                  <a:lnTo>
                    <a:pt x="33"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98"/>
            <p:cNvSpPr/>
            <p:nvPr/>
          </p:nvSpPr>
          <p:spPr bwMode="auto">
            <a:xfrm>
              <a:off x="10763251" y="8335962"/>
              <a:ext cx="187325" cy="225425"/>
            </a:xfrm>
            <a:custGeom>
              <a:avLst/>
              <a:gdLst>
                <a:gd name="T0" fmla="*/ 4 w 118"/>
                <a:gd name="T1" fmla="*/ 142 h 142"/>
                <a:gd name="T2" fmla="*/ 0 w 118"/>
                <a:gd name="T3" fmla="*/ 137 h 142"/>
                <a:gd name="T4" fmla="*/ 113 w 118"/>
                <a:gd name="T5" fmla="*/ 0 h 142"/>
                <a:gd name="T6" fmla="*/ 118 w 118"/>
                <a:gd name="T7" fmla="*/ 5 h 142"/>
                <a:gd name="T8" fmla="*/ 4 w 118"/>
                <a:gd name="T9" fmla="*/ 142 h 142"/>
              </a:gdLst>
              <a:ahLst/>
              <a:cxnLst>
                <a:cxn ang="0">
                  <a:pos x="T0" y="T1"/>
                </a:cxn>
                <a:cxn ang="0">
                  <a:pos x="T2" y="T3"/>
                </a:cxn>
                <a:cxn ang="0">
                  <a:pos x="T4" y="T5"/>
                </a:cxn>
                <a:cxn ang="0">
                  <a:pos x="T6" y="T7"/>
                </a:cxn>
                <a:cxn ang="0">
                  <a:pos x="T8" y="T9"/>
                </a:cxn>
              </a:cxnLst>
              <a:rect l="0" t="0" r="r" b="b"/>
              <a:pathLst>
                <a:path w="118" h="142">
                  <a:moveTo>
                    <a:pt x="4" y="142"/>
                  </a:moveTo>
                  <a:lnTo>
                    <a:pt x="0" y="137"/>
                  </a:lnTo>
                  <a:lnTo>
                    <a:pt x="113" y="0"/>
                  </a:lnTo>
                  <a:lnTo>
                    <a:pt x="118" y="5"/>
                  </a:lnTo>
                  <a:lnTo>
                    <a:pt x="4" y="142"/>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399"/>
            <p:cNvSpPr/>
            <p:nvPr/>
          </p:nvSpPr>
          <p:spPr bwMode="auto">
            <a:xfrm>
              <a:off x="11112501" y="8039100"/>
              <a:ext cx="608013" cy="390525"/>
            </a:xfrm>
            <a:custGeom>
              <a:avLst/>
              <a:gdLst>
                <a:gd name="T0" fmla="*/ 133 w 162"/>
                <a:gd name="T1" fmla="*/ 104 h 104"/>
                <a:gd name="T2" fmla="*/ 12 w 162"/>
                <a:gd name="T3" fmla="*/ 53 h 104"/>
                <a:gd name="T4" fmla="*/ 0 w 162"/>
                <a:gd name="T5" fmla="*/ 16 h 104"/>
                <a:gd name="T6" fmla="*/ 159 w 162"/>
                <a:gd name="T7" fmla="*/ 84 h 104"/>
                <a:gd name="T8" fmla="*/ 162 w 162"/>
                <a:gd name="T9" fmla="*/ 90 h 104"/>
                <a:gd name="T10" fmla="*/ 133 w 162"/>
                <a:gd name="T11" fmla="*/ 104 h 104"/>
              </a:gdLst>
              <a:ahLst/>
              <a:cxnLst>
                <a:cxn ang="0">
                  <a:pos x="T0" y="T1"/>
                </a:cxn>
                <a:cxn ang="0">
                  <a:pos x="T2" y="T3"/>
                </a:cxn>
                <a:cxn ang="0">
                  <a:pos x="T4" y="T5"/>
                </a:cxn>
                <a:cxn ang="0">
                  <a:pos x="T6" y="T7"/>
                </a:cxn>
                <a:cxn ang="0">
                  <a:pos x="T8" y="T9"/>
                </a:cxn>
                <a:cxn ang="0">
                  <a:pos x="T10" y="T11"/>
                </a:cxn>
              </a:cxnLst>
              <a:rect l="0" t="0" r="r" b="b"/>
              <a:pathLst>
                <a:path w="162" h="104">
                  <a:moveTo>
                    <a:pt x="133" y="104"/>
                  </a:moveTo>
                  <a:cubicBezTo>
                    <a:pt x="113" y="59"/>
                    <a:pt x="63" y="41"/>
                    <a:pt x="12" y="53"/>
                  </a:cubicBezTo>
                  <a:cubicBezTo>
                    <a:pt x="0" y="16"/>
                    <a:pt x="0" y="16"/>
                    <a:pt x="0" y="16"/>
                  </a:cubicBezTo>
                  <a:cubicBezTo>
                    <a:pt x="64" y="0"/>
                    <a:pt x="130" y="30"/>
                    <a:pt x="159" y="84"/>
                  </a:cubicBezTo>
                  <a:cubicBezTo>
                    <a:pt x="160" y="86"/>
                    <a:pt x="161" y="88"/>
                    <a:pt x="162" y="90"/>
                  </a:cubicBezTo>
                  <a:lnTo>
                    <a:pt x="133" y="104"/>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400"/>
            <p:cNvSpPr/>
            <p:nvPr/>
          </p:nvSpPr>
          <p:spPr bwMode="auto">
            <a:xfrm>
              <a:off x="11787188" y="8993187"/>
              <a:ext cx="120650" cy="52388"/>
            </a:xfrm>
            <a:custGeom>
              <a:avLst/>
              <a:gdLst>
                <a:gd name="T0" fmla="*/ 0 w 76"/>
                <a:gd name="T1" fmla="*/ 33 h 33"/>
                <a:gd name="T2" fmla="*/ 36 w 76"/>
                <a:gd name="T3" fmla="*/ 16 h 33"/>
                <a:gd name="T4" fmla="*/ 73 w 76"/>
                <a:gd name="T5" fmla="*/ 0 h 33"/>
                <a:gd name="T6" fmla="*/ 76 w 76"/>
                <a:gd name="T7" fmla="*/ 23 h 33"/>
                <a:gd name="T8" fmla="*/ 76 w 76"/>
                <a:gd name="T9" fmla="*/ 23 h 33"/>
                <a:gd name="T10" fmla="*/ 38 w 76"/>
                <a:gd name="T11" fmla="*/ 28 h 33"/>
                <a:gd name="T12" fmla="*/ 0 w 76"/>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76" h="33">
                  <a:moveTo>
                    <a:pt x="0" y="33"/>
                  </a:moveTo>
                  <a:lnTo>
                    <a:pt x="36" y="16"/>
                  </a:lnTo>
                  <a:lnTo>
                    <a:pt x="73" y="0"/>
                  </a:lnTo>
                  <a:lnTo>
                    <a:pt x="76" y="23"/>
                  </a:lnTo>
                  <a:lnTo>
                    <a:pt x="76" y="23"/>
                  </a:lnTo>
                  <a:lnTo>
                    <a:pt x="38" y="28"/>
                  </a:lnTo>
                  <a:lnTo>
                    <a:pt x="0" y="33"/>
                  </a:ln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401"/>
            <p:cNvSpPr/>
            <p:nvPr/>
          </p:nvSpPr>
          <p:spPr bwMode="auto">
            <a:xfrm>
              <a:off x="11836401" y="8918575"/>
              <a:ext cx="85725" cy="111125"/>
            </a:xfrm>
            <a:custGeom>
              <a:avLst/>
              <a:gdLst>
                <a:gd name="T0" fmla="*/ 21 w 54"/>
                <a:gd name="T1" fmla="*/ 70 h 70"/>
                <a:gd name="T2" fmla="*/ 54 w 54"/>
                <a:gd name="T3" fmla="*/ 68 h 70"/>
                <a:gd name="T4" fmla="*/ 50 w 54"/>
                <a:gd name="T5" fmla="*/ 0 h 70"/>
                <a:gd name="T6" fmla="*/ 0 w 54"/>
                <a:gd name="T7" fmla="*/ 2 h 70"/>
                <a:gd name="T8" fmla="*/ 21 w 54"/>
                <a:gd name="T9" fmla="*/ 70 h 70"/>
              </a:gdLst>
              <a:ahLst/>
              <a:cxnLst>
                <a:cxn ang="0">
                  <a:pos x="T0" y="T1"/>
                </a:cxn>
                <a:cxn ang="0">
                  <a:pos x="T2" y="T3"/>
                </a:cxn>
                <a:cxn ang="0">
                  <a:pos x="T4" y="T5"/>
                </a:cxn>
                <a:cxn ang="0">
                  <a:pos x="T6" y="T7"/>
                </a:cxn>
                <a:cxn ang="0">
                  <a:pos x="T8" y="T9"/>
                </a:cxn>
              </a:cxnLst>
              <a:rect l="0" t="0" r="r" b="b"/>
              <a:pathLst>
                <a:path w="54" h="70">
                  <a:moveTo>
                    <a:pt x="21" y="70"/>
                  </a:moveTo>
                  <a:lnTo>
                    <a:pt x="54" y="68"/>
                  </a:lnTo>
                  <a:lnTo>
                    <a:pt x="50" y="0"/>
                  </a:lnTo>
                  <a:lnTo>
                    <a:pt x="0" y="2"/>
                  </a:lnTo>
                  <a:lnTo>
                    <a:pt x="21" y="70"/>
                  </a:ln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402"/>
            <p:cNvSpPr/>
            <p:nvPr/>
          </p:nvSpPr>
          <p:spPr bwMode="auto">
            <a:xfrm>
              <a:off x="12109451" y="8943975"/>
              <a:ext cx="211138" cy="74613"/>
            </a:xfrm>
            <a:custGeom>
              <a:avLst/>
              <a:gdLst>
                <a:gd name="T0" fmla="*/ 0 w 133"/>
                <a:gd name="T1" fmla="*/ 47 h 47"/>
                <a:gd name="T2" fmla="*/ 64 w 133"/>
                <a:gd name="T3" fmla="*/ 24 h 47"/>
                <a:gd name="T4" fmla="*/ 131 w 133"/>
                <a:gd name="T5" fmla="*/ 0 h 47"/>
                <a:gd name="T6" fmla="*/ 133 w 133"/>
                <a:gd name="T7" fmla="*/ 38 h 47"/>
                <a:gd name="T8" fmla="*/ 133 w 133"/>
                <a:gd name="T9" fmla="*/ 38 h 47"/>
                <a:gd name="T10" fmla="*/ 67 w 133"/>
                <a:gd name="T11" fmla="*/ 43 h 47"/>
                <a:gd name="T12" fmla="*/ 0 w 133"/>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33" h="47">
                  <a:moveTo>
                    <a:pt x="0" y="47"/>
                  </a:moveTo>
                  <a:lnTo>
                    <a:pt x="64" y="24"/>
                  </a:lnTo>
                  <a:lnTo>
                    <a:pt x="131" y="0"/>
                  </a:lnTo>
                  <a:lnTo>
                    <a:pt x="133" y="38"/>
                  </a:lnTo>
                  <a:lnTo>
                    <a:pt x="133" y="38"/>
                  </a:lnTo>
                  <a:lnTo>
                    <a:pt x="67" y="43"/>
                  </a:lnTo>
                  <a:lnTo>
                    <a:pt x="0" y="47"/>
                  </a:ln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403"/>
            <p:cNvSpPr/>
            <p:nvPr/>
          </p:nvSpPr>
          <p:spPr bwMode="auto">
            <a:xfrm>
              <a:off x="11922126" y="8539162"/>
              <a:ext cx="379413" cy="457200"/>
            </a:xfrm>
            <a:custGeom>
              <a:avLst/>
              <a:gdLst>
                <a:gd name="T0" fmla="*/ 239 w 239"/>
                <a:gd name="T1" fmla="*/ 260 h 288"/>
                <a:gd name="T2" fmla="*/ 201 w 239"/>
                <a:gd name="T3" fmla="*/ 288 h 288"/>
                <a:gd name="T4" fmla="*/ 0 w 239"/>
                <a:gd name="T5" fmla="*/ 28 h 288"/>
                <a:gd name="T6" fmla="*/ 38 w 239"/>
                <a:gd name="T7" fmla="*/ 0 h 288"/>
                <a:gd name="T8" fmla="*/ 239 w 239"/>
                <a:gd name="T9" fmla="*/ 260 h 288"/>
              </a:gdLst>
              <a:ahLst/>
              <a:cxnLst>
                <a:cxn ang="0">
                  <a:pos x="T0" y="T1"/>
                </a:cxn>
                <a:cxn ang="0">
                  <a:pos x="T2" y="T3"/>
                </a:cxn>
                <a:cxn ang="0">
                  <a:pos x="T4" y="T5"/>
                </a:cxn>
                <a:cxn ang="0">
                  <a:pos x="T6" y="T7"/>
                </a:cxn>
                <a:cxn ang="0">
                  <a:pos x="T8" y="T9"/>
                </a:cxn>
              </a:cxnLst>
              <a:rect l="0" t="0" r="r" b="b"/>
              <a:pathLst>
                <a:path w="239" h="288">
                  <a:moveTo>
                    <a:pt x="239" y="260"/>
                  </a:moveTo>
                  <a:lnTo>
                    <a:pt x="201" y="288"/>
                  </a:lnTo>
                  <a:lnTo>
                    <a:pt x="0" y="28"/>
                  </a:lnTo>
                  <a:lnTo>
                    <a:pt x="38" y="0"/>
                  </a:lnTo>
                  <a:lnTo>
                    <a:pt x="239" y="260"/>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404"/>
            <p:cNvSpPr/>
            <p:nvPr/>
          </p:nvSpPr>
          <p:spPr bwMode="auto">
            <a:xfrm>
              <a:off x="11679238" y="8475662"/>
              <a:ext cx="187325" cy="404813"/>
            </a:xfrm>
            <a:custGeom>
              <a:avLst/>
              <a:gdLst>
                <a:gd name="T0" fmla="*/ 0 w 118"/>
                <a:gd name="T1" fmla="*/ 243 h 255"/>
                <a:gd name="T2" fmla="*/ 45 w 118"/>
                <a:gd name="T3" fmla="*/ 255 h 255"/>
                <a:gd name="T4" fmla="*/ 118 w 118"/>
                <a:gd name="T5" fmla="*/ 11 h 255"/>
                <a:gd name="T6" fmla="*/ 73 w 118"/>
                <a:gd name="T7" fmla="*/ 0 h 255"/>
                <a:gd name="T8" fmla="*/ 0 w 118"/>
                <a:gd name="T9" fmla="*/ 243 h 255"/>
              </a:gdLst>
              <a:ahLst/>
              <a:cxnLst>
                <a:cxn ang="0">
                  <a:pos x="T0" y="T1"/>
                </a:cxn>
                <a:cxn ang="0">
                  <a:pos x="T2" y="T3"/>
                </a:cxn>
                <a:cxn ang="0">
                  <a:pos x="T4" y="T5"/>
                </a:cxn>
                <a:cxn ang="0">
                  <a:pos x="T6" y="T7"/>
                </a:cxn>
                <a:cxn ang="0">
                  <a:pos x="T8" y="T9"/>
                </a:cxn>
              </a:cxnLst>
              <a:rect l="0" t="0" r="r" b="b"/>
              <a:pathLst>
                <a:path w="118" h="255">
                  <a:moveTo>
                    <a:pt x="0" y="243"/>
                  </a:moveTo>
                  <a:lnTo>
                    <a:pt x="45" y="255"/>
                  </a:lnTo>
                  <a:lnTo>
                    <a:pt x="118" y="11"/>
                  </a:lnTo>
                  <a:lnTo>
                    <a:pt x="73" y="0"/>
                  </a:lnTo>
                  <a:lnTo>
                    <a:pt x="0" y="243"/>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405"/>
            <p:cNvSpPr/>
            <p:nvPr/>
          </p:nvSpPr>
          <p:spPr bwMode="auto">
            <a:xfrm>
              <a:off x="11731626" y="8434387"/>
              <a:ext cx="22225" cy="25400"/>
            </a:xfrm>
            <a:custGeom>
              <a:avLst/>
              <a:gdLst>
                <a:gd name="T0" fmla="*/ 5 w 6"/>
                <a:gd name="T1" fmla="*/ 2 h 7"/>
                <a:gd name="T2" fmla="*/ 5 w 6"/>
                <a:gd name="T3" fmla="*/ 6 h 7"/>
                <a:gd name="T4" fmla="*/ 1 w 6"/>
                <a:gd name="T5" fmla="*/ 5 h 7"/>
                <a:gd name="T6" fmla="*/ 1 w 6"/>
                <a:gd name="T7" fmla="*/ 1 h 7"/>
                <a:gd name="T8" fmla="*/ 5 w 6"/>
                <a:gd name="T9" fmla="*/ 2 h 7"/>
              </a:gdLst>
              <a:ahLst/>
              <a:cxnLst>
                <a:cxn ang="0">
                  <a:pos x="T0" y="T1"/>
                </a:cxn>
                <a:cxn ang="0">
                  <a:pos x="T2" y="T3"/>
                </a:cxn>
                <a:cxn ang="0">
                  <a:pos x="T4" y="T5"/>
                </a:cxn>
                <a:cxn ang="0">
                  <a:pos x="T6" y="T7"/>
                </a:cxn>
                <a:cxn ang="0">
                  <a:pos x="T8" y="T9"/>
                </a:cxn>
              </a:cxnLst>
              <a:rect l="0" t="0" r="r" b="b"/>
              <a:pathLst>
                <a:path w="6" h="7">
                  <a:moveTo>
                    <a:pt x="5" y="2"/>
                  </a:moveTo>
                  <a:cubicBezTo>
                    <a:pt x="6" y="3"/>
                    <a:pt x="6" y="5"/>
                    <a:pt x="5" y="6"/>
                  </a:cubicBezTo>
                  <a:cubicBezTo>
                    <a:pt x="3" y="7"/>
                    <a:pt x="2" y="6"/>
                    <a:pt x="1" y="5"/>
                  </a:cubicBezTo>
                  <a:cubicBezTo>
                    <a:pt x="0" y="4"/>
                    <a:pt x="0" y="2"/>
                    <a:pt x="1" y="1"/>
                  </a:cubicBezTo>
                  <a:cubicBezTo>
                    <a:pt x="3" y="0"/>
                    <a:pt x="4" y="1"/>
                    <a:pt x="5" y="2"/>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7"/>
            <p:cNvSpPr/>
            <p:nvPr/>
          </p:nvSpPr>
          <p:spPr bwMode="auto">
            <a:xfrm>
              <a:off x="11757026" y="8470900"/>
              <a:ext cx="22225" cy="22225"/>
            </a:xfrm>
            <a:custGeom>
              <a:avLst/>
              <a:gdLst>
                <a:gd name="T0" fmla="*/ 5 w 6"/>
                <a:gd name="T1" fmla="*/ 1 h 6"/>
                <a:gd name="T2" fmla="*/ 4 w 6"/>
                <a:gd name="T3" fmla="*/ 5 h 6"/>
                <a:gd name="T4" fmla="*/ 1 w 6"/>
                <a:gd name="T5" fmla="*/ 5 h 6"/>
                <a:gd name="T6" fmla="*/ 1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3"/>
                    <a:pt x="6" y="4"/>
                    <a:pt x="4" y="5"/>
                  </a:cubicBezTo>
                  <a:cubicBezTo>
                    <a:pt x="3" y="6"/>
                    <a:pt x="1" y="6"/>
                    <a:pt x="1" y="5"/>
                  </a:cubicBezTo>
                  <a:cubicBezTo>
                    <a:pt x="0" y="3"/>
                    <a:pt x="0" y="2"/>
                    <a:pt x="1" y="1"/>
                  </a:cubicBezTo>
                  <a:cubicBezTo>
                    <a:pt x="2" y="0"/>
                    <a:pt x="4" y="0"/>
                    <a:pt x="5" y="1"/>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08"/>
            <p:cNvSpPr/>
            <p:nvPr/>
          </p:nvSpPr>
          <p:spPr bwMode="auto">
            <a:xfrm>
              <a:off x="11779251" y="8504238"/>
              <a:ext cx="26988" cy="26988"/>
            </a:xfrm>
            <a:custGeom>
              <a:avLst/>
              <a:gdLst>
                <a:gd name="T0" fmla="*/ 6 w 7"/>
                <a:gd name="T1" fmla="*/ 2 h 7"/>
                <a:gd name="T2" fmla="*/ 5 w 7"/>
                <a:gd name="T3" fmla="*/ 6 h 7"/>
                <a:gd name="T4" fmla="*/ 1 w 7"/>
                <a:gd name="T5" fmla="*/ 5 h 7"/>
                <a:gd name="T6" fmla="*/ 2 w 7"/>
                <a:gd name="T7" fmla="*/ 1 h 7"/>
                <a:gd name="T8" fmla="*/ 6 w 7"/>
                <a:gd name="T9" fmla="*/ 2 h 7"/>
              </a:gdLst>
              <a:ahLst/>
              <a:cxnLst>
                <a:cxn ang="0">
                  <a:pos x="T0" y="T1"/>
                </a:cxn>
                <a:cxn ang="0">
                  <a:pos x="T2" y="T3"/>
                </a:cxn>
                <a:cxn ang="0">
                  <a:pos x="T4" y="T5"/>
                </a:cxn>
                <a:cxn ang="0">
                  <a:pos x="T6" y="T7"/>
                </a:cxn>
                <a:cxn ang="0">
                  <a:pos x="T8" y="T9"/>
                </a:cxn>
              </a:cxnLst>
              <a:rect l="0" t="0" r="r" b="b"/>
              <a:pathLst>
                <a:path w="7" h="7">
                  <a:moveTo>
                    <a:pt x="6" y="2"/>
                  </a:moveTo>
                  <a:cubicBezTo>
                    <a:pt x="7" y="3"/>
                    <a:pt x="6" y="5"/>
                    <a:pt x="5" y="6"/>
                  </a:cubicBezTo>
                  <a:cubicBezTo>
                    <a:pt x="4" y="7"/>
                    <a:pt x="2" y="6"/>
                    <a:pt x="1" y="5"/>
                  </a:cubicBezTo>
                  <a:cubicBezTo>
                    <a:pt x="0" y="4"/>
                    <a:pt x="1" y="2"/>
                    <a:pt x="2" y="1"/>
                  </a:cubicBezTo>
                  <a:cubicBezTo>
                    <a:pt x="3" y="0"/>
                    <a:pt x="5" y="1"/>
                    <a:pt x="6" y="2"/>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09"/>
            <p:cNvSpPr/>
            <p:nvPr/>
          </p:nvSpPr>
          <p:spPr bwMode="auto">
            <a:xfrm>
              <a:off x="11525251" y="8132763"/>
              <a:ext cx="539750" cy="552450"/>
            </a:xfrm>
            <a:custGeom>
              <a:avLst/>
              <a:gdLst>
                <a:gd name="T0" fmla="*/ 340 w 340"/>
                <a:gd name="T1" fmla="*/ 253 h 348"/>
                <a:gd name="T2" fmla="*/ 97 w 340"/>
                <a:gd name="T3" fmla="*/ 348 h 348"/>
                <a:gd name="T4" fmla="*/ 0 w 340"/>
                <a:gd name="T5" fmla="*/ 93 h 348"/>
                <a:gd name="T6" fmla="*/ 246 w 340"/>
                <a:gd name="T7" fmla="*/ 0 h 348"/>
                <a:gd name="T8" fmla="*/ 340 w 340"/>
                <a:gd name="T9" fmla="*/ 253 h 348"/>
              </a:gdLst>
              <a:ahLst/>
              <a:cxnLst>
                <a:cxn ang="0">
                  <a:pos x="T0" y="T1"/>
                </a:cxn>
                <a:cxn ang="0">
                  <a:pos x="T2" y="T3"/>
                </a:cxn>
                <a:cxn ang="0">
                  <a:pos x="T4" y="T5"/>
                </a:cxn>
                <a:cxn ang="0">
                  <a:pos x="T6" y="T7"/>
                </a:cxn>
                <a:cxn ang="0">
                  <a:pos x="T8" y="T9"/>
                </a:cxn>
              </a:cxnLst>
              <a:rect l="0" t="0" r="r" b="b"/>
              <a:pathLst>
                <a:path w="340" h="348">
                  <a:moveTo>
                    <a:pt x="340" y="253"/>
                  </a:moveTo>
                  <a:lnTo>
                    <a:pt x="97" y="348"/>
                  </a:lnTo>
                  <a:lnTo>
                    <a:pt x="0" y="93"/>
                  </a:lnTo>
                  <a:lnTo>
                    <a:pt x="246" y="0"/>
                  </a:lnTo>
                  <a:lnTo>
                    <a:pt x="340" y="253"/>
                  </a:ln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10"/>
            <p:cNvSpPr/>
            <p:nvPr/>
          </p:nvSpPr>
          <p:spPr bwMode="auto">
            <a:xfrm>
              <a:off x="11536363" y="8212138"/>
              <a:ext cx="195263" cy="304800"/>
            </a:xfrm>
            <a:custGeom>
              <a:avLst/>
              <a:gdLst>
                <a:gd name="T0" fmla="*/ 0 w 123"/>
                <a:gd name="T1" fmla="*/ 62 h 192"/>
                <a:gd name="T2" fmla="*/ 123 w 123"/>
                <a:gd name="T3" fmla="*/ 192 h 192"/>
                <a:gd name="T4" fmla="*/ 113 w 123"/>
                <a:gd name="T5" fmla="*/ 0 h 192"/>
                <a:gd name="T6" fmla="*/ 0 w 123"/>
                <a:gd name="T7" fmla="*/ 50 h 192"/>
                <a:gd name="T8" fmla="*/ 0 w 123"/>
                <a:gd name="T9" fmla="*/ 62 h 192"/>
              </a:gdLst>
              <a:ahLst/>
              <a:cxnLst>
                <a:cxn ang="0">
                  <a:pos x="T0" y="T1"/>
                </a:cxn>
                <a:cxn ang="0">
                  <a:pos x="T2" y="T3"/>
                </a:cxn>
                <a:cxn ang="0">
                  <a:pos x="T4" y="T5"/>
                </a:cxn>
                <a:cxn ang="0">
                  <a:pos x="T6" y="T7"/>
                </a:cxn>
                <a:cxn ang="0">
                  <a:pos x="T8" y="T9"/>
                </a:cxn>
              </a:cxnLst>
              <a:rect l="0" t="0" r="r" b="b"/>
              <a:pathLst>
                <a:path w="123" h="192">
                  <a:moveTo>
                    <a:pt x="0" y="62"/>
                  </a:moveTo>
                  <a:lnTo>
                    <a:pt x="123" y="192"/>
                  </a:lnTo>
                  <a:lnTo>
                    <a:pt x="113" y="0"/>
                  </a:lnTo>
                  <a:lnTo>
                    <a:pt x="0" y="50"/>
                  </a:lnTo>
                  <a:lnTo>
                    <a:pt x="0" y="62"/>
                  </a:lnTo>
                  <a:close/>
                </a:path>
              </a:pathLst>
            </a:custGeom>
            <a:solidFill>
              <a:srgbClr val="CFEA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11"/>
            <p:cNvSpPr/>
            <p:nvPr/>
          </p:nvSpPr>
          <p:spPr bwMode="auto">
            <a:xfrm>
              <a:off x="11572876" y="8253413"/>
              <a:ext cx="65088" cy="52388"/>
            </a:xfrm>
            <a:custGeom>
              <a:avLst/>
              <a:gdLst>
                <a:gd name="T0" fmla="*/ 41 w 41"/>
                <a:gd name="T1" fmla="*/ 17 h 33"/>
                <a:gd name="T2" fmla="*/ 41 w 41"/>
                <a:gd name="T3" fmla="*/ 0 h 33"/>
                <a:gd name="T4" fmla="*/ 0 w 41"/>
                <a:gd name="T5" fmla="*/ 26 h 33"/>
                <a:gd name="T6" fmla="*/ 17 w 41"/>
                <a:gd name="T7" fmla="*/ 33 h 33"/>
                <a:gd name="T8" fmla="*/ 41 w 41"/>
                <a:gd name="T9" fmla="*/ 17 h 33"/>
              </a:gdLst>
              <a:ahLst/>
              <a:cxnLst>
                <a:cxn ang="0">
                  <a:pos x="T0" y="T1"/>
                </a:cxn>
                <a:cxn ang="0">
                  <a:pos x="T2" y="T3"/>
                </a:cxn>
                <a:cxn ang="0">
                  <a:pos x="T4" y="T5"/>
                </a:cxn>
                <a:cxn ang="0">
                  <a:pos x="T6" y="T7"/>
                </a:cxn>
                <a:cxn ang="0">
                  <a:pos x="T8" y="T9"/>
                </a:cxn>
              </a:cxnLst>
              <a:rect l="0" t="0" r="r" b="b"/>
              <a:pathLst>
                <a:path w="41" h="33">
                  <a:moveTo>
                    <a:pt x="41" y="17"/>
                  </a:moveTo>
                  <a:lnTo>
                    <a:pt x="41" y="0"/>
                  </a:lnTo>
                  <a:lnTo>
                    <a:pt x="0" y="26"/>
                  </a:lnTo>
                  <a:lnTo>
                    <a:pt x="17" y="33"/>
                  </a:lnTo>
                  <a:lnTo>
                    <a:pt x="41" y="17"/>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12"/>
            <p:cNvSpPr/>
            <p:nvPr/>
          </p:nvSpPr>
          <p:spPr bwMode="auto">
            <a:xfrm>
              <a:off x="11596688" y="8275638"/>
              <a:ext cx="153988" cy="211138"/>
            </a:xfrm>
            <a:custGeom>
              <a:avLst/>
              <a:gdLst>
                <a:gd name="T0" fmla="*/ 0 w 97"/>
                <a:gd name="T1" fmla="*/ 17 h 133"/>
                <a:gd name="T2" fmla="*/ 56 w 97"/>
                <a:gd name="T3" fmla="*/ 121 h 133"/>
                <a:gd name="T4" fmla="*/ 92 w 97"/>
                <a:gd name="T5" fmla="*/ 133 h 133"/>
                <a:gd name="T6" fmla="*/ 97 w 97"/>
                <a:gd name="T7" fmla="*/ 95 h 133"/>
                <a:gd name="T8" fmla="*/ 23 w 97"/>
                <a:gd name="T9" fmla="*/ 0 h 133"/>
                <a:gd name="T10" fmla="*/ 0 w 97"/>
                <a:gd name="T11" fmla="*/ 17 h 133"/>
              </a:gdLst>
              <a:ahLst/>
              <a:cxnLst>
                <a:cxn ang="0">
                  <a:pos x="T0" y="T1"/>
                </a:cxn>
                <a:cxn ang="0">
                  <a:pos x="T2" y="T3"/>
                </a:cxn>
                <a:cxn ang="0">
                  <a:pos x="T4" y="T5"/>
                </a:cxn>
                <a:cxn ang="0">
                  <a:pos x="T6" y="T7"/>
                </a:cxn>
                <a:cxn ang="0">
                  <a:pos x="T8" y="T9"/>
                </a:cxn>
                <a:cxn ang="0">
                  <a:pos x="T10" y="T11"/>
                </a:cxn>
              </a:cxnLst>
              <a:rect l="0" t="0" r="r" b="b"/>
              <a:pathLst>
                <a:path w="97" h="133">
                  <a:moveTo>
                    <a:pt x="0" y="17"/>
                  </a:moveTo>
                  <a:lnTo>
                    <a:pt x="56" y="121"/>
                  </a:lnTo>
                  <a:lnTo>
                    <a:pt x="92" y="133"/>
                  </a:lnTo>
                  <a:lnTo>
                    <a:pt x="97" y="95"/>
                  </a:lnTo>
                  <a:lnTo>
                    <a:pt x="23" y="0"/>
                  </a:lnTo>
                  <a:lnTo>
                    <a:pt x="0" y="17"/>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13"/>
            <p:cNvSpPr/>
            <p:nvPr/>
          </p:nvSpPr>
          <p:spPr bwMode="auto">
            <a:xfrm>
              <a:off x="11269663" y="7832725"/>
              <a:ext cx="487363" cy="506413"/>
            </a:xfrm>
            <a:custGeom>
              <a:avLst/>
              <a:gdLst>
                <a:gd name="T0" fmla="*/ 32 w 130"/>
                <a:gd name="T1" fmla="*/ 12 h 135"/>
                <a:gd name="T2" fmla="*/ 12 w 130"/>
                <a:gd name="T3" fmla="*/ 75 h 135"/>
                <a:gd name="T4" fmla="*/ 14 w 130"/>
                <a:gd name="T5" fmla="*/ 79 h 135"/>
                <a:gd name="T6" fmla="*/ 16 w 130"/>
                <a:gd name="T7" fmla="*/ 113 h 135"/>
                <a:gd name="T8" fmla="*/ 29 w 130"/>
                <a:gd name="T9" fmla="*/ 106 h 135"/>
                <a:gd name="T10" fmla="*/ 34 w 130"/>
                <a:gd name="T11" fmla="*/ 111 h 135"/>
                <a:gd name="T12" fmla="*/ 34 w 130"/>
                <a:gd name="T13" fmla="*/ 114 h 135"/>
                <a:gd name="T14" fmla="*/ 37 w 130"/>
                <a:gd name="T15" fmla="*/ 116 h 135"/>
                <a:gd name="T16" fmla="*/ 37 w 130"/>
                <a:gd name="T17" fmla="*/ 119 h 135"/>
                <a:gd name="T18" fmla="*/ 41 w 130"/>
                <a:gd name="T19" fmla="*/ 121 h 135"/>
                <a:gd name="T20" fmla="*/ 42 w 130"/>
                <a:gd name="T21" fmla="*/ 123 h 135"/>
                <a:gd name="T22" fmla="*/ 67 w 130"/>
                <a:gd name="T23" fmla="*/ 130 h 135"/>
                <a:gd name="T24" fmla="*/ 88 w 130"/>
                <a:gd name="T25" fmla="*/ 119 h 135"/>
                <a:gd name="T26" fmla="*/ 88 w 130"/>
                <a:gd name="T27" fmla="*/ 118 h 135"/>
                <a:gd name="T28" fmla="*/ 88 w 130"/>
                <a:gd name="T29" fmla="*/ 118 h 135"/>
                <a:gd name="T30" fmla="*/ 89 w 130"/>
                <a:gd name="T31" fmla="*/ 118 h 135"/>
                <a:gd name="T32" fmla="*/ 130 w 130"/>
                <a:gd name="T33" fmla="*/ 96 h 135"/>
                <a:gd name="T34" fmla="*/ 108 w 130"/>
                <a:gd name="T35" fmla="*/ 55 h 135"/>
                <a:gd name="T36" fmla="*/ 95 w 130"/>
                <a:gd name="T37" fmla="*/ 31 h 135"/>
                <a:gd name="T38" fmla="*/ 32 w 130"/>
                <a:gd name="T39" fmla="*/ 1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0" h="135">
                  <a:moveTo>
                    <a:pt x="32" y="12"/>
                  </a:moveTo>
                  <a:cubicBezTo>
                    <a:pt x="9" y="24"/>
                    <a:pt x="0" y="53"/>
                    <a:pt x="12" y="75"/>
                  </a:cubicBezTo>
                  <a:cubicBezTo>
                    <a:pt x="14" y="79"/>
                    <a:pt x="14" y="79"/>
                    <a:pt x="14" y="79"/>
                  </a:cubicBezTo>
                  <a:cubicBezTo>
                    <a:pt x="16" y="113"/>
                    <a:pt x="16" y="113"/>
                    <a:pt x="16" y="113"/>
                  </a:cubicBezTo>
                  <a:cubicBezTo>
                    <a:pt x="29" y="106"/>
                    <a:pt x="29" y="106"/>
                    <a:pt x="29" y="106"/>
                  </a:cubicBezTo>
                  <a:cubicBezTo>
                    <a:pt x="30" y="107"/>
                    <a:pt x="32" y="109"/>
                    <a:pt x="34" y="111"/>
                  </a:cubicBezTo>
                  <a:cubicBezTo>
                    <a:pt x="33" y="112"/>
                    <a:pt x="33" y="113"/>
                    <a:pt x="34" y="114"/>
                  </a:cubicBezTo>
                  <a:cubicBezTo>
                    <a:pt x="35" y="115"/>
                    <a:pt x="36" y="116"/>
                    <a:pt x="37" y="116"/>
                  </a:cubicBezTo>
                  <a:cubicBezTo>
                    <a:pt x="37" y="117"/>
                    <a:pt x="37" y="118"/>
                    <a:pt x="37" y="119"/>
                  </a:cubicBezTo>
                  <a:cubicBezTo>
                    <a:pt x="38" y="120"/>
                    <a:pt x="40" y="121"/>
                    <a:pt x="41" y="121"/>
                  </a:cubicBezTo>
                  <a:cubicBezTo>
                    <a:pt x="42" y="123"/>
                    <a:pt x="42" y="123"/>
                    <a:pt x="42" y="123"/>
                  </a:cubicBezTo>
                  <a:cubicBezTo>
                    <a:pt x="47" y="131"/>
                    <a:pt x="58" y="135"/>
                    <a:pt x="67" y="130"/>
                  </a:cubicBezTo>
                  <a:cubicBezTo>
                    <a:pt x="88" y="119"/>
                    <a:pt x="88" y="119"/>
                    <a:pt x="88" y="119"/>
                  </a:cubicBezTo>
                  <a:cubicBezTo>
                    <a:pt x="88" y="118"/>
                    <a:pt x="88" y="118"/>
                    <a:pt x="88" y="118"/>
                  </a:cubicBezTo>
                  <a:cubicBezTo>
                    <a:pt x="88" y="118"/>
                    <a:pt x="88" y="118"/>
                    <a:pt x="88" y="118"/>
                  </a:cubicBezTo>
                  <a:cubicBezTo>
                    <a:pt x="89" y="118"/>
                    <a:pt x="89" y="118"/>
                    <a:pt x="89" y="118"/>
                  </a:cubicBezTo>
                  <a:cubicBezTo>
                    <a:pt x="130" y="96"/>
                    <a:pt x="130" y="96"/>
                    <a:pt x="130" y="96"/>
                  </a:cubicBezTo>
                  <a:cubicBezTo>
                    <a:pt x="108" y="55"/>
                    <a:pt x="108" y="55"/>
                    <a:pt x="108" y="55"/>
                  </a:cubicBezTo>
                  <a:cubicBezTo>
                    <a:pt x="95" y="31"/>
                    <a:pt x="95" y="31"/>
                    <a:pt x="95" y="31"/>
                  </a:cubicBezTo>
                  <a:cubicBezTo>
                    <a:pt x="83" y="8"/>
                    <a:pt x="55" y="0"/>
                    <a:pt x="32" y="1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414"/>
            <p:cNvSpPr/>
            <p:nvPr/>
          </p:nvSpPr>
          <p:spPr bwMode="auto">
            <a:xfrm>
              <a:off x="11396663" y="8129588"/>
              <a:ext cx="109538" cy="109538"/>
            </a:xfrm>
            <a:custGeom>
              <a:avLst/>
              <a:gdLst>
                <a:gd name="T0" fmla="*/ 25 w 29"/>
                <a:gd name="T1" fmla="*/ 8 h 29"/>
                <a:gd name="T2" fmla="*/ 20 w 29"/>
                <a:gd name="T3" fmla="*/ 25 h 29"/>
                <a:gd name="T4" fmla="*/ 3 w 29"/>
                <a:gd name="T5" fmla="*/ 20 h 29"/>
                <a:gd name="T6" fmla="*/ 8 w 29"/>
                <a:gd name="T7" fmla="*/ 3 h 29"/>
                <a:gd name="T8" fmla="*/ 25 w 29"/>
                <a:gd name="T9" fmla="*/ 8 h 29"/>
              </a:gdLst>
              <a:ahLst/>
              <a:cxnLst>
                <a:cxn ang="0">
                  <a:pos x="T0" y="T1"/>
                </a:cxn>
                <a:cxn ang="0">
                  <a:pos x="T2" y="T3"/>
                </a:cxn>
                <a:cxn ang="0">
                  <a:pos x="T4" y="T5"/>
                </a:cxn>
                <a:cxn ang="0">
                  <a:pos x="T6" y="T7"/>
                </a:cxn>
                <a:cxn ang="0">
                  <a:pos x="T8" y="T9"/>
                </a:cxn>
              </a:cxnLst>
              <a:rect l="0" t="0" r="r" b="b"/>
              <a:pathLst>
                <a:path w="29" h="29">
                  <a:moveTo>
                    <a:pt x="25" y="8"/>
                  </a:moveTo>
                  <a:cubicBezTo>
                    <a:pt x="29" y="14"/>
                    <a:pt x="26" y="22"/>
                    <a:pt x="20" y="25"/>
                  </a:cubicBezTo>
                  <a:cubicBezTo>
                    <a:pt x="14" y="29"/>
                    <a:pt x="6" y="26"/>
                    <a:pt x="3" y="20"/>
                  </a:cubicBezTo>
                  <a:cubicBezTo>
                    <a:pt x="0" y="14"/>
                    <a:pt x="2" y="6"/>
                    <a:pt x="8" y="3"/>
                  </a:cubicBezTo>
                  <a:cubicBezTo>
                    <a:pt x="14" y="0"/>
                    <a:pt x="22" y="2"/>
                    <a:pt x="25" y="8"/>
                  </a:cubicBezTo>
                  <a:close/>
                </a:path>
              </a:pathLst>
            </a:cu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415"/>
            <p:cNvSpPr/>
            <p:nvPr/>
          </p:nvSpPr>
          <p:spPr bwMode="auto">
            <a:xfrm>
              <a:off x="11225213" y="8512175"/>
              <a:ext cx="149225" cy="150813"/>
            </a:xfrm>
            <a:custGeom>
              <a:avLst/>
              <a:gdLst>
                <a:gd name="T0" fmla="*/ 26 w 40"/>
                <a:gd name="T1" fmla="*/ 0 h 40"/>
                <a:gd name="T2" fmla="*/ 37 w 40"/>
                <a:gd name="T3" fmla="*/ 9 h 40"/>
                <a:gd name="T4" fmla="*/ 39 w 40"/>
                <a:gd name="T5" fmla="*/ 26 h 40"/>
                <a:gd name="T6" fmla="*/ 31 w 40"/>
                <a:gd name="T7" fmla="*/ 37 h 40"/>
                <a:gd name="T8" fmla="*/ 14 w 40"/>
                <a:gd name="T9" fmla="*/ 39 h 40"/>
                <a:gd name="T10" fmla="*/ 3 w 40"/>
                <a:gd name="T11" fmla="*/ 31 h 40"/>
                <a:gd name="T12" fmla="*/ 0 w 40"/>
                <a:gd name="T13" fmla="*/ 14 h 40"/>
                <a:gd name="T14" fmla="*/ 9 w 40"/>
                <a:gd name="T15" fmla="*/ 3 h 40"/>
                <a:gd name="T16" fmla="*/ 26 w 40"/>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0">
                  <a:moveTo>
                    <a:pt x="26" y="0"/>
                  </a:moveTo>
                  <a:cubicBezTo>
                    <a:pt x="31" y="0"/>
                    <a:pt x="36" y="4"/>
                    <a:pt x="37" y="9"/>
                  </a:cubicBezTo>
                  <a:cubicBezTo>
                    <a:pt x="39" y="26"/>
                    <a:pt x="39" y="26"/>
                    <a:pt x="39" y="26"/>
                  </a:cubicBezTo>
                  <a:cubicBezTo>
                    <a:pt x="40" y="31"/>
                    <a:pt x="36" y="37"/>
                    <a:pt x="31" y="37"/>
                  </a:cubicBezTo>
                  <a:cubicBezTo>
                    <a:pt x="14" y="39"/>
                    <a:pt x="14" y="39"/>
                    <a:pt x="14" y="39"/>
                  </a:cubicBezTo>
                  <a:cubicBezTo>
                    <a:pt x="9" y="40"/>
                    <a:pt x="3" y="36"/>
                    <a:pt x="3" y="31"/>
                  </a:cubicBezTo>
                  <a:cubicBezTo>
                    <a:pt x="0" y="14"/>
                    <a:pt x="0" y="14"/>
                    <a:pt x="0" y="14"/>
                  </a:cubicBezTo>
                  <a:cubicBezTo>
                    <a:pt x="0" y="9"/>
                    <a:pt x="4" y="3"/>
                    <a:pt x="9" y="3"/>
                  </a:cubicBez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16"/>
            <p:cNvSpPr/>
            <p:nvPr/>
          </p:nvSpPr>
          <p:spPr bwMode="auto">
            <a:xfrm>
              <a:off x="11187113" y="8624888"/>
              <a:ext cx="138113" cy="44450"/>
            </a:xfrm>
            <a:custGeom>
              <a:avLst/>
              <a:gdLst>
                <a:gd name="T0" fmla="*/ 1 w 37"/>
                <a:gd name="T1" fmla="*/ 9 h 12"/>
                <a:gd name="T2" fmla="*/ 5 w 37"/>
                <a:gd name="T3" fmla="*/ 12 h 12"/>
                <a:gd name="T4" fmla="*/ 34 w 37"/>
                <a:gd name="T5" fmla="*/ 8 h 12"/>
                <a:gd name="T6" fmla="*/ 37 w 37"/>
                <a:gd name="T7" fmla="*/ 4 h 12"/>
                <a:gd name="T8" fmla="*/ 37 w 37"/>
                <a:gd name="T9" fmla="*/ 4 h 12"/>
                <a:gd name="T10" fmla="*/ 33 w 37"/>
                <a:gd name="T11" fmla="*/ 0 h 12"/>
                <a:gd name="T12" fmla="*/ 4 w 37"/>
                <a:gd name="T13" fmla="*/ 4 h 12"/>
                <a:gd name="T14" fmla="*/ 1 w 37"/>
                <a:gd name="T15" fmla="*/ 9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2">
                  <a:moveTo>
                    <a:pt x="1" y="9"/>
                  </a:moveTo>
                  <a:cubicBezTo>
                    <a:pt x="1" y="11"/>
                    <a:pt x="3" y="12"/>
                    <a:pt x="5" y="12"/>
                  </a:cubicBezTo>
                  <a:cubicBezTo>
                    <a:pt x="34" y="8"/>
                    <a:pt x="34" y="8"/>
                    <a:pt x="34" y="8"/>
                  </a:cubicBezTo>
                  <a:cubicBezTo>
                    <a:pt x="36" y="8"/>
                    <a:pt x="37" y="6"/>
                    <a:pt x="37" y="4"/>
                  </a:cubicBezTo>
                  <a:cubicBezTo>
                    <a:pt x="37" y="4"/>
                    <a:pt x="37" y="4"/>
                    <a:pt x="37" y="4"/>
                  </a:cubicBezTo>
                  <a:cubicBezTo>
                    <a:pt x="37" y="2"/>
                    <a:pt x="35" y="0"/>
                    <a:pt x="33" y="0"/>
                  </a:cubicBezTo>
                  <a:cubicBezTo>
                    <a:pt x="4" y="4"/>
                    <a:pt x="4" y="4"/>
                    <a:pt x="4" y="4"/>
                  </a:cubicBezTo>
                  <a:cubicBezTo>
                    <a:pt x="2" y="5"/>
                    <a:pt x="0" y="7"/>
                    <a:pt x="1"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417"/>
            <p:cNvSpPr/>
            <p:nvPr/>
          </p:nvSpPr>
          <p:spPr bwMode="auto">
            <a:xfrm>
              <a:off x="11149013" y="8594725"/>
              <a:ext cx="139700" cy="46038"/>
            </a:xfrm>
            <a:custGeom>
              <a:avLst/>
              <a:gdLst>
                <a:gd name="T0" fmla="*/ 0 w 37"/>
                <a:gd name="T1" fmla="*/ 8 h 12"/>
                <a:gd name="T2" fmla="*/ 4 w 37"/>
                <a:gd name="T3" fmla="*/ 12 h 12"/>
                <a:gd name="T4" fmla="*/ 33 w 37"/>
                <a:gd name="T5" fmla="*/ 8 h 12"/>
                <a:gd name="T6" fmla="*/ 37 w 37"/>
                <a:gd name="T7" fmla="*/ 3 h 12"/>
                <a:gd name="T8" fmla="*/ 37 w 37"/>
                <a:gd name="T9" fmla="*/ 3 h 12"/>
                <a:gd name="T10" fmla="*/ 32 w 37"/>
                <a:gd name="T11" fmla="*/ 0 h 12"/>
                <a:gd name="T12" fmla="*/ 3 w 37"/>
                <a:gd name="T13" fmla="*/ 4 h 12"/>
                <a:gd name="T14" fmla="*/ 0 w 37"/>
                <a:gd name="T15" fmla="*/ 8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2">
                  <a:moveTo>
                    <a:pt x="0" y="8"/>
                  </a:moveTo>
                  <a:cubicBezTo>
                    <a:pt x="0" y="10"/>
                    <a:pt x="2" y="12"/>
                    <a:pt x="4" y="12"/>
                  </a:cubicBezTo>
                  <a:cubicBezTo>
                    <a:pt x="33" y="8"/>
                    <a:pt x="33" y="8"/>
                    <a:pt x="33" y="8"/>
                  </a:cubicBezTo>
                  <a:cubicBezTo>
                    <a:pt x="35" y="8"/>
                    <a:pt x="37" y="6"/>
                    <a:pt x="37" y="3"/>
                  </a:cubicBezTo>
                  <a:cubicBezTo>
                    <a:pt x="37" y="3"/>
                    <a:pt x="37" y="3"/>
                    <a:pt x="37" y="3"/>
                  </a:cubicBezTo>
                  <a:cubicBezTo>
                    <a:pt x="36" y="1"/>
                    <a:pt x="34" y="0"/>
                    <a:pt x="32" y="0"/>
                  </a:cubicBezTo>
                  <a:cubicBezTo>
                    <a:pt x="3" y="4"/>
                    <a:pt x="3" y="4"/>
                    <a:pt x="3" y="4"/>
                  </a:cubicBezTo>
                  <a:cubicBezTo>
                    <a:pt x="1" y="4"/>
                    <a:pt x="0" y="6"/>
                    <a:pt x="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418"/>
            <p:cNvSpPr/>
            <p:nvPr/>
          </p:nvSpPr>
          <p:spPr bwMode="auto">
            <a:xfrm>
              <a:off x="11137901" y="8520113"/>
              <a:ext cx="139700" cy="49213"/>
            </a:xfrm>
            <a:custGeom>
              <a:avLst/>
              <a:gdLst>
                <a:gd name="T0" fmla="*/ 0 w 37"/>
                <a:gd name="T1" fmla="*/ 9 h 13"/>
                <a:gd name="T2" fmla="*/ 5 w 37"/>
                <a:gd name="T3" fmla="*/ 12 h 13"/>
                <a:gd name="T4" fmla="*/ 34 w 37"/>
                <a:gd name="T5" fmla="*/ 8 h 13"/>
                <a:gd name="T6" fmla="*/ 37 w 37"/>
                <a:gd name="T7" fmla="*/ 4 h 13"/>
                <a:gd name="T8" fmla="*/ 37 w 37"/>
                <a:gd name="T9" fmla="*/ 4 h 13"/>
                <a:gd name="T10" fmla="*/ 33 w 37"/>
                <a:gd name="T11" fmla="*/ 1 h 13"/>
                <a:gd name="T12" fmla="*/ 4 w 37"/>
                <a:gd name="T13" fmla="*/ 4 h 13"/>
                <a:gd name="T14" fmla="*/ 0 w 37"/>
                <a:gd name="T15" fmla="*/ 9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3">
                  <a:moveTo>
                    <a:pt x="0" y="9"/>
                  </a:moveTo>
                  <a:cubicBezTo>
                    <a:pt x="1" y="11"/>
                    <a:pt x="3" y="13"/>
                    <a:pt x="5" y="12"/>
                  </a:cubicBezTo>
                  <a:cubicBezTo>
                    <a:pt x="34" y="8"/>
                    <a:pt x="34" y="8"/>
                    <a:pt x="34" y="8"/>
                  </a:cubicBezTo>
                  <a:cubicBezTo>
                    <a:pt x="36" y="8"/>
                    <a:pt x="37" y="6"/>
                    <a:pt x="37" y="4"/>
                  </a:cubicBezTo>
                  <a:cubicBezTo>
                    <a:pt x="37" y="4"/>
                    <a:pt x="37" y="4"/>
                    <a:pt x="37" y="4"/>
                  </a:cubicBezTo>
                  <a:cubicBezTo>
                    <a:pt x="37" y="2"/>
                    <a:pt x="35" y="0"/>
                    <a:pt x="33" y="1"/>
                  </a:cubicBezTo>
                  <a:cubicBezTo>
                    <a:pt x="4" y="4"/>
                    <a:pt x="4" y="4"/>
                    <a:pt x="4" y="4"/>
                  </a:cubicBezTo>
                  <a:cubicBezTo>
                    <a:pt x="2" y="5"/>
                    <a:pt x="0" y="7"/>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419"/>
            <p:cNvSpPr/>
            <p:nvPr/>
          </p:nvSpPr>
          <p:spPr bwMode="auto">
            <a:xfrm>
              <a:off x="11107738" y="8561388"/>
              <a:ext cx="139700" cy="49213"/>
            </a:xfrm>
            <a:custGeom>
              <a:avLst/>
              <a:gdLst>
                <a:gd name="T0" fmla="*/ 0 w 37"/>
                <a:gd name="T1" fmla="*/ 9 h 13"/>
                <a:gd name="T2" fmla="*/ 5 w 37"/>
                <a:gd name="T3" fmla="*/ 12 h 13"/>
                <a:gd name="T4" fmla="*/ 34 w 37"/>
                <a:gd name="T5" fmla="*/ 8 h 13"/>
                <a:gd name="T6" fmla="*/ 37 w 37"/>
                <a:gd name="T7" fmla="*/ 4 h 13"/>
                <a:gd name="T8" fmla="*/ 37 w 37"/>
                <a:gd name="T9" fmla="*/ 4 h 13"/>
                <a:gd name="T10" fmla="*/ 33 w 37"/>
                <a:gd name="T11" fmla="*/ 1 h 13"/>
                <a:gd name="T12" fmla="*/ 4 w 37"/>
                <a:gd name="T13" fmla="*/ 4 h 13"/>
                <a:gd name="T14" fmla="*/ 0 w 37"/>
                <a:gd name="T15" fmla="*/ 9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3">
                  <a:moveTo>
                    <a:pt x="0" y="9"/>
                  </a:moveTo>
                  <a:cubicBezTo>
                    <a:pt x="1" y="11"/>
                    <a:pt x="3" y="13"/>
                    <a:pt x="5" y="12"/>
                  </a:cubicBezTo>
                  <a:cubicBezTo>
                    <a:pt x="34" y="8"/>
                    <a:pt x="34" y="8"/>
                    <a:pt x="34" y="8"/>
                  </a:cubicBezTo>
                  <a:cubicBezTo>
                    <a:pt x="36" y="8"/>
                    <a:pt x="37" y="6"/>
                    <a:pt x="37" y="4"/>
                  </a:cubicBezTo>
                  <a:cubicBezTo>
                    <a:pt x="37" y="4"/>
                    <a:pt x="37" y="4"/>
                    <a:pt x="37" y="4"/>
                  </a:cubicBezTo>
                  <a:cubicBezTo>
                    <a:pt x="37" y="2"/>
                    <a:pt x="35" y="0"/>
                    <a:pt x="33" y="1"/>
                  </a:cubicBezTo>
                  <a:cubicBezTo>
                    <a:pt x="4" y="4"/>
                    <a:pt x="4" y="4"/>
                    <a:pt x="4" y="4"/>
                  </a:cubicBezTo>
                  <a:cubicBezTo>
                    <a:pt x="2" y="5"/>
                    <a:pt x="0" y="7"/>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420"/>
            <p:cNvSpPr/>
            <p:nvPr/>
          </p:nvSpPr>
          <p:spPr bwMode="auto">
            <a:xfrm>
              <a:off x="11288713" y="8528050"/>
              <a:ext cx="179388" cy="112713"/>
            </a:xfrm>
            <a:custGeom>
              <a:avLst/>
              <a:gdLst>
                <a:gd name="T0" fmla="*/ 48 w 48"/>
                <a:gd name="T1" fmla="*/ 25 h 30"/>
                <a:gd name="T2" fmla="*/ 10 w 48"/>
                <a:gd name="T3" fmla="*/ 30 h 30"/>
                <a:gd name="T4" fmla="*/ 2 w 48"/>
                <a:gd name="T5" fmla="*/ 24 h 30"/>
                <a:gd name="T6" fmla="*/ 1 w 48"/>
                <a:gd name="T7" fmla="*/ 12 h 30"/>
                <a:gd name="T8" fmla="*/ 7 w 48"/>
                <a:gd name="T9" fmla="*/ 5 h 30"/>
                <a:gd name="T10" fmla="*/ 44 w 48"/>
                <a:gd name="T11" fmla="*/ 0 h 30"/>
                <a:gd name="T12" fmla="*/ 48 w 48"/>
                <a:gd name="T13" fmla="*/ 25 h 30"/>
              </a:gdLst>
              <a:ahLst/>
              <a:cxnLst>
                <a:cxn ang="0">
                  <a:pos x="T0" y="T1"/>
                </a:cxn>
                <a:cxn ang="0">
                  <a:pos x="T2" y="T3"/>
                </a:cxn>
                <a:cxn ang="0">
                  <a:pos x="T4" y="T5"/>
                </a:cxn>
                <a:cxn ang="0">
                  <a:pos x="T6" y="T7"/>
                </a:cxn>
                <a:cxn ang="0">
                  <a:pos x="T8" y="T9"/>
                </a:cxn>
                <a:cxn ang="0">
                  <a:pos x="T10" y="T11"/>
                </a:cxn>
                <a:cxn ang="0">
                  <a:pos x="T12" y="T13"/>
                </a:cxn>
              </a:cxnLst>
              <a:rect l="0" t="0" r="r" b="b"/>
              <a:pathLst>
                <a:path w="48" h="30">
                  <a:moveTo>
                    <a:pt x="48" y="25"/>
                  </a:moveTo>
                  <a:cubicBezTo>
                    <a:pt x="10" y="30"/>
                    <a:pt x="10" y="30"/>
                    <a:pt x="10" y="30"/>
                  </a:cubicBezTo>
                  <a:cubicBezTo>
                    <a:pt x="6" y="30"/>
                    <a:pt x="3" y="27"/>
                    <a:pt x="2" y="24"/>
                  </a:cubicBezTo>
                  <a:cubicBezTo>
                    <a:pt x="1" y="12"/>
                    <a:pt x="1" y="12"/>
                    <a:pt x="1" y="12"/>
                  </a:cubicBezTo>
                  <a:cubicBezTo>
                    <a:pt x="0" y="9"/>
                    <a:pt x="3" y="5"/>
                    <a:pt x="7" y="5"/>
                  </a:cubicBezTo>
                  <a:cubicBezTo>
                    <a:pt x="44" y="0"/>
                    <a:pt x="44" y="0"/>
                    <a:pt x="44" y="0"/>
                  </a:cubicBezTo>
                  <a:lnTo>
                    <a:pt x="48"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421"/>
            <p:cNvSpPr/>
            <p:nvPr/>
          </p:nvSpPr>
          <p:spPr bwMode="auto">
            <a:xfrm>
              <a:off x="11231563" y="8482013"/>
              <a:ext cx="82550" cy="34925"/>
            </a:xfrm>
            <a:custGeom>
              <a:avLst/>
              <a:gdLst>
                <a:gd name="T0" fmla="*/ 22 w 22"/>
                <a:gd name="T1" fmla="*/ 7 h 9"/>
                <a:gd name="T2" fmla="*/ 7 w 22"/>
                <a:gd name="T3" fmla="*/ 9 h 9"/>
                <a:gd name="T4" fmla="*/ 1 w 22"/>
                <a:gd name="T5" fmla="*/ 4 h 9"/>
                <a:gd name="T6" fmla="*/ 0 w 22"/>
                <a:gd name="T7" fmla="*/ 2 h 9"/>
                <a:gd name="T8" fmla="*/ 0 w 22"/>
                <a:gd name="T9" fmla="*/ 2 h 9"/>
                <a:gd name="T10" fmla="*/ 13 w 22"/>
                <a:gd name="T11" fmla="*/ 0 h 9"/>
                <a:gd name="T12" fmla="*/ 22 w 22"/>
                <a:gd name="T13" fmla="*/ 7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22" y="7"/>
                  </a:moveTo>
                  <a:cubicBezTo>
                    <a:pt x="7" y="9"/>
                    <a:pt x="7" y="9"/>
                    <a:pt x="7" y="9"/>
                  </a:cubicBezTo>
                  <a:cubicBezTo>
                    <a:pt x="4" y="9"/>
                    <a:pt x="1" y="7"/>
                    <a:pt x="1" y="4"/>
                  </a:cubicBezTo>
                  <a:cubicBezTo>
                    <a:pt x="0" y="2"/>
                    <a:pt x="0" y="2"/>
                    <a:pt x="0" y="2"/>
                  </a:cubicBezTo>
                  <a:cubicBezTo>
                    <a:pt x="0" y="2"/>
                    <a:pt x="0" y="2"/>
                    <a:pt x="0" y="2"/>
                  </a:cubicBezTo>
                  <a:cubicBezTo>
                    <a:pt x="13" y="0"/>
                    <a:pt x="13" y="0"/>
                    <a:pt x="13" y="0"/>
                  </a:cubicBezTo>
                  <a:lnTo>
                    <a:pt x="22"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422"/>
            <p:cNvSpPr/>
            <p:nvPr/>
          </p:nvSpPr>
          <p:spPr bwMode="auto">
            <a:xfrm>
              <a:off x="11258551" y="8478838"/>
              <a:ext cx="93663" cy="49213"/>
            </a:xfrm>
            <a:custGeom>
              <a:avLst/>
              <a:gdLst>
                <a:gd name="T0" fmla="*/ 14 w 25"/>
                <a:gd name="T1" fmla="*/ 13 h 13"/>
                <a:gd name="T2" fmla="*/ 3 w 25"/>
                <a:gd name="T3" fmla="*/ 5 h 13"/>
                <a:gd name="T4" fmla="*/ 0 w 25"/>
                <a:gd name="T5" fmla="*/ 2 h 13"/>
                <a:gd name="T6" fmla="*/ 10 w 25"/>
                <a:gd name="T7" fmla="*/ 0 h 13"/>
                <a:gd name="T8" fmla="*/ 25 w 25"/>
                <a:gd name="T9" fmla="*/ 12 h 13"/>
                <a:gd name="T10" fmla="*/ 14 w 25"/>
                <a:gd name="T11" fmla="*/ 13 h 13"/>
              </a:gdLst>
              <a:ahLst/>
              <a:cxnLst>
                <a:cxn ang="0">
                  <a:pos x="T0" y="T1"/>
                </a:cxn>
                <a:cxn ang="0">
                  <a:pos x="T2" y="T3"/>
                </a:cxn>
                <a:cxn ang="0">
                  <a:pos x="T4" y="T5"/>
                </a:cxn>
                <a:cxn ang="0">
                  <a:pos x="T6" y="T7"/>
                </a:cxn>
                <a:cxn ang="0">
                  <a:pos x="T8" y="T9"/>
                </a:cxn>
                <a:cxn ang="0">
                  <a:pos x="T10" y="T11"/>
                </a:cxn>
              </a:cxnLst>
              <a:rect l="0" t="0" r="r" b="b"/>
              <a:pathLst>
                <a:path w="25" h="13">
                  <a:moveTo>
                    <a:pt x="14" y="13"/>
                  </a:moveTo>
                  <a:cubicBezTo>
                    <a:pt x="3" y="5"/>
                    <a:pt x="3" y="5"/>
                    <a:pt x="3" y="5"/>
                  </a:cubicBezTo>
                  <a:cubicBezTo>
                    <a:pt x="2" y="4"/>
                    <a:pt x="1" y="3"/>
                    <a:pt x="0" y="2"/>
                  </a:cubicBezTo>
                  <a:cubicBezTo>
                    <a:pt x="10" y="0"/>
                    <a:pt x="10" y="0"/>
                    <a:pt x="10" y="0"/>
                  </a:cubicBezTo>
                  <a:cubicBezTo>
                    <a:pt x="25" y="12"/>
                    <a:pt x="25" y="12"/>
                    <a:pt x="25" y="12"/>
                  </a:cubicBezTo>
                  <a:lnTo>
                    <a:pt x="14" y="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423"/>
            <p:cNvSpPr/>
            <p:nvPr/>
          </p:nvSpPr>
          <p:spPr bwMode="auto">
            <a:xfrm>
              <a:off x="11682413" y="8801100"/>
              <a:ext cx="225425" cy="169863"/>
            </a:xfrm>
            <a:custGeom>
              <a:avLst/>
              <a:gdLst>
                <a:gd name="T0" fmla="*/ 142 w 142"/>
                <a:gd name="T1" fmla="*/ 66 h 107"/>
                <a:gd name="T2" fmla="*/ 21 w 142"/>
                <a:gd name="T3" fmla="*/ 0 h 107"/>
                <a:gd name="T4" fmla="*/ 0 w 142"/>
                <a:gd name="T5" fmla="*/ 40 h 107"/>
                <a:gd name="T6" fmla="*/ 118 w 142"/>
                <a:gd name="T7" fmla="*/ 107 h 107"/>
                <a:gd name="T8" fmla="*/ 142 w 142"/>
                <a:gd name="T9" fmla="*/ 66 h 107"/>
              </a:gdLst>
              <a:ahLst/>
              <a:cxnLst>
                <a:cxn ang="0">
                  <a:pos x="T0" y="T1"/>
                </a:cxn>
                <a:cxn ang="0">
                  <a:pos x="T2" y="T3"/>
                </a:cxn>
                <a:cxn ang="0">
                  <a:pos x="T4" y="T5"/>
                </a:cxn>
                <a:cxn ang="0">
                  <a:pos x="T6" y="T7"/>
                </a:cxn>
                <a:cxn ang="0">
                  <a:pos x="T8" y="T9"/>
                </a:cxn>
              </a:cxnLst>
              <a:rect l="0" t="0" r="r" b="b"/>
              <a:pathLst>
                <a:path w="142" h="107">
                  <a:moveTo>
                    <a:pt x="142" y="66"/>
                  </a:moveTo>
                  <a:lnTo>
                    <a:pt x="21" y="0"/>
                  </a:lnTo>
                  <a:lnTo>
                    <a:pt x="0" y="40"/>
                  </a:lnTo>
                  <a:lnTo>
                    <a:pt x="118" y="107"/>
                  </a:lnTo>
                  <a:lnTo>
                    <a:pt x="142" y="66"/>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424"/>
            <p:cNvSpPr/>
            <p:nvPr/>
          </p:nvSpPr>
          <p:spPr bwMode="auto">
            <a:xfrm>
              <a:off x="11360151" y="8174038"/>
              <a:ext cx="555625" cy="492125"/>
            </a:xfrm>
            <a:custGeom>
              <a:avLst/>
              <a:gdLst>
                <a:gd name="T0" fmla="*/ 127 w 148"/>
                <a:gd name="T1" fmla="*/ 0 h 131"/>
                <a:gd name="T2" fmla="*/ 0 w 148"/>
                <a:gd name="T3" fmla="*/ 88 h 131"/>
                <a:gd name="T4" fmla="*/ 10 w 148"/>
                <a:gd name="T5" fmla="*/ 131 h 131"/>
                <a:gd name="T6" fmla="*/ 148 w 148"/>
                <a:gd name="T7" fmla="*/ 29 h 131"/>
                <a:gd name="T8" fmla="*/ 127 w 148"/>
                <a:gd name="T9" fmla="*/ 0 h 131"/>
              </a:gdLst>
              <a:ahLst/>
              <a:cxnLst>
                <a:cxn ang="0">
                  <a:pos x="T0" y="T1"/>
                </a:cxn>
                <a:cxn ang="0">
                  <a:pos x="T2" y="T3"/>
                </a:cxn>
                <a:cxn ang="0">
                  <a:pos x="T4" y="T5"/>
                </a:cxn>
                <a:cxn ang="0">
                  <a:pos x="T6" y="T7"/>
                </a:cxn>
                <a:cxn ang="0">
                  <a:pos x="T8" y="T9"/>
                </a:cxn>
              </a:cxnLst>
              <a:rect l="0" t="0" r="r" b="b"/>
              <a:pathLst>
                <a:path w="148" h="131">
                  <a:moveTo>
                    <a:pt x="127" y="0"/>
                  </a:moveTo>
                  <a:cubicBezTo>
                    <a:pt x="98" y="47"/>
                    <a:pt x="45" y="86"/>
                    <a:pt x="0" y="88"/>
                  </a:cubicBezTo>
                  <a:cubicBezTo>
                    <a:pt x="10" y="131"/>
                    <a:pt x="10" y="131"/>
                    <a:pt x="10" y="131"/>
                  </a:cubicBezTo>
                  <a:cubicBezTo>
                    <a:pt x="71" y="123"/>
                    <a:pt x="120" y="86"/>
                    <a:pt x="148" y="29"/>
                  </a:cubicBezTo>
                  <a:lnTo>
                    <a:pt x="127" y="0"/>
                  </a:ln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73" name="文本框 172"/>
          <p:cNvSpPr txBox="1"/>
          <p:nvPr/>
        </p:nvSpPr>
        <p:spPr>
          <a:xfrm>
            <a:off x="2037361" y="1966642"/>
            <a:ext cx="1754438" cy="461665"/>
          </a:xfrm>
          <a:prstGeom prst="rect">
            <a:avLst/>
          </a:prstGeom>
          <a:noFill/>
        </p:spPr>
        <p:txBody>
          <a:bodyPr wrap="square" rtlCol="0">
            <a:spAutoFit/>
          </a:bodyPr>
          <a:lstStyle/>
          <a:p>
            <a:pPr algn="ctr"/>
            <a:r>
              <a:rPr lang="en-US" altLang="zh-CN" sz="2400" dirty="0">
                <a:solidFill>
                  <a:schemeClr val="bg1"/>
                </a:solidFill>
                <a:latin typeface="Impact" panose="020B0806030902050204" pitchFamily="34" charset="0"/>
              </a:rPr>
              <a:t>OPTION  01</a:t>
            </a:r>
            <a:endParaRPr lang="zh-CN" altLang="en-US" sz="2400" dirty="0">
              <a:solidFill>
                <a:schemeClr val="bg1"/>
              </a:solidFill>
              <a:latin typeface="Impact" panose="020B0806030902050204" pitchFamily="34" charset="0"/>
            </a:endParaRPr>
          </a:p>
        </p:txBody>
      </p:sp>
      <p:sp>
        <p:nvSpPr>
          <p:cNvPr id="174" name="文本框 173"/>
          <p:cNvSpPr txBox="1"/>
          <p:nvPr/>
        </p:nvSpPr>
        <p:spPr>
          <a:xfrm>
            <a:off x="5210399" y="1966642"/>
            <a:ext cx="1754438" cy="461665"/>
          </a:xfrm>
          <a:prstGeom prst="rect">
            <a:avLst/>
          </a:prstGeom>
          <a:noFill/>
        </p:spPr>
        <p:txBody>
          <a:bodyPr wrap="square" rtlCol="0">
            <a:spAutoFit/>
          </a:bodyPr>
          <a:lstStyle/>
          <a:p>
            <a:pPr algn="ctr"/>
            <a:r>
              <a:rPr lang="en-US" altLang="zh-CN" sz="2400" dirty="0">
                <a:solidFill>
                  <a:schemeClr val="bg1"/>
                </a:solidFill>
                <a:latin typeface="Impact" panose="020B0806030902050204" pitchFamily="34" charset="0"/>
              </a:rPr>
              <a:t>OPTION  02</a:t>
            </a:r>
            <a:endParaRPr lang="zh-CN" altLang="en-US" sz="2400" dirty="0">
              <a:solidFill>
                <a:schemeClr val="bg1"/>
              </a:solidFill>
              <a:latin typeface="Impact" panose="020B0806030902050204" pitchFamily="34" charset="0"/>
            </a:endParaRPr>
          </a:p>
        </p:txBody>
      </p:sp>
      <p:sp>
        <p:nvSpPr>
          <p:cNvPr id="175" name="文本框 174"/>
          <p:cNvSpPr txBox="1"/>
          <p:nvPr/>
        </p:nvSpPr>
        <p:spPr>
          <a:xfrm>
            <a:off x="8417812" y="1966642"/>
            <a:ext cx="1754438" cy="461665"/>
          </a:xfrm>
          <a:prstGeom prst="rect">
            <a:avLst/>
          </a:prstGeom>
          <a:noFill/>
        </p:spPr>
        <p:txBody>
          <a:bodyPr wrap="square" rtlCol="0">
            <a:spAutoFit/>
          </a:bodyPr>
          <a:lstStyle/>
          <a:p>
            <a:pPr algn="ctr"/>
            <a:r>
              <a:rPr lang="en-US" altLang="zh-CN" sz="2400" dirty="0">
                <a:solidFill>
                  <a:schemeClr val="bg1"/>
                </a:solidFill>
                <a:latin typeface="Impact" panose="020B0806030902050204" pitchFamily="34" charset="0"/>
              </a:rPr>
              <a:t>OPTION  03</a:t>
            </a:r>
            <a:endParaRPr lang="zh-CN" altLang="en-US" sz="2400" dirty="0">
              <a:solidFill>
                <a:schemeClr val="bg1"/>
              </a:solidFill>
              <a:latin typeface="Impact" panose="020B0806030902050204" pitchFamily="34" charset="0"/>
            </a:endParaRPr>
          </a:p>
        </p:txBody>
      </p:sp>
      <p:grpSp>
        <p:nvGrpSpPr>
          <p:cNvPr id="176" name="组合 175"/>
          <p:cNvGrpSpPr/>
          <p:nvPr/>
        </p:nvGrpSpPr>
        <p:grpSpPr>
          <a:xfrm>
            <a:off x="4373089" y="3266598"/>
            <a:ext cx="270184" cy="270184"/>
            <a:chOff x="4360211" y="3320410"/>
            <a:chExt cx="297202" cy="297202"/>
          </a:xfrm>
          <a:effectLst>
            <a:outerShdw dist="25400" dir="2700000" algn="tl" rotWithShape="0">
              <a:prstClr val="black">
                <a:alpha val="20000"/>
              </a:prstClr>
            </a:outerShdw>
          </a:effectLst>
        </p:grpSpPr>
        <p:sp>
          <p:nvSpPr>
            <p:cNvPr id="177" name="椭圆 176"/>
            <p:cNvSpPr/>
            <p:nvPr/>
          </p:nvSpPr>
          <p:spPr>
            <a:xfrm>
              <a:off x="4360211" y="3320410"/>
              <a:ext cx="297202" cy="297202"/>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等腰三角形 177"/>
            <p:cNvSpPr/>
            <p:nvPr/>
          </p:nvSpPr>
          <p:spPr>
            <a:xfrm rot="5400000">
              <a:off x="4448229" y="3405781"/>
              <a:ext cx="156138" cy="134602"/>
            </a:xfrm>
            <a:prstGeom prst="triangl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9" name="组合 178"/>
          <p:cNvGrpSpPr/>
          <p:nvPr/>
        </p:nvGrpSpPr>
        <p:grpSpPr>
          <a:xfrm>
            <a:off x="7572028" y="3266598"/>
            <a:ext cx="270184" cy="270184"/>
            <a:chOff x="4360211" y="3320410"/>
            <a:chExt cx="297202" cy="297202"/>
          </a:xfrm>
          <a:effectLst>
            <a:outerShdw dist="25400" dir="2700000" algn="tl" rotWithShape="0">
              <a:prstClr val="black">
                <a:alpha val="20000"/>
              </a:prstClr>
            </a:outerShdw>
          </a:effectLst>
        </p:grpSpPr>
        <p:sp>
          <p:nvSpPr>
            <p:cNvPr id="180" name="椭圆 179"/>
            <p:cNvSpPr/>
            <p:nvPr/>
          </p:nvSpPr>
          <p:spPr>
            <a:xfrm>
              <a:off x="4360211" y="3320410"/>
              <a:ext cx="297202" cy="297202"/>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等腰三角形 180"/>
            <p:cNvSpPr/>
            <p:nvPr/>
          </p:nvSpPr>
          <p:spPr>
            <a:xfrm rot="5400000">
              <a:off x="4448229" y="3405781"/>
              <a:ext cx="156138" cy="134602"/>
            </a:xfrm>
            <a:prstGeom prst="triangl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2" name="组合 181"/>
          <p:cNvGrpSpPr/>
          <p:nvPr/>
        </p:nvGrpSpPr>
        <p:grpSpPr>
          <a:xfrm>
            <a:off x="1557960" y="5400130"/>
            <a:ext cx="9076079" cy="394956"/>
            <a:chOff x="1659059" y="5445125"/>
            <a:chExt cx="8873882" cy="394956"/>
          </a:xfrm>
        </p:grpSpPr>
        <p:cxnSp>
          <p:nvCxnSpPr>
            <p:cNvPr id="183" name="直接连接符 182"/>
            <p:cNvCxnSpPr/>
            <p:nvPr/>
          </p:nvCxnSpPr>
          <p:spPr>
            <a:xfrm>
              <a:off x="1753614" y="5445125"/>
              <a:ext cx="8684773" cy="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4" name="文本框 183"/>
            <p:cNvSpPr txBox="1"/>
            <p:nvPr/>
          </p:nvSpPr>
          <p:spPr>
            <a:xfrm>
              <a:off x="1659059" y="5503001"/>
              <a:ext cx="8873882" cy="337080"/>
            </a:xfrm>
            <a:prstGeom prst="rect">
              <a:avLst/>
            </a:prstGeom>
            <a:noFill/>
          </p:spPr>
          <p:txBody>
            <a:bodyPr wrap="square" rtlCol="0">
              <a:spAutoFit/>
            </a:bodyPr>
            <a:lstStyle/>
            <a:p>
              <a:pPr algn="ctr">
                <a:lnSpc>
                  <a:spcPct val="120000"/>
                </a:lnSpc>
              </a:pPr>
              <a:r>
                <a:rPr lang="zh-CN" altLang="en-US" sz="1400" spc="100" dirty="0">
                  <a:solidFill>
                    <a:prstClr val="black">
                      <a:lumMod val="50000"/>
                      <a:lumOff val="50000"/>
                    </a:prst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400" spc="100" dirty="0">
                <a:solidFill>
                  <a:prstClr val="black">
                    <a:lumMod val="50000"/>
                    <a:lumOff val="50000"/>
                  </a:prstClr>
                </a:solidFill>
                <a:latin typeface="方正正纤黑简体" panose="02000000000000000000" pitchFamily="2" charset="-122"/>
                <a:ea typeface="方正正纤黑简体" panose="02000000000000000000" pitchFamily="2" charset="-122"/>
              </a:endParaRPr>
            </a:p>
          </p:txBody>
        </p:sp>
      </p:grpSp>
      <p:grpSp>
        <p:nvGrpSpPr>
          <p:cNvPr id="188" name="组合 187"/>
          <p:cNvGrpSpPr/>
          <p:nvPr/>
        </p:nvGrpSpPr>
        <p:grpSpPr>
          <a:xfrm>
            <a:off x="1736602" y="4022356"/>
            <a:ext cx="2314343" cy="1100909"/>
            <a:chOff x="1814931" y="4098556"/>
            <a:chExt cx="2691085" cy="1100909"/>
          </a:xfrm>
        </p:grpSpPr>
        <p:sp>
          <p:nvSpPr>
            <p:cNvPr id="186" name="文本框 185"/>
            <p:cNvSpPr txBox="1"/>
            <p:nvPr/>
          </p:nvSpPr>
          <p:spPr bwMode="auto">
            <a:xfrm>
              <a:off x="1814931" y="4403350"/>
              <a:ext cx="2691085" cy="796115"/>
            </a:xfrm>
            <a:prstGeom prst="rect">
              <a:avLst/>
            </a:prstGeom>
            <a:noFill/>
          </p:spPr>
          <p:txBody>
            <a:bodyPr wrap="square">
              <a:spAutoFit/>
            </a:bodyPr>
            <a:lstStyle/>
            <a:p>
              <a:pPr algn="ctr">
                <a:lnSpc>
                  <a:spcPct val="130000"/>
                </a:lnSpc>
                <a:defRPr/>
              </a:pPr>
              <a:r>
                <a:rPr lang="zh-CN" altLang="en-US" sz="12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187" name="文本框 186"/>
            <p:cNvSpPr txBox="1"/>
            <p:nvPr/>
          </p:nvSpPr>
          <p:spPr bwMode="auto">
            <a:xfrm>
              <a:off x="1904167" y="4098556"/>
              <a:ext cx="2512612" cy="400110"/>
            </a:xfrm>
            <a:prstGeom prst="rect">
              <a:avLst/>
            </a:prstGeom>
            <a:noFill/>
          </p:spPr>
          <p:txBody>
            <a:bodyPr wrap="square">
              <a:spAutoFit/>
            </a:bodyPr>
            <a:lstStyle/>
            <a:p>
              <a:pPr algn="ctr">
                <a:defRPr/>
              </a:pPr>
              <a:r>
                <a:rPr lang="zh-CN" altLang="en-US" sz="2000" spc="100" dirty="0">
                  <a:solidFill>
                    <a:schemeClr val="bg1">
                      <a:lumMod val="50000"/>
                    </a:schemeClr>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bg1">
                    <a:lumMod val="50000"/>
                  </a:schemeClr>
                </a:solidFill>
                <a:latin typeface="方正正黑简体" panose="02000000000000000000" pitchFamily="2" charset="-122"/>
                <a:ea typeface="方正正黑简体" panose="02000000000000000000" pitchFamily="2" charset="-122"/>
              </a:endParaRPr>
            </a:p>
          </p:txBody>
        </p:sp>
      </p:grpSp>
      <p:grpSp>
        <p:nvGrpSpPr>
          <p:cNvPr id="189" name="组合 188"/>
          <p:cNvGrpSpPr/>
          <p:nvPr/>
        </p:nvGrpSpPr>
        <p:grpSpPr>
          <a:xfrm>
            <a:off x="4942317" y="4022356"/>
            <a:ext cx="2314343" cy="1100909"/>
            <a:chOff x="1814931" y="4098556"/>
            <a:chExt cx="2691085" cy="1100909"/>
          </a:xfrm>
        </p:grpSpPr>
        <p:sp>
          <p:nvSpPr>
            <p:cNvPr id="190" name="文本框 189"/>
            <p:cNvSpPr txBox="1"/>
            <p:nvPr/>
          </p:nvSpPr>
          <p:spPr bwMode="auto">
            <a:xfrm>
              <a:off x="1814931" y="4403350"/>
              <a:ext cx="2691085" cy="796115"/>
            </a:xfrm>
            <a:prstGeom prst="rect">
              <a:avLst/>
            </a:prstGeom>
            <a:noFill/>
          </p:spPr>
          <p:txBody>
            <a:bodyPr wrap="square">
              <a:spAutoFit/>
            </a:bodyPr>
            <a:lstStyle/>
            <a:p>
              <a:pPr algn="ctr">
                <a:lnSpc>
                  <a:spcPct val="130000"/>
                </a:lnSpc>
                <a:defRPr/>
              </a:pPr>
              <a:r>
                <a:rPr lang="zh-CN" altLang="en-US" sz="12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191" name="文本框 190"/>
            <p:cNvSpPr txBox="1"/>
            <p:nvPr/>
          </p:nvSpPr>
          <p:spPr bwMode="auto">
            <a:xfrm>
              <a:off x="1904167" y="4098556"/>
              <a:ext cx="2512612" cy="400110"/>
            </a:xfrm>
            <a:prstGeom prst="rect">
              <a:avLst/>
            </a:prstGeom>
            <a:noFill/>
          </p:spPr>
          <p:txBody>
            <a:bodyPr wrap="square">
              <a:spAutoFit/>
            </a:bodyPr>
            <a:lstStyle/>
            <a:p>
              <a:pPr algn="ctr">
                <a:defRPr/>
              </a:pPr>
              <a:r>
                <a:rPr lang="zh-CN" altLang="en-US" sz="2000" spc="100" dirty="0">
                  <a:solidFill>
                    <a:schemeClr val="bg1">
                      <a:lumMod val="50000"/>
                    </a:schemeClr>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bg1">
                    <a:lumMod val="50000"/>
                  </a:schemeClr>
                </a:solidFill>
                <a:latin typeface="方正正黑简体" panose="02000000000000000000" pitchFamily="2" charset="-122"/>
                <a:ea typeface="方正正黑简体" panose="02000000000000000000" pitchFamily="2" charset="-122"/>
              </a:endParaRPr>
            </a:p>
          </p:txBody>
        </p:sp>
      </p:grpSp>
      <p:grpSp>
        <p:nvGrpSpPr>
          <p:cNvPr id="192" name="组合 191"/>
          <p:cNvGrpSpPr/>
          <p:nvPr/>
        </p:nvGrpSpPr>
        <p:grpSpPr>
          <a:xfrm>
            <a:off x="8137859" y="4022356"/>
            <a:ext cx="2314343" cy="1100909"/>
            <a:chOff x="1814931" y="4098556"/>
            <a:chExt cx="2691085" cy="1100909"/>
          </a:xfrm>
        </p:grpSpPr>
        <p:sp>
          <p:nvSpPr>
            <p:cNvPr id="193" name="文本框 192"/>
            <p:cNvSpPr txBox="1"/>
            <p:nvPr/>
          </p:nvSpPr>
          <p:spPr bwMode="auto">
            <a:xfrm>
              <a:off x="1814931" y="4403350"/>
              <a:ext cx="2691085" cy="796115"/>
            </a:xfrm>
            <a:prstGeom prst="rect">
              <a:avLst/>
            </a:prstGeom>
            <a:noFill/>
          </p:spPr>
          <p:txBody>
            <a:bodyPr wrap="square">
              <a:spAutoFit/>
            </a:bodyPr>
            <a:lstStyle/>
            <a:p>
              <a:pPr algn="ctr">
                <a:lnSpc>
                  <a:spcPct val="130000"/>
                </a:lnSpc>
                <a:defRPr/>
              </a:pPr>
              <a:r>
                <a:rPr lang="zh-CN" altLang="en-US" sz="12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194" name="文本框 193"/>
            <p:cNvSpPr txBox="1"/>
            <p:nvPr/>
          </p:nvSpPr>
          <p:spPr bwMode="auto">
            <a:xfrm>
              <a:off x="1904167" y="4098556"/>
              <a:ext cx="2512612" cy="400110"/>
            </a:xfrm>
            <a:prstGeom prst="rect">
              <a:avLst/>
            </a:prstGeom>
            <a:noFill/>
          </p:spPr>
          <p:txBody>
            <a:bodyPr wrap="square">
              <a:spAutoFit/>
            </a:bodyPr>
            <a:lstStyle/>
            <a:p>
              <a:pPr algn="ctr">
                <a:defRPr/>
              </a:pPr>
              <a:r>
                <a:rPr lang="zh-CN" altLang="en-US" sz="2000" spc="100" dirty="0">
                  <a:solidFill>
                    <a:schemeClr val="bg1">
                      <a:lumMod val="50000"/>
                    </a:schemeClr>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bg1">
                    <a:lumMod val="50000"/>
                  </a:schemeClr>
                </a:solidFill>
                <a:latin typeface="方正正黑简体" panose="02000000000000000000" pitchFamily="2" charset="-122"/>
                <a:ea typeface="方正正黑简体" panose="02000000000000000000" pitchFamily="2" charset="-122"/>
              </a:endParaRPr>
            </a:p>
          </p:txBody>
        </p:sp>
      </p:gr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2000" fill="hold" grpId="0" nodeType="afterEffect" p14:presetBounceEnd="4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62000" fill="hold" grpId="0" nodeType="afterEffect" p14:presetBounceEnd="4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40000">
                                          <p:cBhvr additive="base">
                                            <p:cTn id="12"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62000" fill="hold" grpId="0" nodeType="afterEffect" p14:presetBounceEnd="40000">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14:bounceEnd="40000">
                                          <p:cBhvr additive="base">
                                            <p:cTn id="17"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par>
                              <p:cTn id="23" fill="hold">
                                <p:stCondLst>
                                  <p:cond delay="2000"/>
                                </p:stCondLst>
                                <p:childTnLst>
                                  <p:par>
                                    <p:cTn id="24" presetID="53" presetClass="entr" presetSubtype="16" fill="hold" grpId="0" nodeType="afterEffect">
                                      <p:stCondLst>
                                        <p:cond delay="0"/>
                                      </p:stCondLst>
                                      <p:iterate type="lt">
                                        <p:tmPct val="6000"/>
                                      </p:iterate>
                                      <p:childTnLst>
                                        <p:set>
                                          <p:cBhvr>
                                            <p:cTn id="25" dur="1" fill="hold">
                                              <p:stCondLst>
                                                <p:cond delay="0"/>
                                              </p:stCondLst>
                                            </p:cTn>
                                            <p:tgtEl>
                                              <p:spTgt spid="173"/>
                                            </p:tgtEl>
                                            <p:attrNameLst>
                                              <p:attrName>style.visibility</p:attrName>
                                            </p:attrNameLst>
                                          </p:cBhvr>
                                          <p:to>
                                            <p:strVal val="visible"/>
                                          </p:to>
                                        </p:set>
                                        <p:anim calcmode="lin" valueType="num">
                                          <p:cBhvr>
                                            <p:cTn id="26" dur="500" fill="hold"/>
                                            <p:tgtEl>
                                              <p:spTgt spid="173"/>
                                            </p:tgtEl>
                                            <p:attrNameLst>
                                              <p:attrName>ppt_w</p:attrName>
                                            </p:attrNameLst>
                                          </p:cBhvr>
                                          <p:tavLst>
                                            <p:tav tm="0">
                                              <p:val>
                                                <p:fltVal val="0"/>
                                              </p:val>
                                            </p:tav>
                                            <p:tav tm="100000">
                                              <p:val>
                                                <p:strVal val="#ppt_w"/>
                                              </p:val>
                                            </p:tav>
                                          </p:tavLst>
                                        </p:anim>
                                        <p:anim calcmode="lin" valueType="num">
                                          <p:cBhvr>
                                            <p:cTn id="27" dur="500" fill="hold"/>
                                            <p:tgtEl>
                                              <p:spTgt spid="173"/>
                                            </p:tgtEl>
                                            <p:attrNameLst>
                                              <p:attrName>ppt_h</p:attrName>
                                            </p:attrNameLst>
                                          </p:cBhvr>
                                          <p:tavLst>
                                            <p:tav tm="0">
                                              <p:val>
                                                <p:fltVal val="0"/>
                                              </p:val>
                                            </p:tav>
                                            <p:tav tm="100000">
                                              <p:val>
                                                <p:strVal val="#ppt_h"/>
                                              </p:val>
                                            </p:tav>
                                          </p:tavLst>
                                        </p:anim>
                                        <p:animEffect transition="in" filter="fade">
                                          <p:cBhvr>
                                            <p:cTn id="28" dur="500"/>
                                            <p:tgtEl>
                                              <p:spTgt spid="173"/>
                                            </p:tgtEl>
                                          </p:cBhvr>
                                        </p:animEffect>
                                      </p:childTnLst>
                                    </p:cTn>
                                  </p:par>
                                </p:childTnLst>
                              </p:cTn>
                            </p:par>
                            <p:par>
                              <p:cTn id="29" fill="hold">
                                <p:stCondLst>
                                  <p:cond delay="2769"/>
                                </p:stCondLst>
                                <p:childTnLst>
                                  <p:par>
                                    <p:cTn id="30" presetID="53" presetClass="entr" presetSubtype="16"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16" presetClass="entr" presetSubtype="37" fill="hold" nodeType="withEffect">
                                      <p:stCondLst>
                                        <p:cond delay="0"/>
                                      </p:stCondLst>
                                      <p:childTnLst>
                                        <p:set>
                                          <p:cBhvr>
                                            <p:cTn id="36" dur="1" fill="hold">
                                              <p:stCondLst>
                                                <p:cond delay="0"/>
                                              </p:stCondLst>
                                            </p:cTn>
                                            <p:tgtEl>
                                              <p:spTgt spid="188"/>
                                            </p:tgtEl>
                                            <p:attrNameLst>
                                              <p:attrName>style.visibility</p:attrName>
                                            </p:attrNameLst>
                                          </p:cBhvr>
                                          <p:to>
                                            <p:strVal val="visible"/>
                                          </p:to>
                                        </p:set>
                                        <p:animEffect transition="in" filter="barn(outVertical)">
                                          <p:cBhvr>
                                            <p:cTn id="37" dur="500"/>
                                            <p:tgtEl>
                                              <p:spTgt spid="188"/>
                                            </p:tgtEl>
                                          </p:cBhvr>
                                        </p:animEffect>
                                      </p:childTnLst>
                                    </p:cTn>
                                  </p:par>
                                </p:childTnLst>
                              </p:cTn>
                            </p:par>
                            <p:par>
                              <p:cTn id="38" fill="hold">
                                <p:stCondLst>
                                  <p:cond delay="3269"/>
                                </p:stCondLst>
                                <p:childTnLst>
                                  <p:par>
                                    <p:cTn id="39" presetID="53" presetClass="entr" presetSubtype="16" fill="hold" nodeType="afterEffect">
                                      <p:stCondLst>
                                        <p:cond delay="0"/>
                                      </p:stCondLst>
                                      <p:childTnLst>
                                        <p:set>
                                          <p:cBhvr>
                                            <p:cTn id="40" dur="1" fill="hold">
                                              <p:stCondLst>
                                                <p:cond delay="0"/>
                                              </p:stCondLst>
                                            </p:cTn>
                                            <p:tgtEl>
                                              <p:spTgt spid="176"/>
                                            </p:tgtEl>
                                            <p:attrNameLst>
                                              <p:attrName>style.visibility</p:attrName>
                                            </p:attrNameLst>
                                          </p:cBhvr>
                                          <p:to>
                                            <p:strVal val="visible"/>
                                          </p:to>
                                        </p:set>
                                        <p:anim calcmode="lin" valueType="num">
                                          <p:cBhvr>
                                            <p:cTn id="41" dur="500" fill="hold"/>
                                            <p:tgtEl>
                                              <p:spTgt spid="176"/>
                                            </p:tgtEl>
                                            <p:attrNameLst>
                                              <p:attrName>ppt_w</p:attrName>
                                            </p:attrNameLst>
                                          </p:cBhvr>
                                          <p:tavLst>
                                            <p:tav tm="0">
                                              <p:val>
                                                <p:fltVal val="0"/>
                                              </p:val>
                                            </p:tav>
                                            <p:tav tm="100000">
                                              <p:val>
                                                <p:strVal val="#ppt_w"/>
                                              </p:val>
                                            </p:tav>
                                          </p:tavLst>
                                        </p:anim>
                                        <p:anim calcmode="lin" valueType="num">
                                          <p:cBhvr>
                                            <p:cTn id="42" dur="500" fill="hold"/>
                                            <p:tgtEl>
                                              <p:spTgt spid="176"/>
                                            </p:tgtEl>
                                            <p:attrNameLst>
                                              <p:attrName>ppt_h</p:attrName>
                                            </p:attrNameLst>
                                          </p:cBhvr>
                                          <p:tavLst>
                                            <p:tav tm="0">
                                              <p:val>
                                                <p:fltVal val="0"/>
                                              </p:val>
                                            </p:tav>
                                            <p:tav tm="100000">
                                              <p:val>
                                                <p:strVal val="#ppt_h"/>
                                              </p:val>
                                            </p:tav>
                                          </p:tavLst>
                                        </p:anim>
                                        <p:animEffect transition="in" filter="fade">
                                          <p:cBhvr>
                                            <p:cTn id="43" dur="500"/>
                                            <p:tgtEl>
                                              <p:spTgt spid="176"/>
                                            </p:tgtEl>
                                          </p:cBhvr>
                                        </p:animEffect>
                                      </p:childTnLst>
                                    </p:cTn>
                                  </p:par>
                                </p:childTnLst>
                              </p:cTn>
                            </p:par>
                            <p:par>
                              <p:cTn id="44" fill="hold">
                                <p:stCondLst>
                                  <p:cond delay="3769"/>
                                </p:stCondLst>
                                <p:childTnLst>
                                  <p:par>
                                    <p:cTn id="45" presetID="22" presetClass="entr" presetSubtype="8"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par>
                              <p:cTn id="48" fill="hold">
                                <p:stCondLst>
                                  <p:cond delay="4269"/>
                                </p:stCondLst>
                                <p:childTnLst>
                                  <p:par>
                                    <p:cTn id="49" presetID="53" presetClass="entr" presetSubtype="16" fill="hold" grpId="0" nodeType="afterEffect">
                                      <p:stCondLst>
                                        <p:cond delay="0"/>
                                      </p:stCondLst>
                                      <p:iterate type="lt">
                                        <p:tmPct val="6000"/>
                                      </p:iterate>
                                      <p:childTnLst>
                                        <p:set>
                                          <p:cBhvr>
                                            <p:cTn id="50" dur="1" fill="hold">
                                              <p:stCondLst>
                                                <p:cond delay="0"/>
                                              </p:stCondLst>
                                            </p:cTn>
                                            <p:tgtEl>
                                              <p:spTgt spid="174"/>
                                            </p:tgtEl>
                                            <p:attrNameLst>
                                              <p:attrName>style.visibility</p:attrName>
                                            </p:attrNameLst>
                                          </p:cBhvr>
                                          <p:to>
                                            <p:strVal val="visible"/>
                                          </p:to>
                                        </p:set>
                                        <p:anim calcmode="lin" valueType="num">
                                          <p:cBhvr>
                                            <p:cTn id="51" dur="500" fill="hold"/>
                                            <p:tgtEl>
                                              <p:spTgt spid="174"/>
                                            </p:tgtEl>
                                            <p:attrNameLst>
                                              <p:attrName>ppt_w</p:attrName>
                                            </p:attrNameLst>
                                          </p:cBhvr>
                                          <p:tavLst>
                                            <p:tav tm="0">
                                              <p:val>
                                                <p:fltVal val="0"/>
                                              </p:val>
                                            </p:tav>
                                            <p:tav tm="100000">
                                              <p:val>
                                                <p:strVal val="#ppt_w"/>
                                              </p:val>
                                            </p:tav>
                                          </p:tavLst>
                                        </p:anim>
                                        <p:anim calcmode="lin" valueType="num">
                                          <p:cBhvr>
                                            <p:cTn id="52" dur="500" fill="hold"/>
                                            <p:tgtEl>
                                              <p:spTgt spid="174"/>
                                            </p:tgtEl>
                                            <p:attrNameLst>
                                              <p:attrName>ppt_h</p:attrName>
                                            </p:attrNameLst>
                                          </p:cBhvr>
                                          <p:tavLst>
                                            <p:tav tm="0">
                                              <p:val>
                                                <p:fltVal val="0"/>
                                              </p:val>
                                            </p:tav>
                                            <p:tav tm="100000">
                                              <p:val>
                                                <p:strVal val="#ppt_h"/>
                                              </p:val>
                                            </p:tav>
                                          </p:tavLst>
                                        </p:anim>
                                        <p:animEffect transition="in" filter="fade">
                                          <p:cBhvr>
                                            <p:cTn id="53" dur="500"/>
                                            <p:tgtEl>
                                              <p:spTgt spid="174"/>
                                            </p:tgtEl>
                                          </p:cBhvr>
                                        </p:animEffect>
                                      </p:childTnLst>
                                    </p:cTn>
                                  </p:par>
                                </p:childTnLst>
                              </p:cTn>
                            </p:par>
                            <p:par>
                              <p:cTn id="54" fill="hold">
                                <p:stCondLst>
                                  <p:cond delay="5039"/>
                                </p:stCondLst>
                                <p:childTnLst>
                                  <p:par>
                                    <p:cTn id="55" presetID="53" presetClass="entr" presetSubtype="16" fill="hold" nodeType="afterEffect">
                                      <p:stCondLst>
                                        <p:cond delay="0"/>
                                      </p:stCondLst>
                                      <p:childTnLst>
                                        <p:set>
                                          <p:cBhvr>
                                            <p:cTn id="56" dur="1" fill="hold">
                                              <p:stCondLst>
                                                <p:cond delay="0"/>
                                              </p:stCondLst>
                                            </p:cTn>
                                            <p:tgtEl>
                                              <p:spTgt spid="67"/>
                                            </p:tgtEl>
                                            <p:attrNameLst>
                                              <p:attrName>style.visibility</p:attrName>
                                            </p:attrNameLst>
                                          </p:cBhvr>
                                          <p:to>
                                            <p:strVal val="visible"/>
                                          </p:to>
                                        </p:set>
                                        <p:anim calcmode="lin" valueType="num">
                                          <p:cBhvr>
                                            <p:cTn id="57" dur="500" fill="hold"/>
                                            <p:tgtEl>
                                              <p:spTgt spid="67"/>
                                            </p:tgtEl>
                                            <p:attrNameLst>
                                              <p:attrName>ppt_w</p:attrName>
                                            </p:attrNameLst>
                                          </p:cBhvr>
                                          <p:tavLst>
                                            <p:tav tm="0">
                                              <p:val>
                                                <p:fltVal val="0"/>
                                              </p:val>
                                            </p:tav>
                                            <p:tav tm="100000">
                                              <p:val>
                                                <p:strVal val="#ppt_w"/>
                                              </p:val>
                                            </p:tav>
                                          </p:tavLst>
                                        </p:anim>
                                        <p:anim calcmode="lin" valueType="num">
                                          <p:cBhvr>
                                            <p:cTn id="58" dur="500" fill="hold"/>
                                            <p:tgtEl>
                                              <p:spTgt spid="67"/>
                                            </p:tgtEl>
                                            <p:attrNameLst>
                                              <p:attrName>ppt_h</p:attrName>
                                            </p:attrNameLst>
                                          </p:cBhvr>
                                          <p:tavLst>
                                            <p:tav tm="0">
                                              <p:val>
                                                <p:fltVal val="0"/>
                                              </p:val>
                                            </p:tav>
                                            <p:tav tm="100000">
                                              <p:val>
                                                <p:strVal val="#ppt_h"/>
                                              </p:val>
                                            </p:tav>
                                          </p:tavLst>
                                        </p:anim>
                                        <p:animEffect transition="in" filter="fade">
                                          <p:cBhvr>
                                            <p:cTn id="59" dur="500"/>
                                            <p:tgtEl>
                                              <p:spTgt spid="67"/>
                                            </p:tgtEl>
                                          </p:cBhvr>
                                        </p:animEffect>
                                      </p:childTnLst>
                                    </p:cTn>
                                  </p:par>
                                  <p:par>
                                    <p:cTn id="60" presetID="16" presetClass="entr" presetSubtype="37" fill="hold" nodeType="withEffect">
                                      <p:stCondLst>
                                        <p:cond delay="0"/>
                                      </p:stCondLst>
                                      <p:childTnLst>
                                        <p:set>
                                          <p:cBhvr>
                                            <p:cTn id="61" dur="1" fill="hold">
                                              <p:stCondLst>
                                                <p:cond delay="0"/>
                                              </p:stCondLst>
                                            </p:cTn>
                                            <p:tgtEl>
                                              <p:spTgt spid="189"/>
                                            </p:tgtEl>
                                            <p:attrNameLst>
                                              <p:attrName>style.visibility</p:attrName>
                                            </p:attrNameLst>
                                          </p:cBhvr>
                                          <p:to>
                                            <p:strVal val="visible"/>
                                          </p:to>
                                        </p:set>
                                        <p:animEffect transition="in" filter="barn(outVertical)">
                                          <p:cBhvr>
                                            <p:cTn id="62" dur="500"/>
                                            <p:tgtEl>
                                              <p:spTgt spid="189"/>
                                            </p:tgtEl>
                                          </p:cBhvr>
                                        </p:animEffect>
                                      </p:childTnLst>
                                    </p:cTn>
                                  </p:par>
                                </p:childTnLst>
                              </p:cTn>
                            </p:par>
                            <p:par>
                              <p:cTn id="63" fill="hold">
                                <p:stCondLst>
                                  <p:cond delay="5539"/>
                                </p:stCondLst>
                                <p:childTnLst>
                                  <p:par>
                                    <p:cTn id="64" presetID="53" presetClass="entr" presetSubtype="16" fill="hold" nodeType="afterEffect">
                                      <p:stCondLst>
                                        <p:cond delay="0"/>
                                      </p:stCondLst>
                                      <p:childTnLst>
                                        <p:set>
                                          <p:cBhvr>
                                            <p:cTn id="65" dur="1" fill="hold">
                                              <p:stCondLst>
                                                <p:cond delay="0"/>
                                              </p:stCondLst>
                                            </p:cTn>
                                            <p:tgtEl>
                                              <p:spTgt spid="179"/>
                                            </p:tgtEl>
                                            <p:attrNameLst>
                                              <p:attrName>style.visibility</p:attrName>
                                            </p:attrNameLst>
                                          </p:cBhvr>
                                          <p:to>
                                            <p:strVal val="visible"/>
                                          </p:to>
                                        </p:set>
                                        <p:anim calcmode="lin" valueType="num">
                                          <p:cBhvr>
                                            <p:cTn id="66" dur="500" fill="hold"/>
                                            <p:tgtEl>
                                              <p:spTgt spid="179"/>
                                            </p:tgtEl>
                                            <p:attrNameLst>
                                              <p:attrName>ppt_w</p:attrName>
                                            </p:attrNameLst>
                                          </p:cBhvr>
                                          <p:tavLst>
                                            <p:tav tm="0">
                                              <p:val>
                                                <p:fltVal val="0"/>
                                              </p:val>
                                            </p:tav>
                                            <p:tav tm="100000">
                                              <p:val>
                                                <p:strVal val="#ppt_w"/>
                                              </p:val>
                                            </p:tav>
                                          </p:tavLst>
                                        </p:anim>
                                        <p:anim calcmode="lin" valueType="num">
                                          <p:cBhvr>
                                            <p:cTn id="67" dur="500" fill="hold"/>
                                            <p:tgtEl>
                                              <p:spTgt spid="179"/>
                                            </p:tgtEl>
                                            <p:attrNameLst>
                                              <p:attrName>ppt_h</p:attrName>
                                            </p:attrNameLst>
                                          </p:cBhvr>
                                          <p:tavLst>
                                            <p:tav tm="0">
                                              <p:val>
                                                <p:fltVal val="0"/>
                                              </p:val>
                                            </p:tav>
                                            <p:tav tm="100000">
                                              <p:val>
                                                <p:strVal val="#ppt_h"/>
                                              </p:val>
                                            </p:tav>
                                          </p:tavLst>
                                        </p:anim>
                                        <p:animEffect transition="in" filter="fade">
                                          <p:cBhvr>
                                            <p:cTn id="68" dur="500"/>
                                            <p:tgtEl>
                                              <p:spTgt spid="179"/>
                                            </p:tgtEl>
                                          </p:cBhvr>
                                        </p:animEffect>
                                      </p:childTnLst>
                                    </p:cTn>
                                  </p:par>
                                </p:childTnLst>
                              </p:cTn>
                            </p:par>
                            <p:par>
                              <p:cTn id="69" fill="hold">
                                <p:stCondLst>
                                  <p:cond delay="6039"/>
                                </p:stCondLst>
                                <p:childTnLst>
                                  <p:par>
                                    <p:cTn id="70" presetID="22" presetClass="entr" presetSubtype="8"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childTnLst>
                              </p:cTn>
                            </p:par>
                            <p:par>
                              <p:cTn id="73" fill="hold">
                                <p:stCondLst>
                                  <p:cond delay="6539"/>
                                </p:stCondLst>
                                <p:childTnLst>
                                  <p:par>
                                    <p:cTn id="74" presetID="53" presetClass="entr" presetSubtype="16" fill="hold" grpId="0" nodeType="afterEffect">
                                      <p:stCondLst>
                                        <p:cond delay="0"/>
                                      </p:stCondLst>
                                      <p:iterate type="lt">
                                        <p:tmPct val="6000"/>
                                      </p:iterate>
                                      <p:childTnLst>
                                        <p:set>
                                          <p:cBhvr>
                                            <p:cTn id="75" dur="1" fill="hold">
                                              <p:stCondLst>
                                                <p:cond delay="0"/>
                                              </p:stCondLst>
                                            </p:cTn>
                                            <p:tgtEl>
                                              <p:spTgt spid="175"/>
                                            </p:tgtEl>
                                            <p:attrNameLst>
                                              <p:attrName>style.visibility</p:attrName>
                                            </p:attrNameLst>
                                          </p:cBhvr>
                                          <p:to>
                                            <p:strVal val="visible"/>
                                          </p:to>
                                        </p:set>
                                        <p:anim calcmode="lin" valueType="num">
                                          <p:cBhvr>
                                            <p:cTn id="76" dur="500" fill="hold"/>
                                            <p:tgtEl>
                                              <p:spTgt spid="175"/>
                                            </p:tgtEl>
                                            <p:attrNameLst>
                                              <p:attrName>ppt_w</p:attrName>
                                            </p:attrNameLst>
                                          </p:cBhvr>
                                          <p:tavLst>
                                            <p:tav tm="0">
                                              <p:val>
                                                <p:fltVal val="0"/>
                                              </p:val>
                                            </p:tav>
                                            <p:tav tm="100000">
                                              <p:val>
                                                <p:strVal val="#ppt_w"/>
                                              </p:val>
                                            </p:tav>
                                          </p:tavLst>
                                        </p:anim>
                                        <p:anim calcmode="lin" valueType="num">
                                          <p:cBhvr>
                                            <p:cTn id="77" dur="500" fill="hold"/>
                                            <p:tgtEl>
                                              <p:spTgt spid="175"/>
                                            </p:tgtEl>
                                            <p:attrNameLst>
                                              <p:attrName>ppt_h</p:attrName>
                                            </p:attrNameLst>
                                          </p:cBhvr>
                                          <p:tavLst>
                                            <p:tav tm="0">
                                              <p:val>
                                                <p:fltVal val="0"/>
                                              </p:val>
                                            </p:tav>
                                            <p:tav tm="100000">
                                              <p:val>
                                                <p:strVal val="#ppt_h"/>
                                              </p:val>
                                            </p:tav>
                                          </p:tavLst>
                                        </p:anim>
                                        <p:animEffect transition="in" filter="fade">
                                          <p:cBhvr>
                                            <p:cTn id="78" dur="500"/>
                                            <p:tgtEl>
                                              <p:spTgt spid="175"/>
                                            </p:tgtEl>
                                          </p:cBhvr>
                                        </p:animEffect>
                                      </p:childTnLst>
                                    </p:cTn>
                                  </p:par>
                                </p:childTnLst>
                              </p:cTn>
                            </p:par>
                            <p:par>
                              <p:cTn id="79" fill="hold">
                                <p:stCondLst>
                                  <p:cond delay="7309"/>
                                </p:stCondLst>
                                <p:childTnLst>
                                  <p:par>
                                    <p:cTn id="80" presetID="53" presetClass="entr" presetSubtype="16" fill="hold" nodeType="afterEffect">
                                      <p:stCondLst>
                                        <p:cond delay="0"/>
                                      </p:stCondLst>
                                      <p:childTnLst>
                                        <p:set>
                                          <p:cBhvr>
                                            <p:cTn id="81" dur="1" fill="hold">
                                              <p:stCondLst>
                                                <p:cond delay="0"/>
                                              </p:stCondLst>
                                            </p:cTn>
                                            <p:tgtEl>
                                              <p:spTgt spid="116"/>
                                            </p:tgtEl>
                                            <p:attrNameLst>
                                              <p:attrName>style.visibility</p:attrName>
                                            </p:attrNameLst>
                                          </p:cBhvr>
                                          <p:to>
                                            <p:strVal val="visible"/>
                                          </p:to>
                                        </p:set>
                                        <p:anim calcmode="lin" valueType="num">
                                          <p:cBhvr>
                                            <p:cTn id="82" dur="500" fill="hold"/>
                                            <p:tgtEl>
                                              <p:spTgt spid="116"/>
                                            </p:tgtEl>
                                            <p:attrNameLst>
                                              <p:attrName>ppt_w</p:attrName>
                                            </p:attrNameLst>
                                          </p:cBhvr>
                                          <p:tavLst>
                                            <p:tav tm="0">
                                              <p:val>
                                                <p:fltVal val="0"/>
                                              </p:val>
                                            </p:tav>
                                            <p:tav tm="100000">
                                              <p:val>
                                                <p:strVal val="#ppt_w"/>
                                              </p:val>
                                            </p:tav>
                                          </p:tavLst>
                                        </p:anim>
                                        <p:anim calcmode="lin" valueType="num">
                                          <p:cBhvr>
                                            <p:cTn id="83" dur="500" fill="hold"/>
                                            <p:tgtEl>
                                              <p:spTgt spid="116"/>
                                            </p:tgtEl>
                                            <p:attrNameLst>
                                              <p:attrName>ppt_h</p:attrName>
                                            </p:attrNameLst>
                                          </p:cBhvr>
                                          <p:tavLst>
                                            <p:tav tm="0">
                                              <p:val>
                                                <p:fltVal val="0"/>
                                              </p:val>
                                            </p:tav>
                                            <p:tav tm="100000">
                                              <p:val>
                                                <p:strVal val="#ppt_h"/>
                                              </p:val>
                                            </p:tav>
                                          </p:tavLst>
                                        </p:anim>
                                        <p:animEffect transition="in" filter="fade">
                                          <p:cBhvr>
                                            <p:cTn id="84" dur="500"/>
                                            <p:tgtEl>
                                              <p:spTgt spid="116"/>
                                            </p:tgtEl>
                                          </p:cBhvr>
                                        </p:animEffect>
                                      </p:childTnLst>
                                    </p:cTn>
                                  </p:par>
                                  <p:par>
                                    <p:cTn id="85" presetID="16" presetClass="entr" presetSubtype="37" fill="hold" nodeType="withEffect">
                                      <p:stCondLst>
                                        <p:cond delay="0"/>
                                      </p:stCondLst>
                                      <p:childTnLst>
                                        <p:set>
                                          <p:cBhvr>
                                            <p:cTn id="86" dur="1" fill="hold">
                                              <p:stCondLst>
                                                <p:cond delay="0"/>
                                              </p:stCondLst>
                                            </p:cTn>
                                            <p:tgtEl>
                                              <p:spTgt spid="192"/>
                                            </p:tgtEl>
                                            <p:attrNameLst>
                                              <p:attrName>style.visibility</p:attrName>
                                            </p:attrNameLst>
                                          </p:cBhvr>
                                          <p:to>
                                            <p:strVal val="visible"/>
                                          </p:to>
                                        </p:set>
                                        <p:animEffect transition="in" filter="barn(outVertical)">
                                          <p:cBhvr>
                                            <p:cTn id="87" dur="500"/>
                                            <p:tgtEl>
                                              <p:spTgt spid="192"/>
                                            </p:tgtEl>
                                          </p:cBhvr>
                                        </p:animEffect>
                                      </p:childTnLst>
                                    </p:cTn>
                                  </p:par>
                                </p:childTnLst>
                              </p:cTn>
                            </p:par>
                            <p:par>
                              <p:cTn id="88" fill="hold">
                                <p:stCondLst>
                                  <p:cond delay="7809"/>
                                </p:stCondLst>
                                <p:childTnLst>
                                  <p:par>
                                    <p:cTn id="89" presetID="16" presetClass="entr" presetSubtype="37" fill="hold" nodeType="afterEffect">
                                      <p:stCondLst>
                                        <p:cond delay="0"/>
                                      </p:stCondLst>
                                      <p:childTnLst>
                                        <p:set>
                                          <p:cBhvr>
                                            <p:cTn id="90" dur="1" fill="hold">
                                              <p:stCondLst>
                                                <p:cond delay="0"/>
                                              </p:stCondLst>
                                            </p:cTn>
                                            <p:tgtEl>
                                              <p:spTgt spid="182"/>
                                            </p:tgtEl>
                                            <p:attrNameLst>
                                              <p:attrName>style.visibility</p:attrName>
                                            </p:attrNameLst>
                                          </p:cBhvr>
                                          <p:to>
                                            <p:strVal val="visible"/>
                                          </p:to>
                                        </p:set>
                                        <p:animEffect transition="in" filter="barn(outVertical)">
                                          <p:cBhvr>
                                            <p:cTn id="91" dur="5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0" grpId="0" animBg="1"/>
          <p:bldP spid="21" grpId="0" animBg="1"/>
          <p:bldP spid="22" grpId="0" animBg="1"/>
          <p:bldP spid="173" grpId="0"/>
          <p:bldP spid="174" grpId="0"/>
          <p:bldP spid="17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2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62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6200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par>
                              <p:cTn id="23" fill="hold">
                                <p:stCondLst>
                                  <p:cond delay="2000"/>
                                </p:stCondLst>
                                <p:childTnLst>
                                  <p:par>
                                    <p:cTn id="24" presetID="53" presetClass="entr" presetSubtype="16" fill="hold" grpId="0" nodeType="afterEffect">
                                      <p:stCondLst>
                                        <p:cond delay="0"/>
                                      </p:stCondLst>
                                      <p:iterate type="lt">
                                        <p:tmPct val="6000"/>
                                      </p:iterate>
                                      <p:childTnLst>
                                        <p:set>
                                          <p:cBhvr>
                                            <p:cTn id="25" dur="1" fill="hold">
                                              <p:stCondLst>
                                                <p:cond delay="0"/>
                                              </p:stCondLst>
                                            </p:cTn>
                                            <p:tgtEl>
                                              <p:spTgt spid="173"/>
                                            </p:tgtEl>
                                            <p:attrNameLst>
                                              <p:attrName>style.visibility</p:attrName>
                                            </p:attrNameLst>
                                          </p:cBhvr>
                                          <p:to>
                                            <p:strVal val="visible"/>
                                          </p:to>
                                        </p:set>
                                        <p:anim calcmode="lin" valueType="num">
                                          <p:cBhvr>
                                            <p:cTn id="26" dur="500" fill="hold"/>
                                            <p:tgtEl>
                                              <p:spTgt spid="173"/>
                                            </p:tgtEl>
                                            <p:attrNameLst>
                                              <p:attrName>ppt_w</p:attrName>
                                            </p:attrNameLst>
                                          </p:cBhvr>
                                          <p:tavLst>
                                            <p:tav tm="0">
                                              <p:val>
                                                <p:fltVal val="0"/>
                                              </p:val>
                                            </p:tav>
                                            <p:tav tm="100000">
                                              <p:val>
                                                <p:strVal val="#ppt_w"/>
                                              </p:val>
                                            </p:tav>
                                          </p:tavLst>
                                        </p:anim>
                                        <p:anim calcmode="lin" valueType="num">
                                          <p:cBhvr>
                                            <p:cTn id="27" dur="500" fill="hold"/>
                                            <p:tgtEl>
                                              <p:spTgt spid="173"/>
                                            </p:tgtEl>
                                            <p:attrNameLst>
                                              <p:attrName>ppt_h</p:attrName>
                                            </p:attrNameLst>
                                          </p:cBhvr>
                                          <p:tavLst>
                                            <p:tav tm="0">
                                              <p:val>
                                                <p:fltVal val="0"/>
                                              </p:val>
                                            </p:tav>
                                            <p:tav tm="100000">
                                              <p:val>
                                                <p:strVal val="#ppt_h"/>
                                              </p:val>
                                            </p:tav>
                                          </p:tavLst>
                                        </p:anim>
                                        <p:animEffect transition="in" filter="fade">
                                          <p:cBhvr>
                                            <p:cTn id="28" dur="500"/>
                                            <p:tgtEl>
                                              <p:spTgt spid="173"/>
                                            </p:tgtEl>
                                          </p:cBhvr>
                                        </p:animEffect>
                                      </p:childTnLst>
                                    </p:cTn>
                                  </p:par>
                                </p:childTnLst>
                              </p:cTn>
                            </p:par>
                            <p:par>
                              <p:cTn id="29" fill="hold">
                                <p:stCondLst>
                                  <p:cond delay="2769"/>
                                </p:stCondLst>
                                <p:childTnLst>
                                  <p:par>
                                    <p:cTn id="30" presetID="53" presetClass="entr" presetSubtype="16"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16" presetClass="entr" presetSubtype="37" fill="hold" nodeType="withEffect">
                                      <p:stCondLst>
                                        <p:cond delay="0"/>
                                      </p:stCondLst>
                                      <p:childTnLst>
                                        <p:set>
                                          <p:cBhvr>
                                            <p:cTn id="36" dur="1" fill="hold">
                                              <p:stCondLst>
                                                <p:cond delay="0"/>
                                              </p:stCondLst>
                                            </p:cTn>
                                            <p:tgtEl>
                                              <p:spTgt spid="188"/>
                                            </p:tgtEl>
                                            <p:attrNameLst>
                                              <p:attrName>style.visibility</p:attrName>
                                            </p:attrNameLst>
                                          </p:cBhvr>
                                          <p:to>
                                            <p:strVal val="visible"/>
                                          </p:to>
                                        </p:set>
                                        <p:animEffect transition="in" filter="barn(outVertical)">
                                          <p:cBhvr>
                                            <p:cTn id="37" dur="500"/>
                                            <p:tgtEl>
                                              <p:spTgt spid="188"/>
                                            </p:tgtEl>
                                          </p:cBhvr>
                                        </p:animEffect>
                                      </p:childTnLst>
                                    </p:cTn>
                                  </p:par>
                                </p:childTnLst>
                              </p:cTn>
                            </p:par>
                            <p:par>
                              <p:cTn id="38" fill="hold">
                                <p:stCondLst>
                                  <p:cond delay="3269"/>
                                </p:stCondLst>
                                <p:childTnLst>
                                  <p:par>
                                    <p:cTn id="39" presetID="53" presetClass="entr" presetSubtype="16" fill="hold" nodeType="afterEffect">
                                      <p:stCondLst>
                                        <p:cond delay="0"/>
                                      </p:stCondLst>
                                      <p:childTnLst>
                                        <p:set>
                                          <p:cBhvr>
                                            <p:cTn id="40" dur="1" fill="hold">
                                              <p:stCondLst>
                                                <p:cond delay="0"/>
                                              </p:stCondLst>
                                            </p:cTn>
                                            <p:tgtEl>
                                              <p:spTgt spid="176"/>
                                            </p:tgtEl>
                                            <p:attrNameLst>
                                              <p:attrName>style.visibility</p:attrName>
                                            </p:attrNameLst>
                                          </p:cBhvr>
                                          <p:to>
                                            <p:strVal val="visible"/>
                                          </p:to>
                                        </p:set>
                                        <p:anim calcmode="lin" valueType="num">
                                          <p:cBhvr>
                                            <p:cTn id="41" dur="500" fill="hold"/>
                                            <p:tgtEl>
                                              <p:spTgt spid="176"/>
                                            </p:tgtEl>
                                            <p:attrNameLst>
                                              <p:attrName>ppt_w</p:attrName>
                                            </p:attrNameLst>
                                          </p:cBhvr>
                                          <p:tavLst>
                                            <p:tav tm="0">
                                              <p:val>
                                                <p:fltVal val="0"/>
                                              </p:val>
                                            </p:tav>
                                            <p:tav tm="100000">
                                              <p:val>
                                                <p:strVal val="#ppt_w"/>
                                              </p:val>
                                            </p:tav>
                                          </p:tavLst>
                                        </p:anim>
                                        <p:anim calcmode="lin" valueType="num">
                                          <p:cBhvr>
                                            <p:cTn id="42" dur="500" fill="hold"/>
                                            <p:tgtEl>
                                              <p:spTgt spid="176"/>
                                            </p:tgtEl>
                                            <p:attrNameLst>
                                              <p:attrName>ppt_h</p:attrName>
                                            </p:attrNameLst>
                                          </p:cBhvr>
                                          <p:tavLst>
                                            <p:tav tm="0">
                                              <p:val>
                                                <p:fltVal val="0"/>
                                              </p:val>
                                            </p:tav>
                                            <p:tav tm="100000">
                                              <p:val>
                                                <p:strVal val="#ppt_h"/>
                                              </p:val>
                                            </p:tav>
                                          </p:tavLst>
                                        </p:anim>
                                        <p:animEffect transition="in" filter="fade">
                                          <p:cBhvr>
                                            <p:cTn id="43" dur="500"/>
                                            <p:tgtEl>
                                              <p:spTgt spid="176"/>
                                            </p:tgtEl>
                                          </p:cBhvr>
                                        </p:animEffect>
                                      </p:childTnLst>
                                    </p:cTn>
                                  </p:par>
                                </p:childTnLst>
                              </p:cTn>
                            </p:par>
                            <p:par>
                              <p:cTn id="44" fill="hold">
                                <p:stCondLst>
                                  <p:cond delay="3769"/>
                                </p:stCondLst>
                                <p:childTnLst>
                                  <p:par>
                                    <p:cTn id="45" presetID="22" presetClass="entr" presetSubtype="8"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par>
                              <p:cTn id="48" fill="hold">
                                <p:stCondLst>
                                  <p:cond delay="4269"/>
                                </p:stCondLst>
                                <p:childTnLst>
                                  <p:par>
                                    <p:cTn id="49" presetID="53" presetClass="entr" presetSubtype="16" fill="hold" grpId="0" nodeType="afterEffect">
                                      <p:stCondLst>
                                        <p:cond delay="0"/>
                                      </p:stCondLst>
                                      <p:iterate type="lt">
                                        <p:tmPct val="6000"/>
                                      </p:iterate>
                                      <p:childTnLst>
                                        <p:set>
                                          <p:cBhvr>
                                            <p:cTn id="50" dur="1" fill="hold">
                                              <p:stCondLst>
                                                <p:cond delay="0"/>
                                              </p:stCondLst>
                                            </p:cTn>
                                            <p:tgtEl>
                                              <p:spTgt spid="174"/>
                                            </p:tgtEl>
                                            <p:attrNameLst>
                                              <p:attrName>style.visibility</p:attrName>
                                            </p:attrNameLst>
                                          </p:cBhvr>
                                          <p:to>
                                            <p:strVal val="visible"/>
                                          </p:to>
                                        </p:set>
                                        <p:anim calcmode="lin" valueType="num">
                                          <p:cBhvr>
                                            <p:cTn id="51" dur="500" fill="hold"/>
                                            <p:tgtEl>
                                              <p:spTgt spid="174"/>
                                            </p:tgtEl>
                                            <p:attrNameLst>
                                              <p:attrName>ppt_w</p:attrName>
                                            </p:attrNameLst>
                                          </p:cBhvr>
                                          <p:tavLst>
                                            <p:tav tm="0">
                                              <p:val>
                                                <p:fltVal val="0"/>
                                              </p:val>
                                            </p:tav>
                                            <p:tav tm="100000">
                                              <p:val>
                                                <p:strVal val="#ppt_w"/>
                                              </p:val>
                                            </p:tav>
                                          </p:tavLst>
                                        </p:anim>
                                        <p:anim calcmode="lin" valueType="num">
                                          <p:cBhvr>
                                            <p:cTn id="52" dur="500" fill="hold"/>
                                            <p:tgtEl>
                                              <p:spTgt spid="174"/>
                                            </p:tgtEl>
                                            <p:attrNameLst>
                                              <p:attrName>ppt_h</p:attrName>
                                            </p:attrNameLst>
                                          </p:cBhvr>
                                          <p:tavLst>
                                            <p:tav tm="0">
                                              <p:val>
                                                <p:fltVal val="0"/>
                                              </p:val>
                                            </p:tav>
                                            <p:tav tm="100000">
                                              <p:val>
                                                <p:strVal val="#ppt_h"/>
                                              </p:val>
                                            </p:tav>
                                          </p:tavLst>
                                        </p:anim>
                                        <p:animEffect transition="in" filter="fade">
                                          <p:cBhvr>
                                            <p:cTn id="53" dur="500"/>
                                            <p:tgtEl>
                                              <p:spTgt spid="174"/>
                                            </p:tgtEl>
                                          </p:cBhvr>
                                        </p:animEffect>
                                      </p:childTnLst>
                                    </p:cTn>
                                  </p:par>
                                </p:childTnLst>
                              </p:cTn>
                            </p:par>
                            <p:par>
                              <p:cTn id="54" fill="hold">
                                <p:stCondLst>
                                  <p:cond delay="5039"/>
                                </p:stCondLst>
                                <p:childTnLst>
                                  <p:par>
                                    <p:cTn id="55" presetID="53" presetClass="entr" presetSubtype="16" fill="hold" nodeType="afterEffect">
                                      <p:stCondLst>
                                        <p:cond delay="0"/>
                                      </p:stCondLst>
                                      <p:childTnLst>
                                        <p:set>
                                          <p:cBhvr>
                                            <p:cTn id="56" dur="1" fill="hold">
                                              <p:stCondLst>
                                                <p:cond delay="0"/>
                                              </p:stCondLst>
                                            </p:cTn>
                                            <p:tgtEl>
                                              <p:spTgt spid="67"/>
                                            </p:tgtEl>
                                            <p:attrNameLst>
                                              <p:attrName>style.visibility</p:attrName>
                                            </p:attrNameLst>
                                          </p:cBhvr>
                                          <p:to>
                                            <p:strVal val="visible"/>
                                          </p:to>
                                        </p:set>
                                        <p:anim calcmode="lin" valueType="num">
                                          <p:cBhvr>
                                            <p:cTn id="57" dur="500" fill="hold"/>
                                            <p:tgtEl>
                                              <p:spTgt spid="67"/>
                                            </p:tgtEl>
                                            <p:attrNameLst>
                                              <p:attrName>ppt_w</p:attrName>
                                            </p:attrNameLst>
                                          </p:cBhvr>
                                          <p:tavLst>
                                            <p:tav tm="0">
                                              <p:val>
                                                <p:fltVal val="0"/>
                                              </p:val>
                                            </p:tav>
                                            <p:tav tm="100000">
                                              <p:val>
                                                <p:strVal val="#ppt_w"/>
                                              </p:val>
                                            </p:tav>
                                          </p:tavLst>
                                        </p:anim>
                                        <p:anim calcmode="lin" valueType="num">
                                          <p:cBhvr>
                                            <p:cTn id="58" dur="500" fill="hold"/>
                                            <p:tgtEl>
                                              <p:spTgt spid="67"/>
                                            </p:tgtEl>
                                            <p:attrNameLst>
                                              <p:attrName>ppt_h</p:attrName>
                                            </p:attrNameLst>
                                          </p:cBhvr>
                                          <p:tavLst>
                                            <p:tav tm="0">
                                              <p:val>
                                                <p:fltVal val="0"/>
                                              </p:val>
                                            </p:tav>
                                            <p:tav tm="100000">
                                              <p:val>
                                                <p:strVal val="#ppt_h"/>
                                              </p:val>
                                            </p:tav>
                                          </p:tavLst>
                                        </p:anim>
                                        <p:animEffect transition="in" filter="fade">
                                          <p:cBhvr>
                                            <p:cTn id="59" dur="500"/>
                                            <p:tgtEl>
                                              <p:spTgt spid="67"/>
                                            </p:tgtEl>
                                          </p:cBhvr>
                                        </p:animEffect>
                                      </p:childTnLst>
                                    </p:cTn>
                                  </p:par>
                                  <p:par>
                                    <p:cTn id="60" presetID="16" presetClass="entr" presetSubtype="37" fill="hold" nodeType="withEffect">
                                      <p:stCondLst>
                                        <p:cond delay="0"/>
                                      </p:stCondLst>
                                      <p:childTnLst>
                                        <p:set>
                                          <p:cBhvr>
                                            <p:cTn id="61" dur="1" fill="hold">
                                              <p:stCondLst>
                                                <p:cond delay="0"/>
                                              </p:stCondLst>
                                            </p:cTn>
                                            <p:tgtEl>
                                              <p:spTgt spid="189"/>
                                            </p:tgtEl>
                                            <p:attrNameLst>
                                              <p:attrName>style.visibility</p:attrName>
                                            </p:attrNameLst>
                                          </p:cBhvr>
                                          <p:to>
                                            <p:strVal val="visible"/>
                                          </p:to>
                                        </p:set>
                                        <p:animEffect transition="in" filter="barn(outVertical)">
                                          <p:cBhvr>
                                            <p:cTn id="62" dur="500"/>
                                            <p:tgtEl>
                                              <p:spTgt spid="189"/>
                                            </p:tgtEl>
                                          </p:cBhvr>
                                        </p:animEffect>
                                      </p:childTnLst>
                                    </p:cTn>
                                  </p:par>
                                </p:childTnLst>
                              </p:cTn>
                            </p:par>
                            <p:par>
                              <p:cTn id="63" fill="hold">
                                <p:stCondLst>
                                  <p:cond delay="5539"/>
                                </p:stCondLst>
                                <p:childTnLst>
                                  <p:par>
                                    <p:cTn id="64" presetID="53" presetClass="entr" presetSubtype="16" fill="hold" nodeType="afterEffect">
                                      <p:stCondLst>
                                        <p:cond delay="0"/>
                                      </p:stCondLst>
                                      <p:childTnLst>
                                        <p:set>
                                          <p:cBhvr>
                                            <p:cTn id="65" dur="1" fill="hold">
                                              <p:stCondLst>
                                                <p:cond delay="0"/>
                                              </p:stCondLst>
                                            </p:cTn>
                                            <p:tgtEl>
                                              <p:spTgt spid="179"/>
                                            </p:tgtEl>
                                            <p:attrNameLst>
                                              <p:attrName>style.visibility</p:attrName>
                                            </p:attrNameLst>
                                          </p:cBhvr>
                                          <p:to>
                                            <p:strVal val="visible"/>
                                          </p:to>
                                        </p:set>
                                        <p:anim calcmode="lin" valueType="num">
                                          <p:cBhvr>
                                            <p:cTn id="66" dur="500" fill="hold"/>
                                            <p:tgtEl>
                                              <p:spTgt spid="179"/>
                                            </p:tgtEl>
                                            <p:attrNameLst>
                                              <p:attrName>ppt_w</p:attrName>
                                            </p:attrNameLst>
                                          </p:cBhvr>
                                          <p:tavLst>
                                            <p:tav tm="0">
                                              <p:val>
                                                <p:fltVal val="0"/>
                                              </p:val>
                                            </p:tav>
                                            <p:tav tm="100000">
                                              <p:val>
                                                <p:strVal val="#ppt_w"/>
                                              </p:val>
                                            </p:tav>
                                          </p:tavLst>
                                        </p:anim>
                                        <p:anim calcmode="lin" valueType="num">
                                          <p:cBhvr>
                                            <p:cTn id="67" dur="500" fill="hold"/>
                                            <p:tgtEl>
                                              <p:spTgt spid="179"/>
                                            </p:tgtEl>
                                            <p:attrNameLst>
                                              <p:attrName>ppt_h</p:attrName>
                                            </p:attrNameLst>
                                          </p:cBhvr>
                                          <p:tavLst>
                                            <p:tav tm="0">
                                              <p:val>
                                                <p:fltVal val="0"/>
                                              </p:val>
                                            </p:tav>
                                            <p:tav tm="100000">
                                              <p:val>
                                                <p:strVal val="#ppt_h"/>
                                              </p:val>
                                            </p:tav>
                                          </p:tavLst>
                                        </p:anim>
                                        <p:animEffect transition="in" filter="fade">
                                          <p:cBhvr>
                                            <p:cTn id="68" dur="500"/>
                                            <p:tgtEl>
                                              <p:spTgt spid="179"/>
                                            </p:tgtEl>
                                          </p:cBhvr>
                                        </p:animEffect>
                                      </p:childTnLst>
                                    </p:cTn>
                                  </p:par>
                                </p:childTnLst>
                              </p:cTn>
                            </p:par>
                            <p:par>
                              <p:cTn id="69" fill="hold">
                                <p:stCondLst>
                                  <p:cond delay="6039"/>
                                </p:stCondLst>
                                <p:childTnLst>
                                  <p:par>
                                    <p:cTn id="70" presetID="22" presetClass="entr" presetSubtype="8"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childTnLst>
                              </p:cTn>
                            </p:par>
                            <p:par>
                              <p:cTn id="73" fill="hold">
                                <p:stCondLst>
                                  <p:cond delay="6539"/>
                                </p:stCondLst>
                                <p:childTnLst>
                                  <p:par>
                                    <p:cTn id="74" presetID="53" presetClass="entr" presetSubtype="16" fill="hold" grpId="0" nodeType="afterEffect">
                                      <p:stCondLst>
                                        <p:cond delay="0"/>
                                      </p:stCondLst>
                                      <p:iterate type="lt">
                                        <p:tmPct val="6000"/>
                                      </p:iterate>
                                      <p:childTnLst>
                                        <p:set>
                                          <p:cBhvr>
                                            <p:cTn id="75" dur="1" fill="hold">
                                              <p:stCondLst>
                                                <p:cond delay="0"/>
                                              </p:stCondLst>
                                            </p:cTn>
                                            <p:tgtEl>
                                              <p:spTgt spid="175"/>
                                            </p:tgtEl>
                                            <p:attrNameLst>
                                              <p:attrName>style.visibility</p:attrName>
                                            </p:attrNameLst>
                                          </p:cBhvr>
                                          <p:to>
                                            <p:strVal val="visible"/>
                                          </p:to>
                                        </p:set>
                                        <p:anim calcmode="lin" valueType="num">
                                          <p:cBhvr>
                                            <p:cTn id="76" dur="500" fill="hold"/>
                                            <p:tgtEl>
                                              <p:spTgt spid="175"/>
                                            </p:tgtEl>
                                            <p:attrNameLst>
                                              <p:attrName>ppt_w</p:attrName>
                                            </p:attrNameLst>
                                          </p:cBhvr>
                                          <p:tavLst>
                                            <p:tav tm="0">
                                              <p:val>
                                                <p:fltVal val="0"/>
                                              </p:val>
                                            </p:tav>
                                            <p:tav tm="100000">
                                              <p:val>
                                                <p:strVal val="#ppt_w"/>
                                              </p:val>
                                            </p:tav>
                                          </p:tavLst>
                                        </p:anim>
                                        <p:anim calcmode="lin" valueType="num">
                                          <p:cBhvr>
                                            <p:cTn id="77" dur="500" fill="hold"/>
                                            <p:tgtEl>
                                              <p:spTgt spid="175"/>
                                            </p:tgtEl>
                                            <p:attrNameLst>
                                              <p:attrName>ppt_h</p:attrName>
                                            </p:attrNameLst>
                                          </p:cBhvr>
                                          <p:tavLst>
                                            <p:tav tm="0">
                                              <p:val>
                                                <p:fltVal val="0"/>
                                              </p:val>
                                            </p:tav>
                                            <p:tav tm="100000">
                                              <p:val>
                                                <p:strVal val="#ppt_h"/>
                                              </p:val>
                                            </p:tav>
                                          </p:tavLst>
                                        </p:anim>
                                        <p:animEffect transition="in" filter="fade">
                                          <p:cBhvr>
                                            <p:cTn id="78" dur="500"/>
                                            <p:tgtEl>
                                              <p:spTgt spid="175"/>
                                            </p:tgtEl>
                                          </p:cBhvr>
                                        </p:animEffect>
                                      </p:childTnLst>
                                    </p:cTn>
                                  </p:par>
                                </p:childTnLst>
                              </p:cTn>
                            </p:par>
                            <p:par>
                              <p:cTn id="79" fill="hold">
                                <p:stCondLst>
                                  <p:cond delay="7309"/>
                                </p:stCondLst>
                                <p:childTnLst>
                                  <p:par>
                                    <p:cTn id="80" presetID="53" presetClass="entr" presetSubtype="16" fill="hold" nodeType="afterEffect">
                                      <p:stCondLst>
                                        <p:cond delay="0"/>
                                      </p:stCondLst>
                                      <p:childTnLst>
                                        <p:set>
                                          <p:cBhvr>
                                            <p:cTn id="81" dur="1" fill="hold">
                                              <p:stCondLst>
                                                <p:cond delay="0"/>
                                              </p:stCondLst>
                                            </p:cTn>
                                            <p:tgtEl>
                                              <p:spTgt spid="116"/>
                                            </p:tgtEl>
                                            <p:attrNameLst>
                                              <p:attrName>style.visibility</p:attrName>
                                            </p:attrNameLst>
                                          </p:cBhvr>
                                          <p:to>
                                            <p:strVal val="visible"/>
                                          </p:to>
                                        </p:set>
                                        <p:anim calcmode="lin" valueType="num">
                                          <p:cBhvr>
                                            <p:cTn id="82" dur="500" fill="hold"/>
                                            <p:tgtEl>
                                              <p:spTgt spid="116"/>
                                            </p:tgtEl>
                                            <p:attrNameLst>
                                              <p:attrName>ppt_w</p:attrName>
                                            </p:attrNameLst>
                                          </p:cBhvr>
                                          <p:tavLst>
                                            <p:tav tm="0">
                                              <p:val>
                                                <p:fltVal val="0"/>
                                              </p:val>
                                            </p:tav>
                                            <p:tav tm="100000">
                                              <p:val>
                                                <p:strVal val="#ppt_w"/>
                                              </p:val>
                                            </p:tav>
                                          </p:tavLst>
                                        </p:anim>
                                        <p:anim calcmode="lin" valueType="num">
                                          <p:cBhvr>
                                            <p:cTn id="83" dur="500" fill="hold"/>
                                            <p:tgtEl>
                                              <p:spTgt spid="116"/>
                                            </p:tgtEl>
                                            <p:attrNameLst>
                                              <p:attrName>ppt_h</p:attrName>
                                            </p:attrNameLst>
                                          </p:cBhvr>
                                          <p:tavLst>
                                            <p:tav tm="0">
                                              <p:val>
                                                <p:fltVal val="0"/>
                                              </p:val>
                                            </p:tav>
                                            <p:tav tm="100000">
                                              <p:val>
                                                <p:strVal val="#ppt_h"/>
                                              </p:val>
                                            </p:tav>
                                          </p:tavLst>
                                        </p:anim>
                                        <p:animEffect transition="in" filter="fade">
                                          <p:cBhvr>
                                            <p:cTn id="84" dur="500"/>
                                            <p:tgtEl>
                                              <p:spTgt spid="116"/>
                                            </p:tgtEl>
                                          </p:cBhvr>
                                        </p:animEffect>
                                      </p:childTnLst>
                                    </p:cTn>
                                  </p:par>
                                  <p:par>
                                    <p:cTn id="85" presetID="16" presetClass="entr" presetSubtype="37" fill="hold" nodeType="withEffect">
                                      <p:stCondLst>
                                        <p:cond delay="0"/>
                                      </p:stCondLst>
                                      <p:childTnLst>
                                        <p:set>
                                          <p:cBhvr>
                                            <p:cTn id="86" dur="1" fill="hold">
                                              <p:stCondLst>
                                                <p:cond delay="0"/>
                                              </p:stCondLst>
                                            </p:cTn>
                                            <p:tgtEl>
                                              <p:spTgt spid="192"/>
                                            </p:tgtEl>
                                            <p:attrNameLst>
                                              <p:attrName>style.visibility</p:attrName>
                                            </p:attrNameLst>
                                          </p:cBhvr>
                                          <p:to>
                                            <p:strVal val="visible"/>
                                          </p:to>
                                        </p:set>
                                        <p:animEffect transition="in" filter="barn(outVertical)">
                                          <p:cBhvr>
                                            <p:cTn id="87" dur="500"/>
                                            <p:tgtEl>
                                              <p:spTgt spid="192"/>
                                            </p:tgtEl>
                                          </p:cBhvr>
                                        </p:animEffect>
                                      </p:childTnLst>
                                    </p:cTn>
                                  </p:par>
                                </p:childTnLst>
                              </p:cTn>
                            </p:par>
                            <p:par>
                              <p:cTn id="88" fill="hold">
                                <p:stCondLst>
                                  <p:cond delay="7809"/>
                                </p:stCondLst>
                                <p:childTnLst>
                                  <p:par>
                                    <p:cTn id="89" presetID="16" presetClass="entr" presetSubtype="37" fill="hold" nodeType="afterEffect">
                                      <p:stCondLst>
                                        <p:cond delay="0"/>
                                      </p:stCondLst>
                                      <p:childTnLst>
                                        <p:set>
                                          <p:cBhvr>
                                            <p:cTn id="90" dur="1" fill="hold">
                                              <p:stCondLst>
                                                <p:cond delay="0"/>
                                              </p:stCondLst>
                                            </p:cTn>
                                            <p:tgtEl>
                                              <p:spTgt spid="182"/>
                                            </p:tgtEl>
                                            <p:attrNameLst>
                                              <p:attrName>style.visibility</p:attrName>
                                            </p:attrNameLst>
                                          </p:cBhvr>
                                          <p:to>
                                            <p:strVal val="visible"/>
                                          </p:to>
                                        </p:set>
                                        <p:animEffect transition="in" filter="barn(outVertical)">
                                          <p:cBhvr>
                                            <p:cTn id="91" dur="5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0" grpId="0" animBg="1"/>
          <p:bldP spid="21" grpId="0" animBg="1"/>
          <p:bldP spid="22" grpId="0" animBg="1"/>
          <p:bldP spid="173" grpId="0"/>
          <p:bldP spid="174" grpId="0"/>
          <p:bldP spid="17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任意多边形 23"/>
          <p:cNvSpPr/>
          <p:nvPr/>
        </p:nvSpPr>
        <p:spPr>
          <a:xfrm>
            <a:off x="1459832" y="2005263"/>
            <a:ext cx="9336505" cy="2999874"/>
          </a:xfrm>
          <a:custGeom>
            <a:avLst/>
            <a:gdLst>
              <a:gd name="connsiteX0" fmla="*/ 0 w 9336505"/>
              <a:gd name="connsiteY0" fmla="*/ 2999874 h 2999874"/>
              <a:gd name="connsiteX1" fmla="*/ 1379621 w 9336505"/>
              <a:gd name="connsiteY1" fmla="*/ 1219200 h 2999874"/>
              <a:gd name="connsiteX2" fmla="*/ 3240505 w 9336505"/>
              <a:gd name="connsiteY2" fmla="*/ 2358190 h 2999874"/>
              <a:gd name="connsiteX3" fmla="*/ 5037221 w 9336505"/>
              <a:gd name="connsiteY3" fmla="*/ 962526 h 2999874"/>
              <a:gd name="connsiteX4" fmla="*/ 7571873 w 9336505"/>
              <a:gd name="connsiteY4" fmla="*/ 2518611 h 2999874"/>
              <a:gd name="connsiteX5" fmla="*/ 9336505 w 9336505"/>
              <a:gd name="connsiteY5" fmla="*/ 0 h 29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6505" h="2999874">
                <a:moveTo>
                  <a:pt x="0" y="2999874"/>
                </a:moveTo>
                <a:lnTo>
                  <a:pt x="1379621" y="1219200"/>
                </a:lnTo>
                <a:lnTo>
                  <a:pt x="3240505" y="2358190"/>
                </a:lnTo>
                <a:lnTo>
                  <a:pt x="5037221" y="962526"/>
                </a:lnTo>
                <a:lnTo>
                  <a:pt x="7571873" y="2518611"/>
                </a:lnTo>
                <a:lnTo>
                  <a:pt x="9336505" y="0"/>
                </a:lnTo>
              </a:path>
            </a:pathLst>
          </a:cu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831620" y="4614869"/>
            <a:ext cx="1143000" cy="1143000"/>
            <a:chOff x="831620" y="4614869"/>
            <a:chExt cx="1143000" cy="1143000"/>
          </a:xfrm>
        </p:grpSpPr>
        <p:sp>
          <p:nvSpPr>
            <p:cNvPr id="4" name="椭圆 3"/>
            <p:cNvSpPr/>
            <p:nvPr/>
          </p:nvSpPr>
          <p:spPr>
            <a:xfrm>
              <a:off x="831620" y="4614869"/>
              <a:ext cx="1143000" cy="1143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3" name="椭圆 2"/>
            <p:cNvSpPr/>
            <p:nvPr/>
          </p:nvSpPr>
          <p:spPr>
            <a:xfrm>
              <a:off x="996409" y="4779658"/>
              <a:ext cx="813422" cy="813422"/>
            </a:xfrm>
            <a:prstGeom prst="ellipse">
              <a:avLst/>
            </a:prstGeom>
            <a:solidFill>
              <a:srgbClr val="F9F9F9"/>
            </a:solidFill>
            <a:ln w="31750">
              <a:gradFill>
                <a:gsLst>
                  <a:gs pos="0">
                    <a:schemeClr val="bg1"/>
                  </a:gs>
                  <a:gs pos="100000">
                    <a:srgbClr val="E0E0E0"/>
                  </a:gs>
                </a:gsLst>
                <a:lin ang="5400000" scaled="1"/>
              </a:gradFill>
            </a:ln>
            <a:effectLst>
              <a:outerShdw blurRad="127000" dist="635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6" name="组合 5"/>
          <p:cNvGrpSpPr/>
          <p:nvPr/>
        </p:nvGrpSpPr>
        <p:grpSpPr>
          <a:xfrm>
            <a:off x="2297113" y="2646369"/>
            <a:ext cx="1143000" cy="1143000"/>
            <a:chOff x="831620" y="4614869"/>
            <a:chExt cx="1143000" cy="1143000"/>
          </a:xfrm>
        </p:grpSpPr>
        <p:sp>
          <p:nvSpPr>
            <p:cNvPr id="7" name="椭圆 6"/>
            <p:cNvSpPr/>
            <p:nvPr/>
          </p:nvSpPr>
          <p:spPr>
            <a:xfrm>
              <a:off x="831620" y="4614869"/>
              <a:ext cx="1143000" cy="1143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椭圆 7"/>
            <p:cNvSpPr/>
            <p:nvPr/>
          </p:nvSpPr>
          <p:spPr>
            <a:xfrm>
              <a:off x="996409" y="4779658"/>
              <a:ext cx="813422" cy="813422"/>
            </a:xfrm>
            <a:prstGeom prst="ellipse">
              <a:avLst/>
            </a:prstGeom>
            <a:solidFill>
              <a:srgbClr val="F9F9F9"/>
            </a:solidFill>
            <a:ln w="31750">
              <a:gradFill>
                <a:gsLst>
                  <a:gs pos="0">
                    <a:schemeClr val="bg1"/>
                  </a:gs>
                  <a:gs pos="100000">
                    <a:srgbClr val="E0E0E0"/>
                  </a:gs>
                </a:gsLst>
                <a:lin ang="5400000" scaled="1"/>
              </a:gradFill>
            </a:ln>
            <a:effectLst>
              <a:outerShdw blurRad="127000" dist="635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9" name="组合 8"/>
          <p:cNvGrpSpPr/>
          <p:nvPr/>
        </p:nvGrpSpPr>
        <p:grpSpPr>
          <a:xfrm>
            <a:off x="4124325" y="3789369"/>
            <a:ext cx="1143000" cy="1143000"/>
            <a:chOff x="831620" y="4614869"/>
            <a:chExt cx="1143000" cy="1143000"/>
          </a:xfrm>
        </p:grpSpPr>
        <p:sp>
          <p:nvSpPr>
            <p:cNvPr id="10" name="椭圆 9"/>
            <p:cNvSpPr/>
            <p:nvPr/>
          </p:nvSpPr>
          <p:spPr>
            <a:xfrm>
              <a:off x="831620" y="4614869"/>
              <a:ext cx="1143000" cy="1143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 name="椭圆 10"/>
            <p:cNvSpPr/>
            <p:nvPr/>
          </p:nvSpPr>
          <p:spPr>
            <a:xfrm>
              <a:off x="996409" y="4779658"/>
              <a:ext cx="813422" cy="813422"/>
            </a:xfrm>
            <a:prstGeom prst="ellipse">
              <a:avLst/>
            </a:prstGeom>
            <a:solidFill>
              <a:srgbClr val="F9F9F9"/>
            </a:solidFill>
            <a:ln w="31750">
              <a:gradFill>
                <a:gsLst>
                  <a:gs pos="0">
                    <a:schemeClr val="bg1"/>
                  </a:gs>
                  <a:gs pos="100000">
                    <a:srgbClr val="E0E0E0"/>
                  </a:gs>
                </a:gsLst>
                <a:lin ang="5400000" scaled="1"/>
              </a:gradFill>
            </a:ln>
            <a:effectLst>
              <a:outerShdw blurRad="127000" dist="635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2" name="组合 11"/>
          <p:cNvGrpSpPr/>
          <p:nvPr/>
        </p:nvGrpSpPr>
        <p:grpSpPr>
          <a:xfrm>
            <a:off x="5938611" y="2430106"/>
            <a:ext cx="1143000" cy="1143000"/>
            <a:chOff x="831620" y="4614869"/>
            <a:chExt cx="1143000" cy="1143000"/>
          </a:xfrm>
        </p:grpSpPr>
        <p:sp>
          <p:nvSpPr>
            <p:cNvPr id="13" name="椭圆 12"/>
            <p:cNvSpPr/>
            <p:nvPr/>
          </p:nvSpPr>
          <p:spPr>
            <a:xfrm>
              <a:off x="831620" y="4614869"/>
              <a:ext cx="1143000" cy="1143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椭圆 13"/>
            <p:cNvSpPr/>
            <p:nvPr/>
          </p:nvSpPr>
          <p:spPr>
            <a:xfrm>
              <a:off x="996409" y="4779658"/>
              <a:ext cx="813422" cy="813422"/>
            </a:xfrm>
            <a:prstGeom prst="ellipse">
              <a:avLst/>
            </a:prstGeom>
            <a:solidFill>
              <a:srgbClr val="F9F9F9"/>
            </a:solidFill>
            <a:ln w="31750">
              <a:gradFill>
                <a:gsLst>
                  <a:gs pos="0">
                    <a:schemeClr val="bg1"/>
                  </a:gs>
                  <a:gs pos="100000">
                    <a:srgbClr val="E0E0E0"/>
                  </a:gs>
                </a:gsLst>
                <a:lin ang="5400000" scaled="1"/>
              </a:gradFill>
            </a:ln>
            <a:effectLst>
              <a:outerShdw blurRad="127000" dist="635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5" name="组合 14"/>
          <p:cNvGrpSpPr/>
          <p:nvPr/>
        </p:nvGrpSpPr>
        <p:grpSpPr>
          <a:xfrm>
            <a:off x="8435068" y="3954158"/>
            <a:ext cx="1143000" cy="1143000"/>
            <a:chOff x="831620" y="4614869"/>
            <a:chExt cx="1143000" cy="1143000"/>
          </a:xfrm>
        </p:grpSpPr>
        <p:sp>
          <p:nvSpPr>
            <p:cNvPr id="16" name="椭圆 15"/>
            <p:cNvSpPr/>
            <p:nvPr/>
          </p:nvSpPr>
          <p:spPr>
            <a:xfrm>
              <a:off x="831620" y="4614869"/>
              <a:ext cx="1143000" cy="1143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7" name="椭圆 16"/>
            <p:cNvSpPr/>
            <p:nvPr/>
          </p:nvSpPr>
          <p:spPr>
            <a:xfrm>
              <a:off x="996409" y="4779658"/>
              <a:ext cx="813422" cy="813422"/>
            </a:xfrm>
            <a:prstGeom prst="ellipse">
              <a:avLst/>
            </a:prstGeom>
            <a:solidFill>
              <a:srgbClr val="F9F9F9"/>
            </a:solidFill>
            <a:ln w="31750">
              <a:gradFill>
                <a:gsLst>
                  <a:gs pos="0">
                    <a:schemeClr val="bg1"/>
                  </a:gs>
                  <a:gs pos="100000">
                    <a:srgbClr val="E0E0E0"/>
                  </a:gs>
                </a:gsLst>
                <a:lin ang="5400000" scaled="1"/>
              </a:gradFill>
            </a:ln>
            <a:effectLst>
              <a:outerShdw blurRad="127000" dist="635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8" name="组合 17"/>
          <p:cNvGrpSpPr/>
          <p:nvPr/>
        </p:nvGrpSpPr>
        <p:grpSpPr>
          <a:xfrm>
            <a:off x="10220325" y="1451895"/>
            <a:ext cx="1143000" cy="1143000"/>
            <a:chOff x="831620" y="4614869"/>
            <a:chExt cx="1143000" cy="1143000"/>
          </a:xfrm>
        </p:grpSpPr>
        <p:sp>
          <p:nvSpPr>
            <p:cNvPr id="19" name="椭圆 18"/>
            <p:cNvSpPr/>
            <p:nvPr/>
          </p:nvSpPr>
          <p:spPr>
            <a:xfrm>
              <a:off x="831620" y="4614869"/>
              <a:ext cx="1143000" cy="1143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0" name="椭圆 19"/>
            <p:cNvSpPr/>
            <p:nvPr/>
          </p:nvSpPr>
          <p:spPr>
            <a:xfrm>
              <a:off x="996409" y="4779658"/>
              <a:ext cx="813422" cy="813422"/>
            </a:xfrm>
            <a:prstGeom prst="ellipse">
              <a:avLst/>
            </a:prstGeom>
            <a:solidFill>
              <a:srgbClr val="F9F9F9"/>
            </a:solidFill>
            <a:ln w="31750">
              <a:gradFill>
                <a:gsLst>
                  <a:gs pos="0">
                    <a:schemeClr val="bg1"/>
                  </a:gs>
                  <a:gs pos="100000">
                    <a:srgbClr val="E0E0E0"/>
                  </a:gs>
                </a:gsLst>
                <a:lin ang="5400000" scaled="1"/>
              </a:gradFill>
            </a:ln>
            <a:effectLst>
              <a:outerShdw blurRad="127000" dist="635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21" name="组合 20"/>
          <p:cNvGrpSpPr/>
          <p:nvPr/>
        </p:nvGrpSpPr>
        <p:grpSpPr>
          <a:xfrm>
            <a:off x="738797" y="509012"/>
            <a:ext cx="3615112" cy="824230"/>
            <a:chOff x="3968406" y="503039"/>
            <a:chExt cx="3040101" cy="824230"/>
          </a:xfrm>
        </p:grpSpPr>
        <p:sp>
          <p:nvSpPr>
            <p:cNvPr id="22" name="矩形 21"/>
            <p:cNvSpPr/>
            <p:nvPr/>
          </p:nvSpPr>
          <p:spPr>
            <a:xfrm>
              <a:off x="3968406" y="503039"/>
              <a:ext cx="3040101" cy="584775"/>
            </a:xfrm>
            <a:prstGeom prst="rect">
              <a:avLst/>
            </a:prstGeom>
            <a:noFill/>
          </p:spPr>
          <p:txBody>
            <a:bodyPr wrap="square" rtlCol="0">
              <a:spAutoFit/>
            </a:bodyPr>
            <a:lstStyle/>
            <a:p>
              <a:pPr algn="dist"/>
              <a:r>
                <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rPr>
                <a:t>在此添加标题</a:t>
              </a:r>
              <a:endPar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endParaRPr>
            </a:p>
          </p:txBody>
        </p:sp>
        <p:sp>
          <p:nvSpPr>
            <p:cNvPr id="23" name="文本框 22"/>
            <p:cNvSpPr txBox="1"/>
            <p:nvPr/>
          </p:nvSpPr>
          <p:spPr>
            <a:xfrm>
              <a:off x="3968406" y="988715"/>
              <a:ext cx="2556219" cy="338554"/>
            </a:xfrm>
            <a:prstGeom prst="rect">
              <a:avLst/>
            </a:prstGeom>
            <a:noFill/>
          </p:spPr>
          <p:txBody>
            <a:bodyPr wrap="square" rtlCol="0">
              <a:spAutoFit/>
            </a:bodyPr>
            <a:lstStyle/>
            <a:p>
              <a:pPr algn="dist"/>
              <a:r>
                <a:rPr lang="en-US" altLang="zh-CN" sz="1600" dirty="0">
                  <a:solidFill>
                    <a:schemeClr val="accent3"/>
                  </a:solidFill>
                  <a:latin typeface="ITC Avant Garde Std Bk" panose="020B0502020202020204" pitchFamily="34" charset="0"/>
                </a:rPr>
                <a:t>Add the title here</a:t>
              </a:r>
              <a:endParaRPr lang="en-US" altLang="zh-CN" sz="1600" dirty="0">
                <a:solidFill>
                  <a:schemeClr val="accent3"/>
                </a:solidFill>
                <a:latin typeface="ITC Avant Garde Std Bk" panose="020B0502020202020204" pitchFamily="34" charset="0"/>
              </a:endParaRPr>
            </a:p>
          </p:txBody>
        </p:sp>
      </p:grpSp>
      <p:sp>
        <p:nvSpPr>
          <p:cNvPr id="25" name="文本框 24"/>
          <p:cNvSpPr txBox="1"/>
          <p:nvPr/>
        </p:nvSpPr>
        <p:spPr>
          <a:xfrm>
            <a:off x="1044115" y="5013917"/>
            <a:ext cx="718010" cy="338554"/>
          </a:xfrm>
          <a:prstGeom prst="rect">
            <a:avLst/>
          </a:prstGeom>
          <a:noFill/>
        </p:spPr>
        <p:txBody>
          <a:bodyPr wrap="square" rtlCol="0">
            <a:spAutoFit/>
          </a:bodyPr>
          <a:lstStyle/>
          <a:p>
            <a:pPr algn="ctr"/>
            <a:r>
              <a:rPr lang="en-US" altLang="zh-CN" sz="1600" dirty="0">
                <a:solidFill>
                  <a:schemeClr val="bg1">
                    <a:lumMod val="50000"/>
                  </a:schemeClr>
                </a:solidFill>
                <a:latin typeface="ITC Avant Garde Std Bk" panose="020B0502020202020204" pitchFamily="34" charset="0"/>
              </a:rPr>
              <a:t>Start</a:t>
            </a:r>
            <a:endParaRPr lang="en-US" altLang="zh-CN" sz="1600" dirty="0">
              <a:solidFill>
                <a:schemeClr val="bg1">
                  <a:lumMod val="50000"/>
                </a:schemeClr>
              </a:solidFill>
              <a:latin typeface="ITC Avant Garde Std Bk" panose="020B0502020202020204" pitchFamily="34" charset="0"/>
            </a:endParaRPr>
          </a:p>
        </p:txBody>
      </p:sp>
      <p:sp>
        <p:nvSpPr>
          <p:cNvPr id="27" name="文本框 26"/>
          <p:cNvSpPr txBox="1"/>
          <p:nvPr/>
        </p:nvSpPr>
        <p:spPr>
          <a:xfrm>
            <a:off x="10396920" y="1854118"/>
            <a:ext cx="789811" cy="338554"/>
          </a:xfrm>
          <a:prstGeom prst="rect">
            <a:avLst/>
          </a:prstGeom>
          <a:noFill/>
        </p:spPr>
        <p:txBody>
          <a:bodyPr wrap="square" rtlCol="0">
            <a:spAutoFit/>
          </a:bodyPr>
          <a:lstStyle/>
          <a:p>
            <a:pPr algn="ctr"/>
            <a:r>
              <a:rPr lang="en-US" altLang="zh-CN" sz="1600" dirty="0">
                <a:solidFill>
                  <a:schemeClr val="bg1">
                    <a:lumMod val="50000"/>
                  </a:schemeClr>
                </a:solidFill>
                <a:latin typeface="ITC Avant Garde Std Bk" panose="020B0502020202020204" pitchFamily="34" charset="0"/>
              </a:rPr>
              <a:t>Finish</a:t>
            </a:r>
            <a:endParaRPr lang="en-US" altLang="zh-CN" sz="1600" dirty="0">
              <a:solidFill>
                <a:schemeClr val="bg1">
                  <a:lumMod val="50000"/>
                </a:schemeClr>
              </a:solidFill>
              <a:latin typeface="ITC Avant Garde Std Bk" panose="020B0502020202020204" pitchFamily="34" charset="0"/>
            </a:endParaRPr>
          </a:p>
        </p:txBody>
      </p:sp>
      <p:grpSp>
        <p:nvGrpSpPr>
          <p:cNvPr id="26" name="组合 25"/>
          <p:cNvGrpSpPr/>
          <p:nvPr/>
        </p:nvGrpSpPr>
        <p:grpSpPr>
          <a:xfrm>
            <a:off x="3044391" y="1721821"/>
            <a:ext cx="2695415" cy="1100909"/>
            <a:chOff x="6943983" y="1348970"/>
            <a:chExt cx="2581431" cy="1100909"/>
          </a:xfrm>
        </p:grpSpPr>
        <p:sp>
          <p:nvSpPr>
            <p:cNvPr id="28" name="文本框 27"/>
            <p:cNvSpPr txBox="1"/>
            <p:nvPr/>
          </p:nvSpPr>
          <p:spPr bwMode="auto">
            <a:xfrm>
              <a:off x="6948130" y="1653764"/>
              <a:ext cx="2577284" cy="796115"/>
            </a:xfrm>
            <a:prstGeom prst="rect">
              <a:avLst/>
            </a:prstGeom>
            <a:noFill/>
          </p:spPr>
          <p:txBody>
            <a:bodyPr wrap="square">
              <a:spAutoFit/>
            </a:bodyPr>
            <a:lstStyle/>
            <a:p>
              <a:pP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29" name="文本框 28"/>
            <p:cNvSpPr txBox="1"/>
            <p:nvPr/>
          </p:nvSpPr>
          <p:spPr bwMode="auto">
            <a:xfrm>
              <a:off x="6943983" y="1348970"/>
              <a:ext cx="2406358" cy="400110"/>
            </a:xfrm>
            <a:prstGeom prst="rect">
              <a:avLst/>
            </a:prstGeom>
            <a:noFill/>
          </p:spPr>
          <p:txBody>
            <a:bodyPr wrap="square">
              <a:spAutoFit/>
            </a:bodyPr>
            <a:lstStyle/>
            <a:p>
              <a:pPr>
                <a:defRPr/>
              </a:pPr>
              <a:r>
                <a:rPr lang="zh-CN" altLang="en-US" sz="2000" spc="100" dirty="0">
                  <a:solidFill>
                    <a:schemeClr val="accent1"/>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1"/>
                </a:solidFill>
                <a:latin typeface="方正正黑简体" panose="02000000000000000000" pitchFamily="2" charset="-122"/>
                <a:ea typeface="方正正黑简体" panose="02000000000000000000" pitchFamily="2" charset="-122"/>
              </a:endParaRPr>
            </a:p>
          </p:txBody>
        </p:sp>
      </p:grpSp>
      <p:grpSp>
        <p:nvGrpSpPr>
          <p:cNvPr id="33" name="组合 32"/>
          <p:cNvGrpSpPr/>
          <p:nvPr/>
        </p:nvGrpSpPr>
        <p:grpSpPr>
          <a:xfrm>
            <a:off x="2461902" y="4767580"/>
            <a:ext cx="2695414" cy="1100909"/>
            <a:chOff x="6943983" y="1348970"/>
            <a:chExt cx="2581430" cy="1100909"/>
          </a:xfrm>
        </p:grpSpPr>
        <p:sp>
          <p:nvSpPr>
            <p:cNvPr id="34" name="文本框 33"/>
            <p:cNvSpPr txBox="1"/>
            <p:nvPr/>
          </p:nvSpPr>
          <p:spPr bwMode="auto">
            <a:xfrm>
              <a:off x="6948129" y="1653764"/>
              <a:ext cx="2577284" cy="796115"/>
            </a:xfrm>
            <a:prstGeom prst="rect">
              <a:avLst/>
            </a:prstGeom>
            <a:noFill/>
          </p:spPr>
          <p:txBody>
            <a:bodyPr wrap="square">
              <a:spAutoFit/>
            </a:bodyPr>
            <a:lstStyle/>
            <a:p>
              <a:pP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35" name="文本框 34"/>
            <p:cNvSpPr txBox="1"/>
            <p:nvPr/>
          </p:nvSpPr>
          <p:spPr bwMode="auto">
            <a:xfrm>
              <a:off x="6943983" y="1348970"/>
              <a:ext cx="2406358" cy="400110"/>
            </a:xfrm>
            <a:prstGeom prst="rect">
              <a:avLst/>
            </a:prstGeom>
            <a:noFill/>
          </p:spPr>
          <p:txBody>
            <a:bodyPr wrap="square">
              <a:spAutoFit/>
            </a:bodyPr>
            <a:lstStyle/>
            <a:p>
              <a:pPr>
                <a:defRPr/>
              </a:pPr>
              <a:r>
                <a:rPr lang="zh-CN" altLang="en-US" sz="2000" spc="100" dirty="0">
                  <a:solidFill>
                    <a:schemeClr val="accent2"/>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2"/>
                </a:solidFill>
                <a:latin typeface="方正正黑简体" panose="02000000000000000000" pitchFamily="2" charset="-122"/>
                <a:ea typeface="方正正黑简体" panose="02000000000000000000" pitchFamily="2" charset="-122"/>
              </a:endParaRPr>
            </a:p>
          </p:txBody>
        </p:sp>
      </p:grpSp>
      <p:grpSp>
        <p:nvGrpSpPr>
          <p:cNvPr id="39" name="组合 38"/>
          <p:cNvGrpSpPr/>
          <p:nvPr/>
        </p:nvGrpSpPr>
        <p:grpSpPr>
          <a:xfrm>
            <a:off x="6584111" y="4767580"/>
            <a:ext cx="2695414" cy="1100909"/>
            <a:chOff x="6943983" y="1348970"/>
            <a:chExt cx="2581430" cy="1100909"/>
          </a:xfrm>
        </p:grpSpPr>
        <p:sp>
          <p:nvSpPr>
            <p:cNvPr id="40" name="文本框 39"/>
            <p:cNvSpPr txBox="1"/>
            <p:nvPr/>
          </p:nvSpPr>
          <p:spPr bwMode="auto">
            <a:xfrm>
              <a:off x="6948129" y="1653764"/>
              <a:ext cx="2577284" cy="796115"/>
            </a:xfrm>
            <a:prstGeom prst="rect">
              <a:avLst/>
            </a:prstGeom>
            <a:noFill/>
          </p:spPr>
          <p:txBody>
            <a:bodyPr wrap="square">
              <a:spAutoFit/>
            </a:bodyPr>
            <a:lstStyle/>
            <a:p>
              <a:pP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41" name="文本框 40"/>
            <p:cNvSpPr txBox="1"/>
            <p:nvPr/>
          </p:nvSpPr>
          <p:spPr bwMode="auto">
            <a:xfrm>
              <a:off x="6943983" y="1348970"/>
              <a:ext cx="2406358" cy="400110"/>
            </a:xfrm>
            <a:prstGeom prst="rect">
              <a:avLst/>
            </a:prstGeom>
            <a:noFill/>
          </p:spPr>
          <p:txBody>
            <a:bodyPr wrap="square">
              <a:spAutoFit/>
            </a:bodyPr>
            <a:lstStyle/>
            <a:p>
              <a:pPr>
                <a:defRPr/>
              </a:pPr>
              <a:r>
                <a:rPr lang="zh-CN" altLang="en-US" sz="2000" spc="100" dirty="0">
                  <a:solidFill>
                    <a:schemeClr val="accent4"/>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4"/>
                </a:solidFill>
                <a:latin typeface="方正正黑简体" panose="02000000000000000000" pitchFamily="2" charset="-122"/>
                <a:ea typeface="方正正黑简体" panose="02000000000000000000" pitchFamily="2" charset="-122"/>
              </a:endParaRPr>
            </a:p>
          </p:txBody>
        </p:sp>
      </p:grpSp>
      <p:grpSp>
        <p:nvGrpSpPr>
          <p:cNvPr id="42" name="组合 41"/>
          <p:cNvGrpSpPr/>
          <p:nvPr/>
        </p:nvGrpSpPr>
        <p:grpSpPr>
          <a:xfrm>
            <a:off x="6959691" y="1665262"/>
            <a:ext cx="2695414" cy="1100909"/>
            <a:chOff x="6943983" y="1348970"/>
            <a:chExt cx="2581430" cy="1100909"/>
          </a:xfrm>
        </p:grpSpPr>
        <p:sp>
          <p:nvSpPr>
            <p:cNvPr id="43" name="文本框 42"/>
            <p:cNvSpPr txBox="1"/>
            <p:nvPr/>
          </p:nvSpPr>
          <p:spPr bwMode="auto">
            <a:xfrm>
              <a:off x="6948129" y="1653764"/>
              <a:ext cx="2577284" cy="796115"/>
            </a:xfrm>
            <a:prstGeom prst="rect">
              <a:avLst/>
            </a:prstGeom>
            <a:noFill/>
          </p:spPr>
          <p:txBody>
            <a:bodyPr wrap="square">
              <a:spAutoFit/>
            </a:bodyPr>
            <a:lstStyle/>
            <a:p>
              <a:pP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44" name="文本框 43"/>
            <p:cNvSpPr txBox="1"/>
            <p:nvPr/>
          </p:nvSpPr>
          <p:spPr bwMode="auto">
            <a:xfrm>
              <a:off x="6943983" y="1348970"/>
              <a:ext cx="2406358" cy="400110"/>
            </a:xfrm>
            <a:prstGeom prst="rect">
              <a:avLst/>
            </a:prstGeom>
            <a:noFill/>
          </p:spPr>
          <p:txBody>
            <a:bodyPr wrap="square">
              <a:spAutoFit/>
            </a:bodyPr>
            <a:lstStyle/>
            <a:p>
              <a:pPr>
                <a:defRPr/>
              </a:pPr>
              <a:r>
                <a:rPr lang="zh-CN" altLang="en-US" sz="2000" spc="100" dirty="0">
                  <a:solidFill>
                    <a:schemeClr val="accent3"/>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3"/>
                </a:solidFill>
                <a:latin typeface="方正正黑简体" panose="02000000000000000000" pitchFamily="2" charset="-122"/>
                <a:ea typeface="方正正黑简体" panose="02000000000000000000" pitchFamily="2" charset="-122"/>
              </a:endParaRPr>
            </a:p>
          </p:txBody>
        </p:sp>
      </p:grpSp>
      <p:grpSp>
        <p:nvGrpSpPr>
          <p:cNvPr id="45" name="组合 44"/>
          <p:cNvGrpSpPr/>
          <p:nvPr/>
        </p:nvGrpSpPr>
        <p:grpSpPr>
          <a:xfrm>
            <a:off x="2724528" y="3033160"/>
            <a:ext cx="289469" cy="352836"/>
            <a:chOff x="3683997" y="856343"/>
            <a:chExt cx="576394" cy="702571"/>
          </a:xfrm>
          <a:solidFill>
            <a:schemeClr val="accent1"/>
          </a:solidFill>
        </p:grpSpPr>
        <p:sp>
          <p:nvSpPr>
            <p:cNvPr id="46" name="Freeform 34"/>
            <p:cNvSpPr>
              <a:spLocks noEditPoints="1"/>
            </p:cNvSpPr>
            <p:nvPr/>
          </p:nvSpPr>
          <p:spPr bwMode="auto">
            <a:xfrm>
              <a:off x="3683997" y="856343"/>
              <a:ext cx="576394" cy="702571"/>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5"/>
            <p:cNvSpPr>
              <a:spLocks noEditPoints="1"/>
            </p:cNvSpPr>
            <p:nvPr/>
          </p:nvSpPr>
          <p:spPr bwMode="auto">
            <a:xfrm>
              <a:off x="3765921" y="1015436"/>
              <a:ext cx="412546" cy="433758"/>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8" name="组合 47"/>
          <p:cNvGrpSpPr/>
          <p:nvPr/>
        </p:nvGrpSpPr>
        <p:grpSpPr>
          <a:xfrm>
            <a:off x="8837037" y="4367378"/>
            <a:ext cx="339061" cy="314632"/>
            <a:chOff x="7903081" y="894379"/>
            <a:chExt cx="675141" cy="626498"/>
          </a:xfrm>
          <a:solidFill>
            <a:schemeClr val="accent4"/>
          </a:solidFill>
        </p:grpSpPr>
        <p:sp>
          <p:nvSpPr>
            <p:cNvPr id="49" name="Freeform 36"/>
            <p:cNvSpPr>
              <a:spLocks noEditPoints="1"/>
            </p:cNvSpPr>
            <p:nvPr/>
          </p:nvSpPr>
          <p:spPr bwMode="auto">
            <a:xfrm>
              <a:off x="7990491" y="894379"/>
              <a:ext cx="321479" cy="213587"/>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37"/>
            <p:cNvSpPr>
              <a:spLocks noEditPoints="1"/>
            </p:cNvSpPr>
            <p:nvPr/>
          </p:nvSpPr>
          <p:spPr bwMode="auto">
            <a:xfrm>
              <a:off x="8242846" y="1021288"/>
              <a:ext cx="335376" cy="351103"/>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38"/>
            <p:cNvSpPr>
              <a:spLocks noEditPoints="1"/>
            </p:cNvSpPr>
            <p:nvPr/>
          </p:nvSpPr>
          <p:spPr bwMode="auto">
            <a:xfrm>
              <a:off x="7903081" y="1114915"/>
              <a:ext cx="406328" cy="405962"/>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2" name="组合 51"/>
          <p:cNvGrpSpPr/>
          <p:nvPr/>
        </p:nvGrpSpPr>
        <p:grpSpPr>
          <a:xfrm>
            <a:off x="4539144" y="4189859"/>
            <a:ext cx="359081" cy="352836"/>
            <a:chOff x="5037571" y="856343"/>
            <a:chExt cx="715006" cy="702571"/>
          </a:xfrm>
          <a:solidFill>
            <a:schemeClr val="accent2"/>
          </a:solidFill>
        </p:grpSpPr>
        <p:sp>
          <p:nvSpPr>
            <p:cNvPr id="53" name="Freeform 39"/>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0"/>
            <p:cNvSpPr>
              <a:spLocks noEditPoints="1"/>
            </p:cNvSpPr>
            <p:nvPr/>
          </p:nvSpPr>
          <p:spPr bwMode="auto">
            <a:xfrm>
              <a:off x="5037571" y="889259"/>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1"/>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6" name="组合 55"/>
          <p:cNvGrpSpPr/>
          <p:nvPr/>
        </p:nvGrpSpPr>
        <p:grpSpPr>
          <a:xfrm>
            <a:off x="6332040" y="2833453"/>
            <a:ext cx="356142" cy="336305"/>
            <a:chOff x="6460269" y="872801"/>
            <a:chExt cx="709154" cy="669655"/>
          </a:xfrm>
          <a:solidFill>
            <a:schemeClr val="accent3"/>
          </a:solidFill>
        </p:grpSpPr>
        <p:sp>
          <p:nvSpPr>
            <p:cNvPr id="57" name="Freeform 42"/>
            <p:cNvSpPr>
              <a:spLocks noEditPoints="1"/>
            </p:cNvSpPr>
            <p:nvPr/>
          </p:nvSpPr>
          <p:spPr bwMode="auto">
            <a:xfrm>
              <a:off x="6460269" y="872801"/>
              <a:ext cx="442902" cy="669655"/>
            </a:xfrm>
            <a:custGeom>
              <a:avLst/>
              <a:gdLst>
                <a:gd name="T0" fmla="*/ 250 w 512"/>
                <a:gd name="T1" fmla="*/ 737 h 775"/>
                <a:gd name="T2" fmla="*/ 209 w 512"/>
                <a:gd name="T3" fmla="*/ 775 h 775"/>
                <a:gd name="T4" fmla="*/ 173 w 512"/>
                <a:gd name="T5" fmla="*/ 762 h 775"/>
                <a:gd name="T6" fmla="*/ 159 w 512"/>
                <a:gd name="T7" fmla="*/ 762 h 775"/>
                <a:gd name="T8" fmla="*/ 124 w 512"/>
                <a:gd name="T9" fmla="*/ 775 h 775"/>
                <a:gd name="T10" fmla="*/ 83 w 512"/>
                <a:gd name="T11" fmla="*/ 737 h 775"/>
                <a:gd name="T12" fmla="*/ 75 w 512"/>
                <a:gd name="T13" fmla="*/ 475 h 775"/>
                <a:gd name="T14" fmla="*/ 65 w 512"/>
                <a:gd name="T15" fmla="*/ 474 h 775"/>
                <a:gd name="T16" fmla="*/ 21 w 512"/>
                <a:gd name="T17" fmla="*/ 441 h 775"/>
                <a:gd name="T18" fmla="*/ 19 w 512"/>
                <a:gd name="T19" fmla="*/ 214 h 775"/>
                <a:gd name="T20" fmla="*/ 48 w 512"/>
                <a:gd name="T21" fmla="*/ 189 h 775"/>
                <a:gd name="T22" fmla="*/ 119 w 512"/>
                <a:gd name="T23" fmla="*/ 181 h 775"/>
                <a:gd name="T24" fmla="*/ 131 w 512"/>
                <a:gd name="T25" fmla="*/ 186 h 775"/>
                <a:gd name="T26" fmla="*/ 166 w 512"/>
                <a:gd name="T27" fmla="*/ 239 h 775"/>
                <a:gd name="T28" fmla="*/ 202 w 512"/>
                <a:gd name="T29" fmla="*/ 186 h 775"/>
                <a:gd name="T30" fmla="*/ 213 w 512"/>
                <a:gd name="T31" fmla="*/ 181 h 775"/>
                <a:gd name="T32" fmla="*/ 269 w 512"/>
                <a:gd name="T33" fmla="*/ 184 h 775"/>
                <a:gd name="T34" fmla="*/ 286 w 512"/>
                <a:gd name="T35" fmla="*/ 190 h 775"/>
                <a:gd name="T36" fmla="*/ 361 w 512"/>
                <a:gd name="T37" fmla="*/ 220 h 775"/>
                <a:gd name="T38" fmla="*/ 454 w 512"/>
                <a:gd name="T39" fmla="*/ 179 h 775"/>
                <a:gd name="T40" fmla="*/ 503 w 512"/>
                <a:gd name="T41" fmla="*/ 193 h 775"/>
                <a:gd name="T42" fmla="*/ 488 w 512"/>
                <a:gd name="T43" fmla="*/ 243 h 775"/>
                <a:gd name="T44" fmla="*/ 382 w 512"/>
                <a:gd name="T45" fmla="*/ 290 h 775"/>
                <a:gd name="T46" fmla="*/ 359 w 512"/>
                <a:gd name="T47" fmla="*/ 294 h 775"/>
                <a:gd name="T48" fmla="*/ 266 w 512"/>
                <a:gd name="T49" fmla="*/ 263 h 775"/>
                <a:gd name="T50" fmla="*/ 261 w 512"/>
                <a:gd name="T51" fmla="*/ 265 h 775"/>
                <a:gd name="T52" fmla="*/ 250 w 512"/>
                <a:gd name="T53" fmla="*/ 737 h 775"/>
                <a:gd name="T54" fmla="*/ 168 w 512"/>
                <a:gd name="T55" fmla="*/ 1 h 775"/>
                <a:gd name="T56" fmla="*/ 233 w 512"/>
                <a:gd name="T57" fmla="*/ 72 h 775"/>
                <a:gd name="T58" fmla="*/ 165 w 512"/>
                <a:gd name="T59" fmla="*/ 157 h 775"/>
                <a:gd name="T60" fmla="*/ 99 w 512"/>
                <a:gd name="T61" fmla="*/ 70 h 775"/>
                <a:gd name="T62" fmla="*/ 168 w 512"/>
                <a:gd name="T63"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775">
                  <a:moveTo>
                    <a:pt x="250" y="737"/>
                  </a:moveTo>
                  <a:cubicBezTo>
                    <a:pt x="249" y="758"/>
                    <a:pt x="228" y="775"/>
                    <a:pt x="209" y="775"/>
                  </a:cubicBezTo>
                  <a:cubicBezTo>
                    <a:pt x="196" y="775"/>
                    <a:pt x="180" y="770"/>
                    <a:pt x="173" y="762"/>
                  </a:cubicBezTo>
                  <a:cubicBezTo>
                    <a:pt x="170" y="757"/>
                    <a:pt x="163" y="757"/>
                    <a:pt x="159" y="762"/>
                  </a:cubicBezTo>
                  <a:cubicBezTo>
                    <a:pt x="153" y="770"/>
                    <a:pt x="137" y="775"/>
                    <a:pt x="124" y="775"/>
                  </a:cubicBezTo>
                  <a:cubicBezTo>
                    <a:pt x="105" y="775"/>
                    <a:pt x="84" y="758"/>
                    <a:pt x="83" y="737"/>
                  </a:cubicBezTo>
                  <a:cubicBezTo>
                    <a:pt x="75" y="475"/>
                    <a:pt x="75" y="475"/>
                    <a:pt x="75" y="475"/>
                  </a:cubicBezTo>
                  <a:cubicBezTo>
                    <a:pt x="65" y="474"/>
                    <a:pt x="65" y="474"/>
                    <a:pt x="65" y="474"/>
                  </a:cubicBezTo>
                  <a:cubicBezTo>
                    <a:pt x="46" y="472"/>
                    <a:pt x="24" y="460"/>
                    <a:pt x="21" y="441"/>
                  </a:cubicBezTo>
                  <a:cubicBezTo>
                    <a:pt x="0" y="333"/>
                    <a:pt x="4" y="328"/>
                    <a:pt x="19" y="214"/>
                  </a:cubicBezTo>
                  <a:cubicBezTo>
                    <a:pt x="21" y="206"/>
                    <a:pt x="30" y="191"/>
                    <a:pt x="48" y="189"/>
                  </a:cubicBezTo>
                  <a:cubicBezTo>
                    <a:pt x="119" y="181"/>
                    <a:pt x="119" y="181"/>
                    <a:pt x="119" y="181"/>
                  </a:cubicBezTo>
                  <a:cubicBezTo>
                    <a:pt x="124" y="180"/>
                    <a:pt x="128" y="182"/>
                    <a:pt x="131" y="186"/>
                  </a:cubicBezTo>
                  <a:cubicBezTo>
                    <a:pt x="166" y="239"/>
                    <a:pt x="166" y="239"/>
                    <a:pt x="166" y="239"/>
                  </a:cubicBezTo>
                  <a:cubicBezTo>
                    <a:pt x="202" y="186"/>
                    <a:pt x="202" y="186"/>
                    <a:pt x="202" y="186"/>
                  </a:cubicBezTo>
                  <a:cubicBezTo>
                    <a:pt x="204" y="182"/>
                    <a:pt x="209" y="180"/>
                    <a:pt x="213" y="181"/>
                  </a:cubicBezTo>
                  <a:cubicBezTo>
                    <a:pt x="219" y="181"/>
                    <a:pt x="248" y="183"/>
                    <a:pt x="269" y="184"/>
                  </a:cubicBezTo>
                  <a:cubicBezTo>
                    <a:pt x="275" y="185"/>
                    <a:pt x="281" y="186"/>
                    <a:pt x="286" y="190"/>
                  </a:cubicBezTo>
                  <a:cubicBezTo>
                    <a:pt x="309" y="204"/>
                    <a:pt x="334" y="215"/>
                    <a:pt x="361" y="220"/>
                  </a:cubicBezTo>
                  <a:cubicBezTo>
                    <a:pt x="393" y="209"/>
                    <a:pt x="424" y="195"/>
                    <a:pt x="454" y="179"/>
                  </a:cubicBezTo>
                  <a:cubicBezTo>
                    <a:pt x="471" y="169"/>
                    <a:pt x="493" y="176"/>
                    <a:pt x="503" y="193"/>
                  </a:cubicBezTo>
                  <a:cubicBezTo>
                    <a:pt x="512" y="211"/>
                    <a:pt x="506" y="233"/>
                    <a:pt x="488" y="243"/>
                  </a:cubicBezTo>
                  <a:cubicBezTo>
                    <a:pt x="452" y="262"/>
                    <a:pt x="420" y="274"/>
                    <a:pt x="382" y="290"/>
                  </a:cubicBezTo>
                  <a:cubicBezTo>
                    <a:pt x="375" y="293"/>
                    <a:pt x="367" y="295"/>
                    <a:pt x="359" y="294"/>
                  </a:cubicBezTo>
                  <a:cubicBezTo>
                    <a:pt x="326" y="288"/>
                    <a:pt x="296" y="279"/>
                    <a:pt x="266" y="263"/>
                  </a:cubicBezTo>
                  <a:cubicBezTo>
                    <a:pt x="261" y="265"/>
                    <a:pt x="261" y="265"/>
                    <a:pt x="261" y="265"/>
                  </a:cubicBezTo>
                  <a:cubicBezTo>
                    <a:pt x="250" y="737"/>
                    <a:pt x="250" y="737"/>
                    <a:pt x="250" y="737"/>
                  </a:cubicBezTo>
                  <a:close/>
                  <a:moveTo>
                    <a:pt x="168" y="1"/>
                  </a:moveTo>
                  <a:cubicBezTo>
                    <a:pt x="205" y="1"/>
                    <a:pt x="234" y="33"/>
                    <a:pt x="233" y="72"/>
                  </a:cubicBezTo>
                  <a:cubicBezTo>
                    <a:pt x="233" y="111"/>
                    <a:pt x="202" y="158"/>
                    <a:pt x="165" y="157"/>
                  </a:cubicBezTo>
                  <a:cubicBezTo>
                    <a:pt x="128" y="156"/>
                    <a:pt x="99" y="109"/>
                    <a:pt x="99" y="70"/>
                  </a:cubicBezTo>
                  <a:cubicBezTo>
                    <a:pt x="100" y="31"/>
                    <a:pt x="131" y="0"/>
                    <a:pt x="16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3"/>
            <p:cNvSpPr>
              <a:spLocks noEditPoints="1"/>
            </p:cNvSpPr>
            <p:nvPr/>
          </p:nvSpPr>
          <p:spPr bwMode="auto">
            <a:xfrm>
              <a:off x="6735299" y="1108698"/>
              <a:ext cx="434124" cy="433758"/>
            </a:xfrm>
            <a:custGeom>
              <a:avLst/>
              <a:gdLst>
                <a:gd name="T0" fmla="*/ 388 w 502"/>
                <a:gd name="T1" fmla="*/ 388 h 502"/>
                <a:gd name="T2" fmla="*/ 383 w 502"/>
                <a:gd name="T3" fmla="*/ 335 h 502"/>
                <a:gd name="T4" fmla="*/ 334 w 502"/>
                <a:gd name="T5" fmla="*/ 426 h 502"/>
                <a:gd name="T6" fmla="*/ 445 w 502"/>
                <a:gd name="T7" fmla="*/ 251 h 502"/>
                <a:gd name="T8" fmla="*/ 393 w 502"/>
                <a:gd name="T9" fmla="*/ 214 h 502"/>
                <a:gd name="T10" fmla="*/ 392 w 502"/>
                <a:gd name="T11" fmla="*/ 297 h 502"/>
                <a:gd name="T12" fmla="*/ 430 w 502"/>
                <a:gd name="T13" fmla="*/ 176 h 502"/>
                <a:gd name="T14" fmla="*/ 332 w 502"/>
                <a:gd name="T15" fmla="*/ 75 h 502"/>
                <a:gd name="T16" fmla="*/ 385 w 502"/>
                <a:gd name="T17" fmla="*/ 176 h 502"/>
                <a:gd name="T18" fmla="*/ 72 w 502"/>
                <a:gd name="T19" fmla="*/ 176 h 502"/>
                <a:gd name="T20" fmla="*/ 150 w 502"/>
                <a:gd name="T21" fmla="*/ 117 h 502"/>
                <a:gd name="T22" fmla="*/ 114 w 502"/>
                <a:gd name="T23" fmla="*/ 114 h 502"/>
                <a:gd name="T24" fmla="*/ 165 w 502"/>
                <a:gd name="T25" fmla="*/ 176 h 502"/>
                <a:gd name="T26" fmla="*/ 236 w 502"/>
                <a:gd name="T27" fmla="*/ 71 h 502"/>
                <a:gd name="T28" fmla="*/ 165 w 502"/>
                <a:gd name="T29" fmla="*/ 176 h 502"/>
                <a:gd name="T30" fmla="*/ 345 w 502"/>
                <a:gd name="T31" fmla="*/ 176 h 502"/>
                <a:gd name="T32" fmla="*/ 274 w 502"/>
                <a:gd name="T33" fmla="*/ 71 h 502"/>
                <a:gd name="T34" fmla="*/ 354 w 502"/>
                <a:gd name="T35" fmla="*/ 214 h 502"/>
                <a:gd name="T36" fmla="*/ 274 w 502"/>
                <a:gd name="T37" fmla="*/ 297 h 502"/>
                <a:gd name="T38" fmla="*/ 357 w 502"/>
                <a:gd name="T39" fmla="*/ 252 h 502"/>
                <a:gd name="T40" fmla="*/ 236 w 502"/>
                <a:gd name="T41" fmla="*/ 214 h 502"/>
                <a:gd name="T42" fmla="*/ 153 w 502"/>
                <a:gd name="T43" fmla="*/ 252 h 502"/>
                <a:gd name="T44" fmla="*/ 236 w 502"/>
                <a:gd name="T45" fmla="*/ 297 h 502"/>
                <a:gd name="T46" fmla="*/ 118 w 502"/>
                <a:gd name="T47" fmla="*/ 214 h 502"/>
                <a:gd name="T48" fmla="*/ 57 w 502"/>
                <a:gd name="T49" fmla="*/ 251 h 502"/>
                <a:gd name="T50" fmla="*/ 119 w 502"/>
                <a:gd name="T51" fmla="*/ 297 h 502"/>
                <a:gd name="T52" fmla="*/ 118 w 502"/>
                <a:gd name="T53" fmla="*/ 214 h 502"/>
                <a:gd name="T54" fmla="*/ 274 w 502"/>
                <a:gd name="T55" fmla="*/ 335 h 502"/>
                <a:gd name="T56" fmla="*/ 328 w 502"/>
                <a:gd name="T57" fmla="*/ 367 h 502"/>
                <a:gd name="T58" fmla="*/ 236 w 502"/>
                <a:gd name="T59" fmla="*/ 335 h 502"/>
                <a:gd name="T60" fmla="*/ 182 w 502"/>
                <a:gd name="T61" fmla="*/ 367 h 502"/>
                <a:gd name="T62" fmla="*/ 236 w 502"/>
                <a:gd name="T63" fmla="*/ 335 h 502"/>
                <a:gd name="T64" fmla="*/ 77 w 502"/>
                <a:gd name="T65" fmla="*/ 335 h 502"/>
                <a:gd name="T66" fmla="*/ 181 w 502"/>
                <a:gd name="T67" fmla="*/ 431 h 502"/>
                <a:gd name="T68" fmla="*/ 128 w 502"/>
                <a:gd name="T69" fmla="*/ 335 h 502"/>
                <a:gd name="T70" fmla="*/ 251 w 502"/>
                <a:gd name="T71" fmla="*/ 502 h 502"/>
                <a:gd name="T72" fmla="*/ 0 w 502"/>
                <a:gd name="T73" fmla="*/ 251 h 502"/>
                <a:gd name="T74" fmla="*/ 251 w 502"/>
                <a:gd name="T75" fmla="*/ 0 h 502"/>
                <a:gd name="T76" fmla="*/ 502 w 502"/>
                <a:gd name="T77"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2" h="502">
                  <a:moveTo>
                    <a:pt x="334" y="426"/>
                  </a:moveTo>
                  <a:cubicBezTo>
                    <a:pt x="355" y="416"/>
                    <a:pt x="373" y="403"/>
                    <a:pt x="388" y="388"/>
                  </a:cubicBezTo>
                  <a:cubicBezTo>
                    <a:pt x="403" y="373"/>
                    <a:pt x="416" y="354"/>
                    <a:pt x="425" y="335"/>
                  </a:cubicBezTo>
                  <a:cubicBezTo>
                    <a:pt x="383" y="335"/>
                    <a:pt x="383" y="335"/>
                    <a:pt x="383" y="335"/>
                  </a:cubicBezTo>
                  <a:cubicBezTo>
                    <a:pt x="377" y="352"/>
                    <a:pt x="370" y="370"/>
                    <a:pt x="362" y="385"/>
                  </a:cubicBezTo>
                  <a:cubicBezTo>
                    <a:pt x="354" y="400"/>
                    <a:pt x="345" y="413"/>
                    <a:pt x="334" y="426"/>
                  </a:cubicBezTo>
                  <a:close/>
                  <a:moveTo>
                    <a:pt x="439" y="297"/>
                  </a:moveTo>
                  <a:cubicBezTo>
                    <a:pt x="443" y="282"/>
                    <a:pt x="445" y="267"/>
                    <a:pt x="445" y="251"/>
                  </a:cubicBezTo>
                  <a:cubicBezTo>
                    <a:pt x="445" y="238"/>
                    <a:pt x="444" y="226"/>
                    <a:pt x="442" y="214"/>
                  </a:cubicBezTo>
                  <a:cubicBezTo>
                    <a:pt x="393" y="214"/>
                    <a:pt x="393" y="214"/>
                    <a:pt x="393" y="214"/>
                  </a:cubicBezTo>
                  <a:cubicBezTo>
                    <a:pt x="395" y="227"/>
                    <a:pt x="395" y="239"/>
                    <a:pt x="395" y="252"/>
                  </a:cubicBezTo>
                  <a:cubicBezTo>
                    <a:pt x="395" y="267"/>
                    <a:pt x="394" y="282"/>
                    <a:pt x="392" y="297"/>
                  </a:cubicBezTo>
                  <a:cubicBezTo>
                    <a:pt x="439" y="297"/>
                    <a:pt x="439" y="297"/>
                    <a:pt x="439" y="297"/>
                  </a:cubicBezTo>
                  <a:close/>
                  <a:moveTo>
                    <a:pt x="430" y="176"/>
                  </a:moveTo>
                  <a:cubicBezTo>
                    <a:pt x="420" y="153"/>
                    <a:pt x="406" y="132"/>
                    <a:pt x="388" y="114"/>
                  </a:cubicBezTo>
                  <a:cubicBezTo>
                    <a:pt x="372" y="98"/>
                    <a:pt x="353" y="84"/>
                    <a:pt x="332" y="75"/>
                  </a:cubicBezTo>
                  <a:cubicBezTo>
                    <a:pt x="343" y="88"/>
                    <a:pt x="353" y="102"/>
                    <a:pt x="361" y="117"/>
                  </a:cubicBezTo>
                  <a:cubicBezTo>
                    <a:pt x="371" y="135"/>
                    <a:pt x="379" y="155"/>
                    <a:pt x="385" y="176"/>
                  </a:cubicBezTo>
                  <a:cubicBezTo>
                    <a:pt x="430" y="176"/>
                    <a:pt x="430" y="176"/>
                    <a:pt x="430" y="176"/>
                  </a:cubicBezTo>
                  <a:close/>
                  <a:moveTo>
                    <a:pt x="72" y="176"/>
                  </a:moveTo>
                  <a:cubicBezTo>
                    <a:pt x="125" y="176"/>
                    <a:pt x="125" y="176"/>
                    <a:pt x="125" y="176"/>
                  </a:cubicBezTo>
                  <a:cubicBezTo>
                    <a:pt x="131" y="155"/>
                    <a:pt x="139" y="135"/>
                    <a:pt x="150" y="117"/>
                  </a:cubicBezTo>
                  <a:cubicBezTo>
                    <a:pt x="159" y="100"/>
                    <a:pt x="170" y="84"/>
                    <a:pt x="183" y="69"/>
                  </a:cubicBezTo>
                  <a:cubicBezTo>
                    <a:pt x="157" y="79"/>
                    <a:pt x="133" y="94"/>
                    <a:pt x="114" y="114"/>
                  </a:cubicBezTo>
                  <a:cubicBezTo>
                    <a:pt x="96" y="132"/>
                    <a:pt x="82" y="153"/>
                    <a:pt x="72" y="176"/>
                  </a:cubicBezTo>
                  <a:close/>
                  <a:moveTo>
                    <a:pt x="165" y="176"/>
                  </a:moveTo>
                  <a:cubicBezTo>
                    <a:pt x="236" y="176"/>
                    <a:pt x="236" y="176"/>
                    <a:pt x="236" y="176"/>
                  </a:cubicBezTo>
                  <a:cubicBezTo>
                    <a:pt x="236" y="71"/>
                    <a:pt x="236" y="71"/>
                    <a:pt x="236" y="71"/>
                  </a:cubicBezTo>
                  <a:cubicBezTo>
                    <a:pt x="215" y="88"/>
                    <a:pt x="197" y="110"/>
                    <a:pt x="183" y="135"/>
                  </a:cubicBezTo>
                  <a:cubicBezTo>
                    <a:pt x="176" y="148"/>
                    <a:pt x="170" y="162"/>
                    <a:pt x="165" y="176"/>
                  </a:cubicBezTo>
                  <a:close/>
                  <a:moveTo>
                    <a:pt x="274" y="176"/>
                  </a:moveTo>
                  <a:cubicBezTo>
                    <a:pt x="345" y="176"/>
                    <a:pt x="345" y="176"/>
                    <a:pt x="345" y="176"/>
                  </a:cubicBezTo>
                  <a:cubicBezTo>
                    <a:pt x="341" y="162"/>
                    <a:pt x="335" y="148"/>
                    <a:pt x="327" y="135"/>
                  </a:cubicBezTo>
                  <a:cubicBezTo>
                    <a:pt x="314" y="110"/>
                    <a:pt x="296" y="88"/>
                    <a:pt x="274" y="71"/>
                  </a:cubicBezTo>
                  <a:cubicBezTo>
                    <a:pt x="274" y="176"/>
                    <a:pt x="274" y="176"/>
                    <a:pt x="274" y="176"/>
                  </a:cubicBezTo>
                  <a:close/>
                  <a:moveTo>
                    <a:pt x="354" y="214"/>
                  </a:moveTo>
                  <a:cubicBezTo>
                    <a:pt x="274" y="214"/>
                    <a:pt x="274" y="214"/>
                    <a:pt x="274" y="214"/>
                  </a:cubicBezTo>
                  <a:cubicBezTo>
                    <a:pt x="274" y="297"/>
                    <a:pt x="274" y="297"/>
                    <a:pt x="274" y="297"/>
                  </a:cubicBezTo>
                  <a:cubicBezTo>
                    <a:pt x="353" y="297"/>
                    <a:pt x="353" y="297"/>
                    <a:pt x="353" y="297"/>
                  </a:cubicBezTo>
                  <a:cubicBezTo>
                    <a:pt x="356" y="282"/>
                    <a:pt x="357" y="267"/>
                    <a:pt x="357" y="252"/>
                  </a:cubicBezTo>
                  <a:cubicBezTo>
                    <a:pt x="357" y="239"/>
                    <a:pt x="356" y="227"/>
                    <a:pt x="354" y="214"/>
                  </a:cubicBezTo>
                  <a:close/>
                  <a:moveTo>
                    <a:pt x="236" y="214"/>
                  </a:moveTo>
                  <a:cubicBezTo>
                    <a:pt x="156" y="214"/>
                    <a:pt x="156" y="214"/>
                    <a:pt x="156" y="214"/>
                  </a:cubicBezTo>
                  <a:cubicBezTo>
                    <a:pt x="154" y="227"/>
                    <a:pt x="153" y="239"/>
                    <a:pt x="153" y="252"/>
                  </a:cubicBezTo>
                  <a:cubicBezTo>
                    <a:pt x="153" y="267"/>
                    <a:pt x="155" y="282"/>
                    <a:pt x="158" y="297"/>
                  </a:cubicBezTo>
                  <a:cubicBezTo>
                    <a:pt x="236" y="297"/>
                    <a:pt x="236" y="297"/>
                    <a:pt x="236" y="297"/>
                  </a:cubicBezTo>
                  <a:cubicBezTo>
                    <a:pt x="236" y="214"/>
                    <a:pt x="236" y="214"/>
                    <a:pt x="236" y="214"/>
                  </a:cubicBezTo>
                  <a:close/>
                  <a:moveTo>
                    <a:pt x="118" y="214"/>
                  </a:moveTo>
                  <a:cubicBezTo>
                    <a:pt x="61" y="214"/>
                    <a:pt x="61" y="214"/>
                    <a:pt x="61" y="214"/>
                  </a:cubicBezTo>
                  <a:cubicBezTo>
                    <a:pt x="59" y="226"/>
                    <a:pt x="57" y="238"/>
                    <a:pt x="57" y="251"/>
                  </a:cubicBezTo>
                  <a:cubicBezTo>
                    <a:pt x="57" y="267"/>
                    <a:pt x="59" y="282"/>
                    <a:pt x="63" y="297"/>
                  </a:cubicBezTo>
                  <a:cubicBezTo>
                    <a:pt x="119" y="297"/>
                    <a:pt x="119" y="297"/>
                    <a:pt x="119" y="297"/>
                  </a:cubicBezTo>
                  <a:cubicBezTo>
                    <a:pt x="116" y="282"/>
                    <a:pt x="115" y="267"/>
                    <a:pt x="115" y="252"/>
                  </a:cubicBezTo>
                  <a:cubicBezTo>
                    <a:pt x="115" y="239"/>
                    <a:pt x="116" y="227"/>
                    <a:pt x="118" y="214"/>
                  </a:cubicBezTo>
                  <a:close/>
                  <a:moveTo>
                    <a:pt x="342" y="335"/>
                  </a:moveTo>
                  <a:cubicBezTo>
                    <a:pt x="274" y="335"/>
                    <a:pt x="274" y="335"/>
                    <a:pt x="274" y="335"/>
                  </a:cubicBezTo>
                  <a:cubicBezTo>
                    <a:pt x="274" y="433"/>
                    <a:pt x="274" y="433"/>
                    <a:pt x="274" y="433"/>
                  </a:cubicBezTo>
                  <a:cubicBezTo>
                    <a:pt x="296" y="415"/>
                    <a:pt x="315" y="392"/>
                    <a:pt x="328" y="367"/>
                  </a:cubicBezTo>
                  <a:cubicBezTo>
                    <a:pt x="334" y="357"/>
                    <a:pt x="338" y="346"/>
                    <a:pt x="342" y="335"/>
                  </a:cubicBezTo>
                  <a:close/>
                  <a:moveTo>
                    <a:pt x="236" y="335"/>
                  </a:moveTo>
                  <a:cubicBezTo>
                    <a:pt x="168" y="335"/>
                    <a:pt x="168" y="335"/>
                    <a:pt x="168" y="335"/>
                  </a:cubicBezTo>
                  <a:cubicBezTo>
                    <a:pt x="172" y="346"/>
                    <a:pt x="177" y="357"/>
                    <a:pt x="182" y="367"/>
                  </a:cubicBezTo>
                  <a:cubicBezTo>
                    <a:pt x="196" y="392"/>
                    <a:pt x="214" y="415"/>
                    <a:pt x="236" y="433"/>
                  </a:cubicBezTo>
                  <a:cubicBezTo>
                    <a:pt x="236" y="335"/>
                    <a:pt x="236" y="335"/>
                    <a:pt x="236" y="335"/>
                  </a:cubicBezTo>
                  <a:close/>
                  <a:moveTo>
                    <a:pt x="128" y="335"/>
                  </a:moveTo>
                  <a:cubicBezTo>
                    <a:pt x="77" y="335"/>
                    <a:pt x="77" y="335"/>
                    <a:pt x="77" y="335"/>
                  </a:cubicBezTo>
                  <a:cubicBezTo>
                    <a:pt x="86" y="354"/>
                    <a:pt x="99" y="373"/>
                    <a:pt x="114" y="388"/>
                  </a:cubicBezTo>
                  <a:cubicBezTo>
                    <a:pt x="133" y="407"/>
                    <a:pt x="155" y="422"/>
                    <a:pt x="181" y="431"/>
                  </a:cubicBezTo>
                  <a:cubicBezTo>
                    <a:pt x="168" y="417"/>
                    <a:pt x="158" y="402"/>
                    <a:pt x="149" y="385"/>
                  </a:cubicBezTo>
                  <a:cubicBezTo>
                    <a:pt x="140" y="370"/>
                    <a:pt x="133" y="352"/>
                    <a:pt x="128" y="335"/>
                  </a:cubicBezTo>
                  <a:close/>
                  <a:moveTo>
                    <a:pt x="429" y="428"/>
                  </a:moveTo>
                  <a:cubicBezTo>
                    <a:pt x="383" y="474"/>
                    <a:pt x="321" y="502"/>
                    <a:pt x="251" y="502"/>
                  </a:cubicBezTo>
                  <a:cubicBezTo>
                    <a:pt x="182" y="502"/>
                    <a:pt x="119" y="474"/>
                    <a:pt x="74" y="428"/>
                  </a:cubicBezTo>
                  <a:cubicBezTo>
                    <a:pt x="28" y="383"/>
                    <a:pt x="0" y="320"/>
                    <a:pt x="0" y="251"/>
                  </a:cubicBezTo>
                  <a:cubicBezTo>
                    <a:pt x="0" y="182"/>
                    <a:pt x="28" y="119"/>
                    <a:pt x="74" y="73"/>
                  </a:cubicBezTo>
                  <a:cubicBezTo>
                    <a:pt x="119" y="28"/>
                    <a:pt x="182" y="0"/>
                    <a:pt x="251" y="0"/>
                  </a:cubicBezTo>
                  <a:cubicBezTo>
                    <a:pt x="321" y="0"/>
                    <a:pt x="383" y="28"/>
                    <a:pt x="429" y="73"/>
                  </a:cubicBezTo>
                  <a:cubicBezTo>
                    <a:pt x="474" y="119"/>
                    <a:pt x="502" y="182"/>
                    <a:pt x="502" y="251"/>
                  </a:cubicBezTo>
                  <a:cubicBezTo>
                    <a:pt x="502" y="320"/>
                    <a:pt x="474" y="383"/>
                    <a:pt x="429" y="4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0"/>
                                            <p:tgtEl>
                                              <p:spTgt spid="24"/>
                                            </p:tgtEl>
                                          </p:cBhvr>
                                        </p:animEffect>
                                      </p:childTnLst>
                                    </p:cTn>
                                  </p:par>
                                  <p:par>
                                    <p:cTn id="8" presetID="2" presetClass="entr" presetSubtype="4" accel="62000" fill="hold" nodeType="withEffect" p14:presetBounceEnd="42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42000">
                                          <p:cBhvr additive="base">
                                            <p:cTn id="10" dur="500" fill="hold"/>
                                            <p:tgtEl>
                                              <p:spTgt spid="5"/>
                                            </p:tgtEl>
                                            <p:attrNameLst>
                                              <p:attrName>ppt_x</p:attrName>
                                            </p:attrNameLst>
                                          </p:cBhvr>
                                          <p:tavLst>
                                            <p:tav tm="0">
                                              <p:val>
                                                <p:strVal val="#ppt_x"/>
                                              </p:val>
                                            </p:tav>
                                            <p:tav tm="100000">
                                              <p:val>
                                                <p:strVal val="#ppt_x"/>
                                              </p:val>
                                            </p:tav>
                                          </p:tavLst>
                                        </p:anim>
                                        <p:anim calcmode="lin" valueType="num" p14:bounceEnd="42000">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2" presetClass="entr" presetSubtype="4" accel="62000" fill="hold" nodeType="withEffect" p14:presetBounceEnd="42000">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14:bounceEnd="42000">
                                          <p:cBhvr additive="base">
                                            <p:cTn id="14" dur="500" fill="hold"/>
                                            <p:tgtEl>
                                              <p:spTgt spid="6"/>
                                            </p:tgtEl>
                                            <p:attrNameLst>
                                              <p:attrName>ppt_x</p:attrName>
                                            </p:attrNameLst>
                                          </p:cBhvr>
                                          <p:tavLst>
                                            <p:tav tm="0">
                                              <p:val>
                                                <p:strVal val="#ppt_x"/>
                                              </p:val>
                                            </p:tav>
                                            <p:tav tm="100000">
                                              <p:val>
                                                <p:strVal val="#ppt_x"/>
                                              </p:val>
                                            </p:tav>
                                          </p:tavLst>
                                        </p:anim>
                                        <p:anim calcmode="lin" valueType="num" p14:bounceEnd="42000">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accel="62000" fill="hold" nodeType="withEffect" p14:presetBounceEnd="42000">
                                      <p:stCondLst>
                                        <p:cond delay="1000"/>
                                      </p:stCondLst>
                                      <p:childTnLst>
                                        <p:set>
                                          <p:cBhvr>
                                            <p:cTn id="17" dur="1" fill="hold">
                                              <p:stCondLst>
                                                <p:cond delay="0"/>
                                              </p:stCondLst>
                                            </p:cTn>
                                            <p:tgtEl>
                                              <p:spTgt spid="9"/>
                                            </p:tgtEl>
                                            <p:attrNameLst>
                                              <p:attrName>style.visibility</p:attrName>
                                            </p:attrNameLst>
                                          </p:cBhvr>
                                          <p:to>
                                            <p:strVal val="visible"/>
                                          </p:to>
                                        </p:set>
                                        <p:anim calcmode="lin" valueType="num" p14:bounceEnd="42000">
                                          <p:cBhvr additive="base">
                                            <p:cTn id="18" dur="500" fill="hold"/>
                                            <p:tgtEl>
                                              <p:spTgt spid="9"/>
                                            </p:tgtEl>
                                            <p:attrNameLst>
                                              <p:attrName>ppt_x</p:attrName>
                                            </p:attrNameLst>
                                          </p:cBhvr>
                                          <p:tavLst>
                                            <p:tav tm="0">
                                              <p:val>
                                                <p:strVal val="#ppt_x"/>
                                              </p:val>
                                            </p:tav>
                                            <p:tav tm="100000">
                                              <p:val>
                                                <p:strVal val="#ppt_x"/>
                                              </p:val>
                                            </p:tav>
                                          </p:tavLst>
                                        </p:anim>
                                        <p:anim calcmode="lin" valueType="num" p14:bounceEnd="42000">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accel="62000" fill="hold" nodeType="withEffect" p14:presetBounceEnd="42000">
                                      <p:stCondLst>
                                        <p:cond delay="1500"/>
                                      </p:stCondLst>
                                      <p:childTnLst>
                                        <p:set>
                                          <p:cBhvr>
                                            <p:cTn id="21" dur="1" fill="hold">
                                              <p:stCondLst>
                                                <p:cond delay="0"/>
                                              </p:stCondLst>
                                            </p:cTn>
                                            <p:tgtEl>
                                              <p:spTgt spid="12"/>
                                            </p:tgtEl>
                                            <p:attrNameLst>
                                              <p:attrName>style.visibility</p:attrName>
                                            </p:attrNameLst>
                                          </p:cBhvr>
                                          <p:to>
                                            <p:strVal val="visible"/>
                                          </p:to>
                                        </p:set>
                                        <p:anim calcmode="lin" valueType="num" p14:bounceEnd="42000">
                                          <p:cBhvr additive="base">
                                            <p:cTn id="22" dur="500" fill="hold"/>
                                            <p:tgtEl>
                                              <p:spTgt spid="12"/>
                                            </p:tgtEl>
                                            <p:attrNameLst>
                                              <p:attrName>ppt_x</p:attrName>
                                            </p:attrNameLst>
                                          </p:cBhvr>
                                          <p:tavLst>
                                            <p:tav tm="0">
                                              <p:val>
                                                <p:strVal val="#ppt_x"/>
                                              </p:val>
                                            </p:tav>
                                            <p:tav tm="100000">
                                              <p:val>
                                                <p:strVal val="#ppt_x"/>
                                              </p:val>
                                            </p:tav>
                                          </p:tavLst>
                                        </p:anim>
                                        <p:anim calcmode="lin" valueType="num" p14:bounceEnd="42000">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accel="62000" fill="hold" nodeType="withEffect" p14:presetBounceEnd="42000">
                                      <p:stCondLst>
                                        <p:cond delay="2000"/>
                                      </p:stCondLst>
                                      <p:childTnLst>
                                        <p:set>
                                          <p:cBhvr>
                                            <p:cTn id="25" dur="1" fill="hold">
                                              <p:stCondLst>
                                                <p:cond delay="0"/>
                                              </p:stCondLst>
                                            </p:cTn>
                                            <p:tgtEl>
                                              <p:spTgt spid="15"/>
                                            </p:tgtEl>
                                            <p:attrNameLst>
                                              <p:attrName>style.visibility</p:attrName>
                                            </p:attrNameLst>
                                          </p:cBhvr>
                                          <p:to>
                                            <p:strVal val="visible"/>
                                          </p:to>
                                        </p:set>
                                        <p:anim calcmode="lin" valueType="num" p14:bounceEnd="42000">
                                          <p:cBhvr additive="base">
                                            <p:cTn id="26" dur="500" fill="hold"/>
                                            <p:tgtEl>
                                              <p:spTgt spid="15"/>
                                            </p:tgtEl>
                                            <p:attrNameLst>
                                              <p:attrName>ppt_x</p:attrName>
                                            </p:attrNameLst>
                                          </p:cBhvr>
                                          <p:tavLst>
                                            <p:tav tm="0">
                                              <p:val>
                                                <p:strVal val="#ppt_x"/>
                                              </p:val>
                                            </p:tav>
                                            <p:tav tm="100000">
                                              <p:val>
                                                <p:strVal val="#ppt_x"/>
                                              </p:val>
                                            </p:tav>
                                          </p:tavLst>
                                        </p:anim>
                                        <p:anim calcmode="lin" valueType="num" p14:bounceEnd="42000">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accel="62000" fill="hold" nodeType="withEffect" p14:presetBounceEnd="42000">
                                      <p:stCondLst>
                                        <p:cond delay="2500"/>
                                      </p:stCondLst>
                                      <p:childTnLst>
                                        <p:set>
                                          <p:cBhvr>
                                            <p:cTn id="29" dur="1" fill="hold">
                                              <p:stCondLst>
                                                <p:cond delay="0"/>
                                              </p:stCondLst>
                                            </p:cTn>
                                            <p:tgtEl>
                                              <p:spTgt spid="18"/>
                                            </p:tgtEl>
                                            <p:attrNameLst>
                                              <p:attrName>style.visibility</p:attrName>
                                            </p:attrNameLst>
                                          </p:cBhvr>
                                          <p:to>
                                            <p:strVal val="visible"/>
                                          </p:to>
                                        </p:set>
                                        <p:anim calcmode="lin" valueType="num" p14:bounceEnd="42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42000">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53" presetClass="entr" presetSubtype="16" fill="hold" grpId="0" nodeType="afterEffect">
                                      <p:stCondLst>
                                        <p:cond delay="0"/>
                                      </p:stCondLst>
                                      <p:iterate type="lt">
                                        <p:tmPct val="6000"/>
                                      </p:iterate>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par>
                              <p:cTn id="38" fill="hold">
                                <p:stCondLst>
                                  <p:cond delay="3619"/>
                                </p:stCondLst>
                                <p:childTnLst>
                                  <p:par>
                                    <p:cTn id="39" presetID="53" presetClass="entr" presetSubtype="16" fill="hold" nodeType="after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500" fill="hold"/>
                                            <p:tgtEl>
                                              <p:spTgt spid="45"/>
                                            </p:tgtEl>
                                            <p:attrNameLst>
                                              <p:attrName>ppt_w</p:attrName>
                                            </p:attrNameLst>
                                          </p:cBhvr>
                                          <p:tavLst>
                                            <p:tav tm="0">
                                              <p:val>
                                                <p:fltVal val="0"/>
                                              </p:val>
                                            </p:tav>
                                            <p:tav tm="100000">
                                              <p:val>
                                                <p:strVal val="#ppt_w"/>
                                              </p:val>
                                            </p:tav>
                                          </p:tavLst>
                                        </p:anim>
                                        <p:anim calcmode="lin" valueType="num">
                                          <p:cBhvr>
                                            <p:cTn id="42" dur="500" fill="hold"/>
                                            <p:tgtEl>
                                              <p:spTgt spid="45"/>
                                            </p:tgtEl>
                                            <p:attrNameLst>
                                              <p:attrName>ppt_h</p:attrName>
                                            </p:attrNameLst>
                                          </p:cBhvr>
                                          <p:tavLst>
                                            <p:tav tm="0">
                                              <p:val>
                                                <p:fltVal val="0"/>
                                              </p:val>
                                            </p:tav>
                                            <p:tav tm="100000">
                                              <p:val>
                                                <p:strVal val="#ppt_h"/>
                                              </p:val>
                                            </p:tav>
                                          </p:tavLst>
                                        </p:anim>
                                        <p:animEffect transition="in" filter="fade">
                                          <p:cBhvr>
                                            <p:cTn id="43" dur="500"/>
                                            <p:tgtEl>
                                              <p:spTgt spid="45"/>
                                            </p:tgtEl>
                                          </p:cBhvr>
                                        </p:animEffect>
                                      </p:childTnLst>
                                    </p:cTn>
                                  </p:par>
                                </p:childTnLst>
                              </p:cTn>
                            </p:par>
                            <p:par>
                              <p:cTn id="44" fill="hold">
                                <p:stCondLst>
                                  <p:cond delay="4119"/>
                                </p:stCondLst>
                                <p:childTnLst>
                                  <p:par>
                                    <p:cTn id="45" presetID="16" presetClass="entr" presetSubtype="37"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outVertical)">
                                          <p:cBhvr>
                                            <p:cTn id="47" dur="500"/>
                                            <p:tgtEl>
                                              <p:spTgt spid="26"/>
                                            </p:tgtEl>
                                          </p:cBhvr>
                                        </p:animEffect>
                                      </p:childTnLst>
                                    </p:cTn>
                                  </p:par>
                                </p:childTnLst>
                              </p:cTn>
                            </p:par>
                            <p:par>
                              <p:cTn id="48" fill="hold">
                                <p:stCondLst>
                                  <p:cond delay="4619"/>
                                </p:stCondLst>
                                <p:childTnLst>
                                  <p:par>
                                    <p:cTn id="49" presetID="53" presetClass="entr" presetSubtype="16" fill="hold" nodeType="after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p:cTn id="51" dur="500" fill="hold"/>
                                            <p:tgtEl>
                                              <p:spTgt spid="52"/>
                                            </p:tgtEl>
                                            <p:attrNameLst>
                                              <p:attrName>ppt_w</p:attrName>
                                            </p:attrNameLst>
                                          </p:cBhvr>
                                          <p:tavLst>
                                            <p:tav tm="0">
                                              <p:val>
                                                <p:fltVal val="0"/>
                                              </p:val>
                                            </p:tav>
                                            <p:tav tm="100000">
                                              <p:val>
                                                <p:strVal val="#ppt_w"/>
                                              </p:val>
                                            </p:tav>
                                          </p:tavLst>
                                        </p:anim>
                                        <p:anim calcmode="lin" valueType="num">
                                          <p:cBhvr>
                                            <p:cTn id="52" dur="500" fill="hold"/>
                                            <p:tgtEl>
                                              <p:spTgt spid="52"/>
                                            </p:tgtEl>
                                            <p:attrNameLst>
                                              <p:attrName>ppt_h</p:attrName>
                                            </p:attrNameLst>
                                          </p:cBhvr>
                                          <p:tavLst>
                                            <p:tav tm="0">
                                              <p:val>
                                                <p:fltVal val="0"/>
                                              </p:val>
                                            </p:tav>
                                            <p:tav tm="100000">
                                              <p:val>
                                                <p:strVal val="#ppt_h"/>
                                              </p:val>
                                            </p:tav>
                                          </p:tavLst>
                                        </p:anim>
                                        <p:animEffect transition="in" filter="fade">
                                          <p:cBhvr>
                                            <p:cTn id="53" dur="500"/>
                                            <p:tgtEl>
                                              <p:spTgt spid="52"/>
                                            </p:tgtEl>
                                          </p:cBhvr>
                                        </p:animEffect>
                                      </p:childTnLst>
                                    </p:cTn>
                                  </p:par>
                                </p:childTnLst>
                              </p:cTn>
                            </p:par>
                            <p:par>
                              <p:cTn id="54" fill="hold">
                                <p:stCondLst>
                                  <p:cond delay="5119"/>
                                </p:stCondLst>
                                <p:childTnLst>
                                  <p:par>
                                    <p:cTn id="55" presetID="16" presetClass="entr" presetSubtype="37" fill="hold" nodeType="after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outVertical)">
                                          <p:cBhvr>
                                            <p:cTn id="57" dur="500"/>
                                            <p:tgtEl>
                                              <p:spTgt spid="33"/>
                                            </p:tgtEl>
                                          </p:cBhvr>
                                        </p:animEffect>
                                      </p:childTnLst>
                                    </p:cTn>
                                  </p:par>
                                </p:childTnLst>
                              </p:cTn>
                            </p:par>
                            <p:par>
                              <p:cTn id="58" fill="hold">
                                <p:stCondLst>
                                  <p:cond delay="5619"/>
                                </p:stCondLst>
                                <p:childTnLst>
                                  <p:par>
                                    <p:cTn id="59" presetID="53" presetClass="entr" presetSubtype="16" fill="hold" nodeType="afterEffect">
                                      <p:stCondLst>
                                        <p:cond delay="0"/>
                                      </p:stCondLst>
                                      <p:childTnLst>
                                        <p:set>
                                          <p:cBhvr>
                                            <p:cTn id="60" dur="1" fill="hold">
                                              <p:stCondLst>
                                                <p:cond delay="0"/>
                                              </p:stCondLst>
                                            </p:cTn>
                                            <p:tgtEl>
                                              <p:spTgt spid="56"/>
                                            </p:tgtEl>
                                            <p:attrNameLst>
                                              <p:attrName>style.visibility</p:attrName>
                                            </p:attrNameLst>
                                          </p:cBhvr>
                                          <p:to>
                                            <p:strVal val="visible"/>
                                          </p:to>
                                        </p:set>
                                        <p:anim calcmode="lin" valueType="num">
                                          <p:cBhvr>
                                            <p:cTn id="61" dur="500" fill="hold"/>
                                            <p:tgtEl>
                                              <p:spTgt spid="56"/>
                                            </p:tgtEl>
                                            <p:attrNameLst>
                                              <p:attrName>ppt_w</p:attrName>
                                            </p:attrNameLst>
                                          </p:cBhvr>
                                          <p:tavLst>
                                            <p:tav tm="0">
                                              <p:val>
                                                <p:fltVal val="0"/>
                                              </p:val>
                                            </p:tav>
                                            <p:tav tm="100000">
                                              <p:val>
                                                <p:strVal val="#ppt_w"/>
                                              </p:val>
                                            </p:tav>
                                          </p:tavLst>
                                        </p:anim>
                                        <p:anim calcmode="lin" valueType="num">
                                          <p:cBhvr>
                                            <p:cTn id="62" dur="500" fill="hold"/>
                                            <p:tgtEl>
                                              <p:spTgt spid="56"/>
                                            </p:tgtEl>
                                            <p:attrNameLst>
                                              <p:attrName>ppt_h</p:attrName>
                                            </p:attrNameLst>
                                          </p:cBhvr>
                                          <p:tavLst>
                                            <p:tav tm="0">
                                              <p:val>
                                                <p:fltVal val="0"/>
                                              </p:val>
                                            </p:tav>
                                            <p:tav tm="100000">
                                              <p:val>
                                                <p:strVal val="#ppt_h"/>
                                              </p:val>
                                            </p:tav>
                                          </p:tavLst>
                                        </p:anim>
                                        <p:animEffect transition="in" filter="fade">
                                          <p:cBhvr>
                                            <p:cTn id="63" dur="500"/>
                                            <p:tgtEl>
                                              <p:spTgt spid="56"/>
                                            </p:tgtEl>
                                          </p:cBhvr>
                                        </p:animEffect>
                                      </p:childTnLst>
                                    </p:cTn>
                                  </p:par>
                                </p:childTnLst>
                              </p:cTn>
                            </p:par>
                            <p:par>
                              <p:cTn id="64" fill="hold">
                                <p:stCondLst>
                                  <p:cond delay="6119"/>
                                </p:stCondLst>
                                <p:childTnLst>
                                  <p:par>
                                    <p:cTn id="65" presetID="16" presetClass="entr" presetSubtype="37" fill="hold" nodeType="after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barn(outVertical)">
                                          <p:cBhvr>
                                            <p:cTn id="67" dur="500"/>
                                            <p:tgtEl>
                                              <p:spTgt spid="42"/>
                                            </p:tgtEl>
                                          </p:cBhvr>
                                        </p:animEffect>
                                      </p:childTnLst>
                                    </p:cTn>
                                  </p:par>
                                </p:childTnLst>
                              </p:cTn>
                            </p:par>
                            <p:par>
                              <p:cTn id="68" fill="hold">
                                <p:stCondLst>
                                  <p:cond delay="6619"/>
                                </p:stCondLst>
                                <p:childTnLst>
                                  <p:par>
                                    <p:cTn id="69" presetID="53" presetClass="entr" presetSubtype="16"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p:cTn id="71" dur="500" fill="hold"/>
                                            <p:tgtEl>
                                              <p:spTgt spid="48"/>
                                            </p:tgtEl>
                                            <p:attrNameLst>
                                              <p:attrName>ppt_w</p:attrName>
                                            </p:attrNameLst>
                                          </p:cBhvr>
                                          <p:tavLst>
                                            <p:tav tm="0">
                                              <p:val>
                                                <p:fltVal val="0"/>
                                              </p:val>
                                            </p:tav>
                                            <p:tav tm="100000">
                                              <p:val>
                                                <p:strVal val="#ppt_w"/>
                                              </p:val>
                                            </p:tav>
                                          </p:tavLst>
                                        </p:anim>
                                        <p:anim calcmode="lin" valueType="num">
                                          <p:cBhvr>
                                            <p:cTn id="72" dur="500" fill="hold"/>
                                            <p:tgtEl>
                                              <p:spTgt spid="48"/>
                                            </p:tgtEl>
                                            <p:attrNameLst>
                                              <p:attrName>ppt_h</p:attrName>
                                            </p:attrNameLst>
                                          </p:cBhvr>
                                          <p:tavLst>
                                            <p:tav tm="0">
                                              <p:val>
                                                <p:fltVal val="0"/>
                                              </p:val>
                                            </p:tav>
                                            <p:tav tm="100000">
                                              <p:val>
                                                <p:strVal val="#ppt_h"/>
                                              </p:val>
                                            </p:tav>
                                          </p:tavLst>
                                        </p:anim>
                                        <p:animEffect transition="in" filter="fade">
                                          <p:cBhvr>
                                            <p:cTn id="73" dur="500"/>
                                            <p:tgtEl>
                                              <p:spTgt spid="48"/>
                                            </p:tgtEl>
                                          </p:cBhvr>
                                        </p:animEffect>
                                      </p:childTnLst>
                                    </p:cTn>
                                  </p:par>
                                </p:childTnLst>
                              </p:cTn>
                            </p:par>
                            <p:par>
                              <p:cTn id="74" fill="hold">
                                <p:stCondLst>
                                  <p:cond delay="7119"/>
                                </p:stCondLst>
                                <p:childTnLst>
                                  <p:par>
                                    <p:cTn id="75" presetID="16" presetClass="entr" presetSubtype="37" fill="hold" nodeType="after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barn(outVertical)">
                                          <p:cBhvr>
                                            <p:cTn id="77" dur="500"/>
                                            <p:tgtEl>
                                              <p:spTgt spid="39"/>
                                            </p:tgtEl>
                                          </p:cBhvr>
                                        </p:animEffect>
                                      </p:childTnLst>
                                    </p:cTn>
                                  </p:par>
                                </p:childTnLst>
                              </p:cTn>
                            </p:par>
                            <p:par>
                              <p:cTn id="78" fill="hold">
                                <p:stCondLst>
                                  <p:cond delay="7619"/>
                                </p:stCondLst>
                                <p:childTnLst>
                                  <p:par>
                                    <p:cTn id="79" presetID="53" presetClass="entr" presetSubtype="16" fill="hold" grpId="0" nodeType="afterEffect">
                                      <p:stCondLst>
                                        <p:cond delay="0"/>
                                      </p:stCondLst>
                                      <p:iterate type="lt">
                                        <p:tmPct val="6000"/>
                                      </p:iterate>
                                      <p:childTnLst>
                                        <p:set>
                                          <p:cBhvr>
                                            <p:cTn id="80" dur="1" fill="hold">
                                              <p:stCondLst>
                                                <p:cond delay="0"/>
                                              </p:stCondLst>
                                            </p:cTn>
                                            <p:tgtEl>
                                              <p:spTgt spid="27"/>
                                            </p:tgtEl>
                                            <p:attrNameLst>
                                              <p:attrName>style.visibility</p:attrName>
                                            </p:attrNameLst>
                                          </p:cBhvr>
                                          <p:to>
                                            <p:strVal val="visible"/>
                                          </p:to>
                                        </p:set>
                                        <p:anim calcmode="lin" valueType="num">
                                          <p:cBhvr>
                                            <p:cTn id="81" dur="500" fill="hold"/>
                                            <p:tgtEl>
                                              <p:spTgt spid="27"/>
                                            </p:tgtEl>
                                            <p:attrNameLst>
                                              <p:attrName>ppt_w</p:attrName>
                                            </p:attrNameLst>
                                          </p:cBhvr>
                                          <p:tavLst>
                                            <p:tav tm="0">
                                              <p:val>
                                                <p:fltVal val="0"/>
                                              </p:val>
                                            </p:tav>
                                            <p:tav tm="100000">
                                              <p:val>
                                                <p:strVal val="#ppt_w"/>
                                              </p:val>
                                            </p:tav>
                                          </p:tavLst>
                                        </p:anim>
                                        <p:anim calcmode="lin" valueType="num">
                                          <p:cBhvr>
                                            <p:cTn id="82" dur="500" fill="hold"/>
                                            <p:tgtEl>
                                              <p:spTgt spid="27"/>
                                            </p:tgtEl>
                                            <p:attrNameLst>
                                              <p:attrName>ppt_h</p:attrName>
                                            </p:attrNameLst>
                                          </p:cBhvr>
                                          <p:tavLst>
                                            <p:tav tm="0">
                                              <p:val>
                                                <p:fltVal val="0"/>
                                              </p:val>
                                            </p:tav>
                                            <p:tav tm="100000">
                                              <p:val>
                                                <p:strVal val="#ppt_h"/>
                                              </p:val>
                                            </p:tav>
                                          </p:tavLst>
                                        </p:anim>
                                        <p:animEffect transition="in" filter="fade">
                                          <p:cBhvr>
                                            <p:cTn id="8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0"/>
                                            <p:tgtEl>
                                              <p:spTgt spid="24"/>
                                            </p:tgtEl>
                                          </p:cBhvr>
                                        </p:animEffect>
                                      </p:childTnLst>
                                    </p:cTn>
                                  </p:par>
                                  <p:par>
                                    <p:cTn id="8" presetID="2" presetClass="entr" presetSubtype="4" accel="62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2" presetClass="entr" presetSubtype="4" accel="62000" fill="hold" nodeType="with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accel="62000" fill="hold" nodeType="withEffect">
                                      <p:stCondLst>
                                        <p:cond delay="10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accel="62000" fill="hold" nodeType="withEffect">
                                      <p:stCondLst>
                                        <p:cond delay="150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accel="62000" fill="hold" nodeType="withEffect">
                                      <p:stCondLst>
                                        <p:cond delay="200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accel="62000" fill="hold" nodeType="withEffect">
                                      <p:stCondLst>
                                        <p:cond delay="250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53" presetClass="entr" presetSubtype="16" fill="hold" grpId="0" nodeType="afterEffect">
                                      <p:stCondLst>
                                        <p:cond delay="0"/>
                                      </p:stCondLst>
                                      <p:iterate type="lt">
                                        <p:tmPct val="6000"/>
                                      </p:iterate>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par>
                              <p:cTn id="38" fill="hold">
                                <p:stCondLst>
                                  <p:cond delay="3619"/>
                                </p:stCondLst>
                                <p:childTnLst>
                                  <p:par>
                                    <p:cTn id="39" presetID="53" presetClass="entr" presetSubtype="16" fill="hold" nodeType="after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500" fill="hold"/>
                                            <p:tgtEl>
                                              <p:spTgt spid="45"/>
                                            </p:tgtEl>
                                            <p:attrNameLst>
                                              <p:attrName>ppt_w</p:attrName>
                                            </p:attrNameLst>
                                          </p:cBhvr>
                                          <p:tavLst>
                                            <p:tav tm="0">
                                              <p:val>
                                                <p:fltVal val="0"/>
                                              </p:val>
                                            </p:tav>
                                            <p:tav tm="100000">
                                              <p:val>
                                                <p:strVal val="#ppt_w"/>
                                              </p:val>
                                            </p:tav>
                                          </p:tavLst>
                                        </p:anim>
                                        <p:anim calcmode="lin" valueType="num">
                                          <p:cBhvr>
                                            <p:cTn id="42" dur="500" fill="hold"/>
                                            <p:tgtEl>
                                              <p:spTgt spid="45"/>
                                            </p:tgtEl>
                                            <p:attrNameLst>
                                              <p:attrName>ppt_h</p:attrName>
                                            </p:attrNameLst>
                                          </p:cBhvr>
                                          <p:tavLst>
                                            <p:tav tm="0">
                                              <p:val>
                                                <p:fltVal val="0"/>
                                              </p:val>
                                            </p:tav>
                                            <p:tav tm="100000">
                                              <p:val>
                                                <p:strVal val="#ppt_h"/>
                                              </p:val>
                                            </p:tav>
                                          </p:tavLst>
                                        </p:anim>
                                        <p:animEffect transition="in" filter="fade">
                                          <p:cBhvr>
                                            <p:cTn id="43" dur="500"/>
                                            <p:tgtEl>
                                              <p:spTgt spid="45"/>
                                            </p:tgtEl>
                                          </p:cBhvr>
                                        </p:animEffect>
                                      </p:childTnLst>
                                    </p:cTn>
                                  </p:par>
                                </p:childTnLst>
                              </p:cTn>
                            </p:par>
                            <p:par>
                              <p:cTn id="44" fill="hold">
                                <p:stCondLst>
                                  <p:cond delay="4119"/>
                                </p:stCondLst>
                                <p:childTnLst>
                                  <p:par>
                                    <p:cTn id="45" presetID="16" presetClass="entr" presetSubtype="37"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outVertical)">
                                          <p:cBhvr>
                                            <p:cTn id="47" dur="500"/>
                                            <p:tgtEl>
                                              <p:spTgt spid="26"/>
                                            </p:tgtEl>
                                          </p:cBhvr>
                                        </p:animEffect>
                                      </p:childTnLst>
                                    </p:cTn>
                                  </p:par>
                                </p:childTnLst>
                              </p:cTn>
                            </p:par>
                            <p:par>
                              <p:cTn id="48" fill="hold">
                                <p:stCondLst>
                                  <p:cond delay="4619"/>
                                </p:stCondLst>
                                <p:childTnLst>
                                  <p:par>
                                    <p:cTn id="49" presetID="53" presetClass="entr" presetSubtype="16" fill="hold" nodeType="after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p:cTn id="51" dur="500" fill="hold"/>
                                            <p:tgtEl>
                                              <p:spTgt spid="52"/>
                                            </p:tgtEl>
                                            <p:attrNameLst>
                                              <p:attrName>ppt_w</p:attrName>
                                            </p:attrNameLst>
                                          </p:cBhvr>
                                          <p:tavLst>
                                            <p:tav tm="0">
                                              <p:val>
                                                <p:fltVal val="0"/>
                                              </p:val>
                                            </p:tav>
                                            <p:tav tm="100000">
                                              <p:val>
                                                <p:strVal val="#ppt_w"/>
                                              </p:val>
                                            </p:tav>
                                          </p:tavLst>
                                        </p:anim>
                                        <p:anim calcmode="lin" valueType="num">
                                          <p:cBhvr>
                                            <p:cTn id="52" dur="500" fill="hold"/>
                                            <p:tgtEl>
                                              <p:spTgt spid="52"/>
                                            </p:tgtEl>
                                            <p:attrNameLst>
                                              <p:attrName>ppt_h</p:attrName>
                                            </p:attrNameLst>
                                          </p:cBhvr>
                                          <p:tavLst>
                                            <p:tav tm="0">
                                              <p:val>
                                                <p:fltVal val="0"/>
                                              </p:val>
                                            </p:tav>
                                            <p:tav tm="100000">
                                              <p:val>
                                                <p:strVal val="#ppt_h"/>
                                              </p:val>
                                            </p:tav>
                                          </p:tavLst>
                                        </p:anim>
                                        <p:animEffect transition="in" filter="fade">
                                          <p:cBhvr>
                                            <p:cTn id="53" dur="500"/>
                                            <p:tgtEl>
                                              <p:spTgt spid="52"/>
                                            </p:tgtEl>
                                          </p:cBhvr>
                                        </p:animEffect>
                                      </p:childTnLst>
                                    </p:cTn>
                                  </p:par>
                                </p:childTnLst>
                              </p:cTn>
                            </p:par>
                            <p:par>
                              <p:cTn id="54" fill="hold">
                                <p:stCondLst>
                                  <p:cond delay="5119"/>
                                </p:stCondLst>
                                <p:childTnLst>
                                  <p:par>
                                    <p:cTn id="55" presetID="16" presetClass="entr" presetSubtype="37" fill="hold" nodeType="after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outVertical)">
                                          <p:cBhvr>
                                            <p:cTn id="57" dur="500"/>
                                            <p:tgtEl>
                                              <p:spTgt spid="33"/>
                                            </p:tgtEl>
                                          </p:cBhvr>
                                        </p:animEffect>
                                      </p:childTnLst>
                                    </p:cTn>
                                  </p:par>
                                </p:childTnLst>
                              </p:cTn>
                            </p:par>
                            <p:par>
                              <p:cTn id="58" fill="hold">
                                <p:stCondLst>
                                  <p:cond delay="5619"/>
                                </p:stCondLst>
                                <p:childTnLst>
                                  <p:par>
                                    <p:cTn id="59" presetID="53" presetClass="entr" presetSubtype="16" fill="hold" nodeType="afterEffect">
                                      <p:stCondLst>
                                        <p:cond delay="0"/>
                                      </p:stCondLst>
                                      <p:childTnLst>
                                        <p:set>
                                          <p:cBhvr>
                                            <p:cTn id="60" dur="1" fill="hold">
                                              <p:stCondLst>
                                                <p:cond delay="0"/>
                                              </p:stCondLst>
                                            </p:cTn>
                                            <p:tgtEl>
                                              <p:spTgt spid="56"/>
                                            </p:tgtEl>
                                            <p:attrNameLst>
                                              <p:attrName>style.visibility</p:attrName>
                                            </p:attrNameLst>
                                          </p:cBhvr>
                                          <p:to>
                                            <p:strVal val="visible"/>
                                          </p:to>
                                        </p:set>
                                        <p:anim calcmode="lin" valueType="num">
                                          <p:cBhvr>
                                            <p:cTn id="61" dur="500" fill="hold"/>
                                            <p:tgtEl>
                                              <p:spTgt spid="56"/>
                                            </p:tgtEl>
                                            <p:attrNameLst>
                                              <p:attrName>ppt_w</p:attrName>
                                            </p:attrNameLst>
                                          </p:cBhvr>
                                          <p:tavLst>
                                            <p:tav tm="0">
                                              <p:val>
                                                <p:fltVal val="0"/>
                                              </p:val>
                                            </p:tav>
                                            <p:tav tm="100000">
                                              <p:val>
                                                <p:strVal val="#ppt_w"/>
                                              </p:val>
                                            </p:tav>
                                          </p:tavLst>
                                        </p:anim>
                                        <p:anim calcmode="lin" valueType="num">
                                          <p:cBhvr>
                                            <p:cTn id="62" dur="500" fill="hold"/>
                                            <p:tgtEl>
                                              <p:spTgt spid="56"/>
                                            </p:tgtEl>
                                            <p:attrNameLst>
                                              <p:attrName>ppt_h</p:attrName>
                                            </p:attrNameLst>
                                          </p:cBhvr>
                                          <p:tavLst>
                                            <p:tav tm="0">
                                              <p:val>
                                                <p:fltVal val="0"/>
                                              </p:val>
                                            </p:tav>
                                            <p:tav tm="100000">
                                              <p:val>
                                                <p:strVal val="#ppt_h"/>
                                              </p:val>
                                            </p:tav>
                                          </p:tavLst>
                                        </p:anim>
                                        <p:animEffect transition="in" filter="fade">
                                          <p:cBhvr>
                                            <p:cTn id="63" dur="500"/>
                                            <p:tgtEl>
                                              <p:spTgt spid="56"/>
                                            </p:tgtEl>
                                          </p:cBhvr>
                                        </p:animEffect>
                                      </p:childTnLst>
                                    </p:cTn>
                                  </p:par>
                                </p:childTnLst>
                              </p:cTn>
                            </p:par>
                            <p:par>
                              <p:cTn id="64" fill="hold">
                                <p:stCondLst>
                                  <p:cond delay="6119"/>
                                </p:stCondLst>
                                <p:childTnLst>
                                  <p:par>
                                    <p:cTn id="65" presetID="16" presetClass="entr" presetSubtype="37" fill="hold" nodeType="after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barn(outVertical)">
                                          <p:cBhvr>
                                            <p:cTn id="67" dur="500"/>
                                            <p:tgtEl>
                                              <p:spTgt spid="42"/>
                                            </p:tgtEl>
                                          </p:cBhvr>
                                        </p:animEffect>
                                      </p:childTnLst>
                                    </p:cTn>
                                  </p:par>
                                </p:childTnLst>
                              </p:cTn>
                            </p:par>
                            <p:par>
                              <p:cTn id="68" fill="hold">
                                <p:stCondLst>
                                  <p:cond delay="6619"/>
                                </p:stCondLst>
                                <p:childTnLst>
                                  <p:par>
                                    <p:cTn id="69" presetID="53" presetClass="entr" presetSubtype="16"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p:cTn id="71" dur="500" fill="hold"/>
                                            <p:tgtEl>
                                              <p:spTgt spid="48"/>
                                            </p:tgtEl>
                                            <p:attrNameLst>
                                              <p:attrName>ppt_w</p:attrName>
                                            </p:attrNameLst>
                                          </p:cBhvr>
                                          <p:tavLst>
                                            <p:tav tm="0">
                                              <p:val>
                                                <p:fltVal val="0"/>
                                              </p:val>
                                            </p:tav>
                                            <p:tav tm="100000">
                                              <p:val>
                                                <p:strVal val="#ppt_w"/>
                                              </p:val>
                                            </p:tav>
                                          </p:tavLst>
                                        </p:anim>
                                        <p:anim calcmode="lin" valueType="num">
                                          <p:cBhvr>
                                            <p:cTn id="72" dur="500" fill="hold"/>
                                            <p:tgtEl>
                                              <p:spTgt spid="48"/>
                                            </p:tgtEl>
                                            <p:attrNameLst>
                                              <p:attrName>ppt_h</p:attrName>
                                            </p:attrNameLst>
                                          </p:cBhvr>
                                          <p:tavLst>
                                            <p:tav tm="0">
                                              <p:val>
                                                <p:fltVal val="0"/>
                                              </p:val>
                                            </p:tav>
                                            <p:tav tm="100000">
                                              <p:val>
                                                <p:strVal val="#ppt_h"/>
                                              </p:val>
                                            </p:tav>
                                          </p:tavLst>
                                        </p:anim>
                                        <p:animEffect transition="in" filter="fade">
                                          <p:cBhvr>
                                            <p:cTn id="73" dur="500"/>
                                            <p:tgtEl>
                                              <p:spTgt spid="48"/>
                                            </p:tgtEl>
                                          </p:cBhvr>
                                        </p:animEffect>
                                      </p:childTnLst>
                                    </p:cTn>
                                  </p:par>
                                </p:childTnLst>
                              </p:cTn>
                            </p:par>
                            <p:par>
                              <p:cTn id="74" fill="hold">
                                <p:stCondLst>
                                  <p:cond delay="7119"/>
                                </p:stCondLst>
                                <p:childTnLst>
                                  <p:par>
                                    <p:cTn id="75" presetID="16" presetClass="entr" presetSubtype="37" fill="hold" nodeType="after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barn(outVertical)">
                                          <p:cBhvr>
                                            <p:cTn id="77" dur="500"/>
                                            <p:tgtEl>
                                              <p:spTgt spid="39"/>
                                            </p:tgtEl>
                                          </p:cBhvr>
                                        </p:animEffect>
                                      </p:childTnLst>
                                    </p:cTn>
                                  </p:par>
                                </p:childTnLst>
                              </p:cTn>
                            </p:par>
                            <p:par>
                              <p:cTn id="78" fill="hold">
                                <p:stCondLst>
                                  <p:cond delay="7619"/>
                                </p:stCondLst>
                                <p:childTnLst>
                                  <p:par>
                                    <p:cTn id="79" presetID="53" presetClass="entr" presetSubtype="16" fill="hold" grpId="0" nodeType="afterEffect">
                                      <p:stCondLst>
                                        <p:cond delay="0"/>
                                      </p:stCondLst>
                                      <p:iterate type="lt">
                                        <p:tmPct val="6000"/>
                                      </p:iterate>
                                      <p:childTnLst>
                                        <p:set>
                                          <p:cBhvr>
                                            <p:cTn id="80" dur="1" fill="hold">
                                              <p:stCondLst>
                                                <p:cond delay="0"/>
                                              </p:stCondLst>
                                            </p:cTn>
                                            <p:tgtEl>
                                              <p:spTgt spid="27"/>
                                            </p:tgtEl>
                                            <p:attrNameLst>
                                              <p:attrName>style.visibility</p:attrName>
                                            </p:attrNameLst>
                                          </p:cBhvr>
                                          <p:to>
                                            <p:strVal val="visible"/>
                                          </p:to>
                                        </p:set>
                                        <p:anim calcmode="lin" valueType="num">
                                          <p:cBhvr>
                                            <p:cTn id="81" dur="500" fill="hold"/>
                                            <p:tgtEl>
                                              <p:spTgt spid="27"/>
                                            </p:tgtEl>
                                            <p:attrNameLst>
                                              <p:attrName>ppt_w</p:attrName>
                                            </p:attrNameLst>
                                          </p:cBhvr>
                                          <p:tavLst>
                                            <p:tav tm="0">
                                              <p:val>
                                                <p:fltVal val="0"/>
                                              </p:val>
                                            </p:tav>
                                            <p:tav tm="100000">
                                              <p:val>
                                                <p:strVal val="#ppt_w"/>
                                              </p:val>
                                            </p:tav>
                                          </p:tavLst>
                                        </p:anim>
                                        <p:anim calcmode="lin" valueType="num">
                                          <p:cBhvr>
                                            <p:cTn id="82" dur="500" fill="hold"/>
                                            <p:tgtEl>
                                              <p:spTgt spid="27"/>
                                            </p:tgtEl>
                                            <p:attrNameLst>
                                              <p:attrName>ppt_h</p:attrName>
                                            </p:attrNameLst>
                                          </p:cBhvr>
                                          <p:tavLst>
                                            <p:tav tm="0">
                                              <p:val>
                                                <p:fltVal val="0"/>
                                              </p:val>
                                            </p:tav>
                                            <p:tav tm="100000">
                                              <p:val>
                                                <p:strVal val="#ppt_h"/>
                                              </p:val>
                                            </p:tav>
                                          </p:tavLst>
                                        </p:anim>
                                        <p:animEffect transition="in" filter="fade">
                                          <p:cBhvr>
                                            <p:cTn id="8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71304" y="5416890"/>
            <a:ext cx="6375864" cy="544303"/>
            <a:chOff x="2971304" y="5416890"/>
            <a:chExt cx="6375864" cy="544303"/>
          </a:xfrm>
        </p:grpSpPr>
        <p:sp>
          <p:nvSpPr>
            <p:cNvPr id="7" name="圆角矩形 6"/>
            <p:cNvSpPr/>
            <p:nvPr/>
          </p:nvSpPr>
          <p:spPr>
            <a:xfrm>
              <a:off x="2971304" y="5514548"/>
              <a:ext cx="6375864" cy="348989"/>
            </a:xfrm>
            <a:prstGeom prst="roundRect">
              <a:avLst>
                <a:gd name="adj" fmla="val 50000"/>
              </a:avLst>
            </a:prstGeom>
            <a:gradFill>
              <a:gsLst>
                <a:gs pos="64000">
                  <a:schemeClr val="accent2"/>
                </a:gs>
                <a:gs pos="65000">
                  <a:srgbClr val="EEEEEE"/>
                </a:gs>
              </a:gsLst>
              <a:lin ang="0" scaled="0"/>
            </a:gradFill>
            <a:ln w="19050">
              <a:gradFill>
                <a:gsLst>
                  <a:gs pos="0">
                    <a:srgbClr val="E0E0E0"/>
                  </a:gs>
                  <a:gs pos="100000">
                    <a:schemeClr val="bg1"/>
                  </a:gs>
                </a:gsLst>
                <a:lin ang="5400000" scaled="1"/>
              </a:gradFill>
            </a:ln>
            <a:effectLst>
              <a:innerShdw blurRad="76200" dist="381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72" name="组合 71"/>
            <p:cNvGrpSpPr/>
            <p:nvPr/>
          </p:nvGrpSpPr>
          <p:grpSpPr>
            <a:xfrm>
              <a:off x="6744880" y="5416890"/>
              <a:ext cx="544303" cy="544303"/>
              <a:chOff x="6524085" y="3325726"/>
              <a:chExt cx="985896" cy="985896"/>
            </a:xfrm>
          </p:grpSpPr>
          <p:sp>
            <p:nvSpPr>
              <p:cNvPr id="73" name="椭圆 72"/>
              <p:cNvSpPr/>
              <p:nvPr/>
            </p:nvSpPr>
            <p:spPr>
              <a:xfrm>
                <a:off x="6524085" y="3325726"/>
                <a:ext cx="985896" cy="985896"/>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74" name="组合 73"/>
              <p:cNvGrpSpPr/>
              <p:nvPr/>
            </p:nvGrpSpPr>
            <p:grpSpPr>
              <a:xfrm>
                <a:off x="6840748" y="3637062"/>
                <a:ext cx="366533" cy="363764"/>
                <a:chOff x="7078908" y="5461438"/>
                <a:chExt cx="430461" cy="427208"/>
              </a:xfrm>
              <a:solidFill>
                <a:schemeClr val="accent2"/>
              </a:solidFill>
            </p:grpSpPr>
            <p:sp>
              <p:nvSpPr>
                <p:cNvPr id="75" name="Freeform 236"/>
                <p:cNvSpPr/>
                <p:nvPr/>
              </p:nvSpPr>
              <p:spPr bwMode="auto">
                <a:xfrm>
                  <a:off x="7078908" y="5461438"/>
                  <a:ext cx="418534" cy="417450"/>
                </a:xfrm>
                <a:custGeom>
                  <a:avLst/>
                  <a:gdLst>
                    <a:gd name="T0" fmla="*/ 84 w 163"/>
                    <a:gd name="T1" fmla="*/ 129 h 163"/>
                    <a:gd name="T2" fmla="*/ 46 w 163"/>
                    <a:gd name="T3" fmla="*/ 50 h 163"/>
                    <a:gd name="T4" fmla="*/ 81 w 163"/>
                    <a:gd name="T5" fmla="*/ 34 h 163"/>
                    <a:gd name="T6" fmla="*/ 127 w 163"/>
                    <a:gd name="T7" fmla="*/ 89 h 163"/>
                    <a:gd name="T8" fmla="*/ 147 w 163"/>
                    <a:gd name="T9" fmla="*/ 94 h 163"/>
                    <a:gd name="T10" fmla="*/ 162 w 163"/>
                    <a:gd name="T11" fmla="*/ 86 h 163"/>
                    <a:gd name="T12" fmla="*/ 162 w 163"/>
                    <a:gd name="T13" fmla="*/ 70 h 163"/>
                    <a:gd name="T14" fmla="*/ 144 w 163"/>
                    <a:gd name="T15" fmla="*/ 59 h 163"/>
                    <a:gd name="T16" fmla="*/ 154 w 163"/>
                    <a:gd name="T17" fmla="*/ 45 h 163"/>
                    <a:gd name="T18" fmla="*/ 145 w 163"/>
                    <a:gd name="T19" fmla="*/ 32 h 163"/>
                    <a:gd name="T20" fmla="*/ 125 w 163"/>
                    <a:gd name="T21" fmla="*/ 30 h 163"/>
                    <a:gd name="T22" fmla="*/ 126 w 163"/>
                    <a:gd name="T23" fmla="*/ 13 h 163"/>
                    <a:gd name="T24" fmla="*/ 112 w 163"/>
                    <a:gd name="T25" fmla="*/ 6 h 163"/>
                    <a:gd name="T26" fmla="*/ 93 w 163"/>
                    <a:gd name="T27" fmla="*/ 15 h 163"/>
                    <a:gd name="T28" fmla="*/ 86 w 163"/>
                    <a:gd name="T29" fmla="*/ 0 h 163"/>
                    <a:gd name="T30" fmla="*/ 70 w 163"/>
                    <a:gd name="T31" fmla="*/ 1 h 163"/>
                    <a:gd name="T32" fmla="*/ 58 w 163"/>
                    <a:gd name="T33" fmla="*/ 18 h 163"/>
                    <a:gd name="T34" fmla="*/ 44 w 163"/>
                    <a:gd name="T35" fmla="*/ 9 h 163"/>
                    <a:gd name="T36" fmla="*/ 31 w 163"/>
                    <a:gd name="T37" fmla="*/ 17 h 163"/>
                    <a:gd name="T38" fmla="*/ 31 w 163"/>
                    <a:gd name="T39" fmla="*/ 36 h 163"/>
                    <a:gd name="T40" fmla="*/ 15 w 163"/>
                    <a:gd name="T41" fmla="*/ 33 h 163"/>
                    <a:gd name="T42" fmla="*/ 8 w 163"/>
                    <a:gd name="T43" fmla="*/ 47 h 163"/>
                    <a:gd name="T44" fmla="*/ 18 w 163"/>
                    <a:gd name="T45" fmla="*/ 59 h 163"/>
                    <a:gd name="T46" fmla="*/ 0 w 163"/>
                    <a:gd name="T47" fmla="*/ 73 h 163"/>
                    <a:gd name="T48" fmla="*/ 0 w 163"/>
                    <a:gd name="T49" fmla="*/ 88 h 163"/>
                    <a:gd name="T50" fmla="*/ 15 w 163"/>
                    <a:gd name="T51" fmla="*/ 94 h 163"/>
                    <a:gd name="T52" fmla="*/ 6 w 163"/>
                    <a:gd name="T53" fmla="*/ 114 h 163"/>
                    <a:gd name="T54" fmla="*/ 15 w 163"/>
                    <a:gd name="T55" fmla="*/ 128 h 163"/>
                    <a:gd name="T56" fmla="*/ 30 w 163"/>
                    <a:gd name="T57" fmla="*/ 125 h 163"/>
                    <a:gd name="T58" fmla="*/ 33 w 163"/>
                    <a:gd name="T59" fmla="*/ 148 h 163"/>
                    <a:gd name="T60" fmla="*/ 47 w 163"/>
                    <a:gd name="T61" fmla="*/ 155 h 163"/>
                    <a:gd name="T62" fmla="*/ 59 w 163"/>
                    <a:gd name="T63" fmla="*/ 145 h 163"/>
                    <a:gd name="T64" fmla="*/ 72 w 163"/>
                    <a:gd name="T65" fmla="*/ 163 h 163"/>
                    <a:gd name="T66" fmla="*/ 88 w 163"/>
                    <a:gd name="T67" fmla="*/ 162 h 163"/>
                    <a:gd name="T68" fmla="*/ 94 w 163"/>
                    <a:gd name="T69" fmla="*/ 148 h 163"/>
                    <a:gd name="T70" fmla="*/ 89 w 163"/>
                    <a:gd name="T71" fmla="*/ 12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3" h="163">
                      <a:moveTo>
                        <a:pt x="89" y="128"/>
                      </a:moveTo>
                      <a:cubicBezTo>
                        <a:pt x="88" y="128"/>
                        <a:pt x="86" y="129"/>
                        <a:pt x="84" y="129"/>
                      </a:cubicBezTo>
                      <a:cubicBezTo>
                        <a:pt x="58" y="130"/>
                        <a:pt x="36" y="110"/>
                        <a:pt x="35" y="84"/>
                      </a:cubicBezTo>
                      <a:cubicBezTo>
                        <a:pt x="34" y="71"/>
                        <a:pt x="38" y="59"/>
                        <a:pt x="46" y="50"/>
                      </a:cubicBezTo>
                      <a:cubicBezTo>
                        <a:pt x="55" y="40"/>
                        <a:pt x="66" y="35"/>
                        <a:pt x="79" y="34"/>
                      </a:cubicBezTo>
                      <a:cubicBezTo>
                        <a:pt x="79" y="34"/>
                        <a:pt x="80" y="34"/>
                        <a:pt x="81" y="34"/>
                      </a:cubicBezTo>
                      <a:cubicBezTo>
                        <a:pt x="106" y="34"/>
                        <a:pt x="127" y="54"/>
                        <a:pt x="128" y="79"/>
                      </a:cubicBezTo>
                      <a:cubicBezTo>
                        <a:pt x="128" y="82"/>
                        <a:pt x="128" y="85"/>
                        <a:pt x="127" y="89"/>
                      </a:cubicBezTo>
                      <a:cubicBezTo>
                        <a:pt x="144" y="105"/>
                        <a:pt x="144" y="105"/>
                        <a:pt x="144" y="105"/>
                      </a:cubicBezTo>
                      <a:cubicBezTo>
                        <a:pt x="145" y="101"/>
                        <a:pt x="146" y="97"/>
                        <a:pt x="147" y="94"/>
                      </a:cubicBezTo>
                      <a:cubicBezTo>
                        <a:pt x="163" y="90"/>
                        <a:pt x="163" y="90"/>
                        <a:pt x="163" y="90"/>
                      </a:cubicBezTo>
                      <a:cubicBezTo>
                        <a:pt x="162" y="86"/>
                        <a:pt x="162" y="86"/>
                        <a:pt x="162" y="86"/>
                      </a:cubicBezTo>
                      <a:cubicBezTo>
                        <a:pt x="162" y="75"/>
                        <a:pt x="162" y="75"/>
                        <a:pt x="162" y="75"/>
                      </a:cubicBezTo>
                      <a:cubicBezTo>
                        <a:pt x="162" y="70"/>
                        <a:pt x="162" y="70"/>
                        <a:pt x="162" y="70"/>
                      </a:cubicBezTo>
                      <a:cubicBezTo>
                        <a:pt x="147" y="69"/>
                        <a:pt x="147" y="69"/>
                        <a:pt x="147" y="69"/>
                      </a:cubicBezTo>
                      <a:cubicBezTo>
                        <a:pt x="146" y="66"/>
                        <a:pt x="145" y="62"/>
                        <a:pt x="144" y="59"/>
                      </a:cubicBezTo>
                      <a:cubicBezTo>
                        <a:pt x="156" y="48"/>
                        <a:pt x="156" y="48"/>
                        <a:pt x="156" y="48"/>
                      </a:cubicBezTo>
                      <a:cubicBezTo>
                        <a:pt x="154" y="45"/>
                        <a:pt x="154" y="45"/>
                        <a:pt x="154" y="45"/>
                      </a:cubicBezTo>
                      <a:cubicBezTo>
                        <a:pt x="148" y="35"/>
                        <a:pt x="148" y="35"/>
                        <a:pt x="148" y="35"/>
                      </a:cubicBezTo>
                      <a:cubicBezTo>
                        <a:pt x="145" y="32"/>
                        <a:pt x="145" y="32"/>
                        <a:pt x="145" y="32"/>
                      </a:cubicBezTo>
                      <a:cubicBezTo>
                        <a:pt x="132" y="38"/>
                        <a:pt x="132" y="38"/>
                        <a:pt x="132" y="38"/>
                      </a:cubicBezTo>
                      <a:cubicBezTo>
                        <a:pt x="130" y="35"/>
                        <a:pt x="127" y="32"/>
                        <a:pt x="125" y="30"/>
                      </a:cubicBezTo>
                      <a:cubicBezTo>
                        <a:pt x="130" y="15"/>
                        <a:pt x="130" y="15"/>
                        <a:pt x="130" y="15"/>
                      </a:cubicBezTo>
                      <a:cubicBezTo>
                        <a:pt x="126" y="13"/>
                        <a:pt x="126" y="13"/>
                        <a:pt x="126" y="13"/>
                      </a:cubicBezTo>
                      <a:cubicBezTo>
                        <a:pt x="116" y="8"/>
                        <a:pt x="116" y="8"/>
                        <a:pt x="116" y="8"/>
                      </a:cubicBezTo>
                      <a:cubicBezTo>
                        <a:pt x="112" y="6"/>
                        <a:pt x="112" y="6"/>
                        <a:pt x="112" y="6"/>
                      </a:cubicBezTo>
                      <a:cubicBezTo>
                        <a:pt x="104" y="18"/>
                        <a:pt x="104" y="18"/>
                        <a:pt x="104" y="18"/>
                      </a:cubicBezTo>
                      <a:cubicBezTo>
                        <a:pt x="100" y="17"/>
                        <a:pt x="97" y="16"/>
                        <a:pt x="93" y="15"/>
                      </a:cubicBezTo>
                      <a:cubicBezTo>
                        <a:pt x="90" y="0"/>
                        <a:pt x="90" y="0"/>
                        <a:pt x="90" y="0"/>
                      </a:cubicBezTo>
                      <a:cubicBezTo>
                        <a:pt x="86" y="0"/>
                        <a:pt x="86" y="0"/>
                        <a:pt x="86" y="0"/>
                      </a:cubicBezTo>
                      <a:cubicBezTo>
                        <a:pt x="75" y="1"/>
                        <a:pt x="75" y="1"/>
                        <a:pt x="75" y="1"/>
                      </a:cubicBezTo>
                      <a:cubicBezTo>
                        <a:pt x="70" y="1"/>
                        <a:pt x="70" y="1"/>
                        <a:pt x="70" y="1"/>
                      </a:cubicBezTo>
                      <a:cubicBezTo>
                        <a:pt x="69" y="15"/>
                        <a:pt x="69" y="15"/>
                        <a:pt x="69" y="15"/>
                      </a:cubicBezTo>
                      <a:cubicBezTo>
                        <a:pt x="65" y="16"/>
                        <a:pt x="62" y="17"/>
                        <a:pt x="58" y="18"/>
                      </a:cubicBezTo>
                      <a:cubicBezTo>
                        <a:pt x="48" y="6"/>
                        <a:pt x="48" y="6"/>
                        <a:pt x="48" y="6"/>
                      </a:cubicBezTo>
                      <a:cubicBezTo>
                        <a:pt x="44" y="9"/>
                        <a:pt x="44" y="9"/>
                        <a:pt x="44" y="9"/>
                      </a:cubicBezTo>
                      <a:cubicBezTo>
                        <a:pt x="35" y="15"/>
                        <a:pt x="35" y="15"/>
                        <a:pt x="35" y="15"/>
                      </a:cubicBezTo>
                      <a:cubicBezTo>
                        <a:pt x="31" y="17"/>
                        <a:pt x="31" y="17"/>
                        <a:pt x="31" y="17"/>
                      </a:cubicBezTo>
                      <a:cubicBezTo>
                        <a:pt x="37" y="30"/>
                        <a:pt x="37" y="30"/>
                        <a:pt x="37" y="30"/>
                      </a:cubicBezTo>
                      <a:cubicBezTo>
                        <a:pt x="35" y="32"/>
                        <a:pt x="33" y="34"/>
                        <a:pt x="31" y="36"/>
                      </a:cubicBezTo>
                      <a:cubicBezTo>
                        <a:pt x="31" y="37"/>
                        <a:pt x="30" y="37"/>
                        <a:pt x="30" y="38"/>
                      </a:cubicBezTo>
                      <a:cubicBezTo>
                        <a:pt x="15" y="33"/>
                        <a:pt x="15" y="33"/>
                        <a:pt x="15" y="33"/>
                      </a:cubicBezTo>
                      <a:cubicBezTo>
                        <a:pt x="13" y="37"/>
                        <a:pt x="13" y="37"/>
                        <a:pt x="13" y="37"/>
                      </a:cubicBezTo>
                      <a:cubicBezTo>
                        <a:pt x="8" y="47"/>
                        <a:pt x="8" y="47"/>
                        <a:pt x="8" y="47"/>
                      </a:cubicBezTo>
                      <a:cubicBezTo>
                        <a:pt x="6" y="51"/>
                        <a:pt x="6" y="51"/>
                        <a:pt x="6" y="51"/>
                      </a:cubicBezTo>
                      <a:cubicBezTo>
                        <a:pt x="18" y="59"/>
                        <a:pt x="18" y="59"/>
                        <a:pt x="18" y="59"/>
                      </a:cubicBezTo>
                      <a:cubicBezTo>
                        <a:pt x="17" y="63"/>
                        <a:pt x="16" y="66"/>
                        <a:pt x="15" y="69"/>
                      </a:cubicBezTo>
                      <a:cubicBezTo>
                        <a:pt x="0" y="73"/>
                        <a:pt x="0" y="73"/>
                        <a:pt x="0" y="73"/>
                      </a:cubicBezTo>
                      <a:cubicBezTo>
                        <a:pt x="0" y="77"/>
                        <a:pt x="0" y="77"/>
                        <a:pt x="0" y="77"/>
                      </a:cubicBezTo>
                      <a:cubicBezTo>
                        <a:pt x="0" y="88"/>
                        <a:pt x="0" y="88"/>
                        <a:pt x="0" y="88"/>
                      </a:cubicBezTo>
                      <a:cubicBezTo>
                        <a:pt x="1" y="92"/>
                        <a:pt x="1" y="92"/>
                        <a:pt x="1" y="92"/>
                      </a:cubicBezTo>
                      <a:cubicBezTo>
                        <a:pt x="15" y="94"/>
                        <a:pt x="15" y="94"/>
                        <a:pt x="15" y="94"/>
                      </a:cubicBezTo>
                      <a:cubicBezTo>
                        <a:pt x="16" y="97"/>
                        <a:pt x="17" y="101"/>
                        <a:pt x="18" y="104"/>
                      </a:cubicBezTo>
                      <a:cubicBezTo>
                        <a:pt x="6" y="114"/>
                        <a:pt x="6" y="114"/>
                        <a:pt x="6" y="114"/>
                      </a:cubicBezTo>
                      <a:cubicBezTo>
                        <a:pt x="9" y="118"/>
                        <a:pt x="9" y="118"/>
                        <a:pt x="9" y="118"/>
                      </a:cubicBezTo>
                      <a:cubicBezTo>
                        <a:pt x="15" y="128"/>
                        <a:pt x="15" y="128"/>
                        <a:pt x="15" y="128"/>
                      </a:cubicBezTo>
                      <a:cubicBezTo>
                        <a:pt x="17" y="131"/>
                        <a:pt x="17" y="131"/>
                        <a:pt x="17" y="131"/>
                      </a:cubicBezTo>
                      <a:cubicBezTo>
                        <a:pt x="30" y="125"/>
                        <a:pt x="30" y="125"/>
                        <a:pt x="30" y="125"/>
                      </a:cubicBezTo>
                      <a:cubicBezTo>
                        <a:pt x="33" y="128"/>
                        <a:pt x="35" y="130"/>
                        <a:pt x="38" y="133"/>
                      </a:cubicBezTo>
                      <a:cubicBezTo>
                        <a:pt x="33" y="148"/>
                        <a:pt x="33" y="148"/>
                        <a:pt x="33" y="148"/>
                      </a:cubicBezTo>
                      <a:cubicBezTo>
                        <a:pt x="37" y="150"/>
                        <a:pt x="37" y="150"/>
                        <a:pt x="37" y="150"/>
                      </a:cubicBezTo>
                      <a:cubicBezTo>
                        <a:pt x="47" y="155"/>
                        <a:pt x="47" y="155"/>
                        <a:pt x="47" y="155"/>
                      </a:cubicBezTo>
                      <a:cubicBezTo>
                        <a:pt x="51" y="157"/>
                        <a:pt x="51" y="157"/>
                        <a:pt x="51" y="157"/>
                      </a:cubicBezTo>
                      <a:cubicBezTo>
                        <a:pt x="59" y="145"/>
                        <a:pt x="59" y="145"/>
                        <a:pt x="59" y="145"/>
                      </a:cubicBezTo>
                      <a:cubicBezTo>
                        <a:pt x="62" y="146"/>
                        <a:pt x="66" y="147"/>
                        <a:pt x="69" y="148"/>
                      </a:cubicBezTo>
                      <a:cubicBezTo>
                        <a:pt x="72" y="163"/>
                        <a:pt x="72" y="163"/>
                        <a:pt x="72" y="163"/>
                      </a:cubicBezTo>
                      <a:cubicBezTo>
                        <a:pt x="77" y="163"/>
                        <a:pt x="77" y="163"/>
                        <a:pt x="77" y="163"/>
                      </a:cubicBezTo>
                      <a:cubicBezTo>
                        <a:pt x="88" y="162"/>
                        <a:pt x="88" y="162"/>
                        <a:pt x="88" y="162"/>
                      </a:cubicBezTo>
                      <a:cubicBezTo>
                        <a:pt x="92" y="162"/>
                        <a:pt x="92" y="162"/>
                        <a:pt x="92" y="162"/>
                      </a:cubicBezTo>
                      <a:cubicBezTo>
                        <a:pt x="94" y="148"/>
                        <a:pt x="94" y="148"/>
                        <a:pt x="94" y="148"/>
                      </a:cubicBezTo>
                      <a:cubicBezTo>
                        <a:pt x="98" y="147"/>
                        <a:pt x="102" y="146"/>
                        <a:pt x="105" y="144"/>
                      </a:cubicBezTo>
                      <a:lnTo>
                        <a:pt x="89"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6" name="Freeform 237"/>
                <p:cNvSpPr/>
                <p:nvPr/>
              </p:nvSpPr>
              <p:spPr bwMode="auto">
                <a:xfrm>
                  <a:off x="7197095" y="5576372"/>
                  <a:ext cx="312274" cy="312274"/>
                </a:xfrm>
                <a:custGeom>
                  <a:avLst/>
                  <a:gdLst>
                    <a:gd name="T0" fmla="*/ 122 w 122"/>
                    <a:gd name="T1" fmla="*/ 101 h 122"/>
                    <a:gd name="T2" fmla="*/ 119 w 122"/>
                    <a:gd name="T3" fmla="*/ 94 h 122"/>
                    <a:gd name="T4" fmla="*/ 67 w 122"/>
                    <a:gd name="T5" fmla="*/ 43 h 122"/>
                    <a:gd name="T6" fmla="*/ 58 w 122"/>
                    <a:gd name="T7" fmla="*/ 12 h 122"/>
                    <a:gd name="T8" fmla="*/ 23 w 122"/>
                    <a:gd name="T9" fmla="*/ 5 h 122"/>
                    <a:gd name="T10" fmla="*/ 41 w 122"/>
                    <a:gd name="T11" fmla="*/ 23 h 122"/>
                    <a:gd name="T12" fmla="*/ 41 w 122"/>
                    <a:gd name="T13" fmla="*/ 29 h 122"/>
                    <a:gd name="T14" fmla="*/ 29 w 122"/>
                    <a:gd name="T15" fmla="*/ 41 h 122"/>
                    <a:gd name="T16" fmla="*/ 23 w 122"/>
                    <a:gd name="T17" fmla="*/ 41 h 122"/>
                    <a:gd name="T18" fmla="*/ 5 w 122"/>
                    <a:gd name="T19" fmla="*/ 23 h 122"/>
                    <a:gd name="T20" fmla="*/ 12 w 122"/>
                    <a:gd name="T21" fmla="*/ 58 h 122"/>
                    <a:gd name="T22" fmla="*/ 43 w 122"/>
                    <a:gd name="T23" fmla="*/ 67 h 122"/>
                    <a:gd name="T24" fmla="*/ 94 w 122"/>
                    <a:gd name="T25" fmla="*/ 119 h 122"/>
                    <a:gd name="T26" fmla="*/ 101 w 122"/>
                    <a:gd name="T27" fmla="*/ 122 h 122"/>
                    <a:gd name="T28" fmla="*/ 122 w 122"/>
                    <a:gd name="T29" fmla="*/ 10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122" y="101"/>
                      </a:moveTo>
                      <a:cubicBezTo>
                        <a:pt x="122" y="99"/>
                        <a:pt x="121" y="95"/>
                        <a:pt x="119" y="94"/>
                      </a:cubicBezTo>
                      <a:cubicBezTo>
                        <a:pt x="102" y="77"/>
                        <a:pt x="84" y="60"/>
                        <a:pt x="67" y="43"/>
                      </a:cubicBezTo>
                      <a:cubicBezTo>
                        <a:pt x="69" y="32"/>
                        <a:pt x="66" y="21"/>
                        <a:pt x="58" y="12"/>
                      </a:cubicBezTo>
                      <a:cubicBezTo>
                        <a:pt x="49" y="3"/>
                        <a:pt x="35" y="0"/>
                        <a:pt x="23" y="5"/>
                      </a:cubicBezTo>
                      <a:cubicBezTo>
                        <a:pt x="41" y="23"/>
                        <a:pt x="41" y="23"/>
                        <a:pt x="41" y="23"/>
                      </a:cubicBezTo>
                      <a:cubicBezTo>
                        <a:pt x="42" y="25"/>
                        <a:pt x="42" y="27"/>
                        <a:pt x="41" y="29"/>
                      </a:cubicBezTo>
                      <a:cubicBezTo>
                        <a:pt x="29" y="41"/>
                        <a:pt x="29" y="41"/>
                        <a:pt x="29" y="41"/>
                      </a:cubicBezTo>
                      <a:cubicBezTo>
                        <a:pt x="27" y="43"/>
                        <a:pt x="25" y="43"/>
                        <a:pt x="23" y="41"/>
                      </a:cubicBezTo>
                      <a:cubicBezTo>
                        <a:pt x="5" y="23"/>
                        <a:pt x="5" y="23"/>
                        <a:pt x="5" y="23"/>
                      </a:cubicBezTo>
                      <a:cubicBezTo>
                        <a:pt x="0" y="35"/>
                        <a:pt x="3" y="49"/>
                        <a:pt x="12" y="58"/>
                      </a:cubicBezTo>
                      <a:cubicBezTo>
                        <a:pt x="20" y="66"/>
                        <a:pt x="32" y="69"/>
                        <a:pt x="43" y="67"/>
                      </a:cubicBezTo>
                      <a:cubicBezTo>
                        <a:pt x="60" y="84"/>
                        <a:pt x="77" y="102"/>
                        <a:pt x="94" y="119"/>
                      </a:cubicBezTo>
                      <a:cubicBezTo>
                        <a:pt x="95" y="121"/>
                        <a:pt x="98" y="122"/>
                        <a:pt x="101" y="122"/>
                      </a:cubicBezTo>
                      <a:cubicBezTo>
                        <a:pt x="111" y="120"/>
                        <a:pt x="120" y="112"/>
                        <a:pt x="122"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grpSp>
      <p:sp>
        <p:nvSpPr>
          <p:cNvPr id="56" name="椭圆 55"/>
          <p:cNvSpPr/>
          <p:nvPr/>
        </p:nvSpPr>
        <p:spPr>
          <a:xfrm>
            <a:off x="4686898" y="3204132"/>
            <a:ext cx="1229082" cy="1229082"/>
          </a:xfrm>
          <a:prstGeom prst="ellipse">
            <a:avLst/>
          </a:prstGeom>
          <a:solidFill>
            <a:srgbClr val="EEEEEE"/>
          </a:solidFill>
          <a:ln w="19050">
            <a:gradFill>
              <a:gsLst>
                <a:gs pos="0">
                  <a:srgbClr val="E0E0E0"/>
                </a:gs>
                <a:gs pos="100000">
                  <a:schemeClr val="bg1"/>
                </a:gs>
              </a:gsLst>
              <a:lin ang="5400000" scaled="1"/>
            </a:gradFill>
          </a:ln>
          <a:effectLst>
            <a:innerShdw blurRad="139700" dist="508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7" name="椭圆 56"/>
          <p:cNvSpPr/>
          <p:nvPr/>
        </p:nvSpPr>
        <p:spPr>
          <a:xfrm>
            <a:off x="2971304" y="3204132"/>
            <a:ext cx="1229082" cy="1229082"/>
          </a:xfrm>
          <a:prstGeom prst="ellipse">
            <a:avLst/>
          </a:prstGeom>
          <a:solidFill>
            <a:srgbClr val="EEEEEE"/>
          </a:solidFill>
          <a:ln w="19050">
            <a:gradFill>
              <a:gsLst>
                <a:gs pos="0">
                  <a:srgbClr val="E0E0E0"/>
                </a:gs>
                <a:gs pos="100000">
                  <a:schemeClr val="bg1"/>
                </a:gs>
              </a:gsLst>
              <a:lin ang="5400000" scaled="1"/>
            </a:gradFill>
          </a:ln>
          <a:effectLst>
            <a:innerShdw blurRad="139700" dist="508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8" name="椭圆 57"/>
          <p:cNvSpPr/>
          <p:nvPr/>
        </p:nvSpPr>
        <p:spPr>
          <a:xfrm>
            <a:off x="6402492" y="3204132"/>
            <a:ext cx="1229082" cy="1229082"/>
          </a:xfrm>
          <a:prstGeom prst="ellipse">
            <a:avLst/>
          </a:prstGeom>
          <a:solidFill>
            <a:srgbClr val="EEEEEE"/>
          </a:solidFill>
          <a:ln w="19050">
            <a:gradFill>
              <a:gsLst>
                <a:gs pos="0">
                  <a:srgbClr val="E0E0E0"/>
                </a:gs>
                <a:gs pos="100000">
                  <a:schemeClr val="bg1"/>
                </a:gs>
              </a:gsLst>
              <a:lin ang="5400000" scaled="1"/>
            </a:gradFill>
          </a:ln>
          <a:effectLst>
            <a:innerShdw blurRad="139700" dist="508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9" name="椭圆 58"/>
          <p:cNvSpPr/>
          <p:nvPr/>
        </p:nvSpPr>
        <p:spPr>
          <a:xfrm>
            <a:off x="8118086" y="3204132"/>
            <a:ext cx="1229082" cy="1229082"/>
          </a:xfrm>
          <a:prstGeom prst="ellipse">
            <a:avLst/>
          </a:prstGeom>
          <a:solidFill>
            <a:srgbClr val="EEEEEE"/>
          </a:solidFill>
          <a:ln w="19050">
            <a:gradFill>
              <a:gsLst>
                <a:gs pos="0">
                  <a:srgbClr val="E0E0E0"/>
                </a:gs>
                <a:gs pos="100000">
                  <a:schemeClr val="bg1"/>
                </a:gs>
              </a:gsLst>
              <a:lin ang="5400000" scaled="1"/>
            </a:gradFill>
          </a:ln>
          <a:effectLst>
            <a:innerShdw blurRad="139700" dist="508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0" name="同侧圆角矩形 59"/>
          <p:cNvSpPr/>
          <p:nvPr/>
        </p:nvSpPr>
        <p:spPr>
          <a:xfrm flipV="1">
            <a:off x="5240480" y="0"/>
            <a:ext cx="1711040" cy="2865120"/>
          </a:xfrm>
          <a:prstGeom prst="round2SameRect">
            <a:avLst>
              <a:gd name="adj1" fmla="val 5000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1" name="椭圆 60"/>
          <p:cNvSpPr/>
          <p:nvPr/>
        </p:nvSpPr>
        <p:spPr>
          <a:xfrm>
            <a:off x="5310988" y="1215426"/>
            <a:ext cx="1570025" cy="1570025"/>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FFFF"/>
                </a:solidFill>
              </a:rPr>
              <a:t>XXCC</a:t>
            </a:r>
            <a:endParaRPr lang="zh-CN" altLang="en-US" dirty="0">
              <a:solidFill>
                <a:srgbClr val="FFFFFF"/>
              </a:solidFill>
            </a:endParaRPr>
          </a:p>
        </p:txBody>
      </p:sp>
      <p:sp>
        <p:nvSpPr>
          <p:cNvPr id="62" name="椭圆 61"/>
          <p:cNvSpPr/>
          <p:nvPr/>
        </p:nvSpPr>
        <p:spPr>
          <a:xfrm>
            <a:off x="3092897" y="3325726"/>
            <a:ext cx="985896" cy="985896"/>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3" name="椭圆 62"/>
          <p:cNvSpPr/>
          <p:nvPr/>
        </p:nvSpPr>
        <p:spPr>
          <a:xfrm flipH="1">
            <a:off x="6679017" y="1941867"/>
            <a:ext cx="117142" cy="1171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4" name="文本框 63"/>
          <p:cNvSpPr txBox="1"/>
          <p:nvPr/>
        </p:nvSpPr>
        <p:spPr>
          <a:xfrm>
            <a:off x="5326882" y="1805319"/>
            <a:ext cx="1252537" cy="400110"/>
          </a:xfrm>
          <a:prstGeom prst="rect">
            <a:avLst/>
          </a:prstGeom>
          <a:noFill/>
        </p:spPr>
        <p:txBody>
          <a:bodyPr wrap="square" rtlCol="0">
            <a:spAutoFit/>
          </a:bodyPr>
          <a:lstStyle/>
          <a:p>
            <a:pPr algn="dist"/>
            <a:r>
              <a:rPr lang="en-US" altLang="zh-CN" sz="2000" dirty="0">
                <a:solidFill>
                  <a:srgbClr val="FFFFFF">
                    <a:lumMod val="50000"/>
                  </a:srgbClr>
                </a:solidFill>
              </a:rPr>
              <a:t>CONTENT</a:t>
            </a:r>
            <a:endParaRPr lang="zh-CN" altLang="en-US" sz="2000" dirty="0">
              <a:solidFill>
                <a:srgbClr val="FFFFFF">
                  <a:lumMod val="50000"/>
                </a:srgbClr>
              </a:solidFill>
            </a:endParaRPr>
          </a:p>
        </p:txBody>
      </p:sp>
      <p:sp>
        <p:nvSpPr>
          <p:cNvPr id="65" name="椭圆 64"/>
          <p:cNvSpPr/>
          <p:nvPr/>
        </p:nvSpPr>
        <p:spPr>
          <a:xfrm>
            <a:off x="4808491" y="3325726"/>
            <a:ext cx="985896" cy="985896"/>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6" name="椭圆 65"/>
          <p:cNvSpPr/>
          <p:nvPr/>
        </p:nvSpPr>
        <p:spPr>
          <a:xfrm>
            <a:off x="6524085" y="3325726"/>
            <a:ext cx="985896" cy="985896"/>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7" name="椭圆 66"/>
          <p:cNvSpPr/>
          <p:nvPr/>
        </p:nvSpPr>
        <p:spPr>
          <a:xfrm>
            <a:off x="8239679" y="3325726"/>
            <a:ext cx="985896" cy="985896"/>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8" name="Freeform 40"/>
          <p:cNvSpPr/>
          <p:nvPr/>
        </p:nvSpPr>
        <p:spPr bwMode="auto">
          <a:xfrm>
            <a:off x="8539580" y="3648353"/>
            <a:ext cx="397869" cy="360233"/>
          </a:xfrm>
          <a:custGeom>
            <a:avLst/>
            <a:gdLst>
              <a:gd name="T0" fmla="*/ 161 w 188"/>
              <a:gd name="T1" fmla="*/ 58 h 170"/>
              <a:gd name="T2" fmla="*/ 147 w 188"/>
              <a:gd name="T3" fmla="*/ 51 h 170"/>
              <a:gd name="T4" fmla="*/ 142 w 188"/>
              <a:gd name="T5" fmla="*/ 54 h 170"/>
              <a:gd name="T6" fmla="*/ 149 w 188"/>
              <a:gd name="T7" fmla="*/ 85 h 170"/>
              <a:gd name="T8" fmla="*/ 85 w 188"/>
              <a:gd name="T9" fmla="*/ 149 h 170"/>
              <a:gd name="T10" fmla="*/ 21 w 188"/>
              <a:gd name="T11" fmla="*/ 85 h 170"/>
              <a:gd name="T12" fmla="*/ 85 w 188"/>
              <a:gd name="T13" fmla="*/ 21 h 170"/>
              <a:gd name="T14" fmla="*/ 135 w 188"/>
              <a:gd name="T15" fmla="*/ 45 h 170"/>
              <a:gd name="T16" fmla="*/ 125 w 188"/>
              <a:gd name="T17" fmla="*/ 51 h 170"/>
              <a:gd name="T18" fmla="*/ 85 w 188"/>
              <a:gd name="T19" fmla="*/ 33 h 170"/>
              <a:gd name="T20" fmla="*/ 33 w 188"/>
              <a:gd name="T21" fmla="*/ 85 h 170"/>
              <a:gd name="T22" fmla="*/ 85 w 188"/>
              <a:gd name="T23" fmla="*/ 137 h 170"/>
              <a:gd name="T24" fmla="*/ 138 w 188"/>
              <a:gd name="T25" fmla="*/ 85 h 170"/>
              <a:gd name="T26" fmla="*/ 132 w 188"/>
              <a:gd name="T27" fmla="*/ 61 h 170"/>
              <a:gd name="T28" fmla="*/ 115 w 188"/>
              <a:gd name="T29" fmla="*/ 72 h 170"/>
              <a:gd name="T30" fmla="*/ 118 w 188"/>
              <a:gd name="T31" fmla="*/ 85 h 170"/>
              <a:gd name="T32" fmla="*/ 85 w 188"/>
              <a:gd name="T33" fmla="*/ 118 h 170"/>
              <a:gd name="T34" fmla="*/ 53 w 188"/>
              <a:gd name="T35" fmla="*/ 85 h 170"/>
              <a:gd name="T36" fmla="*/ 85 w 188"/>
              <a:gd name="T37" fmla="*/ 52 h 170"/>
              <a:gd name="T38" fmla="*/ 109 w 188"/>
              <a:gd name="T39" fmla="*/ 62 h 170"/>
              <a:gd name="T40" fmla="*/ 97 w 188"/>
              <a:gd name="T41" fmla="*/ 70 h 170"/>
              <a:gd name="T42" fmla="*/ 85 w 188"/>
              <a:gd name="T43" fmla="*/ 65 h 170"/>
              <a:gd name="T44" fmla="*/ 65 w 188"/>
              <a:gd name="T45" fmla="*/ 85 h 170"/>
              <a:gd name="T46" fmla="*/ 85 w 188"/>
              <a:gd name="T47" fmla="*/ 105 h 170"/>
              <a:gd name="T48" fmla="*/ 105 w 188"/>
              <a:gd name="T49" fmla="*/ 85 h 170"/>
              <a:gd name="T50" fmla="*/ 104 w 188"/>
              <a:gd name="T51" fmla="*/ 79 h 170"/>
              <a:gd name="T52" fmla="*/ 88 w 188"/>
              <a:gd name="T53" fmla="*/ 89 h 170"/>
              <a:gd name="T54" fmla="*/ 86 w 188"/>
              <a:gd name="T55" fmla="*/ 86 h 170"/>
              <a:gd name="T56" fmla="*/ 148 w 188"/>
              <a:gd name="T57" fmla="*/ 45 h 170"/>
              <a:gd name="T58" fmla="*/ 163 w 188"/>
              <a:gd name="T59" fmla="*/ 52 h 170"/>
              <a:gd name="T60" fmla="*/ 188 w 188"/>
              <a:gd name="T61" fmla="*/ 36 h 170"/>
              <a:gd name="T62" fmla="*/ 173 w 188"/>
              <a:gd name="T63" fmla="*/ 29 h 170"/>
              <a:gd name="T64" fmla="*/ 177 w 188"/>
              <a:gd name="T65" fmla="*/ 26 h 170"/>
              <a:gd name="T66" fmla="*/ 173 w 188"/>
              <a:gd name="T67" fmla="*/ 20 h 170"/>
              <a:gd name="T68" fmla="*/ 169 w 188"/>
              <a:gd name="T69" fmla="*/ 23 h 170"/>
              <a:gd name="T70" fmla="*/ 169 w 188"/>
              <a:gd name="T71" fmla="*/ 6 h 170"/>
              <a:gd name="T72" fmla="*/ 144 w 188"/>
              <a:gd name="T73" fmla="*/ 22 h 170"/>
              <a:gd name="T74" fmla="*/ 144 w 188"/>
              <a:gd name="T75" fmla="*/ 39 h 170"/>
              <a:gd name="T76" fmla="*/ 139 w 188"/>
              <a:gd name="T77" fmla="*/ 42 h 170"/>
              <a:gd name="T78" fmla="*/ 139 w 188"/>
              <a:gd name="T79" fmla="*/ 24 h 170"/>
              <a:gd name="T80" fmla="*/ 141 w 188"/>
              <a:gd name="T81" fmla="*/ 22 h 170"/>
              <a:gd name="T82" fmla="*/ 85 w 188"/>
              <a:gd name="T83" fmla="*/ 0 h 170"/>
              <a:gd name="T84" fmla="*/ 0 w 188"/>
              <a:gd name="T85" fmla="*/ 85 h 170"/>
              <a:gd name="T86" fmla="*/ 85 w 188"/>
              <a:gd name="T87" fmla="*/ 170 h 170"/>
              <a:gd name="T88" fmla="*/ 170 w 188"/>
              <a:gd name="T89" fmla="*/ 85 h 170"/>
              <a:gd name="T90" fmla="*/ 165 w 188"/>
              <a:gd name="T91" fmla="*/ 55 h 170"/>
              <a:gd name="T92" fmla="*/ 161 w 188"/>
              <a:gd name="T93" fmla="*/ 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70">
                <a:moveTo>
                  <a:pt x="161" y="58"/>
                </a:moveTo>
                <a:cubicBezTo>
                  <a:pt x="147" y="51"/>
                  <a:pt x="147" y="51"/>
                  <a:pt x="147" y="51"/>
                </a:cubicBezTo>
                <a:cubicBezTo>
                  <a:pt x="142" y="54"/>
                  <a:pt x="142" y="54"/>
                  <a:pt x="142" y="54"/>
                </a:cubicBezTo>
                <a:cubicBezTo>
                  <a:pt x="147" y="64"/>
                  <a:pt x="149" y="74"/>
                  <a:pt x="149" y="85"/>
                </a:cubicBezTo>
                <a:cubicBezTo>
                  <a:pt x="149" y="120"/>
                  <a:pt x="121" y="149"/>
                  <a:pt x="85" y="149"/>
                </a:cubicBezTo>
                <a:cubicBezTo>
                  <a:pt x="50" y="149"/>
                  <a:pt x="21" y="120"/>
                  <a:pt x="21" y="85"/>
                </a:cubicBezTo>
                <a:cubicBezTo>
                  <a:pt x="21" y="50"/>
                  <a:pt x="50" y="21"/>
                  <a:pt x="85" y="21"/>
                </a:cubicBezTo>
                <a:cubicBezTo>
                  <a:pt x="105" y="21"/>
                  <a:pt x="123" y="30"/>
                  <a:pt x="135" y="45"/>
                </a:cubicBezTo>
                <a:cubicBezTo>
                  <a:pt x="125" y="51"/>
                  <a:pt x="125" y="51"/>
                  <a:pt x="125" y="51"/>
                </a:cubicBezTo>
                <a:cubicBezTo>
                  <a:pt x="116" y="40"/>
                  <a:pt x="101" y="33"/>
                  <a:pt x="85" y="33"/>
                </a:cubicBezTo>
                <a:cubicBezTo>
                  <a:pt x="56" y="33"/>
                  <a:pt x="33" y="56"/>
                  <a:pt x="33" y="85"/>
                </a:cubicBezTo>
                <a:cubicBezTo>
                  <a:pt x="33" y="114"/>
                  <a:pt x="56" y="137"/>
                  <a:pt x="85" y="137"/>
                </a:cubicBezTo>
                <a:cubicBezTo>
                  <a:pt x="114" y="137"/>
                  <a:pt x="138" y="114"/>
                  <a:pt x="138" y="85"/>
                </a:cubicBezTo>
                <a:cubicBezTo>
                  <a:pt x="138" y="76"/>
                  <a:pt x="135" y="68"/>
                  <a:pt x="132" y="61"/>
                </a:cubicBezTo>
                <a:cubicBezTo>
                  <a:pt x="115" y="72"/>
                  <a:pt x="115" y="72"/>
                  <a:pt x="115" y="72"/>
                </a:cubicBezTo>
                <a:cubicBezTo>
                  <a:pt x="117" y="76"/>
                  <a:pt x="118" y="80"/>
                  <a:pt x="118" y="85"/>
                </a:cubicBezTo>
                <a:cubicBezTo>
                  <a:pt x="118" y="103"/>
                  <a:pt x="103" y="118"/>
                  <a:pt x="85" y="118"/>
                </a:cubicBezTo>
                <a:cubicBezTo>
                  <a:pt x="67" y="118"/>
                  <a:pt x="53" y="103"/>
                  <a:pt x="53" y="85"/>
                </a:cubicBezTo>
                <a:cubicBezTo>
                  <a:pt x="53" y="67"/>
                  <a:pt x="67" y="52"/>
                  <a:pt x="85" y="52"/>
                </a:cubicBezTo>
                <a:cubicBezTo>
                  <a:pt x="94" y="52"/>
                  <a:pt x="103" y="56"/>
                  <a:pt x="109" y="62"/>
                </a:cubicBezTo>
                <a:cubicBezTo>
                  <a:pt x="97" y="70"/>
                  <a:pt x="97" y="70"/>
                  <a:pt x="97" y="70"/>
                </a:cubicBezTo>
                <a:cubicBezTo>
                  <a:pt x="94" y="67"/>
                  <a:pt x="90" y="65"/>
                  <a:pt x="85" y="65"/>
                </a:cubicBezTo>
                <a:cubicBezTo>
                  <a:pt x="74" y="65"/>
                  <a:pt x="65" y="74"/>
                  <a:pt x="65" y="85"/>
                </a:cubicBezTo>
                <a:cubicBezTo>
                  <a:pt x="65" y="96"/>
                  <a:pt x="74" y="105"/>
                  <a:pt x="85" y="105"/>
                </a:cubicBezTo>
                <a:cubicBezTo>
                  <a:pt x="96" y="105"/>
                  <a:pt x="105" y="96"/>
                  <a:pt x="105" y="85"/>
                </a:cubicBezTo>
                <a:cubicBezTo>
                  <a:pt x="105" y="83"/>
                  <a:pt x="105" y="81"/>
                  <a:pt x="104" y="79"/>
                </a:cubicBezTo>
                <a:cubicBezTo>
                  <a:pt x="88" y="89"/>
                  <a:pt x="88" y="89"/>
                  <a:pt x="88" y="89"/>
                </a:cubicBezTo>
                <a:cubicBezTo>
                  <a:pt x="86" y="86"/>
                  <a:pt x="86" y="86"/>
                  <a:pt x="86" y="86"/>
                </a:cubicBezTo>
                <a:cubicBezTo>
                  <a:pt x="148" y="45"/>
                  <a:pt x="148" y="45"/>
                  <a:pt x="148" y="45"/>
                </a:cubicBezTo>
                <a:cubicBezTo>
                  <a:pt x="163" y="52"/>
                  <a:pt x="163" y="52"/>
                  <a:pt x="163" y="52"/>
                </a:cubicBezTo>
                <a:cubicBezTo>
                  <a:pt x="188" y="36"/>
                  <a:pt x="188" y="36"/>
                  <a:pt x="188" y="36"/>
                </a:cubicBezTo>
                <a:cubicBezTo>
                  <a:pt x="173" y="29"/>
                  <a:pt x="173" y="29"/>
                  <a:pt x="173" y="29"/>
                </a:cubicBezTo>
                <a:cubicBezTo>
                  <a:pt x="177" y="26"/>
                  <a:pt x="177" y="26"/>
                  <a:pt x="177" y="26"/>
                </a:cubicBezTo>
                <a:cubicBezTo>
                  <a:pt x="173" y="20"/>
                  <a:pt x="173" y="20"/>
                  <a:pt x="173" y="20"/>
                </a:cubicBezTo>
                <a:cubicBezTo>
                  <a:pt x="169" y="23"/>
                  <a:pt x="169" y="23"/>
                  <a:pt x="169" y="23"/>
                </a:cubicBezTo>
                <a:cubicBezTo>
                  <a:pt x="169" y="6"/>
                  <a:pt x="169" y="6"/>
                  <a:pt x="169" y="6"/>
                </a:cubicBezTo>
                <a:cubicBezTo>
                  <a:pt x="144" y="22"/>
                  <a:pt x="144" y="22"/>
                  <a:pt x="144" y="22"/>
                </a:cubicBezTo>
                <a:cubicBezTo>
                  <a:pt x="144" y="39"/>
                  <a:pt x="144" y="39"/>
                  <a:pt x="144" y="39"/>
                </a:cubicBezTo>
                <a:cubicBezTo>
                  <a:pt x="139" y="42"/>
                  <a:pt x="139" y="42"/>
                  <a:pt x="139" y="42"/>
                </a:cubicBezTo>
                <a:cubicBezTo>
                  <a:pt x="139" y="24"/>
                  <a:pt x="139" y="24"/>
                  <a:pt x="139" y="24"/>
                </a:cubicBezTo>
                <a:cubicBezTo>
                  <a:pt x="141" y="22"/>
                  <a:pt x="141" y="22"/>
                  <a:pt x="141" y="22"/>
                </a:cubicBezTo>
                <a:cubicBezTo>
                  <a:pt x="126" y="8"/>
                  <a:pt x="107" y="0"/>
                  <a:pt x="85" y="0"/>
                </a:cubicBezTo>
                <a:cubicBezTo>
                  <a:pt x="38" y="0"/>
                  <a:pt x="0" y="38"/>
                  <a:pt x="0" y="85"/>
                </a:cubicBezTo>
                <a:cubicBezTo>
                  <a:pt x="0" y="132"/>
                  <a:pt x="38" y="170"/>
                  <a:pt x="85" y="170"/>
                </a:cubicBezTo>
                <a:cubicBezTo>
                  <a:pt x="132" y="170"/>
                  <a:pt x="170" y="132"/>
                  <a:pt x="170" y="85"/>
                </a:cubicBezTo>
                <a:cubicBezTo>
                  <a:pt x="170" y="75"/>
                  <a:pt x="168" y="65"/>
                  <a:pt x="165" y="55"/>
                </a:cubicBezTo>
                <a:lnTo>
                  <a:pt x="161" y="58"/>
                </a:lnTo>
                <a:close/>
              </a:path>
            </a:pathLst>
          </a:custGeom>
          <a:solidFill>
            <a:schemeClr val="accent4"/>
          </a:solidFill>
          <a:ln>
            <a:noFill/>
          </a:ln>
        </p:spPr>
        <p:txBody>
          <a:bodyPr vert="horz" wrap="square" lIns="91440" tIns="45720" rIns="91440" bIns="45720" numCol="1" anchor="t" anchorCtr="0" compatLnSpc="1"/>
          <a:lstStyle/>
          <a:p>
            <a:endParaRPr lang="zh-CN" altLang="en-US">
              <a:solidFill>
                <a:srgbClr val="000000"/>
              </a:solidFill>
            </a:endParaRPr>
          </a:p>
        </p:txBody>
      </p:sp>
      <p:grpSp>
        <p:nvGrpSpPr>
          <p:cNvPr id="69" name="组合 68"/>
          <p:cNvGrpSpPr/>
          <p:nvPr/>
        </p:nvGrpSpPr>
        <p:grpSpPr>
          <a:xfrm>
            <a:off x="6840748" y="3637062"/>
            <a:ext cx="366533" cy="363764"/>
            <a:chOff x="7078908" y="5461438"/>
            <a:chExt cx="430461" cy="427208"/>
          </a:xfrm>
          <a:solidFill>
            <a:schemeClr val="accent2"/>
          </a:solidFill>
        </p:grpSpPr>
        <p:sp>
          <p:nvSpPr>
            <p:cNvPr id="70" name="Freeform 236"/>
            <p:cNvSpPr/>
            <p:nvPr/>
          </p:nvSpPr>
          <p:spPr bwMode="auto">
            <a:xfrm>
              <a:off x="7078908" y="5461438"/>
              <a:ext cx="418534" cy="417450"/>
            </a:xfrm>
            <a:custGeom>
              <a:avLst/>
              <a:gdLst>
                <a:gd name="T0" fmla="*/ 84 w 163"/>
                <a:gd name="T1" fmla="*/ 129 h 163"/>
                <a:gd name="T2" fmla="*/ 46 w 163"/>
                <a:gd name="T3" fmla="*/ 50 h 163"/>
                <a:gd name="T4" fmla="*/ 81 w 163"/>
                <a:gd name="T5" fmla="*/ 34 h 163"/>
                <a:gd name="T6" fmla="*/ 127 w 163"/>
                <a:gd name="T7" fmla="*/ 89 h 163"/>
                <a:gd name="T8" fmla="*/ 147 w 163"/>
                <a:gd name="T9" fmla="*/ 94 h 163"/>
                <a:gd name="T10" fmla="*/ 162 w 163"/>
                <a:gd name="T11" fmla="*/ 86 h 163"/>
                <a:gd name="T12" fmla="*/ 162 w 163"/>
                <a:gd name="T13" fmla="*/ 70 h 163"/>
                <a:gd name="T14" fmla="*/ 144 w 163"/>
                <a:gd name="T15" fmla="*/ 59 h 163"/>
                <a:gd name="T16" fmla="*/ 154 w 163"/>
                <a:gd name="T17" fmla="*/ 45 h 163"/>
                <a:gd name="T18" fmla="*/ 145 w 163"/>
                <a:gd name="T19" fmla="*/ 32 h 163"/>
                <a:gd name="T20" fmla="*/ 125 w 163"/>
                <a:gd name="T21" fmla="*/ 30 h 163"/>
                <a:gd name="T22" fmla="*/ 126 w 163"/>
                <a:gd name="T23" fmla="*/ 13 h 163"/>
                <a:gd name="T24" fmla="*/ 112 w 163"/>
                <a:gd name="T25" fmla="*/ 6 h 163"/>
                <a:gd name="T26" fmla="*/ 93 w 163"/>
                <a:gd name="T27" fmla="*/ 15 h 163"/>
                <a:gd name="T28" fmla="*/ 86 w 163"/>
                <a:gd name="T29" fmla="*/ 0 h 163"/>
                <a:gd name="T30" fmla="*/ 70 w 163"/>
                <a:gd name="T31" fmla="*/ 1 h 163"/>
                <a:gd name="T32" fmla="*/ 58 w 163"/>
                <a:gd name="T33" fmla="*/ 18 h 163"/>
                <a:gd name="T34" fmla="*/ 44 w 163"/>
                <a:gd name="T35" fmla="*/ 9 h 163"/>
                <a:gd name="T36" fmla="*/ 31 w 163"/>
                <a:gd name="T37" fmla="*/ 17 h 163"/>
                <a:gd name="T38" fmla="*/ 31 w 163"/>
                <a:gd name="T39" fmla="*/ 36 h 163"/>
                <a:gd name="T40" fmla="*/ 15 w 163"/>
                <a:gd name="T41" fmla="*/ 33 h 163"/>
                <a:gd name="T42" fmla="*/ 8 w 163"/>
                <a:gd name="T43" fmla="*/ 47 h 163"/>
                <a:gd name="T44" fmla="*/ 18 w 163"/>
                <a:gd name="T45" fmla="*/ 59 h 163"/>
                <a:gd name="T46" fmla="*/ 0 w 163"/>
                <a:gd name="T47" fmla="*/ 73 h 163"/>
                <a:gd name="T48" fmla="*/ 0 w 163"/>
                <a:gd name="T49" fmla="*/ 88 h 163"/>
                <a:gd name="T50" fmla="*/ 15 w 163"/>
                <a:gd name="T51" fmla="*/ 94 h 163"/>
                <a:gd name="T52" fmla="*/ 6 w 163"/>
                <a:gd name="T53" fmla="*/ 114 h 163"/>
                <a:gd name="T54" fmla="*/ 15 w 163"/>
                <a:gd name="T55" fmla="*/ 128 h 163"/>
                <a:gd name="T56" fmla="*/ 30 w 163"/>
                <a:gd name="T57" fmla="*/ 125 h 163"/>
                <a:gd name="T58" fmla="*/ 33 w 163"/>
                <a:gd name="T59" fmla="*/ 148 h 163"/>
                <a:gd name="T60" fmla="*/ 47 w 163"/>
                <a:gd name="T61" fmla="*/ 155 h 163"/>
                <a:gd name="T62" fmla="*/ 59 w 163"/>
                <a:gd name="T63" fmla="*/ 145 h 163"/>
                <a:gd name="T64" fmla="*/ 72 w 163"/>
                <a:gd name="T65" fmla="*/ 163 h 163"/>
                <a:gd name="T66" fmla="*/ 88 w 163"/>
                <a:gd name="T67" fmla="*/ 162 h 163"/>
                <a:gd name="T68" fmla="*/ 94 w 163"/>
                <a:gd name="T69" fmla="*/ 148 h 163"/>
                <a:gd name="T70" fmla="*/ 89 w 163"/>
                <a:gd name="T71" fmla="*/ 12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3" h="163">
                  <a:moveTo>
                    <a:pt x="89" y="128"/>
                  </a:moveTo>
                  <a:cubicBezTo>
                    <a:pt x="88" y="128"/>
                    <a:pt x="86" y="129"/>
                    <a:pt x="84" y="129"/>
                  </a:cubicBezTo>
                  <a:cubicBezTo>
                    <a:pt x="58" y="130"/>
                    <a:pt x="36" y="110"/>
                    <a:pt x="35" y="84"/>
                  </a:cubicBezTo>
                  <a:cubicBezTo>
                    <a:pt x="34" y="71"/>
                    <a:pt x="38" y="59"/>
                    <a:pt x="46" y="50"/>
                  </a:cubicBezTo>
                  <a:cubicBezTo>
                    <a:pt x="55" y="40"/>
                    <a:pt x="66" y="35"/>
                    <a:pt x="79" y="34"/>
                  </a:cubicBezTo>
                  <a:cubicBezTo>
                    <a:pt x="79" y="34"/>
                    <a:pt x="80" y="34"/>
                    <a:pt x="81" y="34"/>
                  </a:cubicBezTo>
                  <a:cubicBezTo>
                    <a:pt x="106" y="34"/>
                    <a:pt x="127" y="54"/>
                    <a:pt x="128" y="79"/>
                  </a:cubicBezTo>
                  <a:cubicBezTo>
                    <a:pt x="128" y="82"/>
                    <a:pt x="128" y="85"/>
                    <a:pt x="127" y="89"/>
                  </a:cubicBezTo>
                  <a:cubicBezTo>
                    <a:pt x="144" y="105"/>
                    <a:pt x="144" y="105"/>
                    <a:pt x="144" y="105"/>
                  </a:cubicBezTo>
                  <a:cubicBezTo>
                    <a:pt x="145" y="101"/>
                    <a:pt x="146" y="97"/>
                    <a:pt x="147" y="94"/>
                  </a:cubicBezTo>
                  <a:cubicBezTo>
                    <a:pt x="163" y="90"/>
                    <a:pt x="163" y="90"/>
                    <a:pt x="163" y="90"/>
                  </a:cubicBezTo>
                  <a:cubicBezTo>
                    <a:pt x="162" y="86"/>
                    <a:pt x="162" y="86"/>
                    <a:pt x="162" y="86"/>
                  </a:cubicBezTo>
                  <a:cubicBezTo>
                    <a:pt x="162" y="75"/>
                    <a:pt x="162" y="75"/>
                    <a:pt x="162" y="75"/>
                  </a:cubicBezTo>
                  <a:cubicBezTo>
                    <a:pt x="162" y="70"/>
                    <a:pt x="162" y="70"/>
                    <a:pt x="162" y="70"/>
                  </a:cubicBezTo>
                  <a:cubicBezTo>
                    <a:pt x="147" y="69"/>
                    <a:pt x="147" y="69"/>
                    <a:pt x="147" y="69"/>
                  </a:cubicBezTo>
                  <a:cubicBezTo>
                    <a:pt x="146" y="66"/>
                    <a:pt x="145" y="62"/>
                    <a:pt x="144" y="59"/>
                  </a:cubicBezTo>
                  <a:cubicBezTo>
                    <a:pt x="156" y="48"/>
                    <a:pt x="156" y="48"/>
                    <a:pt x="156" y="48"/>
                  </a:cubicBezTo>
                  <a:cubicBezTo>
                    <a:pt x="154" y="45"/>
                    <a:pt x="154" y="45"/>
                    <a:pt x="154" y="45"/>
                  </a:cubicBezTo>
                  <a:cubicBezTo>
                    <a:pt x="148" y="35"/>
                    <a:pt x="148" y="35"/>
                    <a:pt x="148" y="35"/>
                  </a:cubicBezTo>
                  <a:cubicBezTo>
                    <a:pt x="145" y="32"/>
                    <a:pt x="145" y="32"/>
                    <a:pt x="145" y="32"/>
                  </a:cubicBezTo>
                  <a:cubicBezTo>
                    <a:pt x="132" y="38"/>
                    <a:pt x="132" y="38"/>
                    <a:pt x="132" y="38"/>
                  </a:cubicBezTo>
                  <a:cubicBezTo>
                    <a:pt x="130" y="35"/>
                    <a:pt x="127" y="32"/>
                    <a:pt x="125" y="30"/>
                  </a:cubicBezTo>
                  <a:cubicBezTo>
                    <a:pt x="130" y="15"/>
                    <a:pt x="130" y="15"/>
                    <a:pt x="130" y="15"/>
                  </a:cubicBezTo>
                  <a:cubicBezTo>
                    <a:pt x="126" y="13"/>
                    <a:pt x="126" y="13"/>
                    <a:pt x="126" y="13"/>
                  </a:cubicBezTo>
                  <a:cubicBezTo>
                    <a:pt x="116" y="8"/>
                    <a:pt x="116" y="8"/>
                    <a:pt x="116" y="8"/>
                  </a:cubicBezTo>
                  <a:cubicBezTo>
                    <a:pt x="112" y="6"/>
                    <a:pt x="112" y="6"/>
                    <a:pt x="112" y="6"/>
                  </a:cubicBezTo>
                  <a:cubicBezTo>
                    <a:pt x="104" y="18"/>
                    <a:pt x="104" y="18"/>
                    <a:pt x="104" y="18"/>
                  </a:cubicBezTo>
                  <a:cubicBezTo>
                    <a:pt x="100" y="17"/>
                    <a:pt x="97" y="16"/>
                    <a:pt x="93" y="15"/>
                  </a:cubicBezTo>
                  <a:cubicBezTo>
                    <a:pt x="90" y="0"/>
                    <a:pt x="90" y="0"/>
                    <a:pt x="90" y="0"/>
                  </a:cubicBezTo>
                  <a:cubicBezTo>
                    <a:pt x="86" y="0"/>
                    <a:pt x="86" y="0"/>
                    <a:pt x="86" y="0"/>
                  </a:cubicBezTo>
                  <a:cubicBezTo>
                    <a:pt x="75" y="1"/>
                    <a:pt x="75" y="1"/>
                    <a:pt x="75" y="1"/>
                  </a:cubicBezTo>
                  <a:cubicBezTo>
                    <a:pt x="70" y="1"/>
                    <a:pt x="70" y="1"/>
                    <a:pt x="70" y="1"/>
                  </a:cubicBezTo>
                  <a:cubicBezTo>
                    <a:pt x="69" y="15"/>
                    <a:pt x="69" y="15"/>
                    <a:pt x="69" y="15"/>
                  </a:cubicBezTo>
                  <a:cubicBezTo>
                    <a:pt x="65" y="16"/>
                    <a:pt x="62" y="17"/>
                    <a:pt x="58" y="18"/>
                  </a:cubicBezTo>
                  <a:cubicBezTo>
                    <a:pt x="48" y="6"/>
                    <a:pt x="48" y="6"/>
                    <a:pt x="48" y="6"/>
                  </a:cubicBezTo>
                  <a:cubicBezTo>
                    <a:pt x="44" y="9"/>
                    <a:pt x="44" y="9"/>
                    <a:pt x="44" y="9"/>
                  </a:cubicBezTo>
                  <a:cubicBezTo>
                    <a:pt x="35" y="15"/>
                    <a:pt x="35" y="15"/>
                    <a:pt x="35" y="15"/>
                  </a:cubicBezTo>
                  <a:cubicBezTo>
                    <a:pt x="31" y="17"/>
                    <a:pt x="31" y="17"/>
                    <a:pt x="31" y="17"/>
                  </a:cubicBezTo>
                  <a:cubicBezTo>
                    <a:pt x="37" y="30"/>
                    <a:pt x="37" y="30"/>
                    <a:pt x="37" y="30"/>
                  </a:cubicBezTo>
                  <a:cubicBezTo>
                    <a:pt x="35" y="32"/>
                    <a:pt x="33" y="34"/>
                    <a:pt x="31" y="36"/>
                  </a:cubicBezTo>
                  <a:cubicBezTo>
                    <a:pt x="31" y="37"/>
                    <a:pt x="30" y="37"/>
                    <a:pt x="30" y="38"/>
                  </a:cubicBezTo>
                  <a:cubicBezTo>
                    <a:pt x="15" y="33"/>
                    <a:pt x="15" y="33"/>
                    <a:pt x="15" y="33"/>
                  </a:cubicBezTo>
                  <a:cubicBezTo>
                    <a:pt x="13" y="37"/>
                    <a:pt x="13" y="37"/>
                    <a:pt x="13" y="37"/>
                  </a:cubicBezTo>
                  <a:cubicBezTo>
                    <a:pt x="8" y="47"/>
                    <a:pt x="8" y="47"/>
                    <a:pt x="8" y="47"/>
                  </a:cubicBezTo>
                  <a:cubicBezTo>
                    <a:pt x="6" y="51"/>
                    <a:pt x="6" y="51"/>
                    <a:pt x="6" y="51"/>
                  </a:cubicBezTo>
                  <a:cubicBezTo>
                    <a:pt x="18" y="59"/>
                    <a:pt x="18" y="59"/>
                    <a:pt x="18" y="59"/>
                  </a:cubicBezTo>
                  <a:cubicBezTo>
                    <a:pt x="17" y="63"/>
                    <a:pt x="16" y="66"/>
                    <a:pt x="15" y="69"/>
                  </a:cubicBezTo>
                  <a:cubicBezTo>
                    <a:pt x="0" y="73"/>
                    <a:pt x="0" y="73"/>
                    <a:pt x="0" y="73"/>
                  </a:cubicBezTo>
                  <a:cubicBezTo>
                    <a:pt x="0" y="77"/>
                    <a:pt x="0" y="77"/>
                    <a:pt x="0" y="77"/>
                  </a:cubicBezTo>
                  <a:cubicBezTo>
                    <a:pt x="0" y="88"/>
                    <a:pt x="0" y="88"/>
                    <a:pt x="0" y="88"/>
                  </a:cubicBezTo>
                  <a:cubicBezTo>
                    <a:pt x="1" y="92"/>
                    <a:pt x="1" y="92"/>
                    <a:pt x="1" y="92"/>
                  </a:cubicBezTo>
                  <a:cubicBezTo>
                    <a:pt x="15" y="94"/>
                    <a:pt x="15" y="94"/>
                    <a:pt x="15" y="94"/>
                  </a:cubicBezTo>
                  <a:cubicBezTo>
                    <a:pt x="16" y="97"/>
                    <a:pt x="17" y="101"/>
                    <a:pt x="18" y="104"/>
                  </a:cubicBezTo>
                  <a:cubicBezTo>
                    <a:pt x="6" y="114"/>
                    <a:pt x="6" y="114"/>
                    <a:pt x="6" y="114"/>
                  </a:cubicBezTo>
                  <a:cubicBezTo>
                    <a:pt x="9" y="118"/>
                    <a:pt x="9" y="118"/>
                    <a:pt x="9" y="118"/>
                  </a:cubicBezTo>
                  <a:cubicBezTo>
                    <a:pt x="15" y="128"/>
                    <a:pt x="15" y="128"/>
                    <a:pt x="15" y="128"/>
                  </a:cubicBezTo>
                  <a:cubicBezTo>
                    <a:pt x="17" y="131"/>
                    <a:pt x="17" y="131"/>
                    <a:pt x="17" y="131"/>
                  </a:cubicBezTo>
                  <a:cubicBezTo>
                    <a:pt x="30" y="125"/>
                    <a:pt x="30" y="125"/>
                    <a:pt x="30" y="125"/>
                  </a:cubicBezTo>
                  <a:cubicBezTo>
                    <a:pt x="33" y="128"/>
                    <a:pt x="35" y="130"/>
                    <a:pt x="38" y="133"/>
                  </a:cubicBezTo>
                  <a:cubicBezTo>
                    <a:pt x="33" y="148"/>
                    <a:pt x="33" y="148"/>
                    <a:pt x="33" y="148"/>
                  </a:cubicBezTo>
                  <a:cubicBezTo>
                    <a:pt x="37" y="150"/>
                    <a:pt x="37" y="150"/>
                    <a:pt x="37" y="150"/>
                  </a:cubicBezTo>
                  <a:cubicBezTo>
                    <a:pt x="47" y="155"/>
                    <a:pt x="47" y="155"/>
                    <a:pt x="47" y="155"/>
                  </a:cubicBezTo>
                  <a:cubicBezTo>
                    <a:pt x="51" y="157"/>
                    <a:pt x="51" y="157"/>
                    <a:pt x="51" y="157"/>
                  </a:cubicBezTo>
                  <a:cubicBezTo>
                    <a:pt x="59" y="145"/>
                    <a:pt x="59" y="145"/>
                    <a:pt x="59" y="145"/>
                  </a:cubicBezTo>
                  <a:cubicBezTo>
                    <a:pt x="62" y="146"/>
                    <a:pt x="66" y="147"/>
                    <a:pt x="69" y="148"/>
                  </a:cubicBezTo>
                  <a:cubicBezTo>
                    <a:pt x="72" y="163"/>
                    <a:pt x="72" y="163"/>
                    <a:pt x="72" y="163"/>
                  </a:cubicBezTo>
                  <a:cubicBezTo>
                    <a:pt x="77" y="163"/>
                    <a:pt x="77" y="163"/>
                    <a:pt x="77" y="163"/>
                  </a:cubicBezTo>
                  <a:cubicBezTo>
                    <a:pt x="88" y="162"/>
                    <a:pt x="88" y="162"/>
                    <a:pt x="88" y="162"/>
                  </a:cubicBezTo>
                  <a:cubicBezTo>
                    <a:pt x="92" y="162"/>
                    <a:pt x="92" y="162"/>
                    <a:pt x="92" y="162"/>
                  </a:cubicBezTo>
                  <a:cubicBezTo>
                    <a:pt x="94" y="148"/>
                    <a:pt x="94" y="148"/>
                    <a:pt x="94" y="148"/>
                  </a:cubicBezTo>
                  <a:cubicBezTo>
                    <a:pt x="98" y="147"/>
                    <a:pt x="102" y="146"/>
                    <a:pt x="105" y="144"/>
                  </a:cubicBezTo>
                  <a:lnTo>
                    <a:pt x="89"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1" name="Freeform 237"/>
            <p:cNvSpPr/>
            <p:nvPr/>
          </p:nvSpPr>
          <p:spPr bwMode="auto">
            <a:xfrm>
              <a:off x="7197095" y="5576372"/>
              <a:ext cx="312274" cy="312274"/>
            </a:xfrm>
            <a:custGeom>
              <a:avLst/>
              <a:gdLst>
                <a:gd name="T0" fmla="*/ 122 w 122"/>
                <a:gd name="T1" fmla="*/ 101 h 122"/>
                <a:gd name="T2" fmla="*/ 119 w 122"/>
                <a:gd name="T3" fmla="*/ 94 h 122"/>
                <a:gd name="T4" fmla="*/ 67 w 122"/>
                <a:gd name="T5" fmla="*/ 43 h 122"/>
                <a:gd name="T6" fmla="*/ 58 w 122"/>
                <a:gd name="T7" fmla="*/ 12 h 122"/>
                <a:gd name="T8" fmla="*/ 23 w 122"/>
                <a:gd name="T9" fmla="*/ 5 h 122"/>
                <a:gd name="T10" fmla="*/ 41 w 122"/>
                <a:gd name="T11" fmla="*/ 23 h 122"/>
                <a:gd name="T12" fmla="*/ 41 w 122"/>
                <a:gd name="T13" fmla="*/ 29 h 122"/>
                <a:gd name="T14" fmla="*/ 29 w 122"/>
                <a:gd name="T15" fmla="*/ 41 h 122"/>
                <a:gd name="T16" fmla="*/ 23 w 122"/>
                <a:gd name="T17" fmla="*/ 41 h 122"/>
                <a:gd name="T18" fmla="*/ 5 w 122"/>
                <a:gd name="T19" fmla="*/ 23 h 122"/>
                <a:gd name="T20" fmla="*/ 12 w 122"/>
                <a:gd name="T21" fmla="*/ 58 h 122"/>
                <a:gd name="T22" fmla="*/ 43 w 122"/>
                <a:gd name="T23" fmla="*/ 67 h 122"/>
                <a:gd name="T24" fmla="*/ 94 w 122"/>
                <a:gd name="T25" fmla="*/ 119 h 122"/>
                <a:gd name="T26" fmla="*/ 101 w 122"/>
                <a:gd name="T27" fmla="*/ 122 h 122"/>
                <a:gd name="T28" fmla="*/ 122 w 122"/>
                <a:gd name="T29" fmla="*/ 10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122" y="101"/>
                  </a:moveTo>
                  <a:cubicBezTo>
                    <a:pt x="122" y="99"/>
                    <a:pt x="121" y="95"/>
                    <a:pt x="119" y="94"/>
                  </a:cubicBezTo>
                  <a:cubicBezTo>
                    <a:pt x="102" y="77"/>
                    <a:pt x="84" y="60"/>
                    <a:pt x="67" y="43"/>
                  </a:cubicBezTo>
                  <a:cubicBezTo>
                    <a:pt x="69" y="32"/>
                    <a:pt x="66" y="21"/>
                    <a:pt x="58" y="12"/>
                  </a:cubicBezTo>
                  <a:cubicBezTo>
                    <a:pt x="49" y="3"/>
                    <a:pt x="35" y="0"/>
                    <a:pt x="23" y="5"/>
                  </a:cubicBezTo>
                  <a:cubicBezTo>
                    <a:pt x="41" y="23"/>
                    <a:pt x="41" y="23"/>
                    <a:pt x="41" y="23"/>
                  </a:cubicBezTo>
                  <a:cubicBezTo>
                    <a:pt x="42" y="25"/>
                    <a:pt x="42" y="27"/>
                    <a:pt x="41" y="29"/>
                  </a:cubicBezTo>
                  <a:cubicBezTo>
                    <a:pt x="29" y="41"/>
                    <a:pt x="29" y="41"/>
                    <a:pt x="29" y="41"/>
                  </a:cubicBezTo>
                  <a:cubicBezTo>
                    <a:pt x="27" y="43"/>
                    <a:pt x="25" y="43"/>
                    <a:pt x="23" y="41"/>
                  </a:cubicBezTo>
                  <a:cubicBezTo>
                    <a:pt x="5" y="23"/>
                    <a:pt x="5" y="23"/>
                    <a:pt x="5" y="23"/>
                  </a:cubicBezTo>
                  <a:cubicBezTo>
                    <a:pt x="0" y="35"/>
                    <a:pt x="3" y="49"/>
                    <a:pt x="12" y="58"/>
                  </a:cubicBezTo>
                  <a:cubicBezTo>
                    <a:pt x="20" y="66"/>
                    <a:pt x="32" y="69"/>
                    <a:pt x="43" y="67"/>
                  </a:cubicBezTo>
                  <a:cubicBezTo>
                    <a:pt x="60" y="84"/>
                    <a:pt x="77" y="102"/>
                    <a:pt x="94" y="119"/>
                  </a:cubicBezTo>
                  <a:cubicBezTo>
                    <a:pt x="95" y="121"/>
                    <a:pt x="98" y="122"/>
                    <a:pt x="101" y="122"/>
                  </a:cubicBezTo>
                  <a:cubicBezTo>
                    <a:pt x="111" y="120"/>
                    <a:pt x="120" y="112"/>
                    <a:pt x="122"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77" name="组合 76"/>
          <p:cNvGrpSpPr/>
          <p:nvPr/>
        </p:nvGrpSpPr>
        <p:grpSpPr>
          <a:xfrm>
            <a:off x="3394735" y="3598619"/>
            <a:ext cx="400558" cy="459701"/>
            <a:chOff x="2733098" y="4187405"/>
            <a:chExt cx="484675" cy="556238"/>
          </a:xfrm>
          <a:solidFill>
            <a:schemeClr val="accent1"/>
          </a:solidFill>
        </p:grpSpPr>
        <p:sp>
          <p:nvSpPr>
            <p:cNvPr id="78" name="Oval 302"/>
            <p:cNvSpPr>
              <a:spLocks noChangeArrowheads="1"/>
            </p:cNvSpPr>
            <p:nvPr/>
          </p:nvSpPr>
          <p:spPr bwMode="auto">
            <a:xfrm>
              <a:off x="2849117" y="4187405"/>
              <a:ext cx="84574" cy="10734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9" name="Freeform 303"/>
            <p:cNvSpPr>
              <a:spLocks noEditPoints="1"/>
            </p:cNvSpPr>
            <p:nvPr/>
          </p:nvSpPr>
          <p:spPr bwMode="auto">
            <a:xfrm>
              <a:off x="2733098" y="4304508"/>
              <a:ext cx="310105" cy="439135"/>
            </a:xfrm>
            <a:custGeom>
              <a:avLst/>
              <a:gdLst>
                <a:gd name="T0" fmla="*/ 121 w 121"/>
                <a:gd name="T1" fmla="*/ 26 h 171"/>
                <a:gd name="T2" fmla="*/ 120 w 121"/>
                <a:gd name="T3" fmla="*/ 26 h 171"/>
                <a:gd name="T4" fmla="*/ 114 w 121"/>
                <a:gd name="T5" fmla="*/ 21 h 171"/>
                <a:gd name="T6" fmla="*/ 90 w 121"/>
                <a:gd name="T7" fmla="*/ 3 h 171"/>
                <a:gd name="T8" fmla="*/ 84 w 121"/>
                <a:gd name="T9" fmla="*/ 1 h 171"/>
                <a:gd name="T10" fmla="*/ 76 w 121"/>
                <a:gd name="T11" fmla="*/ 1 h 171"/>
                <a:gd name="T12" fmla="*/ 74 w 121"/>
                <a:gd name="T13" fmla="*/ 11 h 171"/>
                <a:gd name="T14" fmla="*/ 67 w 121"/>
                <a:gd name="T15" fmla="*/ 42 h 171"/>
                <a:gd name="T16" fmla="*/ 67 w 121"/>
                <a:gd name="T17" fmla="*/ 7 h 171"/>
                <a:gd name="T18" fmla="*/ 58 w 121"/>
                <a:gd name="T19" fmla="*/ 0 h 171"/>
                <a:gd name="T20" fmla="*/ 58 w 121"/>
                <a:gd name="T21" fmla="*/ 9 h 171"/>
                <a:gd name="T22" fmla="*/ 45 w 121"/>
                <a:gd name="T23" fmla="*/ 18 h 171"/>
                <a:gd name="T24" fmla="*/ 40 w 121"/>
                <a:gd name="T25" fmla="*/ 7 h 171"/>
                <a:gd name="T26" fmla="*/ 47 w 121"/>
                <a:gd name="T27" fmla="*/ 0 h 171"/>
                <a:gd name="T28" fmla="*/ 38 w 121"/>
                <a:gd name="T29" fmla="*/ 1 h 171"/>
                <a:gd name="T30" fmla="*/ 3 w 121"/>
                <a:gd name="T31" fmla="*/ 35 h 171"/>
                <a:gd name="T32" fmla="*/ 3 w 121"/>
                <a:gd name="T33" fmla="*/ 36 h 171"/>
                <a:gd name="T34" fmla="*/ 1 w 121"/>
                <a:gd name="T35" fmla="*/ 48 h 171"/>
                <a:gd name="T36" fmla="*/ 2 w 121"/>
                <a:gd name="T37" fmla="*/ 48 h 171"/>
                <a:gd name="T38" fmla="*/ 2 w 121"/>
                <a:gd name="T39" fmla="*/ 50 h 171"/>
                <a:gd name="T40" fmla="*/ 6 w 121"/>
                <a:gd name="T41" fmla="*/ 57 h 171"/>
                <a:gd name="T42" fmla="*/ 20 w 121"/>
                <a:gd name="T43" fmla="*/ 85 h 171"/>
                <a:gd name="T44" fmla="*/ 33 w 121"/>
                <a:gd name="T45" fmla="*/ 90 h 171"/>
                <a:gd name="T46" fmla="*/ 35 w 121"/>
                <a:gd name="T47" fmla="*/ 90 h 171"/>
                <a:gd name="T48" fmla="*/ 60 w 121"/>
                <a:gd name="T49" fmla="*/ 171 h 171"/>
                <a:gd name="T50" fmla="*/ 56 w 121"/>
                <a:gd name="T51" fmla="*/ 110 h 171"/>
                <a:gd name="T52" fmla="*/ 89 w 121"/>
                <a:gd name="T53" fmla="*/ 33 h 171"/>
                <a:gd name="T54" fmla="*/ 93 w 121"/>
                <a:gd name="T55" fmla="*/ 31 h 171"/>
                <a:gd name="T56" fmla="*/ 75 w 121"/>
                <a:gd name="T57" fmla="*/ 45 h 171"/>
                <a:gd name="T58" fmla="*/ 89 w 121"/>
                <a:gd name="T59" fmla="*/ 33 h 171"/>
                <a:gd name="T60" fmla="*/ 30 w 121"/>
                <a:gd name="T61" fmla="*/ 55 h 171"/>
                <a:gd name="T62" fmla="*/ 24 w 121"/>
                <a:gd name="T63" fmla="*/ 44 h 171"/>
                <a:gd name="T64" fmla="*/ 33 w 121"/>
                <a:gd name="T65" fmla="*/ 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71">
                  <a:moveTo>
                    <a:pt x="120" y="42"/>
                  </a:moveTo>
                  <a:cubicBezTo>
                    <a:pt x="120" y="35"/>
                    <a:pt x="121" y="24"/>
                    <a:pt x="121" y="26"/>
                  </a:cubicBezTo>
                  <a:cubicBezTo>
                    <a:pt x="121" y="26"/>
                    <a:pt x="121" y="26"/>
                    <a:pt x="121"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1"/>
                    <a:pt x="76" y="0"/>
                  </a:cubicBezTo>
                  <a:cubicBezTo>
                    <a:pt x="76" y="1"/>
                    <a:pt x="76" y="1"/>
                    <a:pt x="76"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8" y="9"/>
                    <a:pt x="58" y="9"/>
                    <a:pt x="58" y="9"/>
                  </a:cubicBezTo>
                  <a:cubicBezTo>
                    <a:pt x="56" y="42"/>
                    <a:pt x="56" y="42"/>
                    <a:pt x="56" y="42"/>
                  </a:cubicBezTo>
                  <a:cubicBezTo>
                    <a:pt x="45" y="18"/>
                    <a:pt x="45" y="18"/>
                    <a:pt x="45" y="18"/>
                  </a:cubicBezTo>
                  <a:cubicBezTo>
                    <a:pt x="49" y="11"/>
                    <a:pt x="49" y="11"/>
                    <a:pt x="49" y="11"/>
                  </a:cubicBezTo>
                  <a:cubicBezTo>
                    <a:pt x="40" y="7"/>
                    <a:pt x="40" y="7"/>
                    <a:pt x="40" y="7"/>
                  </a:cubicBezTo>
                  <a:cubicBezTo>
                    <a:pt x="47" y="1"/>
                    <a:pt x="47" y="1"/>
                    <a:pt x="47" y="1"/>
                  </a:cubicBezTo>
                  <a:cubicBezTo>
                    <a:pt x="47" y="0"/>
                    <a:pt x="47" y="0"/>
                    <a:pt x="47" y="0"/>
                  </a:cubicBezTo>
                  <a:cubicBezTo>
                    <a:pt x="45" y="1"/>
                    <a:pt x="42" y="1"/>
                    <a:pt x="39" y="1"/>
                  </a:cubicBezTo>
                  <a:cubicBezTo>
                    <a:pt x="39" y="1"/>
                    <a:pt x="39" y="1"/>
                    <a:pt x="38" y="1"/>
                  </a:cubicBezTo>
                  <a:cubicBezTo>
                    <a:pt x="36" y="2"/>
                    <a:pt x="33" y="3"/>
                    <a:pt x="31" y="5"/>
                  </a:cubicBezTo>
                  <a:cubicBezTo>
                    <a:pt x="3" y="35"/>
                    <a:pt x="3" y="35"/>
                    <a:pt x="3" y="35"/>
                  </a:cubicBezTo>
                  <a:cubicBezTo>
                    <a:pt x="3" y="36"/>
                    <a:pt x="3" y="36"/>
                    <a:pt x="3" y="36"/>
                  </a:cubicBezTo>
                  <a:cubicBezTo>
                    <a:pt x="3" y="36"/>
                    <a:pt x="3" y="36"/>
                    <a:pt x="3" y="36"/>
                  </a:cubicBezTo>
                  <a:cubicBezTo>
                    <a:pt x="0" y="60"/>
                    <a:pt x="2" y="42"/>
                    <a:pt x="1" y="48"/>
                  </a:cubicBezTo>
                  <a:cubicBezTo>
                    <a:pt x="1" y="48"/>
                    <a:pt x="1" y="48"/>
                    <a:pt x="1" y="48"/>
                  </a:cubicBezTo>
                  <a:cubicBezTo>
                    <a:pt x="1" y="48"/>
                    <a:pt x="1" y="48"/>
                    <a:pt x="1" y="48"/>
                  </a:cubicBezTo>
                  <a:cubicBezTo>
                    <a:pt x="2" y="48"/>
                    <a:pt x="2" y="48"/>
                    <a:pt x="2" y="48"/>
                  </a:cubicBezTo>
                  <a:cubicBezTo>
                    <a:pt x="2" y="49"/>
                    <a:pt x="2" y="49"/>
                    <a:pt x="2" y="49"/>
                  </a:cubicBezTo>
                  <a:cubicBezTo>
                    <a:pt x="2" y="50"/>
                    <a:pt x="2" y="50"/>
                    <a:pt x="2" y="50"/>
                  </a:cubicBezTo>
                  <a:cubicBezTo>
                    <a:pt x="4" y="52"/>
                    <a:pt x="4" y="52"/>
                    <a:pt x="4" y="52"/>
                  </a:cubicBezTo>
                  <a:cubicBezTo>
                    <a:pt x="6" y="57"/>
                    <a:pt x="6" y="57"/>
                    <a:pt x="6" y="57"/>
                  </a:cubicBezTo>
                  <a:cubicBezTo>
                    <a:pt x="11" y="66"/>
                    <a:pt x="11" y="66"/>
                    <a:pt x="11" y="66"/>
                  </a:cubicBezTo>
                  <a:cubicBezTo>
                    <a:pt x="20" y="85"/>
                    <a:pt x="20" y="85"/>
                    <a:pt x="20" y="85"/>
                  </a:cubicBezTo>
                  <a:cubicBezTo>
                    <a:pt x="24" y="82"/>
                    <a:pt x="29" y="80"/>
                    <a:pt x="33" y="78"/>
                  </a:cubicBezTo>
                  <a:cubicBezTo>
                    <a:pt x="33" y="82"/>
                    <a:pt x="33" y="86"/>
                    <a:pt x="33" y="90"/>
                  </a:cubicBezTo>
                  <a:cubicBezTo>
                    <a:pt x="33" y="90"/>
                    <a:pt x="33" y="90"/>
                    <a:pt x="33" y="90"/>
                  </a:cubicBezTo>
                  <a:cubicBezTo>
                    <a:pt x="33" y="90"/>
                    <a:pt x="34" y="90"/>
                    <a:pt x="35" y="90"/>
                  </a:cubicBezTo>
                  <a:cubicBezTo>
                    <a:pt x="37" y="171"/>
                    <a:pt x="37" y="171"/>
                    <a:pt x="37" y="171"/>
                  </a:cubicBezTo>
                  <a:cubicBezTo>
                    <a:pt x="60" y="171"/>
                    <a:pt x="60" y="171"/>
                    <a:pt x="60" y="171"/>
                  </a:cubicBezTo>
                  <a:cubicBezTo>
                    <a:pt x="61" y="161"/>
                    <a:pt x="61" y="148"/>
                    <a:pt x="61" y="134"/>
                  </a:cubicBezTo>
                  <a:cubicBezTo>
                    <a:pt x="58" y="127"/>
                    <a:pt x="56" y="118"/>
                    <a:pt x="56" y="110"/>
                  </a:cubicBezTo>
                  <a:cubicBezTo>
                    <a:pt x="56" y="74"/>
                    <a:pt x="84" y="44"/>
                    <a:pt x="120" y="42"/>
                  </a:cubicBezTo>
                  <a:close/>
                  <a:moveTo>
                    <a:pt x="89" y="33"/>
                  </a:moveTo>
                  <a:cubicBezTo>
                    <a:pt x="89" y="31"/>
                    <a:pt x="89" y="29"/>
                    <a:pt x="89" y="27"/>
                  </a:cubicBezTo>
                  <a:cubicBezTo>
                    <a:pt x="93" y="31"/>
                    <a:pt x="93" y="31"/>
                    <a:pt x="93" y="31"/>
                  </a:cubicBezTo>
                  <a:cubicBezTo>
                    <a:pt x="96" y="33"/>
                    <a:pt x="96" y="33"/>
                    <a:pt x="96" y="33"/>
                  </a:cubicBezTo>
                  <a:cubicBezTo>
                    <a:pt x="75" y="45"/>
                    <a:pt x="75" y="45"/>
                    <a:pt x="75" y="45"/>
                  </a:cubicBezTo>
                  <a:cubicBezTo>
                    <a:pt x="74" y="42"/>
                    <a:pt x="74" y="42"/>
                    <a:pt x="74" y="42"/>
                  </a:cubicBezTo>
                  <a:lnTo>
                    <a:pt x="89" y="33"/>
                  </a:lnTo>
                  <a:close/>
                  <a:moveTo>
                    <a:pt x="33" y="60"/>
                  </a:moveTo>
                  <a:cubicBezTo>
                    <a:pt x="30" y="55"/>
                    <a:pt x="30" y="55"/>
                    <a:pt x="30" y="55"/>
                  </a:cubicBezTo>
                  <a:cubicBezTo>
                    <a:pt x="25" y="46"/>
                    <a:pt x="25" y="46"/>
                    <a:pt x="25" y="46"/>
                  </a:cubicBezTo>
                  <a:cubicBezTo>
                    <a:pt x="24" y="44"/>
                    <a:pt x="24" y="44"/>
                    <a:pt x="24" y="44"/>
                  </a:cubicBezTo>
                  <a:cubicBezTo>
                    <a:pt x="34" y="31"/>
                    <a:pt x="34" y="31"/>
                    <a:pt x="34" y="31"/>
                  </a:cubicBezTo>
                  <a:cubicBezTo>
                    <a:pt x="34" y="41"/>
                    <a:pt x="33" y="5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0" name="Freeform 304"/>
            <p:cNvSpPr/>
            <p:nvPr/>
          </p:nvSpPr>
          <p:spPr bwMode="auto">
            <a:xfrm>
              <a:off x="2897909" y="4668827"/>
              <a:ext cx="60720" cy="74816"/>
            </a:xfrm>
            <a:custGeom>
              <a:avLst/>
              <a:gdLst>
                <a:gd name="T0" fmla="*/ 0 w 24"/>
                <a:gd name="T1" fmla="*/ 0 h 29"/>
                <a:gd name="T2" fmla="*/ 1 w 24"/>
                <a:gd name="T3" fmla="*/ 29 h 29"/>
                <a:gd name="T4" fmla="*/ 24 w 24"/>
                <a:gd name="T5" fmla="*/ 29 h 29"/>
                <a:gd name="T6" fmla="*/ 24 w 24"/>
                <a:gd name="T7" fmla="*/ 26 h 29"/>
                <a:gd name="T8" fmla="*/ 0 w 24"/>
                <a:gd name="T9" fmla="*/ 0 h 29"/>
              </a:gdLst>
              <a:ahLst/>
              <a:cxnLst>
                <a:cxn ang="0">
                  <a:pos x="T0" y="T1"/>
                </a:cxn>
                <a:cxn ang="0">
                  <a:pos x="T2" y="T3"/>
                </a:cxn>
                <a:cxn ang="0">
                  <a:pos x="T4" y="T5"/>
                </a:cxn>
                <a:cxn ang="0">
                  <a:pos x="T6" y="T7"/>
                </a:cxn>
                <a:cxn ang="0">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1" name="Freeform 305"/>
            <p:cNvSpPr/>
            <p:nvPr/>
          </p:nvSpPr>
          <p:spPr bwMode="auto">
            <a:xfrm>
              <a:off x="3035614" y="4422694"/>
              <a:ext cx="54214" cy="41203"/>
            </a:xfrm>
            <a:custGeom>
              <a:avLst/>
              <a:gdLst>
                <a:gd name="T0" fmla="*/ 43 w 50"/>
                <a:gd name="T1" fmla="*/ 0 h 38"/>
                <a:gd name="T2" fmla="*/ 36 w 50"/>
                <a:gd name="T3" fmla="*/ 0 h 38"/>
                <a:gd name="T4" fmla="*/ 14 w 50"/>
                <a:gd name="T5" fmla="*/ 0 h 38"/>
                <a:gd name="T6" fmla="*/ 7 w 50"/>
                <a:gd name="T7" fmla="*/ 0 h 38"/>
                <a:gd name="T8" fmla="*/ 0 w 50"/>
                <a:gd name="T9" fmla="*/ 38 h 38"/>
                <a:gd name="T10" fmla="*/ 14 w 50"/>
                <a:gd name="T11" fmla="*/ 38 h 38"/>
                <a:gd name="T12" fmla="*/ 36 w 50"/>
                <a:gd name="T13" fmla="*/ 38 h 38"/>
                <a:gd name="T14" fmla="*/ 50 w 50"/>
                <a:gd name="T15" fmla="*/ 38 h 38"/>
                <a:gd name="T16" fmla="*/ 43 w 50"/>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8">
                  <a:moveTo>
                    <a:pt x="43" y="0"/>
                  </a:moveTo>
                  <a:lnTo>
                    <a:pt x="36" y="0"/>
                  </a:lnTo>
                  <a:lnTo>
                    <a:pt x="14" y="0"/>
                  </a:lnTo>
                  <a:lnTo>
                    <a:pt x="7" y="0"/>
                  </a:lnTo>
                  <a:lnTo>
                    <a:pt x="0" y="38"/>
                  </a:lnTo>
                  <a:lnTo>
                    <a:pt x="14" y="38"/>
                  </a:lnTo>
                  <a:lnTo>
                    <a:pt x="36" y="38"/>
                  </a:lnTo>
                  <a:lnTo>
                    <a:pt x="50" y="38"/>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2" name="Freeform 306"/>
            <p:cNvSpPr/>
            <p:nvPr/>
          </p:nvSpPr>
          <p:spPr bwMode="auto">
            <a:xfrm>
              <a:off x="2964051" y="4430285"/>
              <a:ext cx="61805" cy="59636"/>
            </a:xfrm>
            <a:custGeom>
              <a:avLst/>
              <a:gdLst>
                <a:gd name="T0" fmla="*/ 33 w 57"/>
                <a:gd name="T1" fmla="*/ 0 h 55"/>
                <a:gd name="T2" fmla="*/ 26 w 57"/>
                <a:gd name="T3" fmla="*/ 5 h 55"/>
                <a:gd name="T4" fmla="*/ 7 w 57"/>
                <a:gd name="T5" fmla="*/ 14 h 55"/>
                <a:gd name="T6" fmla="*/ 0 w 57"/>
                <a:gd name="T7" fmla="*/ 19 h 55"/>
                <a:gd name="T8" fmla="*/ 14 w 57"/>
                <a:gd name="T9" fmla="*/ 55 h 55"/>
                <a:gd name="T10" fmla="*/ 28 w 57"/>
                <a:gd name="T11" fmla="*/ 47 h 55"/>
                <a:gd name="T12" fmla="*/ 45 w 57"/>
                <a:gd name="T13" fmla="*/ 38 h 55"/>
                <a:gd name="T14" fmla="*/ 57 w 57"/>
                <a:gd name="T15" fmla="*/ 31 h 55"/>
                <a:gd name="T16" fmla="*/ 33 w 5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33" y="0"/>
                  </a:moveTo>
                  <a:lnTo>
                    <a:pt x="26" y="5"/>
                  </a:lnTo>
                  <a:lnTo>
                    <a:pt x="7" y="14"/>
                  </a:lnTo>
                  <a:lnTo>
                    <a:pt x="0" y="19"/>
                  </a:lnTo>
                  <a:lnTo>
                    <a:pt x="14" y="55"/>
                  </a:lnTo>
                  <a:lnTo>
                    <a:pt x="28" y="47"/>
                  </a:lnTo>
                  <a:lnTo>
                    <a:pt x="45" y="38"/>
                  </a:lnTo>
                  <a:lnTo>
                    <a:pt x="57" y="31"/>
                  </a:lnTo>
                  <a:lnTo>
                    <a:pt x="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3" name="Freeform 307"/>
            <p:cNvSpPr/>
            <p:nvPr/>
          </p:nvSpPr>
          <p:spPr bwMode="auto">
            <a:xfrm>
              <a:off x="2909837" y="4479077"/>
              <a:ext cx="61805" cy="61805"/>
            </a:xfrm>
            <a:custGeom>
              <a:avLst/>
              <a:gdLst>
                <a:gd name="T0" fmla="*/ 19 w 57"/>
                <a:gd name="T1" fmla="*/ 0 h 57"/>
                <a:gd name="T2" fmla="*/ 15 w 57"/>
                <a:gd name="T3" fmla="*/ 7 h 57"/>
                <a:gd name="T4" fmla="*/ 5 w 57"/>
                <a:gd name="T5" fmla="*/ 26 h 57"/>
                <a:gd name="T6" fmla="*/ 0 w 57"/>
                <a:gd name="T7" fmla="*/ 33 h 57"/>
                <a:gd name="T8" fmla="*/ 31 w 57"/>
                <a:gd name="T9" fmla="*/ 57 h 57"/>
                <a:gd name="T10" fmla="*/ 38 w 57"/>
                <a:gd name="T11" fmla="*/ 45 h 57"/>
                <a:gd name="T12" fmla="*/ 50 w 57"/>
                <a:gd name="T13" fmla="*/ 26 h 57"/>
                <a:gd name="T14" fmla="*/ 57 w 57"/>
                <a:gd name="T15" fmla="*/ 14 h 57"/>
                <a:gd name="T16" fmla="*/ 19 w 57"/>
                <a:gd name="T1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19" y="0"/>
                  </a:moveTo>
                  <a:lnTo>
                    <a:pt x="15" y="7"/>
                  </a:lnTo>
                  <a:lnTo>
                    <a:pt x="5" y="26"/>
                  </a:lnTo>
                  <a:lnTo>
                    <a:pt x="0" y="33"/>
                  </a:lnTo>
                  <a:lnTo>
                    <a:pt x="31" y="57"/>
                  </a:lnTo>
                  <a:lnTo>
                    <a:pt x="38" y="45"/>
                  </a:lnTo>
                  <a:lnTo>
                    <a:pt x="50" y="26"/>
                  </a:lnTo>
                  <a:lnTo>
                    <a:pt x="57" y="14"/>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4" name="Freeform 308"/>
            <p:cNvSpPr/>
            <p:nvPr/>
          </p:nvSpPr>
          <p:spPr bwMode="auto">
            <a:xfrm>
              <a:off x="2897909" y="4550640"/>
              <a:ext cx="40119" cy="52046"/>
            </a:xfrm>
            <a:custGeom>
              <a:avLst/>
              <a:gdLst>
                <a:gd name="T0" fmla="*/ 0 w 37"/>
                <a:gd name="T1" fmla="*/ 5 h 48"/>
                <a:gd name="T2" fmla="*/ 0 w 37"/>
                <a:gd name="T3" fmla="*/ 14 h 48"/>
                <a:gd name="T4" fmla="*/ 0 w 37"/>
                <a:gd name="T5" fmla="*/ 33 h 48"/>
                <a:gd name="T6" fmla="*/ 0 w 37"/>
                <a:gd name="T7" fmla="*/ 43 h 48"/>
                <a:gd name="T8" fmla="*/ 37 w 37"/>
                <a:gd name="T9" fmla="*/ 48 h 48"/>
                <a:gd name="T10" fmla="*/ 37 w 37"/>
                <a:gd name="T11" fmla="*/ 33 h 48"/>
                <a:gd name="T12" fmla="*/ 37 w 37"/>
                <a:gd name="T13" fmla="*/ 14 h 48"/>
                <a:gd name="T14" fmla="*/ 37 w 37"/>
                <a:gd name="T15" fmla="*/ 0 h 48"/>
                <a:gd name="T16" fmla="*/ 0 w 37"/>
                <a:gd name="T1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8">
                  <a:moveTo>
                    <a:pt x="0" y="5"/>
                  </a:moveTo>
                  <a:lnTo>
                    <a:pt x="0" y="14"/>
                  </a:lnTo>
                  <a:lnTo>
                    <a:pt x="0" y="33"/>
                  </a:lnTo>
                  <a:lnTo>
                    <a:pt x="0" y="43"/>
                  </a:lnTo>
                  <a:lnTo>
                    <a:pt x="37" y="48"/>
                  </a:lnTo>
                  <a:lnTo>
                    <a:pt x="37" y="33"/>
                  </a:lnTo>
                  <a:lnTo>
                    <a:pt x="37" y="14"/>
                  </a:lnTo>
                  <a:lnTo>
                    <a:pt x="37"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5" name="Freeform 309"/>
            <p:cNvSpPr/>
            <p:nvPr/>
          </p:nvSpPr>
          <p:spPr bwMode="auto">
            <a:xfrm>
              <a:off x="2905500" y="4612444"/>
              <a:ext cx="58551" cy="61805"/>
            </a:xfrm>
            <a:custGeom>
              <a:avLst/>
              <a:gdLst>
                <a:gd name="T0" fmla="*/ 0 w 54"/>
                <a:gd name="T1" fmla="*/ 26 h 57"/>
                <a:gd name="T2" fmla="*/ 4 w 54"/>
                <a:gd name="T3" fmla="*/ 33 h 57"/>
                <a:gd name="T4" fmla="*/ 14 w 54"/>
                <a:gd name="T5" fmla="*/ 50 h 57"/>
                <a:gd name="T6" fmla="*/ 19 w 54"/>
                <a:gd name="T7" fmla="*/ 57 h 57"/>
                <a:gd name="T8" fmla="*/ 54 w 54"/>
                <a:gd name="T9" fmla="*/ 43 h 57"/>
                <a:gd name="T10" fmla="*/ 47 w 54"/>
                <a:gd name="T11" fmla="*/ 31 h 57"/>
                <a:gd name="T12" fmla="*/ 37 w 54"/>
                <a:gd name="T13" fmla="*/ 14 h 57"/>
                <a:gd name="T14" fmla="*/ 30 w 54"/>
                <a:gd name="T15" fmla="*/ 0 h 57"/>
                <a:gd name="T16" fmla="*/ 0 w 54"/>
                <a:gd name="T17"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0" y="26"/>
                  </a:moveTo>
                  <a:lnTo>
                    <a:pt x="4" y="33"/>
                  </a:lnTo>
                  <a:lnTo>
                    <a:pt x="14" y="50"/>
                  </a:lnTo>
                  <a:lnTo>
                    <a:pt x="19" y="57"/>
                  </a:lnTo>
                  <a:lnTo>
                    <a:pt x="54" y="43"/>
                  </a:lnTo>
                  <a:lnTo>
                    <a:pt x="47" y="31"/>
                  </a:lnTo>
                  <a:lnTo>
                    <a:pt x="37" y="14"/>
                  </a:lnTo>
                  <a:lnTo>
                    <a:pt x="30" y="0"/>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6" name="Freeform 310"/>
            <p:cNvSpPr/>
            <p:nvPr/>
          </p:nvSpPr>
          <p:spPr bwMode="auto">
            <a:xfrm>
              <a:off x="2954292" y="4668827"/>
              <a:ext cx="60720" cy="58551"/>
            </a:xfrm>
            <a:custGeom>
              <a:avLst/>
              <a:gdLst>
                <a:gd name="T0" fmla="*/ 0 w 56"/>
                <a:gd name="T1" fmla="*/ 35 h 54"/>
                <a:gd name="T2" fmla="*/ 7 w 56"/>
                <a:gd name="T3" fmla="*/ 40 h 54"/>
                <a:gd name="T4" fmla="*/ 26 w 56"/>
                <a:gd name="T5" fmla="*/ 50 h 54"/>
                <a:gd name="T6" fmla="*/ 30 w 56"/>
                <a:gd name="T7" fmla="*/ 54 h 54"/>
                <a:gd name="T8" fmla="*/ 56 w 56"/>
                <a:gd name="T9" fmla="*/ 24 h 54"/>
                <a:gd name="T10" fmla="*/ 45 w 56"/>
                <a:gd name="T11" fmla="*/ 17 h 54"/>
                <a:gd name="T12" fmla="*/ 26 w 56"/>
                <a:gd name="T13" fmla="*/ 7 h 54"/>
                <a:gd name="T14" fmla="*/ 14 w 56"/>
                <a:gd name="T15" fmla="*/ 0 h 54"/>
                <a:gd name="T16" fmla="*/ 0 w 56"/>
                <a:gd name="T1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0" y="35"/>
                  </a:moveTo>
                  <a:lnTo>
                    <a:pt x="7" y="40"/>
                  </a:lnTo>
                  <a:lnTo>
                    <a:pt x="26" y="50"/>
                  </a:lnTo>
                  <a:lnTo>
                    <a:pt x="30" y="54"/>
                  </a:lnTo>
                  <a:lnTo>
                    <a:pt x="56" y="24"/>
                  </a:lnTo>
                  <a:lnTo>
                    <a:pt x="45" y="17"/>
                  </a:lnTo>
                  <a:lnTo>
                    <a:pt x="26" y="7"/>
                  </a:lnTo>
                  <a:lnTo>
                    <a:pt x="14" y="0"/>
                  </a:lnTo>
                  <a:lnTo>
                    <a:pt x="0"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7" name="Freeform 311"/>
            <p:cNvSpPr/>
            <p:nvPr/>
          </p:nvSpPr>
          <p:spPr bwMode="auto">
            <a:xfrm>
              <a:off x="3022602" y="4699187"/>
              <a:ext cx="54214" cy="44456"/>
            </a:xfrm>
            <a:custGeom>
              <a:avLst/>
              <a:gdLst>
                <a:gd name="T0" fmla="*/ 8 w 50"/>
                <a:gd name="T1" fmla="*/ 41 h 41"/>
                <a:gd name="T2" fmla="*/ 15 w 50"/>
                <a:gd name="T3" fmla="*/ 41 h 41"/>
                <a:gd name="T4" fmla="*/ 36 w 50"/>
                <a:gd name="T5" fmla="*/ 41 h 41"/>
                <a:gd name="T6" fmla="*/ 43 w 50"/>
                <a:gd name="T7" fmla="*/ 41 h 41"/>
                <a:gd name="T8" fmla="*/ 50 w 50"/>
                <a:gd name="T9" fmla="*/ 0 h 41"/>
                <a:gd name="T10" fmla="*/ 36 w 50"/>
                <a:gd name="T11" fmla="*/ 0 h 41"/>
                <a:gd name="T12" fmla="*/ 15 w 50"/>
                <a:gd name="T13" fmla="*/ 0 h 41"/>
                <a:gd name="T14" fmla="*/ 0 w 50"/>
                <a:gd name="T15" fmla="*/ 0 h 41"/>
                <a:gd name="T16" fmla="*/ 8 w 50"/>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1">
                  <a:moveTo>
                    <a:pt x="8" y="41"/>
                  </a:moveTo>
                  <a:lnTo>
                    <a:pt x="15" y="41"/>
                  </a:lnTo>
                  <a:lnTo>
                    <a:pt x="36" y="41"/>
                  </a:lnTo>
                  <a:lnTo>
                    <a:pt x="43" y="41"/>
                  </a:lnTo>
                  <a:lnTo>
                    <a:pt x="50" y="0"/>
                  </a:lnTo>
                  <a:lnTo>
                    <a:pt x="36" y="0"/>
                  </a:lnTo>
                  <a:lnTo>
                    <a:pt x="15" y="0"/>
                  </a:lnTo>
                  <a:lnTo>
                    <a:pt x="0" y="0"/>
                  </a:lnTo>
                  <a:lnTo>
                    <a:pt x="8"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8" name="Freeform 312"/>
            <p:cNvSpPr/>
            <p:nvPr/>
          </p:nvSpPr>
          <p:spPr bwMode="auto">
            <a:xfrm>
              <a:off x="3087659" y="4674248"/>
              <a:ext cx="60720" cy="58551"/>
            </a:xfrm>
            <a:custGeom>
              <a:avLst/>
              <a:gdLst>
                <a:gd name="T0" fmla="*/ 26 w 56"/>
                <a:gd name="T1" fmla="*/ 54 h 54"/>
                <a:gd name="T2" fmla="*/ 30 w 56"/>
                <a:gd name="T3" fmla="*/ 52 h 54"/>
                <a:gd name="T4" fmla="*/ 49 w 56"/>
                <a:gd name="T5" fmla="*/ 40 h 54"/>
                <a:gd name="T6" fmla="*/ 56 w 56"/>
                <a:gd name="T7" fmla="*/ 38 h 54"/>
                <a:gd name="T8" fmla="*/ 42 w 56"/>
                <a:gd name="T9" fmla="*/ 0 h 54"/>
                <a:gd name="T10" fmla="*/ 30 w 56"/>
                <a:gd name="T11" fmla="*/ 7 h 54"/>
                <a:gd name="T12" fmla="*/ 11 w 56"/>
                <a:gd name="T13" fmla="*/ 19 h 54"/>
                <a:gd name="T14" fmla="*/ 0 w 56"/>
                <a:gd name="T15" fmla="*/ 26 h 54"/>
                <a:gd name="T16" fmla="*/ 26 w 56"/>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26" y="54"/>
                  </a:moveTo>
                  <a:lnTo>
                    <a:pt x="30" y="52"/>
                  </a:lnTo>
                  <a:lnTo>
                    <a:pt x="49" y="40"/>
                  </a:lnTo>
                  <a:lnTo>
                    <a:pt x="56" y="38"/>
                  </a:lnTo>
                  <a:lnTo>
                    <a:pt x="42" y="0"/>
                  </a:lnTo>
                  <a:lnTo>
                    <a:pt x="30" y="7"/>
                  </a:lnTo>
                  <a:lnTo>
                    <a:pt x="11" y="19"/>
                  </a:lnTo>
                  <a:lnTo>
                    <a:pt x="0" y="26"/>
                  </a:lnTo>
                  <a:lnTo>
                    <a:pt x="26"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9" name="Freeform 313"/>
            <p:cNvSpPr/>
            <p:nvPr/>
          </p:nvSpPr>
          <p:spPr bwMode="auto">
            <a:xfrm>
              <a:off x="3144042" y="4625456"/>
              <a:ext cx="58551" cy="58551"/>
            </a:xfrm>
            <a:custGeom>
              <a:avLst/>
              <a:gdLst>
                <a:gd name="T0" fmla="*/ 35 w 54"/>
                <a:gd name="T1" fmla="*/ 54 h 54"/>
                <a:gd name="T2" fmla="*/ 40 w 54"/>
                <a:gd name="T3" fmla="*/ 47 h 54"/>
                <a:gd name="T4" fmla="*/ 49 w 54"/>
                <a:gd name="T5" fmla="*/ 31 h 54"/>
                <a:gd name="T6" fmla="*/ 54 w 54"/>
                <a:gd name="T7" fmla="*/ 23 h 54"/>
                <a:gd name="T8" fmla="*/ 23 w 54"/>
                <a:gd name="T9" fmla="*/ 0 h 54"/>
                <a:gd name="T10" fmla="*/ 16 w 54"/>
                <a:gd name="T11" fmla="*/ 12 h 54"/>
                <a:gd name="T12" fmla="*/ 7 w 54"/>
                <a:gd name="T13" fmla="*/ 28 h 54"/>
                <a:gd name="T14" fmla="*/ 0 w 54"/>
                <a:gd name="T15" fmla="*/ 40 h 54"/>
                <a:gd name="T16" fmla="*/ 35 w 54"/>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35" y="54"/>
                  </a:moveTo>
                  <a:lnTo>
                    <a:pt x="40" y="47"/>
                  </a:lnTo>
                  <a:lnTo>
                    <a:pt x="49" y="31"/>
                  </a:lnTo>
                  <a:lnTo>
                    <a:pt x="54" y="23"/>
                  </a:lnTo>
                  <a:lnTo>
                    <a:pt x="23" y="0"/>
                  </a:lnTo>
                  <a:lnTo>
                    <a:pt x="16" y="12"/>
                  </a:lnTo>
                  <a:lnTo>
                    <a:pt x="7" y="28"/>
                  </a:lnTo>
                  <a:lnTo>
                    <a:pt x="0" y="40"/>
                  </a:lnTo>
                  <a:lnTo>
                    <a:pt x="35"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0" name="Freeform 314"/>
            <p:cNvSpPr/>
            <p:nvPr/>
          </p:nvSpPr>
          <p:spPr bwMode="auto">
            <a:xfrm>
              <a:off x="3174402" y="4563651"/>
              <a:ext cx="43371" cy="50962"/>
            </a:xfrm>
            <a:custGeom>
              <a:avLst/>
              <a:gdLst>
                <a:gd name="T0" fmla="*/ 40 w 40"/>
                <a:gd name="T1" fmla="*/ 43 h 47"/>
                <a:gd name="T2" fmla="*/ 40 w 40"/>
                <a:gd name="T3" fmla="*/ 33 h 47"/>
                <a:gd name="T4" fmla="*/ 40 w 40"/>
                <a:gd name="T5" fmla="*/ 14 h 47"/>
                <a:gd name="T6" fmla="*/ 40 w 40"/>
                <a:gd name="T7" fmla="*/ 5 h 47"/>
                <a:gd name="T8" fmla="*/ 0 w 40"/>
                <a:gd name="T9" fmla="*/ 0 h 47"/>
                <a:gd name="T10" fmla="*/ 0 w 40"/>
                <a:gd name="T11" fmla="*/ 14 h 47"/>
                <a:gd name="T12" fmla="*/ 0 w 40"/>
                <a:gd name="T13" fmla="*/ 33 h 47"/>
                <a:gd name="T14" fmla="*/ 0 w 40"/>
                <a:gd name="T15" fmla="*/ 47 h 47"/>
                <a:gd name="T16" fmla="*/ 40 w 40"/>
                <a:gd name="T17"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40" y="43"/>
                  </a:moveTo>
                  <a:lnTo>
                    <a:pt x="40" y="33"/>
                  </a:lnTo>
                  <a:lnTo>
                    <a:pt x="40" y="14"/>
                  </a:lnTo>
                  <a:lnTo>
                    <a:pt x="40" y="5"/>
                  </a:lnTo>
                  <a:lnTo>
                    <a:pt x="0" y="0"/>
                  </a:lnTo>
                  <a:lnTo>
                    <a:pt x="0" y="14"/>
                  </a:lnTo>
                  <a:lnTo>
                    <a:pt x="0" y="33"/>
                  </a:lnTo>
                  <a:lnTo>
                    <a:pt x="0" y="47"/>
                  </a:lnTo>
                  <a:lnTo>
                    <a:pt x="4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1" name="Freeform 315"/>
            <p:cNvSpPr/>
            <p:nvPr/>
          </p:nvSpPr>
          <p:spPr bwMode="auto">
            <a:xfrm>
              <a:off x="3148379" y="4492088"/>
              <a:ext cx="59636" cy="58551"/>
            </a:xfrm>
            <a:custGeom>
              <a:avLst/>
              <a:gdLst>
                <a:gd name="T0" fmla="*/ 55 w 55"/>
                <a:gd name="T1" fmla="*/ 31 h 54"/>
                <a:gd name="T2" fmla="*/ 52 w 55"/>
                <a:gd name="T3" fmla="*/ 24 h 54"/>
                <a:gd name="T4" fmla="*/ 40 w 55"/>
                <a:gd name="T5" fmla="*/ 7 h 54"/>
                <a:gd name="T6" fmla="*/ 38 w 55"/>
                <a:gd name="T7" fmla="*/ 0 h 54"/>
                <a:gd name="T8" fmla="*/ 0 w 55"/>
                <a:gd name="T9" fmla="*/ 14 h 54"/>
                <a:gd name="T10" fmla="*/ 7 w 55"/>
                <a:gd name="T11" fmla="*/ 26 h 54"/>
                <a:gd name="T12" fmla="*/ 17 w 55"/>
                <a:gd name="T13" fmla="*/ 42 h 54"/>
                <a:gd name="T14" fmla="*/ 24 w 55"/>
                <a:gd name="T15" fmla="*/ 54 h 54"/>
                <a:gd name="T16" fmla="*/ 55 w 55"/>
                <a:gd name="T1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4">
                  <a:moveTo>
                    <a:pt x="55" y="31"/>
                  </a:moveTo>
                  <a:lnTo>
                    <a:pt x="52" y="24"/>
                  </a:lnTo>
                  <a:lnTo>
                    <a:pt x="40" y="7"/>
                  </a:lnTo>
                  <a:lnTo>
                    <a:pt x="38" y="0"/>
                  </a:lnTo>
                  <a:lnTo>
                    <a:pt x="0" y="14"/>
                  </a:lnTo>
                  <a:lnTo>
                    <a:pt x="7" y="26"/>
                  </a:lnTo>
                  <a:lnTo>
                    <a:pt x="17" y="42"/>
                  </a:lnTo>
                  <a:lnTo>
                    <a:pt x="24" y="54"/>
                  </a:lnTo>
                  <a:lnTo>
                    <a:pt x="55"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2" name="Freeform 316"/>
            <p:cNvSpPr/>
            <p:nvPr/>
          </p:nvSpPr>
          <p:spPr bwMode="auto">
            <a:xfrm>
              <a:off x="3097418" y="4437874"/>
              <a:ext cx="61805" cy="59636"/>
            </a:xfrm>
            <a:custGeom>
              <a:avLst/>
              <a:gdLst>
                <a:gd name="T0" fmla="*/ 57 w 57"/>
                <a:gd name="T1" fmla="*/ 17 h 55"/>
                <a:gd name="T2" fmla="*/ 50 w 57"/>
                <a:gd name="T3" fmla="*/ 14 h 55"/>
                <a:gd name="T4" fmla="*/ 33 w 57"/>
                <a:gd name="T5" fmla="*/ 3 h 55"/>
                <a:gd name="T6" fmla="*/ 26 w 57"/>
                <a:gd name="T7" fmla="*/ 0 h 55"/>
                <a:gd name="T8" fmla="*/ 0 w 57"/>
                <a:gd name="T9" fmla="*/ 31 h 55"/>
                <a:gd name="T10" fmla="*/ 14 w 57"/>
                <a:gd name="T11" fmla="*/ 38 h 55"/>
                <a:gd name="T12" fmla="*/ 31 w 57"/>
                <a:gd name="T13" fmla="*/ 48 h 55"/>
                <a:gd name="T14" fmla="*/ 43 w 57"/>
                <a:gd name="T15" fmla="*/ 55 h 55"/>
                <a:gd name="T16" fmla="*/ 57 w 57"/>
                <a:gd name="T17"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57" y="17"/>
                  </a:moveTo>
                  <a:lnTo>
                    <a:pt x="50" y="14"/>
                  </a:lnTo>
                  <a:lnTo>
                    <a:pt x="33" y="3"/>
                  </a:lnTo>
                  <a:lnTo>
                    <a:pt x="26" y="0"/>
                  </a:lnTo>
                  <a:lnTo>
                    <a:pt x="0" y="31"/>
                  </a:lnTo>
                  <a:lnTo>
                    <a:pt x="14" y="38"/>
                  </a:lnTo>
                  <a:lnTo>
                    <a:pt x="31" y="48"/>
                  </a:lnTo>
                  <a:lnTo>
                    <a:pt x="43" y="55"/>
                  </a:lnTo>
                  <a:lnTo>
                    <a:pt x="5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3" name="Freeform 317"/>
            <p:cNvSpPr>
              <a:spLocks noEditPoints="1"/>
            </p:cNvSpPr>
            <p:nvPr/>
          </p:nvSpPr>
          <p:spPr bwMode="auto">
            <a:xfrm>
              <a:off x="2926101" y="4448717"/>
              <a:ext cx="263481" cy="266734"/>
            </a:xfrm>
            <a:custGeom>
              <a:avLst/>
              <a:gdLst>
                <a:gd name="T0" fmla="*/ 51 w 103"/>
                <a:gd name="T1" fmla="*/ 104 h 104"/>
                <a:gd name="T2" fmla="*/ 0 w 103"/>
                <a:gd name="T3" fmla="*/ 52 h 104"/>
                <a:gd name="T4" fmla="*/ 51 w 103"/>
                <a:gd name="T5" fmla="*/ 0 h 104"/>
                <a:gd name="T6" fmla="*/ 103 w 103"/>
                <a:gd name="T7" fmla="*/ 52 h 104"/>
                <a:gd name="T8" fmla="*/ 51 w 103"/>
                <a:gd name="T9" fmla="*/ 104 h 104"/>
                <a:gd name="T10" fmla="*/ 51 w 103"/>
                <a:gd name="T11" fmla="*/ 16 h 104"/>
                <a:gd name="T12" fmla="*/ 15 w 103"/>
                <a:gd name="T13" fmla="*/ 52 h 104"/>
                <a:gd name="T14" fmla="*/ 51 w 103"/>
                <a:gd name="T15" fmla="*/ 89 h 104"/>
                <a:gd name="T16" fmla="*/ 87 w 103"/>
                <a:gd name="T17" fmla="*/ 52 h 104"/>
                <a:gd name="T18" fmla="*/ 51 w 103"/>
                <a:gd name="T1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4">
                  <a:moveTo>
                    <a:pt x="51" y="104"/>
                  </a:moveTo>
                  <a:cubicBezTo>
                    <a:pt x="23" y="104"/>
                    <a:pt x="0" y="81"/>
                    <a:pt x="0" y="52"/>
                  </a:cubicBezTo>
                  <a:cubicBezTo>
                    <a:pt x="0" y="24"/>
                    <a:pt x="23" y="0"/>
                    <a:pt x="51" y="0"/>
                  </a:cubicBezTo>
                  <a:cubicBezTo>
                    <a:pt x="80" y="0"/>
                    <a:pt x="103" y="24"/>
                    <a:pt x="103" y="52"/>
                  </a:cubicBezTo>
                  <a:cubicBezTo>
                    <a:pt x="103" y="81"/>
                    <a:pt x="80" y="104"/>
                    <a:pt x="51" y="104"/>
                  </a:cubicBezTo>
                  <a:close/>
                  <a:moveTo>
                    <a:pt x="51" y="16"/>
                  </a:moveTo>
                  <a:cubicBezTo>
                    <a:pt x="31" y="16"/>
                    <a:pt x="15" y="32"/>
                    <a:pt x="15" y="52"/>
                  </a:cubicBezTo>
                  <a:cubicBezTo>
                    <a:pt x="15" y="73"/>
                    <a:pt x="31" y="89"/>
                    <a:pt x="51" y="89"/>
                  </a:cubicBezTo>
                  <a:cubicBezTo>
                    <a:pt x="71" y="89"/>
                    <a:pt x="87" y="73"/>
                    <a:pt x="87" y="52"/>
                  </a:cubicBezTo>
                  <a:cubicBezTo>
                    <a:pt x="87" y="32"/>
                    <a:pt x="71" y="16"/>
                    <a:pt x="5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4" name="Oval 318"/>
            <p:cNvSpPr>
              <a:spLocks noChangeArrowheads="1"/>
            </p:cNvSpPr>
            <p:nvPr/>
          </p:nvSpPr>
          <p:spPr bwMode="auto">
            <a:xfrm>
              <a:off x="2999832" y="4525702"/>
              <a:ext cx="112766" cy="1127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95" name="组合 94"/>
          <p:cNvGrpSpPr/>
          <p:nvPr/>
        </p:nvGrpSpPr>
        <p:grpSpPr>
          <a:xfrm>
            <a:off x="5101966" y="3667619"/>
            <a:ext cx="472246" cy="321701"/>
            <a:chOff x="4895160" y="4287159"/>
            <a:chExt cx="571418" cy="389258"/>
          </a:xfrm>
          <a:solidFill>
            <a:schemeClr val="accent3"/>
          </a:solidFill>
        </p:grpSpPr>
        <p:sp>
          <p:nvSpPr>
            <p:cNvPr id="96" name="Freeform 327"/>
            <p:cNvSpPr>
              <a:spLocks noEditPoints="1"/>
            </p:cNvSpPr>
            <p:nvPr/>
          </p:nvSpPr>
          <p:spPr bwMode="auto">
            <a:xfrm>
              <a:off x="4895160" y="4287159"/>
              <a:ext cx="438051" cy="389258"/>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7" name="Rectangle 328"/>
            <p:cNvSpPr>
              <a:spLocks noChangeArrowheads="1"/>
            </p:cNvSpPr>
            <p:nvPr/>
          </p:nvSpPr>
          <p:spPr bwMode="auto">
            <a:xfrm>
              <a:off x="4953712" y="4417273"/>
              <a:ext cx="315527"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8" name="Rectangle 329"/>
            <p:cNvSpPr>
              <a:spLocks noChangeArrowheads="1"/>
            </p:cNvSpPr>
            <p:nvPr/>
          </p:nvSpPr>
          <p:spPr bwMode="auto">
            <a:xfrm>
              <a:off x="4953712" y="4501847"/>
              <a:ext cx="99754" cy="1051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9" name="Rectangle 330"/>
            <p:cNvSpPr>
              <a:spLocks noChangeArrowheads="1"/>
            </p:cNvSpPr>
            <p:nvPr/>
          </p:nvSpPr>
          <p:spPr bwMode="auto">
            <a:xfrm>
              <a:off x="5071899" y="4505100"/>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0" name="Rectangle 331"/>
            <p:cNvSpPr>
              <a:spLocks noChangeArrowheads="1"/>
            </p:cNvSpPr>
            <p:nvPr/>
          </p:nvSpPr>
          <p:spPr bwMode="auto">
            <a:xfrm>
              <a:off x="5071899" y="4548471"/>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1" name="Rectangle 332"/>
            <p:cNvSpPr>
              <a:spLocks noChangeArrowheads="1"/>
            </p:cNvSpPr>
            <p:nvPr/>
          </p:nvSpPr>
          <p:spPr bwMode="auto">
            <a:xfrm>
              <a:off x="5071899" y="4589674"/>
              <a:ext cx="107344"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2" name="Freeform 333"/>
            <p:cNvSpPr/>
            <p:nvPr/>
          </p:nvSpPr>
          <p:spPr bwMode="auto">
            <a:xfrm>
              <a:off x="5225867" y="4569073"/>
              <a:ext cx="40119" cy="41203"/>
            </a:xfrm>
            <a:custGeom>
              <a:avLst/>
              <a:gdLst>
                <a:gd name="T0" fmla="*/ 11 w 37"/>
                <a:gd name="T1" fmla="*/ 0 h 38"/>
                <a:gd name="T2" fmla="*/ 11 w 37"/>
                <a:gd name="T3" fmla="*/ 2 h 38"/>
                <a:gd name="T4" fmla="*/ 0 w 37"/>
                <a:gd name="T5" fmla="*/ 38 h 38"/>
                <a:gd name="T6" fmla="*/ 35 w 37"/>
                <a:gd name="T7" fmla="*/ 26 h 38"/>
                <a:gd name="T8" fmla="*/ 37 w 37"/>
                <a:gd name="T9" fmla="*/ 26 h 38"/>
                <a:gd name="T10" fmla="*/ 11 w 37"/>
                <a:gd name="T11" fmla="*/ 0 h 38"/>
              </a:gdLst>
              <a:ahLst/>
              <a:cxnLst>
                <a:cxn ang="0">
                  <a:pos x="T0" y="T1"/>
                </a:cxn>
                <a:cxn ang="0">
                  <a:pos x="T2" y="T3"/>
                </a:cxn>
                <a:cxn ang="0">
                  <a:pos x="T4" y="T5"/>
                </a:cxn>
                <a:cxn ang="0">
                  <a:pos x="T6" y="T7"/>
                </a:cxn>
                <a:cxn ang="0">
                  <a:pos x="T8" y="T9"/>
                </a:cxn>
                <a:cxn ang="0">
                  <a:pos x="T10" y="T11"/>
                </a:cxn>
              </a:cxnLst>
              <a:rect l="0" t="0" r="r" b="b"/>
              <a:pathLst>
                <a:path w="37" h="38">
                  <a:moveTo>
                    <a:pt x="11" y="0"/>
                  </a:moveTo>
                  <a:lnTo>
                    <a:pt x="11" y="2"/>
                  </a:lnTo>
                  <a:lnTo>
                    <a:pt x="0" y="38"/>
                  </a:lnTo>
                  <a:lnTo>
                    <a:pt x="35" y="26"/>
                  </a:lnTo>
                  <a:lnTo>
                    <a:pt x="37" y="26"/>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3" name="Freeform 334"/>
            <p:cNvSpPr/>
            <p:nvPr/>
          </p:nvSpPr>
          <p:spPr bwMode="auto">
            <a:xfrm>
              <a:off x="5389594" y="4366311"/>
              <a:ext cx="76984" cy="79153"/>
            </a:xfrm>
            <a:custGeom>
              <a:avLst/>
              <a:gdLst>
                <a:gd name="T0" fmla="*/ 23 w 30"/>
                <a:gd name="T1" fmla="*/ 31 h 31"/>
                <a:gd name="T2" fmla="*/ 28 w 30"/>
                <a:gd name="T3" fmla="*/ 25 h 31"/>
                <a:gd name="T4" fmla="*/ 28 w 30"/>
                <a:gd name="T5" fmla="*/ 18 h 31"/>
                <a:gd name="T6" fmla="*/ 13 w 30"/>
                <a:gd name="T7" fmla="*/ 2 h 31"/>
                <a:gd name="T8" fmla="*/ 6 w 30"/>
                <a:gd name="T9" fmla="*/ 2 h 31"/>
                <a:gd name="T10" fmla="*/ 0 w 30"/>
                <a:gd name="T11" fmla="*/ 8 h 31"/>
                <a:gd name="T12" fmla="*/ 23 w 3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3" y="31"/>
                  </a:moveTo>
                  <a:cubicBezTo>
                    <a:pt x="28" y="25"/>
                    <a:pt x="28" y="25"/>
                    <a:pt x="28" y="25"/>
                  </a:cubicBezTo>
                  <a:cubicBezTo>
                    <a:pt x="30" y="23"/>
                    <a:pt x="30" y="20"/>
                    <a:pt x="28" y="18"/>
                  </a:cubicBezTo>
                  <a:cubicBezTo>
                    <a:pt x="13" y="2"/>
                    <a:pt x="13" y="2"/>
                    <a:pt x="13" y="2"/>
                  </a:cubicBezTo>
                  <a:cubicBezTo>
                    <a:pt x="11" y="0"/>
                    <a:pt x="8" y="0"/>
                    <a:pt x="6" y="2"/>
                  </a:cubicBezTo>
                  <a:cubicBezTo>
                    <a:pt x="0" y="8"/>
                    <a:pt x="0" y="8"/>
                    <a:pt x="0" y="8"/>
                  </a:cubicBezTo>
                  <a:lnTo>
                    <a:pt x="2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4" name="Freeform 335"/>
            <p:cNvSpPr/>
            <p:nvPr/>
          </p:nvSpPr>
          <p:spPr bwMode="auto">
            <a:xfrm>
              <a:off x="5258396" y="4394503"/>
              <a:ext cx="182160" cy="182160"/>
            </a:xfrm>
            <a:custGeom>
              <a:avLst/>
              <a:gdLst>
                <a:gd name="T0" fmla="*/ 49 w 71"/>
                <a:gd name="T1" fmla="*/ 0 h 71"/>
                <a:gd name="T2" fmla="*/ 48 w 71"/>
                <a:gd name="T3" fmla="*/ 0 h 71"/>
                <a:gd name="T4" fmla="*/ 2 w 71"/>
                <a:gd name="T5" fmla="*/ 47 h 71"/>
                <a:gd name="T6" fmla="*/ 2 w 71"/>
                <a:gd name="T7" fmla="*/ 54 h 71"/>
                <a:gd name="T8" fmla="*/ 2 w 71"/>
                <a:gd name="T9" fmla="*/ 55 h 71"/>
                <a:gd name="T10" fmla="*/ 8 w 71"/>
                <a:gd name="T11" fmla="*/ 56 h 71"/>
                <a:gd name="T12" fmla="*/ 9 w 71"/>
                <a:gd name="T13" fmla="*/ 62 h 71"/>
                <a:gd name="T14" fmla="*/ 9 w 71"/>
                <a:gd name="T15" fmla="*/ 62 h 71"/>
                <a:gd name="T16" fmla="*/ 15 w 71"/>
                <a:gd name="T17" fmla="*/ 63 h 71"/>
                <a:gd name="T18" fmla="*/ 16 w 71"/>
                <a:gd name="T19" fmla="*/ 69 h 71"/>
                <a:gd name="T20" fmla="*/ 17 w 71"/>
                <a:gd name="T21" fmla="*/ 69 h 71"/>
                <a:gd name="T22" fmla="*/ 24 w 71"/>
                <a:gd name="T23" fmla="*/ 69 h 71"/>
                <a:gd name="T24" fmla="*/ 71 w 71"/>
                <a:gd name="T25" fmla="*/ 23 h 71"/>
                <a:gd name="T26" fmla="*/ 71 w 71"/>
                <a:gd name="T27" fmla="*/ 22 h 71"/>
                <a:gd name="T28" fmla="*/ 49 w 71"/>
                <a:gd name="T2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1">
                  <a:moveTo>
                    <a:pt x="49" y="0"/>
                  </a:moveTo>
                  <a:cubicBezTo>
                    <a:pt x="49" y="0"/>
                    <a:pt x="48" y="0"/>
                    <a:pt x="48" y="0"/>
                  </a:cubicBezTo>
                  <a:cubicBezTo>
                    <a:pt x="2" y="47"/>
                    <a:pt x="2" y="47"/>
                    <a:pt x="2" y="47"/>
                  </a:cubicBezTo>
                  <a:cubicBezTo>
                    <a:pt x="0" y="49"/>
                    <a:pt x="0" y="52"/>
                    <a:pt x="2" y="54"/>
                  </a:cubicBezTo>
                  <a:cubicBezTo>
                    <a:pt x="2" y="55"/>
                    <a:pt x="2" y="55"/>
                    <a:pt x="2" y="55"/>
                  </a:cubicBezTo>
                  <a:cubicBezTo>
                    <a:pt x="4" y="56"/>
                    <a:pt x="6" y="57"/>
                    <a:pt x="8" y="56"/>
                  </a:cubicBezTo>
                  <a:cubicBezTo>
                    <a:pt x="7" y="58"/>
                    <a:pt x="7" y="60"/>
                    <a:pt x="9" y="62"/>
                  </a:cubicBezTo>
                  <a:cubicBezTo>
                    <a:pt x="9" y="62"/>
                    <a:pt x="9" y="62"/>
                    <a:pt x="9" y="62"/>
                  </a:cubicBezTo>
                  <a:cubicBezTo>
                    <a:pt x="11" y="64"/>
                    <a:pt x="13" y="64"/>
                    <a:pt x="15" y="63"/>
                  </a:cubicBezTo>
                  <a:cubicBezTo>
                    <a:pt x="14" y="65"/>
                    <a:pt x="15" y="67"/>
                    <a:pt x="16" y="69"/>
                  </a:cubicBezTo>
                  <a:cubicBezTo>
                    <a:pt x="17" y="69"/>
                    <a:pt x="17" y="69"/>
                    <a:pt x="17" y="69"/>
                  </a:cubicBezTo>
                  <a:cubicBezTo>
                    <a:pt x="19" y="71"/>
                    <a:pt x="22" y="71"/>
                    <a:pt x="24" y="69"/>
                  </a:cubicBezTo>
                  <a:cubicBezTo>
                    <a:pt x="71" y="23"/>
                    <a:pt x="71" y="23"/>
                    <a:pt x="71" y="23"/>
                  </a:cubicBezTo>
                  <a:cubicBezTo>
                    <a:pt x="71" y="23"/>
                    <a:pt x="71" y="22"/>
                    <a:pt x="71" y="22"/>
                  </a:cubicBez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sp>
        <p:nvSpPr>
          <p:cNvPr id="105" name="文本框 104"/>
          <p:cNvSpPr txBox="1"/>
          <p:nvPr/>
        </p:nvSpPr>
        <p:spPr>
          <a:xfrm>
            <a:off x="2770804" y="4586631"/>
            <a:ext cx="1566875" cy="307777"/>
          </a:xfrm>
          <a:prstGeom prst="rect">
            <a:avLst/>
          </a:prstGeom>
          <a:noFill/>
        </p:spPr>
        <p:txBody>
          <a:bodyPr wrap="square" rtlCol="0">
            <a:spAutoFit/>
          </a:bodyPr>
          <a:lstStyle/>
          <a:p>
            <a:pPr algn="ctr"/>
            <a:r>
              <a:rPr lang="en-US" altLang="zh-CN" sz="1400" dirty="0">
                <a:solidFill>
                  <a:srgbClr val="FFFFFF">
                    <a:lumMod val="50000"/>
                  </a:srgbClr>
                </a:solidFill>
                <a:latin typeface="ITC Avant Garde Std Md" panose="020B0602020202020204" pitchFamily="34" charset="0"/>
              </a:rPr>
              <a:t>Introduction</a:t>
            </a:r>
            <a:endParaRPr lang="zh-CN" altLang="en-US" sz="1400" dirty="0">
              <a:solidFill>
                <a:srgbClr val="FFFFFF">
                  <a:lumMod val="50000"/>
                </a:srgbClr>
              </a:solidFill>
              <a:latin typeface="ITC Avant Garde Std Md" panose="020B0602020202020204" pitchFamily="34" charset="0"/>
            </a:endParaRPr>
          </a:p>
        </p:txBody>
      </p:sp>
      <p:sp>
        <p:nvSpPr>
          <p:cNvPr id="106" name="文本框 105"/>
          <p:cNvSpPr txBox="1"/>
          <p:nvPr/>
        </p:nvSpPr>
        <p:spPr>
          <a:xfrm>
            <a:off x="4508950" y="4586631"/>
            <a:ext cx="1566875" cy="307777"/>
          </a:xfrm>
          <a:prstGeom prst="rect">
            <a:avLst/>
          </a:prstGeom>
          <a:noFill/>
        </p:spPr>
        <p:txBody>
          <a:bodyPr wrap="square" rtlCol="0">
            <a:spAutoFit/>
          </a:bodyPr>
          <a:lstStyle/>
          <a:p>
            <a:pPr algn="ctr"/>
            <a:r>
              <a:rPr lang="en-US" altLang="zh-CN" sz="1400" dirty="0">
                <a:solidFill>
                  <a:srgbClr val="FFFFFF">
                    <a:lumMod val="50000"/>
                  </a:srgbClr>
                </a:solidFill>
                <a:latin typeface="ITC Avant Garde Std Md" panose="020B0602020202020204" pitchFamily="34" charset="0"/>
              </a:rPr>
              <a:t>Our</a:t>
            </a:r>
            <a:endParaRPr lang="zh-CN" altLang="en-US" sz="1400" dirty="0">
              <a:solidFill>
                <a:srgbClr val="FFFFFF">
                  <a:lumMod val="50000"/>
                </a:srgbClr>
              </a:solidFill>
              <a:latin typeface="ITC Avant Garde Std Md" panose="020B0602020202020204" pitchFamily="34" charset="0"/>
            </a:endParaRPr>
          </a:p>
        </p:txBody>
      </p:sp>
      <p:sp>
        <p:nvSpPr>
          <p:cNvPr id="107" name="文本框 106"/>
          <p:cNvSpPr txBox="1"/>
          <p:nvPr/>
        </p:nvSpPr>
        <p:spPr>
          <a:xfrm>
            <a:off x="6233595" y="4586631"/>
            <a:ext cx="1566875" cy="307777"/>
          </a:xfrm>
          <a:prstGeom prst="rect">
            <a:avLst/>
          </a:prstGeom>
          <a:noFill/>
        </p:spPr>
        <p:txBody>
          <a:bodyPr wrap="square" rtlCol="0">
            <a:spAutoFit/>
          </a:bodyPr>
          <a:lstStyle/>
          <a:p>
            <a:pPr algn="ctr"/>
            <a:r>
              <a:rPr lang="en-US" altLang="zh-CN" sz="1400" dirty="0">
                <a:solidFill>
                  <a:srgbClr val="FFFFFF">
                    <a:lumMod val="50000"/>
                  </a:srgbClr>
                </a:solidFill>
                <a:latin typeface="ITC Avant Garde Std Md" panose="020B0602020202020204" pitchFamily="34" charset="0"/>
              </a:rPr>
              <a:t>Demo</a:t>
            </a:r>
            <a:endParaRPr lang="zh-CN" altLang="en-US" sz="1400" dirty="0">
              <a:solidFill>
                <a:srgbClr val="FFFFFF">
                  <a:lumMod val="50000"/>
                </a:srgbClr>
              </a:solidFill>
              <a:latin typeface="ITC Avant Garde Std Md" panose="020B0602020202020204" pitchFamily="34" charset="0"/>
            </a:endParaRPr>
          </a:p>
        </p:txBody>
      </p:sp>
      <p:sp>
        <p:nvSpPr>
          <p:cNvPr id="108" name="文本框 107"/>
          <p:cNvSpPr txBox="1"/>
          <p:nvPr/>
        </p:nvSpPr>
        <p:spPr>
          <a:xfrm>
            <a:off x="7949189" y="4586631"/>
            <a:ext cx="1566875" cy="307777"/>
          </a:xfrm>
          <a:prstGeom prst="rect">
            <a:avLst/>
          </a:prstGeom>
          <a:noFill/>
        </p:spPr>
        <p:txBody>
          <a:bodyPr wrap="square" rtlCol="0">
            <a:spAutoFit/>
          </a:bodyPr>
          <a:lstStyle/>
          <a:p>
            <a:pPr algn="ctr"/>
            <a:r>
              <a:rPr lang="en-US" altLang="zh-CN" sz="1400" dirty="0">
                <a:solidFill>
                  <a:srgbClr val="FFFFFF">
                    <a:lumMod val="50000"/>
                  </a:srgbClr>
                </a:solidFill>
                <a:latin typeface="ITC Avant Garde Std Md" panose="020B0602020202020204" pitchFamily="34" charset="0"/>
              </a:rPr>
              <a:t>Mockup</a:t>
            </a:r>
            <a:endParaRPr lang="zh-CN" altLang="en-US" sz="1400" dirty="0">
              <a:solidFill>
                <a:srgbClr val="FFFFFF">
                  <a:lumMod val="50000"/>
                </a:srgbClr>
              </a:solidFill>
              <a:latin typeface="ITC Avant Garde Std Md" panose="020B0602020202020204" pitchFamily="34" charset="0"/>
            </a:endParaRPr>
          </a:p>
        </p:txBody>
      </p:sp>
    </p:spTree>
  </p:cSld>
  <p:clrMapOvr>
    <a:masterClrMapping/>
  </p:clrMapOvr>
  <p:transition spd="med">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ppt_w</p:attrName>
                                            </p:attrNameLst>
                                          </p:cBhvr>
                                          <p:tavLst>
                                            <p:tav tm="0" fmla="#ppt_w*sin(2.5*pi*$)">
                                              <p:val>
                                                <p:fltVal val="0"/>
                                              </p:val>
                                            </p:tav>
                                            <p:tav tm="100000">
                                              <p:val>
                                                <p:fltVal val="1"/>
                                              </p:val>
                                            </p:tav>
                                          </p:tavLst>
                                        </p:anim>
                                        <p:anim calcmode="lin" valueType="num">
                                          <p:cBhvr>
                                            <p:cTn id="13" dur="500" fill="hold"/>
                                            <p:tgtEl>
                                              <p:spTgt spid="61"/>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53" presetClass="entr" presetSubtype="16" fill="hold" grpId="0" nodeType="afterEffect">
                                      <p:stCondLst>
                                        <p:cond delay="0"/>
                                      </p:stCondLst>
                                      <p:iterate type="lt">
                                        <p:tmPct val="6000"/>
                                      </p:iterate>
                                      <p:childTnLst>
                                        <p:set>
                                          <p:cBhvr>
                                            <p:cTn id="16" dur="1" fill="hold">
                                              <p:stCondLst>
                                                <p:cond delay="0"/>
                                              </p:stCondLst>
                                            </p:cTn>
                                            <p:tgtEl>
                                              <p:spTgt spid="64"/>
                                            </p:tgtEl>
                                            <p:attrNameLst>
                                              <p:attrName>style.visibility</p:attrName>
                                            </p:attrNameLst>
                                          </p:cBhvr>
                                          <p:to>
                                            <p:strVal val="visible"/>
                                          </p:to>
                                        </p:set>
                                        <p:anim calcmode="lin" valueType="num">
                                          <p:cBhvr>
                                            <p:cTn id="17" dur="500" fill="hold"/>
                                            <p:tgtEl>
                                              <p:spTgt spid="64"/>
                                            </p:tgtEl>
                                            <p:attrNameLst>
                                              <p:attrName>ppt_w</p:attrName>
                                            </p:attrNameLst>
                                          </p:cBhvr>
                                          <p:tavLst>
                                            <p:tav tm="0">
                                              <p:val>
                                                <p:fltVal val="0"/>
                                              </p:val>
                                            </p:tav>
                                            <p:tav tm="100000">
                                              <p:val>
                                                <p:strVal val="#ppt_w"/>
                                              </p:val>
                                            </p:tav>
                                          </p:tavLst>
                                        </p:anim>
                                        <p:anim calcmode="lin" valueType="num">
                                          <p:cBhvr>
                                            <p:cTn id="18" dur="500" fill="hold"/>
                                            <p:tgtEl>
                                              <p:spTgt spid="64"/>
                                            </p:tgtEl>
                                            <p:attrNameLst>
                                              <p:attrName>ppt_h</p:attrName>
                                            </p:attrNameLst>
                                          </p:cBhvr>
                                          <p:tavLst>
                                            <p:tav tm="0">
                                              <p:val>
                                                <p:fltVal val="0"/>
                                              </p:val>
                                            </p:tav>
                                            <p:tav tm="100000">
                                              <p:val>
                                                <p:strVal val="#ppt_h"/>
                                              </p:val>
                                            </p:tav>
                                          </p:tavLst>
                                        </p:anim>
                                        <p:animEffect transition="in" filter="fade">
                                          <p:cBhvr>
                                            <p:cTn id="19" dur="500"/>
                                            <p:tgtEl>
                                              <p:spTgt spid="64"/>
                                            </p:tgtEl>
                                          </p:cBhvr>
                                        </p:animEffect>
                                      </p:childTnLst>
                                    </p:cTn>
                                  </p:par>
                                </p:childTnLst>
                              </p:cTn>
                            </p:par>
                            <p:par>
                              <p:cTn id="20" fill="hold">
                                <p:stCondLst>
                                  <p:cond delay="1680"/>
                                </p:stCondLst>
                                <p:childTnLst>
                                  <p:par>
                                    <p:cTn id="21" presetID="10" presetClass="entr" presetSubtype="0"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childTnLst>
                              </p:cTn>
                            </p:par>
                            <p:par>
                              <p:cTn id="24" fill="hold">
                                <p:stCondLst>
                                  <p:cond delay="2180"/>
                                </p:stCondLst>
                                <p:childTnLst>
                                  <p:par>
                                    <p:cTn id="25" presetID="2" presetClass="entr" presetSubtype="4" accel="60000" fill="hold" grpId="0" nodeType="afterEffect" p14:presetBounceEnd="42000">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14:bounceEnd="42000">
                                          <p:cBhvr additive="base">
                                            <p:cTn id="27" dur="500" fill="hold"/>
                                            <p:tgtEl>
                                              <p:spTgt spid="57"/>
                                            </p:tgtEl>
                                            <p:attrNameLst>
                                              <p:attrName>ppt_x</p:attrName>
                                            </p:attrNameLst>
                                          </p:cBhvr>
                                          <p:tavLst>
                                            <p:tav tm="0">
                                              <p:val>
                                                <p:strVal val="#ppt_x"/>
                                              </p:val>
                                            </p:tav>
                                            <p:tav tm="100000">
                                              <p:val>
                                                <p:strVal val="#ppt_x"/>
                                              </p:val>
                                            </p:tav>
                                          </p:tavLst>
                                        </p:anim>
                                        <p:anim calcmode="lin" valueType="num" p14:bounceEnd="42000">
                                          <p:cBhvr additive="base">
                                            <p:cTn id="28" dur="500" fill="hold"/>
                                            <p:tgtEl>
                                              <p:spTgt spid="57"/>
                                            </p:tgtEl>
                                            <p:attrNameLst>
                                              <p:attrName>ppt_y</p:attrName>
                                            </p:attrNameLst>
                                          </p:cBhvr>
                                          <p:tavLst>
                                            <p:tav tm="0">
                                              <p:val>
                                                <p:strVal val="1+#ppt_h/2"/>
                                              </p:val>
                                            </p:tav>
                                            <p:tav tm="100000">
                                              <p:val>
                                                <p:strVal val="#ppt_y"/>
                                              </p:val>
                                            </p:tav>
                                          </p:tavLst>
                                        </p:anim>
                                      </p:childTnLst>
                                    </p:cTn>
                                  </p:par>
                                  <p:par>
                                    <p:cTn id="29" presetID="2" presetClass="entr" presetSubtype="4" accel="60000" fill="hold" grpId="0" nodeType="withEffect" p14:presetBounceEnd="42000">
                                      <p:stCondLst>
                                        <p:cond delay="200"/>
                                      </p:stCondLst>
                                      <p:childTnLst>
                                        <p:set>
                                          <p:cBhvr>
                                            <p:cTn id="30" dur="1" fill="hold">
                                              <p:stCondLst>
                                                <p:cond delay="0"/>
                                              </p:stCondLst>
                                            </p:cTn>
                                            <p:tgtEl>
                                              <p:spTgt spid="56"/>
                                            </p:tgtEl>
                                            <p:attrNameLst>
                                              <p:attrName>style.visibility</p:attrName>
                                            </p:attrNameLst>
                                          </p:cBhvr>
                                          <p:to>
                                            <p:strVal val="visible"/>
                                          </p:to>
                                        </p:set>
                                        <p:anim calcmode="lin" valueType="num" p14:bounceEnd="42000">
                                          <p:cBhvr additive="base">
                                            <p:cTn id="31" dur="500" fill="hold"/>
                                            <p:tgtEl>
                                              <p:spTgt spid="56"/>
                                            </p:tgtEl>
                                            <p:attrNameLst>
                                              <p:attrName>ppt_x</p:attrName>
                                            </p:attrNameLst>
                                          </p:cBhvr>
                                          <p:tavLst>
                                            <p:tav tm="0">
                                              <p:val>
                                                <p:strVal val="#ppt_x"/>
                                              </p:val>
                                            </p:tav>
                                            <p:tav tm="100000">
                                              <p:val>
                                                <p:strVal val="#ppt_x"/>
                                              </p:val>
                                            </p:tav>
                                          </p:tavLst>
                                        </p:anim>
                                        <p:anim calcmode="lin" valueType="num" p14:bounceEnd="42000">
                                          <p:cBhvr additive="base">
                                            <p:cTn id="32" dur="500" fill="hold"/>
                                            <p:tgtEl>
                                              <p:spTgt spid="56"/>
                                            </p:tgtEl>
                                            <p:attrNameLst>
                                              <p:attrName>ppt_y</p:attrName>
                                            </p:attrNameLst>
                                          </p:cBhvr>
                                          <p:tavLst>
                                            <p:tav tm="0">
                                              <p:val>
                                                <p:strVal val="1+#ppt_h/2"/>
                                              </p:val>
                                            </p:tav>
                                            <p:tav tm="100000">
                                              <p:val>
                                                <p:strVal val="#ppt_y"/>
                                              </p:val>
                                            </p:tav>
                                          </p:tavLst>
                                        </p:anim>
                                      </p:childTnLst>
                                    </p:cTn>
                                  </p:par>
                                  <p:par>
                                    <p:cTn id="33" presetID="2" presetClass="entr" presetSubtype="4" accel="60000" fill="hold" grpId="0" nodeType="withEffect" p14:presetBounceEnd="42000">
                                      <p:stCondLst>
                                        <p:cond delay="400"/>
                                      </p:stCondLst>
                                      <p:childTnLst>
                                        <p:set>
                                          <p:cBhvr>
                                            <p:cTn id="34" dur="1" fill="hold">
                                              <p:stCondLst>
                                                <p:cond delay="0"/>
                                              </p:stCondLst>
                                            </p:cTn>
                                            <p:tgtEl>
                                              <p:spTgt spid="58"/>
                                            </p:tgtEl>
                                            <p:attrNameLst>
                                              <p:attrName>style.visibility</p:attrName>
                                            </p:attrNameLst>
                                          </p:cBhvr>
                                          <p:to>
                                            <p:strVal val="visible"/>
                                          </p:to>
                                        </p:set>
                                        <p:anim calcmode="lin" valueType="num" p14:bounceEnd="42000">
                                          <p:cBhvr additive="base">
                                            <p:cTn id="35" dur="500" fill="hold"/>
                                            <p:tgtEl>
                                              <p:spTgt spid="58"/>
                                            </p:tgtEl>
                                            <p:attrNameLst>
                                              <p:attrName>ppt_x</p:attrName>
                                            </p:attrNameLst>
                                          </p:cBhvr>
                                          <p:tavLst>
                                            <p:tav tm="0">
                                              <p:val>
                                                <p:strVal val="#ppt_x"/>
                                              </p:val>
                                            </p:tav>
                                            <p:tav tm="100000">
                                              <p:val>
                                                <p:strVal val="#ppt_x"/>
                                              </p:val>
                                            </p:tav>
                                          </p:tavLst>
                                        </p:anim>
                                        <p:anim calcmode="lin" valueType="num" p14:bounceEnd="42000">
                                          <p:cBhvr additive="base">
                                            <p:cTn id="36" dur="500" fill="hold"/>
                                            <p:tgtEl>
                                              <p:spTgt spid="58"/>
                                            </p:tgtEl>
                                            <p:attrNameLst>
                                              <p:attrName>ppt_y</p:attrName>
                                            </p:attrNameLst>
                                          </p:cBhvr>
                                          <p:tavLst>
                                            <p:tav tm="0">
                                              <p:val>
                                                <p:strVal val="1+#ppt_h/2"/>
                                              </p:val>
                                            </p:tav>
                                            <p:tav tm="100000">
                                              <p:val>
                                                <p:strVal val="#ppt_y"/>
                                              </p:val>
                                            </p:tav>
                                          </p:tavLst>
                                        </p:anim>
                                      </p:childTnLst>
                                    </p:cTn>
                                  </p:par>
                                  <p:par>
                                    <p:cTn id="37" presetID="2" presetClass="entr" presetSubtype="4" accel="60000" fill="hold" grpId="0" nodeType="withEffect" p14:presetBounceEnd="42000">
                                      <p:stCondLst>
                                        <p:cond delay="600"/>
                                      </p:stCondLst>
                                      <p:childTnLst>
                                        <p:set>
                                          <p:cBhvr>
                                            <p:cTn id="38" dur="1" fill="hold">
                                              <p:stCondLst>
                                                <p:cond delay="0"/>
                                              </p:stCondLst>
                                            </p:cTn>
                                            <p:tgtEl>
                                              <p:spTgt spid="59"/>
                                            </p:tgtEl>
                                            <p:attrNameLst>
                                              <p:attrName>style.visibility</p:attrName>
                                            </p:attrNameLst>
                                          </p:cBhvr>
                                          <p:to>
                                            <p:strVal val="visible"/>
                                          </p:to>
                                        </p:set>
                                        <p:anim calcmode="lin" valueType="num" p14:bounceEnd="42000">
                                          <p:cBhvr additive="base">
                                            <p:cTn id="39" dur="500" fill="hold"/>
                                            <p:tgtEl>
                                              <p:spTgt spid="59"/>
                                            </p:tgtEl>
                                            <p:attrNameLst>
                                              <p:attrName>ppt_x</p:attrName>
                                            </p:attrNameLst>
                                          </p:cBhvr>
                                          <p:tavLst>
                                            <p:tav tm="0">
                                              <p:val>
                                                <p:strVal val="#ppt_x"/>
                                              </p:val>
                                            </p:tav>
                                            <p:tav tm="100000">
                                              <p:val>
                                                <p:strVal val="#ppt_x"/>
                                              </p:val>
                                            </p:tav>
                                          </p:tavLst>
                                        </p:anim>
                                        <p:anim calcmode="lin" valueType="num" p14:bounceEnd="42000">
                                          <p:cBhvr additive="base">
                                            <p:cTn id="40" dur="500" fill="hold"/>
                                            <p:tgtEl>
                                              <p:spTgt spid="59"/>
                                            </p:tgtEl>
                                            <p:attrNameLst>
                                              <p:attrName>ppt_y</p:attrName>
                                            </p:attrNameLst>
                                          </p:cBhvr>
                                          <p:tavLst>
                                            <p:tav tm="0">
                                              <p:val>
                                                <p:strVal val="1+#ppt_h/2"/>
                                              </p:val>
                                            </p:tav>
                                            <p:tav tm="100000">
                                              <p:val>
                                                <p:strVal val="#ppt_y"/>
                                              </p:val>
                                            </p:tav>
                                          </p:tavLst>
                                        </p:anim>
                                      </p:childTnLst>
                                    </p:cTn>
                                  </p:par>
                                </p:childTnLst>
                              </p:cTn>
                            </p:par>
                            <p:par>
                              <p:cTn id="41" fill="hold">
                                <p:stCondLst>
                                  <p:cond delay="2680"/>
                                </p:stCondLst>
                                <p:childTnLst>
                                  <p:par>
                                    <p:cTn id="42" presetID="45" presetClass="entr" presetSubtype="0" fill="hold" grpId="0" nodeType="after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fade">
                                          <p:cBhvr>
                                            <p:cTn id="44" dur="500"/>
                                            <p:tgtEl>
                                              <p:spTgt spid="62"/>
                                            </p:tgtEl>
                                          </p:cBhvr>
                                        </p:animEffect>
                                        <p:anim calcmode="lin" valueType="num">
                                          <p:cBhvr>
                                            <p:cTn id="45" dur="500" fill="hold"/>
                                            <p:tgtEl>
                                              <p:spTgt spid="62"/>
                                            </p:tgtEl>
                                            <p:attrNameLst>
                                              <p:attrName>ppt_w</p:attrName>
                                            </p:attrNameLst>
                                          </p:cBhvr>
                                          <p:tavLst>
                                            <p:tav tm="0" fmla="#ppt_w*sin(2.5*pi*$)">
                                              <p:val>
                                                <p:fltVal val="0"/>
                                              </p:val>
                                            </p:tav>
                                            <p:tav tm="100000">
                                              <p:val>
                                                <p:fltVal val="1"/>
                                              </p:val>
                                            </p:tav>
                                          </p:tavLst>
                                        </p:anim>
                                        <p:anim calcmode="lin" valueType="num">
                                          <p:cBhvr>
                                            <p:cTn id="46" dur="500" fill="hold"/>
                                            <p:tgtEl>
                                              <p:spTgt spid="62"/>
                                            </p:tgtEl>
                                            <p:attrNameLst>
                                              <p:attrName>ppt_h</p:attrName>
                                            </p:attrNameLst>
                                          </p:cBhvr>
                                          <p:tavLst>
                                            <p:tav tm="0">
                                              <p:val>
                                                <p:strVal val="#ppt_h"/>
                                              </p:val>
                                            </p:tav>
                                            <p:tav tm="100000">
                                              <p:val>
                                                <p:strVal val="#ppt_h"/>
                                              </p:val>
                                            </p:tav>
                                          </p:tavLst>
                                        </p:anim>
                                      </p:childTnLst>
                                    </p:cTn>
                                  </p:par>
                                  <p:par>
                                    <p:cTn id="47" presetID="42"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500"/>
                                            <p:tgtEl>
                                              <p:spTgt spid="77"/>
                                            </p:tgtEl>
                                          </p:cBhvr>
                                        </p:animEffect>
                                        <p:anim calcmode="lin" valueType="num">
                                          <p:cBhvr>
                                            <p:cTn id="50" dur="500" fill="hold"/>
                                            <p:tgtEl>
                                              <p:spTgt spid="77"/>
                                            </p:tgtEl>
                                            <p:attrNameLst>
                                              <p:attrName>ppt_x</p:attrName>
                                            </p:attrNameLst>
                                          </p:cBhvr>
                                          <p:tavLst>
                                            <p:tav tm="0">
                                              <p:val>
                                                <p:strVal val="#ppt_x"/>
                                              </p:val>
                                            </p:tav>
                                            <p:tav tm="100000">
                                              <p:val>
                                                <p:strVal val="#ppt_x"/>
                                              </p:val>
                                            </p:tav>
                                          </p:tavLst>
                                        </p:anim>
                                        <p:anim calcmode="lin" valueType="num">
                                          <p:cBhvr>
                                            <p:cTn id="51" dur="500" fill="hold"/>
                                            <p:tgtEl>
                                              <p:spTgt spid="77"/>
                                            </p:tgtEl>
                                            <p:attrNameLst>
                                              <p:attrName>ppt_y</p:attrName>
                                            </p:attrNameLst>
                                          </p:cBhvr>
                                          <p:tavLst>
                                            <p:tav tm="0">
                                              <p:val>
                                                <p:strVal val="#ppt_y+.1"/>
                                              </p:val>
                                            </p:tav>
                                            <p:tav tm="100000">
                                              <p:val>
                                                <p:strVal val="#ppt_y"/>
                                              </p:val>
                                            </p:tav>
                                          </p:tavLst>
                                        </p:anim>
                                      </p:childTnLst>
                                    </p:cTn>
                                  </p:par>
                                  <p:par>
                                    <p:cTn id="52" presetID="53" presetClass="entr" presetSubtype="16" fill="hold" grpId="0" nodeType="withEffect">
                                      <p:stCondLst>
                                        <p:cond delay="0"/>
                                      </p:stCondLst>
                                      <p:iterate type="lt">
                                        <p:tmPct val="6000"/>
                                      </p:iterate>
                                      <p:childTnLst>
                                        <p:set>
                                          <p:cBhvr>
                                            <p:cTn id="53" dur="1" fill="hold">
                                              <p:stCondLst>
                                                <p:cond delay="0"/>
                                              </p:stCondLst>
                                            </p:cTn>
                                            <p:tgtEl>
                                              <p:spTgt spid="105"/>
                                            </p:tgtEl>
                                            <p:attrNameLst>
                                              <p:attrName>style.visibility</p:attrName>
                                            </p:attrNameLst>
                                          </p:cBhvr>
                                          <p:to>
                                            <p:strVal val="visible"/>
                                          </p:to>
                                        </p:set>
                                        <p:anim calcmode="lin" valueType="num">
                                          <p:cBhvr>
                                            <p:cTn id="54" dur="500" fill="hold"/>
                                            <p:tgtEl>
                                              <p:spTgt spid="105"/>
                                            </p:tgtEl>
                                            <p:attrNameLst>
                                              <p:attrName>ppt_w</p:attrName>
                                            </p:attrNameLst>
                                          </p:cBhvr>
                                          <p:tavLst>
                                            <p:tav tm="0">
                                              <p:val>
                                                <p:fltVal val="0"/>
                                              </p:val>
                                            </p:tav>
                                            <p:tav tm="100000">
                                              <p:val>
                                                <p:strVal val="#ppt_w"/>
                                              </p:val>
                                            </p:tav>
                                          </p:tavLst>
                                        </p:anim>
                                        <p:anim calcmode="lin" valueType="num">
                                          <p:cBhvr>
                                            <p:cTn id="55" dur="500" fill="hold"/>
                                            <p:tgtEl>
                                              <p:spTgt spid="105"/>
                                            </p:tgtEl>
                                            <p:attrNameLst>
                                              <p:attrName>ppt_h</p:attrName>
                                            </p:attrNameLst>
                                          </p:cBhvr>
                                          <p:tavLst>
                                            <p:tav tm="0">
                                              <p:val>
                                                <p:fltVal val="0"/>
                                              </p:val>
                                            </p:tav>
                                            <p:tav tm="100000">
                                              <p:val>
                                                <p:strVal val="#ppt_h"/>
                                              </p:val>
                                            </p:tav>
                                          </p:tavLst>
                                        </p:anim>
                                        <p:animEffect transition="in" filter="fade">
                                          <p:cBhvr>
                                            <p:cTn id="56" dur="500"/>
                                            <p:tgtEl>
                                              <p:spTgt spid="105"/>
                                            </p:tgtEl>
                                          </p:cBhvr>
                                        </p:animEffect>
                                      </p:childTnLst>
                                    </p:cTn>
                                  </p:par>
                                </p:childTnLst>
                              </p:cTn>
                            </p:par>
                            <p:par>
                              <p:cTn id="57" fill="hold">
                                <p:stCondLst>
                                  <p:cond delay="4110"/>
                                </p:stCondLst>
                                <p:childTnLst>
                                  <p:par>
                                    <p:cTn id="58" presetID="45" presetClass="entr" presetSubtype="0" fill="hold" grpId="0" nodeType="afterEffect">
                                      <p:stCondLst>
                                        <p:cond delay="29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500"/>
                                            <p:tgtEl>
                                              <p:spTgt spid="65"/>
                                            </p:tgtEl>
                                          </p:cBhvr>
                                        </p:animEffect>
                                        <p:anim calcmode="lin" valueType="num">
                                          <p:cBhvr>
                                            <p:cTn id="61" dur="500" fill="hold"/>
                                            <p:tgtEl>
                                              <p:spTgt spid="65"/>
                                            </p:tgtEl>
                                            <p:attrNameLst>
                                              <p:attrName>ppt_w</p:attrName>
                                            </p:attrNameLst>
                                          </p:cBhvr>
                                          <p:tavLst>
                                            <p:tav tm="0" fmla="#ppt_w*sin(2.5*pi*$)">
                                              <p:val>
                                                <p:fltVal val="0"/>
                                              </p:val>
                                            </p:tav>
                                            <p:tav tm="100000">
                                              <p:val>
                                                <p:fltVal val="1"/>
                                              </p:val>
                                            </p:tav>
                                          </p:tavLst>
                                        </p:anim>
                                        <p:anim calcmode="lin" valueType="num">
                                          <p:cBhvr>
                                            <p:cTn id="62" dur="500" fill="hold"/>
                                            <p:tgtEl>
                                              <p:spTgt spid="65"/>
                                            </p:tgtEl>
                                            <p:attrNameLst>
                                              <p:attrName>ppt_h</p:attrName>
                                            </p:attrNameLst>
                                          </p:cBhvr>
                                          <p:tavLst>
                                            <p:tav tm="0">
                                              <p:val>
                                                <p:strVal val="#ppt_h"/>
                                              </p:val>
                                            </p:tav>
                                            <p:tav tm="100000">
                                              <p:val>
                                                <p:strVal val="#ppt_h"/>
                                              </p:val>
                                            </p:tav>
                                          </p:tavLst>
                                        </p:anim>
                                      </p:childTnLst>
                                    </p:cTn>
                                  </p:par>
                                  <p:par>
                                    <p:cTn id="63" presetID="42" presetClass="entr" presetSubtype="0" fill="hold" nodeType="withEffect">
                                      <p:stCondLst>
                                        <p:cond delay="290"/>
                                      </p:stCondLst>
                                      <p:childTnLst>
                                        <p:set>
                                          <p:cBhvr>
                                            <p:cTn id="64" dur="1" fill="hold">
                                              <p:stCondLst>
                                                <p:cond delay="0"/>
                                              </p:stCondLst>
                                            </p:cTn>
                                            <p:tgtEl>
                                              <p:spTgt spid="95"/>
                                            </p:tgtEl>
                                            <p:attrNameLst>
                                              <p:attrName>style.visibility</p:attrName>
                                            </p:attrNameLst>
                                          </p:cBhvr>
                                          <p:to>
                                            <p:strVal val="visible"/>
                                          </p:to>
                                        </p:set>
                                        <p:animEffect transition="in" filter="fade">
                                          <p:cBhvr>
                                            <p:cTn id="65" dur="500"/>
                                            <p:tgtEl>
                                              <p:spTgt spid="95"/>
                                            </p:tgtEl>
                                          </p:cBhvr>
                                        </p:animEffect>
                                        <p:anim calcmode="lin" valueType="num">
                                          <p:cBhvr>
                                            <p:cTn id="66" dur="500" fill="hold"/>
                                            <p:tgtEl>
                                              <p:spTgt spid="95"/>
                                            </p:tgtEl>
                                            <p:attrNameLst>
                                              <p:attrName>ppt_x</p:attrName>
                                            </p:attrNameLst>
                                          </p:cBhvr>
                                          <p:tavLst>
                                            <p:tav tm="0">
                                              <p:val>
                                                <p:strVal val="#ppt_x"/>
                                              </p:val>
                                            </p:tav>
                                            <p:tav tm="100000">
                                              <p:val>
                                                <p:strVal val="#ppt_x"/>
                                              </p:val>
                                            </p:tav>
                                          </p:tavLst>
                                        </p:anim>
                                        <p:anim calcmode="lin" valueType="num">
                                          <p:cBhvr>
                                            <p:cTn id="67" dur="500" fill="hold"/>
                                            <p:tgtEl>
                                              <p:spTgt spid="95"/>
                                            </p:tgtEl>
                                            <p:attrNameLst>
                                              <p:attrName>ppt_y</p:attrName>
                                            </p:attrNameLst>
                                          </p:cBhvr>
                                          <p:tavLst>
                                            <p:tav tm="0">
                                              <p:val>
                                                <p:strVal val="#ppt_y+.1"/>
                                              </p:val>
                                            </p:tav>
                                            <p:tav tm="100000">
                                              <p:val>
                                                <p:strVal val="#ppt_y"/>
                                              </p:val>
                                            </p:tav>
                                          </p:tavLst>
                                        </p:anim>
                                      </p:childTnLst>
                                    </p:cTn>
                                  </p:par>
                                  <p:par>
                                    <p:cTn id="68" presetID="53" presetClass="entr" presetSubtype="16" fill="hold" grpId="0" nodeType="withEffect">
                                      <p:stCondLst>
                                        <p:cond delay="290"/>
                                      </p:stCondLst>
                                      <p:iterate type="lt">
                                        <p:tmPct val="6000"/>
                                      </p:iterate>
                                      <p:childTnLst>
                                        <p:set>
                                          <p:cBhvr>
                                            <p:cTn id="69" dur="1" fill="hold">
                                              <p:stCondLst>
                                                <p:cond delay="0"/>
                                              </p:stCondLst>
                                            </p:cTn>
                                            <p:tgtEl>
                                              <p:spTgt spid="106"/>
                                            </p:tgtEl>
                                            <p:attrNameLst>
                                              <p:attrName>style.visibility</p:attrName>
                                            </p:attrNameLst>
                                          </p:cBhvr>
                                          <p:to>
                                            <p:strVal val="visible"/>
                                          </p:to>
                                        </p:set>
                                        <p:anim calcmode="lin" valueType="num">
                                          <p:cBhvr>
                                            <p:cTn id="70" dur="500" fill="hold"/>
                                            <p:tgtEl>
                                              <p:spTgt spid="106"/>
                                            </p:tgtEl>
                                            <p:attrNameLst>
                                              <p:attrName>ppt_w</p:attrName>
                                            </p:attrNameLst>
                                          </p:cBhvr>
                                          <p:tavLst>
                                            <p:tav tm="0">
                                              <p:val>
                                                <p:fltVal val="0"/>
                                              </p:val>
                                            </p:tav>
                                            <p:tav tm="100000">
                                              <p:val>
                                                <p:strVal val="#ppt_w"/>
                                              </p:val>
                                            </p:tav>
                                          </p:tavLst>
                                        </p:anim>
                                        <p:anim calcmode="lin" valueType="num">
                                          <p:cBhvr>
                                            <p:cTn id="71" dur="500" fill="hold"/>
                                            <p:tgtEl>
                                              <p:spTgt spid="106"/>
                                            </p:tgtEl>
                                            <p:attrNameLst>
                                              <p:attrName>ppt_h</p:attrName>
                                            </p:attrNameLst>
                                          </p:cBhvr>
                                          <p:tavLst>
                                            <p:tav tm="0">
                                              <p:val>
                                                <p:fltVal val="0"/>
                                              </p:val>
                                            </p:tav>
                                            <p:tav tm="100000">
                                              <p:val>
                                                <p:strVal val="#ppt_h"/>
                                              </p:val>
                                            </p:tav>
                                          </p:tavLst>
                                        </p:anim>
                                        <p:animEffect transition="in" filter="fade">
                                          <p:cBhvr>
                                            <p:cTn id="72" dur="500"/>
                                            <p:tgtEl>
                                              <p:spTgt spid="106"/>
                                            </p:tgtEl>
                                          </p:cBhvr>
                                        </p:animEffect>
                                      </p:childTnLst>
                                    </p:cTn>
                                  </p:par>
                                </p:childTnLst>
                              </p:cTn>
                            </p:par>
                            <p:par>
                              <p:cTn id="73" fill="hold">
                                <p:stCondLst>
                                  <p:cond delay="4960"/>
                                </p:stCondLst>
                                <p:childTnLst>
                                  <p:par>
                                    <p:cTn id="74" presetID="45" presetClass="entr" presetSubtype="0" fill="hold" grpId="0" nodeType="afterEffect">
                                      <p:stCondLst>
                                        <p:cond delay="34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500"/>
                                            <p:tgtEl>
                                              <p:spTgt spid="66"/>
                                            </p:tgtEl>
                                          </p:cBhvr>
                                        </p:animEffect>
                                        <p:anim calcmode="lin" valueType="num">
                                          <p:cBhvr>
                                            <p:cTn id="77" dur="500" fill="hold"/>
                                            <p:tgtEl>
                                              <p:spTgt spid="66"/>
                                            </p:tgtEl>
                                            <p:attrNameLst>
                                              <p:attrName>ppt_w</p:attrName>
                                            </p:attrNameLst>
                                          </p:cBhvr>
                                          <p:tavLst>
                                            <p:tav tm="0" fmla="#ppt_w*sin(2.5*pi*$)">
                                              <p:val>
                                                <p:fltVal val="0"/>
                                              </p:val>
                                            </p:tav>
                                            <p:tav tm="100000">
                                              <p:val>
                                                <p:fltVal val="1"/>
                                              </p:val>
                                            </p:tav>
                                          </p:tavLst>
                                        </p:anim>
                                        <p:anim calcmode="lin" valueType="num">
                                          <p:cBhvr>
                                            <p:cTn id="78" dur="500" fill="hold"/>
                                            <p:tgtEl>
                                              <p:spTgt spid="66"/>
                                            </p:tgtEl>
                                            <p:attrNameLst>
                                              <p:attrName>ppt_h</p:attrName>
                                            </p:attrNameLst>
                                          </p:cBhvr>
                                          <p:tavLst>
                                            <p:tav tm="0">
                                              <p:val>
                                                <p:strVal val="#ppt_h"/>
                                              </p:val>
                                            </p:tav>
                                            <p:tav tm="100000">
                                              <p:val>
                                                <p:strVal val="#ppt_h"/>
                                              </p:val>
                                            </p:tav>
                                          </p:tavLst>
                                        </p:anim>
                                      </p:childTnLst>
                                    </p:cTn>
                                  </p:par>
                                  <p:par>
                                    <p:cTn id="79" presetID="42" presetClass="entr" presetSubtype="0" fill="hold" nodeType="withEffect">
                                      <p:stCondLst>
                                        <p:cond delay="340"/>
                                      </p:stCondLst>
                                      <p:childTnLst>
                                        <p:set>
                                          <p:cBhvr>
                                            <p:cTn id="80" dur="1" fill="hold">
                                              <p:stCondLst>
                                                <p:cond delay="0"/>
                                              </p:stCondLst>
                                            </p:cTn>
                                            <p:tgtEl>
                                              <p:spTgt spid="69"/>
                                            </p:tgtEl>
                                            <p:attrNameLst>
                                              <p:attrName>style.visibility</p:attrName>
                                            </p:attrNameLst>
                                          </p:cBhvr>
                                          <p:to>
                                            <p:strVal val="visible"/>
                                          </p:to>
                                        </p:set>
                                        <p:animEffect transition="in" filter="fade">
                                          <p:cBhvr>
                                            <p:cTn id="81" dur="500"/>
                                            <p:tgtEl>
                                              <p:spTgt spid="69"/>
                                            </p:tgtEl>
                                          </p:cBhvr>
                                        </p:animEffect>
                                        <p:anim calcmode="lin" valueType="num">
                                          <p:cBhvr>
                                            <p:cTn id="82" dur="500" fill="hold"/>
                                            <p:tgtEl>
                                              <p:spTgt spid="69"/>
                                            </p:tgtEl>
                                            <p:attrNameLst>
                                              <p:attrName>ppt_x</p:attrName>
                                            </p:attrNameLst>
                                          </p:cBhvr>
                                          <p:tavLst>
                                            <p:tav tm="0">
                                              <p:val>
                                                <p:strVal val="#ppt_x"/>
                                              </p:val>
                                            </p:tav>
                                            <p:tav tm="100000">
                                              <p:val>
                                                <p:strVal val="#ppt_x"/>
                                              </p:val>
                                            </p:tav>
                                          </p:tavLst>
                                        </p:anim>
                                        <p:anim calcmode="lin" valueType="num">
                                          <p:cBhvr>
                                            <p:cTn id="83" dur="500" fill="hold"/>
                                            <p:tgtEl>
                                              <p:spTgt spid="69"/>
                                            </p:tgtEl>
                                            <p:attrNameLst>
                                              <p:attrName>ppt_y</p:attrName>
                                            </p:attrNameLst>
                                          </p:cBhvr>
                                          <p:tavLst>
                                            <p:tav tm="0">
                                              <p:val>
                                                <p:strVal val="#ppt_y+.1"/>
                                              </p:val>
                                            </p:tav>
                                            <p:tav tm="100000">
                                              <p:val>
                                                <p:strVal val="#ppt_y"/>
                                              </p:val>
                                            </p:tav>
                                          </p:tavLst>
                                        </p:anim>
                                      </p:childTnLst>
                                    </p:cTn>
                                  </p:par>
                                  <p:par>
                                    <p:cTn id="84" presetID="53" presetClass="entr" presetSubtype="16" fill="hold" grpId="0" nodeType="withEffect">
                                      <p:stCondLst>
                                        <p:cond delay="340"/>
                                      </p:stCondLst>
                                      <p:iterate type="lt">
                                        <p:tmPct val="6000"/>
                                      </p:iterate>
                                      <p:childTnLst>
                                        <p:set>
                                          <p:cBhvr>
                                            <p:cTn id="85" dur="1" fill="hold">
                                              <p:stCondLst>
                                                <p:cond delay="0"/>
                                              </p:stCondLst>
                                            </p:cTn>
                                            <p:tgtEl>
                                              <p:spTgt spid="107"/>
                                            </p:tgtEl>
                                            <p:attrNameLst>
                                              <p:attrName>style.visibility</p:attrName>
                                            </p:attrNameLst>
                                          </p:cBhvr>
                                          <p:to>
                                            <p:strVal val="visible"/>
                                          </p:to>
                                        </p:set>
                                        <p:anim calcmode="lin" valueType="num">
                                          <p:cBhvr>
                                            <p:cTn id="86" dur="500" fill="hold"/>
                                            <p:tgtEl>
                                              <p:spTgt spid="107"/>
                                            </p:tgtEl>
                                            <p:attrNameLst>
                                              <p:attrName>ppt_w</p:attrName>
                                            </p:attrNameLst>
                                          </p:cBhvr>
                                          <p:tavLst>
                                            <p:tav tm="0">
                                              <p:val>
                                                <p:fltVal val="0"/>
                                              </p:val>
                                            </p:tav>
                                            <p:tav tm="100000">
                                              <p:val>
                                                <p:strVal val="#ppt_w"/>
                                              </p:val>
                                            </p:tav>
                                          </p:tavLst>
                                        </p:anim>
                                        <p:anim calcmode="lin" valueType="num">
                                          <p:cBhvr>
                                            <p:cTn id="87" dur="500" fill="hold"/>
                                            <p:tgtEl>
                                              <p:spTgt spid="107"/>
                                            </p:tgtEl>
                                            <p:attrNameLst>
                                              <p:attrName>ppt_h</p:attrName>
                                            </p:attrNameLst>
                                          </p:cBhvr>
                                          <p:tavLst>
                                            <p:tav tm="0">
                                              <p:val>
                                                <p:fltVal val="0"/>
                                              </p:val>
                                            </p:tav>
                                            <p:tav tm="100000">
                                              <p:val>
                                                <p:strVal val="#ppt_h"/>
                                              </p:val>
                                            </p:tav>
                                          </p:tavLst>
                                        </p:anim>
                                        <p:animEffect transition="in" filter="fade">
                                          <p:cBhvr>
                                            <p:cTn id="88" dur="500"/>
                                            <p:tgtEl>
                                              <p:spTgt spid="107"/>
                                            </p:tgtEl>
                                          </p:cBhvr>
                                        </p:animEffect>
                                      </p:childTnLst>
                                    </p:cTn>
                                  </p:par>
                                </p:childTnLst>
                              </p:cTn>
                            </p:par>
                            <p:par>
                              <p:cTn id="89" fill="hold">
                                <p:stCondLst>
                                  <p:cond delay="5889"/>
                                </p:stCondLst>
                                <p:childTnLst>
                                  <p:par>
                                    <p:cTn id="90" presetID="45" presetClass="entr" presetSubtype="0" fill="hold" grpId="0" nodeType="afterEffect">
                                      <p:stCondLst>
                                        <p:cond delay="310"/>
                                      </p:stCondLst>
                                      <p:childTnLst>
                                        <p:set>
                                          <p:cBhvr>
                                            <p:cTn id="91" dur="1" fill="hold">
                                              <p:stCondLst>
                                                <p:cond delay="0"/>
                                              </p:stCondLst>
                                            </p:cTn>
                                            <p:tgtEl>
                                              <p:spTgt spid="67"/>
                                            </p:tgtEl>
                                            <p:attrNameLst>
                                              <p:attrName>style.visibility</p:attrName>
                                            </p:attrNameLst>
                                          </p:cBhvr>
                                          <p:to>
                                            <p:strVal val="visible"/>
                                          </p:to>
                                        </p:set>
                                        <p:animEffect transition="in" filter="fade">
                                          <p:cBhvr>
                                            <p:cTn id="92" dur="500"/>
                                            <p:tgtEl>
                                              <p:spTgt spid="67"/>
                                            </p:tgtEl>
                                          </p:cBhvr>
                                        </p:animEffect>
                                        <p:anim calcmode="lin" valueType="num">
                                          <p:cBhvr>
                                            <p:cTn id="93" dur="500" fill="hold"/>
                                            <p:tgtEl>
                                              <p:spTgt spid="67"/>
                                            </p:tgtEl>
                                            <p:attrNameLst>
                                              <p:attrName>ppt_w</p:attrName>
                                            </p:attrNameLst>
                                          </p:cBhvr>
                                          <p:tavLst>
                                            <p:tav tm="0" fmla="#ppt_w*sin(2.5*pi*$)">
                                              <p:val>
                                                <p:fltVal val="0"/>
                                              </p:val>
                                            </p:tav>
                                            <p:tav tm="100000">
                                              <p:val>
                                                <p:fltVal val="1"/>
                                              </p:val>
                                            </p:tav>
                                          </p:tavLst>
                                        </p:anim>
                                        <p:anim calcmode="lin" valueType="num">
                                          <p:cBhvr>
                                            <p:cTn id="94" dur="500" fill="hold"/>
                                            <p:tgtEl>
                                              <p:spTgt spid="67"/>
                                            </p:tgtEl>
                                            <p:attrNameLst>
                                              <p:attrName>ppt_h</p:attrName>
                                            </p:attrNameLst>
                                          </p:cBhvr>
                                          <p:tavLst>
                                            <p:tav tm="0">
                                              <p:val>
                                                <p:strVal val="#ppt_h"/>
                                              </p:val>
                                            </p:tav>
                                            <p:tav tm="100000">
                                              <p:val>
                                                <p:strVal val="#ppt_h"/>
                                              </p:val>
                                            </p:tav>
                                          </p:tavLst>
                                        </p:anim>
                                      </p:childTnLst>
                                    </p:cTn>
                                  </p:par>
                                  <p:par>
                                    <p:cTn id="95" presetID="42" presetClass="entr" presetSubtype="0" fill="hold" grpId="0" nodeType="withEffect">
                                      <p:stCondLst>
                                        <p:cond delay="310"/>
                                      </p:stCondLst>
                                      <p:childTnLst>
                                        <p:set>
                                          <p:cBhvr>
                                            <p:cTn id="96" dur="1" fill="hold">
                                              <p:stCondLst>
                                                <p:cond delay="0"/>
                                              </p:stCondLst>
                                            </p:cTn>
                                            <p:tgtEl>
                                              <p:spTgt spid="68"/>
                                            </p:tgtEl>
                                            <p:attrNameLst>
                                              <p:attrName>style.visibility</p:attrName>
                                            </p:attrNameLst>
                                          </p:cBhvr>
                                          <p:to>
                                            <p:strVal val="visible"/>
                                          </p:to>
                                        </p:set>
                                        <p:animEffect transition="in" filter="fade">
                                          <p:cBhvr>
                                            <p:cTn id="97" dur="500"/>
                                            <p:tgtEl>
                                              <p:spTgt spid="68"/>
                                            </p:tgtEl>
                                          </p:cBhvr>
                                        </p:animEffect>
                                        <p:anim calcmode="lin" valueType="num">
                                          <p:cBhvr>
                                            <p:cTn id="98" dur="500" fill="hold"/>
                                            <p:tgtEl>
                                              <p:spTgt spid="68"/>
                                            </p:tgtEl>
                                            <p:attrNameLst>
                                              <p:attrName>ppt_x</p:attrName>
                                            </p:attrNameLst>
                                          </p:cBhvr>
                                          <p:tavLst>
                                            <p:tav tm="0">
                                              <p:val>
                                                <p:strVal val="#ppt_x"/>
                                              </p:val>
                                            </p:tav>
                                            <p:tav tm="100000">
                                              <p:val>
                                                <p:strVal val="#ppt_x"/>
                                              </p:val>
                                            </p:tav>
                                          </p:tavLst>
                                        </p:anim>
                                        <p:anim calcmode="lin" valueType="num">
                                          <p:cBhvr>
                                            <p:cTn id="99" dur="500" fill="hold"/>
                                            <p:tgtEl>
                                              <p:spTgt spid="68"/>
                                            </p:tgtEl>
                                            <p:attrNameLst>
                                              <p:attrName>ppt_y</p:attrName>
                                            </p:attrNameLst>
                                          </p:cBhvr>
                                          <p:tavLst>
                                            <p:tav tm="0">
                                              <p:val>
                                                <p:strVal val="#ppt_y+.1"/>
                                              </p:val>
                                            </p:tav>
                                            <p:tav tm="100000">
                                              <p:val>
                                                <p:strVal val="#ppt_y"/>
                                              </p:val>
                                            </p:tav>
                                          </p:tavLst>
                                        </p:anim>
                                      </p:childTnLst>
                                    </p:cTn>
                                  </p:par>
                                  <p:par>
                                    <p:cTn id="100" presetID="53" presetClass="entr" presetSubtype="16" fill="hold" grpId="0" nodeType="withEffect">
                                      <p:stCondLst>
                                        <p:cond delay="310"/>
                                      </p:stCondLst>
                                      <p:iterate type="lt">
                                        <p:tmPct val="6000"/>
                                      </p:iterate>
                                      <p:childTnLst>
                                        <p:set>
                                          <p:cBhvr>
                                            <p:cTn id="101" dur="1" fill="hold">
                                              <p:stCondLst>
                                                <p:cond delay="0"/>
                                              </p:stCondLst>
                                            </p:cTn>
                                            <p:tgtEl>
                                              <p:spTgt spid="108"/>
                                            </p:tgtEl>
                                            <p:attrNameLst>
                                              <p:attrName>style.visibility</p:attrName>
                                            </p:attrNameLst>
                                          </p:cBhvr>
                                          <p:to>
                                            <p:strVal val="visible"/>
                                          </p:to>
                                        </p:set>
                                        <p:anim calcmode="lin" valueType="num">
                                          <p:cBhvr>
                                            <p:cTn id="102" dur="500" fill="hold"/>
                                            <p:tgtEl>
                                              <p:spTgt spid="108"/>
                                            </p:tgtEl>
                                            <p:attrNameLst>
                                              <p:attrName>ppt_w</p:attrName>
                                            </p:attrNameLst>
                                          </p:cBhvr>
                                          <p:tavLst>
                                            <p:tav tm="0">
                                              <p:val>
                                                <p:fltVal val="0"/>
                                              </p:val>
                                            </p:tav>
                                            <p:tav tm="100000">
                                              <p:val>
                                                <p:strVal val="#ppt_w"/>
                                              </p:val>
                                            </p:tav>
                                          </p:tavLst>
                                        </p:anim>
                                        <p:anim calcmode="lin" valueType="num">
                                          <p:cBhvr>
                                            <p:cTn id="103" dur="500" fill="hold"/>
                                            <p:tgtEl>
                                              <p:spTgt spid="108"/>
                                            </p:tgtEl>
                                            <p:attrNameLst>
                                              <p:attrName>ppt_h</p:attrName>
                                            </p:attrNameLst>
                                          </p:cBhvr>
                                          <p:tavLst>
                                            <p:tav tm="0">
                                              <p:val>
                                                <p:fltVal val="0"/>
                                              </p:val>
                                            </p:tav>
                                            <p:tav tm="100000">
                                              <p:val>
                                                <p:strVal val="#ppt_h"/>
                                              </p:val>
                                            </p:tav>
                                          </p:tavLst>
                                        </p:anim>
                                        <p:animEffect transition="in" filter="fade">
                                          <p:cBhvr>
                                            <p:cTn id="104" dur="500"/>
                                            <p:tgtEl>
                                              <p:spTgt spid="108"/>
                                            </p:tgtEl>
                                          </p:cBhvr>
                                        </p:animEffect>
                                      </p:childTnLst>
                                    </p:cTn>
                                  </p:par>
                                </p:childTnLst>
                              </p:cTn>
                            </p:par>
                            <p:par>
                              <p:cTn id="105" fill="hold">
                                <p:stCondLst>
                                  <p:cond delay="6849"/>
                                </p:stCondLst>
                                <p:childTnLst>
                                  <p:par>
                                    <p:cTn id="106" presetID="22" presetClass="entr" presetSubtype="8"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left)">
                                          <p:cBhvr>
                                            <p:cTn id="10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0" grpId="0" animBg="1"/>
          <p:bldP spid="61" grpId="0" animBg="1"/>
          <p:bldP spid="62" grpId="0" animBg="1"/>
          <p:bldP spid="63" grpId="0" animBg="1"/>
          <p:bldP spid="64" grpId="0"/>
          <p:bldP spid="65" grpId="0" animBg="1"/>
          <p:bldP spid="66" grpId="0" animBg="1"/>
          <p:bldP spid="67" grpId="0" animBg="1"/>
          <p:bldP spid="68" grpId="0" animBg="1"/>
          <p:bldP spid="105" grpId="0"/>
          <p:bldP spid="106" grpId="0"/>
          <p:bldP spid="107" grpId="0"/>
          <p:bldP spid="10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ppt_w</p:attrName>
                                            </p:attrNameLst>
                                          </p:cBhvr>
                                          <p:tavLst>
                                            <p:tav tm="0" fmla="#ppt_w*sin(2.5*pi*$)">
                                              <p:val>
                                                <p:fltVal val="0"/>
                                              </p:val>
                                            </p:tav>
                                            <p:tav tm="100000">
                                              <p:val>
                                                <p:fltVal val="1"/>
                                              </p:val>
                                            </p:tav>
                                          </p:tavLst>
                                        </p:anim>
                                        <p:anim calcmode="lin" valueType="num">
                                          <p:cBhvr>
                                            <p:cTn id="13" dur="500" fill="hold"/>
                                            <p:tgtEl>
                                              <p:spTgt spid="61"/>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53" presetClass="entr" presetSubtype="16" fill="hold" grpId="0" nodeType="afterEffect">
                                      <p:stCondLst>
                                        <p:cond delay="0"/>
                                      </p:stCondLst>
                                      <p:iterate type="lt">
                                        <p:tmPct val="6000"/>
                                      </p:iterate>
                                      <p:childTnLst>
                                        <p:set>
                                          <p:cBhvr>
                                            <p:cTn id="16" dur="1" fill="hold">
                                              <p:stCondLst>
                                                <p:cond delay="0"/>
                                              </p:stCondLst>
                                            </p:cTn>
                                            <p:tgtEl>
                                              <p:spTgt spid="64"/>
                                            </p:tgtEl>
                                            <p:attrNameLst>
                                              <p:attrName>style.visibility</p:attrName>
                                            </p:attrNameLst>
                                          </p:cBhvr>
                                          <p:to>
                                            <p:strVal val="visible"/>
                                          </p:to>
                                        </p:set>
                                        <p:anim calcmode="lin" valueType="num">
                                          <p:cBhvr>
                                            <p:cTn id="17" dur="500" fill="hold"/>
                                            <p:tgtEl>
                                              <p:spTgt spid="64"/>
                                            </p:tgtEl>
                                            <p:attrNameLst>
                                              <p:attrName>ppt_w</p:attrName>
                                            </p:attrNameLst>
                                          </p:cBhvr>
                                          <p:tavLst>
                                            <p:tav tm="0">
                                              <p:val>
                                                <p:fltVal val="0"/>
                                              </p:val>
                                            </p:tav>
                                            <p:tav tm="100000">
                                              <p:val>
                                                <p:strVal val="#ppt_w"/>
                                              </p:val>
                                            </p:tav>
                                          </p:tavLst>
                                        </p:anim>
                                        <p:anim calcmode="lin" valueType="num">
                                          <p:cBhvr>
                                            <p:cTn id="18" dur="500" fill="hold"/>
                                            <p:tgtEl>
                                              <p:spTgt spid="64"/>
                                            </p:tgtEl>
                                            <p:attrNameLst>
                                              <p:attrName>ppt_h</p:attrName>
                                            </p:attrNameLst>
                                          </p:cBhvr>
                                          <p:tavLst>
                                            <p:tav tm="0">
                                              <p:val>
                                                <p:fltVal val="0"/>
                                              </p:val>
                                            </p:tav>
                                            <p:tav tm="100000">
                                              <p:val>
                                                <p:strVal val="#ppt_h"/>
                                              </p:val>
                                            </p:tav>
                                          </p:tavLst>
                                        </p:anim>
                                        <p:animEffect transition="in" filter="fade">
                                          <p:cBhvr>
                                            <p:cTn id="19" dur="500"/>
                                            <p:tgtEl>
                                              <p:spTgt spid="64"/>
                                            </p:tgtEl>
                                          </p:cBhvr>
                                        </p:animEffect>
                                      </p:childTnLst>
                                    </p:cTn>
                                  </p:par>
                                </p:childTnLst>
                              </p:cTn>
                            </p:par>
                            <p:par>
                              <p:cTn id="20" fill="hold">
                                <p:stCondLst>
                                  <p:cond delay="1680"/>
                                </p:stCondLst>
                                <p:childTnLst>
                                  <p:par>
                                    <p:cTn id="21" presetID="10" presetClass="entr" presetSubtype="0"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childTnLst>
                              </p:cTn>
                            </p:par>
                            <p:par>
                              <p:cTn id="24" fill="hold">
                                <p:stCondLst>
                                  <p:cond delay="2180"/>
                                </p:stCondLst>
                                <p:childTnLst>
                                  <p:par>
                                    <p:cTn id="25" presetID="2" presetClass="entr" presetSubtype="4" accel="60000" fill="hold" grpId="0" nodeType="after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additive="base">
                                            <p:cTn id="27" dur="500" fill="hold"/>
                                            <p:tgtEl>
                                              <p:spTgt spid="57"/>
                                            </p:tgtEl>
                                            <p:attrNameLst>
                                              <p:attrName>ppt_x</p:attrName>
                                            </p:attrNameLst>
                                          </p:cBhvr>
                                          <p:tavLst>
                                            <p:tav tm="0">
                                              <p:val>
                                                <p:strVal val="#ppt_x"/>
                                              </p:val>
                                            </p:tav>
                                            <p:tav tm="100000">
                                              <p:val>
                                                <p:strVal val="#ppt_x"/>
                                              </p:val>
                                            </p:tav>
                                          </p:tavLst>
                                        </p:anim>
                                        <p:anim calcmode="lin" valueType="num">
                                          <p:cBhvr additive="base">
                                            <p:cTn id="28" dur="500" fill="hold"/>
                                            <p:tgtEl>
                                              <p:spTgt spid="57"/>
                                            </p:tgtEl>
                                            <p:attrNameLst>
                                              <p:attrName>ppt_y</p:attrName>
                                            </p:attrNameLst>
                                          </p:cBhvr>
                                          <p:tavLst>
                                            <p:tav tm="0">
                                              <p:val>
                                                <p:strVal val="1+#ppt_h/2"/>
                                              </p:val>
                                            </p:tav>
                                            <p:tav tm="100000">
                                              <p:val>
                                                <p:strVal val="#ppt_y"/>
                                              </p:val>
                                            </p:tav>
                                          </p:tavLst>
                                        </p:anim>
                                      </p:childTnLst>
                                    </p:cTn>
                                  </p:par>
                                  <p:par>
                                    <p:cTn id="29" presetID="2" presetClass="entr" presetSubtype="4" accel="60000" fill="hold" grpId="0" nodeType="withEffect">
                                      <p:stCondLst>
                                        <p:cond delay="200"/>
                                      </p:stCondLst>
                                      <p:childTnLst>
                                        <p:set>
                                          <p:cBhvr>
                                            <p:cTn id="30" dur="1" fill="hold">
                                              <p:stCondLst>
                                                <p:cond delay="0"/>
                                              </p:stCondLst>
                                            </p:cTn>
                                            <p:tgtEl>
                                              <p:spTgt spid="56"/>
                                            </p:tgtEl>
                                            <p:attrNameLst>
                                              <p:attrName>style.visibility</p:attrName>
                                            </p:attrNameLst>
                                          </p:cBhvr>
                                          <p:to>
                                            <p:strVal val="visible"/>
                                          </p:to>
                                        </p:set>
                                        <p:anim calcmode="lin" valueType="num">
                                          <p:cBhvr additive="base">
                                            <p:cTn id="31" dur="500" fill="hold"/>
                                            <p:tgtEl>
                                              <p:spTgt spid="56"/>
                                            </p:tgtEl>
                                            <p:attrNameLst>
                                              <p:attrName>ppt_x</p:attrName>
                                            </p:attrNameLst>
                                          </p:cBhvr>
                                          <p:tavLst>
                                            <p:tav tm="0">
                                              <p:val>
                                                <p:strVal val="#ppt_x"/>
                                              </p:val>
                                            </p:tav>
                                            <p:tav tm="100000">
                                              <p:val>
                                                <p:strVal val="#ppt_x"/>
                                              </p:val>
                                            </p:tav>
                                          </p:tavLst>
                                        </p:anim>
                                        <p:anim calcmode="lin" valueType="num">
                                          <p:cBhvr additive="base">
                                            <p:cTn id="32" dur="500" fill="hold"/>
                                            <p:tgtEl>
                                              <p:spTgt spid="56"/>
                                            </p:tgtEl>
                                            <p:attrNameLst>
                                              <p:attrName>ppt_y</p:attrName>
                                            </p:attrNameLst>
                                          </p:cBhvr>
                                          <p:tavLst>
                                            <p:tav tm="0">
                                              <p:val>
                                                <p:strVal val="1+#ppt_h/2"/>
                                              </p:val>
                                            </p:tav>
                                            <p:tav tm="100000">
                                              <p:val>
                                                <p:strVal val="#ppt_y"/>
                                              </p:val>
                                            </p:tav>
                                          </p:tavLst>
                                        </p:anim>
                                      </p:childTnLst>
                                    </p:cTn>
                                  </p:par>
                                  <p:par>
                                    <p:cTn id="33" presetID="2" presetClass="entr" presetSubtype="4" accel="60000" fill="hold" grpId="0" nodeType="withEffect">
                                      <p:stCondLst>
                                        <p:cond delay="400"/>
                                      </p:stCondLst>
                                      <p:childTnLst>
                                        <p:set>
                                          <p:cBhvr>
                                            <p:cTn id="34" dur="1" fill="hold">
                                              <p:stCondLst>
                                                <p:cond delay="0"/>
                                              </p:stCondLst>
                                            </p:cTn>
                                            <p:tgtEl>
                                              <p:spTgt spid="58"/>
                                            </p:tgtEl>
                                            <p:attrNameLst>
                                              <p:attrName>style.visibility</p:attrName>
                                            </p:attrNameLst>
                                          </p:cBhvr>
                                          <p:to>
                                            <p:strVal val="visible"/>
                                          </p:to>
                                        </p:set>
                                        <p:anim calcmode="lin" valueType="num">
                                          <p:cBhvr additive="base">
                                            <p:cTn id="35" dur="500" fill="hold"/>
                                            <p:tgtEl>
                                              <p:spTgt spid="58"/>
                                            </p:tgtEl>
                                            <p:attrNameLst>
                                              <p:attrName>ppt_x</p:attrName>
                                            </p:attrNameLst>
                                          </p:cBhvr>
                                          <p:tavLst>
                                            <p:tav tm="0">
                                              <p:val>
                                                <p:strVal val="#ppt_x"/>
                                              </p:val>
                                            </p:tav>
                                            <p:tav tm="100000">
                                              <p:val>
                                                <p:strVal val="#ppt_x"/>
                                              </p:val>
                                            </p:tav>
                                          </p:tavLst>
                                        </p:anim>
                                        <p:anim calcmode="lin" valueType="num">
                                          <p:cBhvr additive="base">
                                            <p:cTn id="36" dur="500" fill="hold"/>
                                            <p:tgtEl>
                                              <p:spTgt spid="58"/>
                                            </p:tgtEl>
                                            <p:attrNameLst>
                                              <p:attrName>ppt_y</p:attrName>
                                            </p:attrNameLst>
                                          </p:cBhvr>
                                          <p:tavLst>
                                            <p:tav tm="0">
                                              <p:val>
                                                <p:strVal val="1+#ppt_h/2"/>
                                              </p:val>
                                            </p:tav>
                                            <p:tav tm="100000">
                                              <p:val>
                                                <p:strVal val="#ppt_y"/>
                                              </p:val>
                                            </p:tav>
                                          </p:tavLst>
                                        </p:anim>
                                      </p:childTnLst>
                                    </p:cTn>
                                  </p:par>
                                  <p:par>
                                    <p:cTn id="37" presetID="2" presetClass="entr" presetSubtype="4" accel="60000" fill="hold" grpId="0" nodeType="withEffect">
                                      <p:stCondLst>
                                        <p:cond delay="600"/>
                                      </p:stCondLst>
                                      <p:childTnLst>
                                        <p:set>
                                          <p:cBhvr>
                                            <p:cTn id="38" dur="1" fill="hold">
                                              <p:stCondLst>
                                                <p:cond delay="0"/>
                                              </p:stCondLst>
                                            </p:cTn>
                                            <p:tgtEl>
                                              <p:spTgt spid="59"/>
                                            </p:tgtEl>
                                            <p:attrNameLst>
                                              <p:attrName>style.visibility</p:attrName>
                                            </p:attrNameLst>
                                          </p:cBhvr>
                                          <p:to>
                                            <p:strVal val="visible"/>
                                          </p:to>
                                        </p:set>
                                        <p:anim calcmode="lin" valueType="num">
                                          <p:cBhvr additive="base">
                                            <p:cTn id="39" dur="500" fill="hold"/>
                                            <p:tgtEl>
                                              <p:spTgt spid="59"/>
                                            </p:tgtEl>
                                            <p:attrNameLst>
                                              <p:attrName>ppt_x</p:attrName>
                                            </p:attrNameLst>
                                          </p:cBhvr>
                                          <p:tavLst>
                                            <p:tav tm="0">
                                              <p:val>
                                                <p:strVal val="#ppt_x"/>
                                              </p:val>
                                            </p:tav>
                                            <p:tav tm="100000">
                                              <p:val>
                                                <p:strVal val="#ppt_x"/>
                                              </p:val>
                                            </p:tav>
                                          </p:tavLst>
                                        </p:anim>
                                        <p:anim calcmode="lin" valueType="num">
                                          <p:cBhvr additive="base">
                                            <p:cTn id="40" dur="500" fill="hold"/>
                                            <p:tgtEl>
                                              <p:spTgt spid="59"/>
                                            </p:tgtEl>
                                            <p:attrNameLst>
                                              <p:attrName>ppt_y</p:attrName>
                                            </p:attrNameLst>
                                          </p:cBhvr>
                                          <p:tavLst>
                                            <p:tav tm="0">
                                              <p:val>
                                                <p:strVal val="1+#ppt_h/2"/>
                                              </p:val>
                                            </p:tav>
                                            <p:tav tm="100000">
                                              <p:val>
                                                <p:strVal val="#ppt_y"/>
                                              </p:val>
                                            </p:tav>
                                          </p:tavLst>
                                        </p:anim>
                                      </p:childTnLst>
                                    </p:cTn>
                                  </p:par>
                                </p:childTnLst>
                              </p:cTn>
                            </p:par>
                            <p:par>
                              <p:cTn id="41" fill="hold">
                                <p:stCondLst>
                                  <p:cond delay="2680"/>
                                </p:stCondLst>
                                <p:childTnLst>
                                  <p:par>
                                    <p:cTn id="42" presetID="45" presetClass="entr" presetSubtype="0" fill="hold" grpId="0" nodeType="after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fade">
                                          <p:cBhvr>
                                            <p:cTn id="44" dur="500"/>
                                            <p:tgtEl>
                                              <p:spTgt spid="62"/>
                                            </p:tgtEl>
                                          </p:cBhvr>
                                        </p:animEffect>
                                        <p:anim calcmode="lin" valueType="num">
                                          <p:cBhvr>
                                            <p:cTn id="45" dur="500" fill="hold"/>
                                            <p:tgtEl>
                                              <p:spTgt spid="62"/>
                                            </p:tgtEl>
                                            <p:attrNameLst>
                                              <p:attrName>ppt_w</p:attrName>
                                            </p:attrNameLst>
                                          </p:cBhvr>
                                          <p:tavLst>
                                            <p:tav tm="0" fmla="#ppt_w*sin(2.5*pi*$)">
                                              <p:val>
                                                <p:fltVal val="0"/>
                                              </p:val>
                                            </p:tav>
                                            <p:tav tm="100000">
                                              <p:val>
                                                <p:fltVal val="1"/>
                                              </p:val>
                                            </p:tav>
                                          </p:tavLst>
                                        </p:anim>
                                        <p:anim calcmode="lin" valueType="num">
                                          <p:cBhvr>
                                            <p:cTn id="46" dur="500" fill="hold"/>
                                            <p:tgtEl>
                                              <p:spTgt spid="62"/>
                                            </p:tgtEl>
                                            <p:attrNameLst>
                                              <p:attrName>ppt_h</p:attrName>
                                            </p:attrNameLst>
                                          </p:cBhvr>
                                          <p:tavLst>
                                            <p:tav tm="0">
                                              <p:val>
                                                <p:strVal val="#ppt_h"/>
                                              </p:val>
                                            </p:tav>
                                            <p:tav tm="100000">
                                              <p:val>
                                                <p:strVal val="#ppt_h"/>
                                              </p:val>
                                            </p:tav>
                                          </p:tavLst>
                                        </p:anim>
                                      </p:childTnLst>
                                    </p:cTn>
                                  </p:par>
                                  <p:par>
                                    <p:cTn id="47" presetID="42"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500"/>
                                            <p:tgtEl>
                                              <p:spTgt spid="77"/>
                                            </p:tgtEl>
                                          </p:cBhvr>
                                        </p:animEffect>
                                        <p:anim calcmode="lin" valueType="num">
                                          <p:cBhvr>
                                            <p:cTn id="50" dur="500" fill="hold"/>
                                            <p:tgtEl>
                                              <p:spTgt spid="77"/>
                                            </p:tgtEl>
                                            <p:attrNameLst>
                                              <p:attrName>ppt_x</p:attrName>
                                            </p:attrNameLst>
                                          </p:cBhvr>
                                          <p:tavLst>
                                            <p:tav tm="0">
                                              <p:val>
                                                <p:strVal val="#ppt_x"/>
                                              </p:val>
                                            </p:tav>
                                            <p:tav tm="100000">
                                              <p:val>
                                                <p:strVal val="#ppt_x"/>
                                              </p:val>
                                            </p:tav>
                                          </p:tavLst>
                                        </p:anim>
                                        <p:anim calcmode="lin" valueType="num">
                                          <p:cBhvr>
                                            <p:cTn id="51" dur="500" fill="hold"/>
                                            <p:tgtEl>
                                              <p:spTgt spid="77"/>
                                            </p:tgtEl>
                                            <p:attrNameLst>
                                              <p:attrName>ppt_y</p:attrName>
                                            </p:attrNameLst>
                                          </p:cBhvr>
                                          <p:tavLst>
                                            <p:tav tm="0">
                                              <p:val>
                                                <p:strVal val="#ppt_y+.1"/>
                                              </p:val>
                                            </p:tav>
                                            <p:tav tm="100000">
                                              <p:val>
                                                <p:strVal val="#ppt_y"/>
                                              </p:val>
                                            </p:tav>
                                          </p:tavLst>
                                        </p:anim>
                                      </p:childTnLst>
                                    </p:cTn>
                                  </p:par>
                                  <p:par>
                                    <p:cTn id="52" presetID="53" presetClass="entr" presetSubtype="16" fill="hold" grpId="0" nodeType="withEffect">
                                      <p:stCondLst>
                                        <p:cond delay="0"/>
                                      </p:stCondLst>
                                      <p:iterate type="lt">
                                        <p:tmPct val="6000"/>
                                      </p:iterate>
                                      <p:childTnLst>
                                        <p:set>
                                          <p:cBhvr>
                                            <p:cTn id="53" dur="1" fill="hold">
                                              <p:stCondLst>
                                                <p:cond delay="0"/>
                                              </p:stCondLst>
                                            </p:cTn>
                                            <p:tgtEl>
                                              <p:spTgt spid="105"/>
                                            </p:tgtEl>
                                            <p:attrNameLst>
                                              <p:attrName>style.visibility</p:attrName>
                                            </p:attrNameLst>
                                          </p:cBhvr>
                                          <p:to>
                                            <p:strVal val="visible"/>
                                          </p:to>
                                        </p:set>
                                        <p:anim calcmode="lin" valueType="num">
                                          <p:cBhvr>
                                            <p:cTn id="54" dur="500" fill="hold"/>
                                            <p:tgtEl>
                                              <p:spTgt spid="105"/>
                                            </p:tgtEl>
                                            <p:attrNameLst>
                                              <p:attrName>ppt_w</p:attrName>
                                            </p:attrNameLst>
                                          </p:cBhvr>
                                          <p:tavLst>
                                            <p:tav tm="0">
                                              <p:val>
                                                <p:fltVal val="0"/>
                                              </p:val>
                                            </p:tav>
                                            <p:tav tm="100000">
                                              <p:val>
                                                <p:strVal val="#ppt_w"/>
                                              </p:val>
                                            </p:tav>
                                          </p:tavLst>
                                        </p:anim>
                                        <p:anim calcmode="lin" valueType="num">
                                          <p:cBhvr>
                                            <p:cTn id="55" dur="500" fill="hold"/>
                                            <p:tgtEl>
                                              <p:spTgt spid="105"/>
                                            </p:tgtEl>
                                            <p:attrNameLst>
                                              <p:attrName>ppt_h</p:attrName>
                                            </p:attrNameLst>
                                          </p:cBhvr>
                                          <p:tavLst>
                                            <p:tav tm="0">
                                              <p:val>
                                                <p:fltVal val="0"/>
                                              </p:val>
                                            </p:tav>
                                            <p:tav tm="100000">
                                              <p:val>
                                                <p:strVal val="#ppt_h"/>
                                              </p:val>
                                            </p:tav>
                                          </p:tavLst>
                                        </p:anim>
                                        <p:animEffect transition="in" filter="fade">
                                          <p:cBhvr>
                                            <p:cTn id="56" dur="500"/>
                                            <p:tgtEl>
                                              <p:spTgt spid="105"/>
                                            </p:tgtEl>
                                          </p:cBhvr>
                                        </p:animEffect>
                                      </p:childTnLst>
                                    </p:cTn>
                                  </p:par>
                                </p:childTnLst>
                              </p:cTn>
                            </p:par>
                            <p:par>
                              <p:cTn id="57" fill="hold">
                                <p:stCondLst>
                                  <p:cond delay="4110"/>
                                </p:stCondLst>
                                <p:childTnLst>
                                  <p:par>
                                    <p:cTn id="58" presetID="45" presetClass="entr" presetSubtype="0" fill="hold" grpId="0" nodeType="afterEffect">
                                      <p:stCondLst>
                                        <p:cond delay="29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500"/>
                                            <p:tgtEl>
                                              <p:spTgt spid="65"/>
                                            </p:tgtEl>
                                          </p:cBhvr>
                                        </p:animEffect>
                                        <p:anim calcmode="lin" valueType="num">
                                          <p:cBhvr>
                                            <p:cTn id="61" dur="500" fill="hold"/>
                                            <p:tgtEl>
                                              <p:spTgt spid="65"/>
                                            </p:tgtEl>
                                            <p:attrNameLst>
                                              <p:attrName>ppt_w</p:attrName>
                                            </p:attrNameLst>
                                          </p:cBhvr>
                                          <p:tavLst>
                                            <p:tav tm="0" fmla="#ppt_w*sin(2.5*pi*$)">
                                              <p:val>
                                                <p:fltVal val="0"/>
                                              </p:val>
                                            </p:tav>
                                            <p:tav tm="100000">
                                              <p:val>
                                                <p:fltVal val="1"/>
                                              </p:val>
                                            </p:tav>
                                          </p:tavLst>
                                        </p:anim>
                                        <p:anim calcmode="lin" valueType="num">
                                          <p:cBhvr>
                                            <p:cTn id="62" dur="500" fill="hold"/>
                                            <p:tgtEl>
                                              <p:spTgt spid="65"/>
                                            </p:tgtEl>
                                            <p:attrNameLst>
                                              <p:attrName>ppt_h</p:attrName>
                                            </p:attrNameLst>
                                          </p:cBhvr>
                                          <p:tavLst>
                                            <p:tav tm="0">
                                              <p:val>
                                                <p:strVal val="#ppt_h"/>
                                              </p:val>
                                            </p:tav>
                                            <p:tav tm="100000">
                                              <p:val>
                                                <p:strVal val="#ppt_h"/>
                                              </p:val>
                                            </p:tav>
                                          </p:tavLst>
                                        </p:anim>
                                      </p:childTnLst>
                                    </p:cTn>
                                  </p:par>
                                  <p:par>
                                    <p:cTn id="63" presetID="42" presetClass="entr" presetSubtype="0" fill="hold" nodeType="withEffect">
                                      <p:stCondLst>
                                        <p:cond delay="290"/>
                                      </p:stCondLst>
                                      <p:childTnLst>
                                        <p:set>
                                          <p:cBhvr>
                                            <p:cTn id="64" dur="1" fill="hold">
                                              <p:stCondLst>
                                                <p:cond delay="0"/>
                                              </p:stCondLst>
                                            </p:cTn>
                                            <p:tgtEl>
                                              <p:spTgt spid="95"/>
                                            </p:tgtEl>
                                            <p:attrNameLst>
                                              <p:attrName>style.visibility</p:attrName>
                                            </p:attrNameLst>
                                          </p:cBhvr>
                                          <p:to>
                                            <p:strVal val="visible"/>
                                          </p:to>
                                        </p:set>
                                        <p:animEffect transition="in" filter="fade">
                                          <p:cBhvr>
                                            <p:cTn id="65" dur="500"/>
                                            <p:tgtEl>
                                              <p:spTgt spid="95"/>
                                            </p:tgtEl>
                                          </p:cBhvr>
                                        </p:animEffect>
                                        <p:anim calcmode="lin" valueType="num">
                                          <p:cBhvr>
                                            <p:cTn id="66" dur="500" fill="hold"/>
                                            <p:tgtEl>
                                              <p:spTgt spid="95"/>
                                            </p:tgtEl>
                                            <p:attrNameLst>
                                              <p:attrName>ppt_x</p:attrName>
                                            </p:attrNameLst>
                                          </p:cBhvr>
                                          <p:tavLst>
                                            <p:tav tm="0">
                                              <p:val>
                                                <p:strVal val="#ppt_x"/>
                                              </p:val>
                                            </p:tav>
                                            <p:tav tm="100000">
                                              <p:val>
                                                <p:strVal val="#ppt_x"/>
                                              </p:val>
                                            </p:tav>
                                          </p:tavLst>
                                        </p:anim>
                                        <p:anim calcmode="lin" valueType="num">
                                          <p:cBhvr>
                                            <p:cTn id="67" dur="500" fill="hold"/>
                                            <p:tgtEl>
                                              <p:spTgt spid="95"/>
                                            </p:tgtEl>
                                            <p:attrNameLst>
                                              <p:attrName>ppt_y</p:attrName>
                                            </p:attrNameLst>
                                          </p:cBhvr>
                                          <p:tavLst>
                                            <p:tav tm="0">
                                              <p:val>
                                                <p:strVal val="#ppt_y+.1"/>
                                              </p:val>
                                            </p:tav>
                                            <p:tav tm="100000">
                                              <p:val>
                                                <p:strVal val="#ppt_y"/>
                                              </p:val>
                                            </p:tav>
                                          </p:tavLst>
                                        </p:anim>
                                      </p:childTnLst>
                                    </p:cTn>
                                  </p:par>
                                  <p:par>
                                    <p:cTn id="68" presetID="53" presetClass="entr" presetSubtype="16" fill="hold" grpId="0" nodeType="withEffect">
                                      <p:stCondLst>
                                        <p:cond delay="290"/>
                                      </p:stCondLst>
                                      <p:iterate type="lt">
                                        <p:tmPct val="6000"/>
                                      </p:iterate>
                                      <p:childTnLst>
                                        <p:set>
                                          <p:cBhvr>
                                            <p:cTn id="69" dur="1" fill="hold">
                                              <p:stCondLst>
                                                <p:cond delay="0"/>
                                              </p:stCondLst>
                                            </p:cTn>
                                            <p:tgtEl>
                                              <p:spTgt spid="106"/>
                                            </p:tgtEl>
                                            <p:attrNameLst>
                                              <p:attrName>style.visibility</p:attrName>
                                            </p:attrNameLst>
                                          </p:cBhvr>
                                          <p:to>
                                            <p:strVal val="visible"/>
                                          </p:to>
                                        </p:set>
                                        <p:anim calcmode="lin" valueType="num">
                                          <p:cBhvr>
                                            <p:cTn id="70" dur="500" fill="hold"/>
                                            <p:tgtEl>
                                              <p:spTgt spid="106"/>
                                            </p:tgtEl>
                                            <p:attrNameLst>
                                              <p:attrName>ppt_w</p:attrName>
                                            </p:attrNameLst>
                                          </p:cBhvr>
                                          <p:tavLst>
                                            <p:tav tm="0">
                                              <p:val>
                                                <p:fltVal val="0"/>
                                              </p:val>
                                            </p:tav>
                                            <p:tav tm="100000">
                                              <p:val>
                                                <p:strVal val="#ppt_w"/>
                                              </p:val>
                                            </p:tav>
                                          </p:tavLst>
                                        </p:anim>
                                        <p:anim calcmode="lin" valueType="num">
                                          <p:cBhvr>
                                            <p:cTn id="71" dur="500" fill="hold"/>
                                            <p:tgtEl>
                                              <p:spTgt spid="106"/>
                                            </p:tgtEl>
                                            <p:attrNameLst>
                                              <p:attrName>ppt_h</p:attrName>
                                            </p:attrNameLst>
                                          </p:cBhvr>
                                          <p:tavLst>
                                            <p:tav tm="0">
                                              <p:val>
                                                <p:fltVal val="0"/>
                                              </p:val>
                                            </p:tav>
                                            <p:tav tm="100000">
                                              <p:val>
                                                <p:strVal val="#ppt_h"/>
                                              </p:val>
                                            </p:tav>
                                          </p:tavLst>
                                        </p:anim>
                                        <p:animEffect transition="in" filter="fade">
                                          <p:cBhvr>
                                            <p:cTn id="72" dur="500"/>
                                            <p:tgtEl>
                                              <p:spTgt spid="106"/>
                                            </p:tgtEl>
                                          </p:cBhvr>
                                        </p:animEffect>
                                      </p:childTnLst>
                                    </p:cTn>
                                  </p:par>
                                </p:childTnLst>
                              </p:cTn>
                            </p:par>
                            <p:par>
                              <p:cTn id="73" fill="hold">
                                <p:stCondLst>
                                  <p:cond delay="4960"/>
                                </p:stCondLst>
                                <p:childTnLst>
                                  <p:par>
                                    <p:cTn id="74" presetID="45" presetClass="entr" presetSubtype="0" fill="hold" grpId="0" nodeType="afterEffect">
                                      <p:stCondLst>
                                        <p:cond delay="34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500"/>
                                            <p:tgtEl>
                                              <p:spTgt spid="66"/>
                                            </p:tgtEl>
                                          </p:cBhvr>
                                        </p:animEffect>
                                        <p:anim calcmode="lin" valueType="num">
                                          <p:cBhvr>
                                            <p:cTn id="77" dur="500" fill="hold"/>
                                            <p:tgtEl>
                                              <p:spTgt spid="66"/>
                                            </p:tgtEl>
                                            <p:attrNameLst>
                                              <p:attrName>ppt_w</p:attrName>
                                            </p:attrNameLst>
                                          </p:cBhvr>
                                          <p:tavLst>
                                            <p:tav tm="0" fmla="#ppt_w*sin(2.5*pi*$)">
                                              <p:val>
                                                <p:fltVal val="0"/>
                                              </p:val>
                                            </p:tav>
                                            <p:tav tm="100000">
                                              <p:val>
                                                <p:fltVal val="1"/>
                                              </p:val>
                                            </p:tav>
                                          </p:tavLst>
                                        </p:anim>
                                        <p:anim calcmode="lin" valueType="num">
                                          <p:cBhvr>
                                            <p:cTn id="78" dur="500" fill="hold"/>
                                            <p:tgtEl>
                                              <p:spTgt spid="66"/>
                                            </p:tgtEl>
                                            <p:attrNameLst>
                                              <p:attrName>ppt_h</p:attrName>
                                            </p:attrNameLst>
                                          </p:cBhvr>
                                          <p:tavLst>
                                            <p:tav tm="0">
                                              <p:val>
                                                <p:strVal val="#ppt_h"/>
                                              </p:val>
                                            </p:tav>
                                            <p:tav tm="100000">
                                              <p:val>
                                                <p:strVal val="#ppt_h"/>
                                              </p:val>
                                            </p:tav>
                                          </p:tavLst>
                                        </p:anim>
                                      </p:childTnLst>
                                    </p:cTn>
                                  </p:par>
                                  <p:par>
                                    <p:cTn id="79" presetID="42" presetClass="entr" presetSubtype="0" fill="hold" nodeType="withEffect">
                                      <p:stCondLst>
                                        <p:cond delay="340"/>
                                      </p:stCondLst>
                                      <p:childTnLst>
                                        <p:set>
                                          <p:cBhvr>
                                            <p:cTn id="80" dur="1" fill="hold">
                                              <p:stCondLst>
                                                <p:cond delay="0"/>
                                              </p:stCondLst>
                                            </p:cTn>
                                            <p:tgtEl>
                                              <p:spTgt spid="69"/>
                                            </p:tgtEl>
                                            <p:attrNameLst>
                                              <p:attrName>style.visibility</p:attrName>
                                            </p:attrNameLst>
                                          </p:cBhvr>
                                          <p:to>
                                            <p:strVal val="visible"/>
                                          </p:to>
                                        </p:set>
                                        <p:animEffect transition="in" filter="fade">
                                          <p:cBhvr>
                                            <p:cTn id="81" dur="500"/>
                                            <p:tgtEl>
                                              <p:spTgt spid="69"/>
                                            </p:tgtEl>
                                          </p:cBhvr>
                                        </p:animEffect>
                                        <p:anim calcmode="lin" valueType="num">
                                          <p:cBhvr>
                                            <p:cTn id="82" dur="500" fill="hold"/>
                                            <p:tgtEl>
                                              <p:spTgt spid="69"/>
                                            </p:tgtEl>
                                            <p:attrNameLst>
                                              <p:attrName>ppt_x</p:attrName>
                                            </p:attrNameLst>
                                          </p:cBhvr>
                                          <p:tavLst>
                                            <p:tav tm="0">
                                              <p:val>
                                                <p:strVal val="#ppt_x"/>
                                              </p:val>
                                            </p:tav>
                                            <p:tav tm="100000">
                                              <p:val>
                                                <p:strVal val="#ppt_x"/>
                                              </p:val>
                                            </p:tav>
                                          </p:tavLst>
                                        </p:anim>
                                        <p:anim calcmode="lin" valueType="num">
                                          <p:cBhvr>
                                            <p:cTn id="83" dur="500" fill="hold"/>
                                            <p:tgtEl>
                                              <p:spTgt spid="69"/>
                                            </p:tgtEl>
                                            <p:attrNameLst>
                                              <p:attrName>ppt_y</p:attrName>
                                            </p:attrNameLst>
                                          </p:cBhvr>
                                          <p:tavLst>
                                            <p:tav tm="0">
                                              <p:val>
                                                <p:strVal val="#ppt_y+.1"/>
                                              </p:val>
                                            </p:tav>
                                            <p:tav tm="100000">
                                              <p:val>
                                                <p:strVal val="#ppt_y"/>
                                              </p:val>
                                            </p:tav>
                                          </p:tavLst>
                                        </p:anim>
                                      </p:childTnLst>
                                    </p:cTn>
                                  </p:par>
                                  <p:par>
                                    <p:cTn id="84" presetID="53" presetClass="entr" presetSubtype="16" fill="hold" grpId="0" nodeType="withEffect">
                                      <p:stCondLst>
                                        <p:cond delay="340"/>
                                      </p:stCondLst>
                                      <p:iterate type="lt">
                                        <p:tmPct val="6000"/>
                                      </p:iterate>
                                      <p:childTnLst>
                                        <p:set>
                                          <p:cBhvr>
                                            <p:cTn id="85" dur="1" fill="hold">
                                              <p:stCondLst>
                                                <p:cond delay="0"/>
                                              </p:stCondLst>
                                            </p:cTn>
                                            <p:tgtEl>
                                              <p:spTgt spid="107"/>
                                            </p:tgtEl>
                                            <p:attrNameLst>
                                              <p:attrName>style.visibility</p:attrName>
                                            </p:attrNameLst>
                                          </p:cBhvr>
                                          <p:to>
                                            <p:strVal val="visible"/>
                                          </p:to>
                                        </p:set>
                                        <p:anim calcmode="lin" valueType="num">
                                          <p:cBhvr>
                                            <p:cTn id="86" dur="500" fill="hold"/>
                                            <p:tgtEl>
                                              <p:spTgt spid="107"/>
                                            </p:tgtEl>
                                            <p:attrNameLst>
                                              <p:attrName>ppt_w</p:attrName>
                                            </p:attrNameLst>
                                          </p:cBhvr>
                                          <p:tavLst>
                                            <p:tav tm="0">
                                              <p:val>
                                                <p:fltVal val="0"/>
                                              </p:val>
                                            </p:tav>
                                            <p:tav tm="100000">
                                              <p:val>
                                                <p:strVal val="#ppt_w"/>
                                              </p:val>
                                            </p:tav>
                                          </p:tavLst>
                                        </p:anim>
                                        <p:anim calcmode="lin" valueType="num">
                                          <p:cBhvr>
                                            <p:cTn id="87" dur="500" fill="hold"/>
                                            <p:tgtEl>
                                              <p:spTgt spid="107"/>
                                            </p:tgtEl>
                                            <p:attrNameLst>
                                              <p:attrName>ppt_h</p:attrName>
                                            </p:attrNameLst>
                                          </p:cBhvr>
                                          <p:tavLst>
                                            <p:tav tm="0">
                                              <p:val>
                                                <p:fltVal val="0"/>
                                              </p:val>
                                            </p:tav>
                                            <p:tav tm="100000">
                                              <p:val>
                                                <p:strVal val="#ppt_h"/>
                                              </p:val>
                                            </p:tav>
                                          </p:tavLst>
                                        </p:anim>
                                        <p:animEffect transition="in" filter="fade">
                                          <p:cBhvr>
                                            <p:cTn id="88" dur="500"/>
                                            <p:tgtEl>
                                              <p:spTgt spid="107"/>
                                            </p:tgtEl>
                                          </p:cBhvr>
                                        </p:animEffect>
                                      </p:childTnLst>
                                    </p:cTn>
                                  </p:par>
                                </p:childTnLst>
                              </p:cTn>
                            </p:par>
                            <p:par>
                              <p:cTn id="89" fill="hold">
                                <p:stCondLst>
                                  <p:cond delay="5889"/>
                                </p:stCondLst>
                                <p:childTnLst>
                                  <p:par>
                                    <p:cTn id="90" presetID="45" presetClass="entr" presetSubtype="0" fill="hold" grpId="0" nodeType="afterEffect">
                                      <p:stCondLst>
                                        <p:cond delay="310"/>
                                      </p:stCondLst>
                                      <p:childTnLst>
                                        <p:set>
                                          <p:cBhvr>
                                            <p:cTn id="91" dur="1" fill="hold">
                                              <p:stCondLst>
                                                <p:cond delay="0"/>
                                              </p:stCondLst>
                                            </p:cTn>
                                            <p:tgtEl>
                                              <p:spTgt spid="67"/>
                                            </p:tgtEl>
                                            <p:attrNameLst>
                                              <p:attrName>style.visibility</p:attrName>
                                            </p:attrNameLst>
                                          </p:cBhvr>
                                          <p:to>
                                            <p:strVal val="visible"/>
                                          </p:to>
                                        </p:set>
                                        <p:animEffect transition="in" filter="fade">
                                          <p:cBhvr>
                                            <p:cTn id="92" dur="500"/>
                                            <p:tgtEl>
                                              <p:spTgt spid="67"/>
                                            </p:tgtEl>
                                          </p:cBhvr>
                                        </p:animEffect>
                                        <p:anim calcmode="lin" valueType="num">
                                          <p:cBhvr>
                                            <p:cTn id="93" dur="500" fill="hold"/>
                                            <p:tgtEl>
                                              <p:spTgt spid="67"/>
                                            </p:tgtEl>
                                            <p:attrNameLst>
                                              <p:attrName>ppt_w</p:attrName>
                                            </p:attrNameLst>
                                          </p:cBhvr>
                                          <p:tavLst>
                                            <p:tav tm="0" fmla="#ppt_w*sin(2.5*pi*$)">
                                              <p:val>
                                                <p:fltVal val="0"/>
                                              </p:val>
                                            </p:tav>
                                            <p:tav tm="100000">
                                              <p:val>
                                                <p:fltVal val="1"/>
                                              </p:val>
                                            </p:tav>
                                          </p:tavLst>
                                        </p:anim>
                                        <p:anim calcmode="lin" valueType="num">
                                          <p:cBhvr>
                                            <p:cTn id="94" dur="500" fill="hold"/>
                                            <p:tgtEl>
                                              <p:spTgt spid="67"/>
                                            </p:tgtEl>
                                            <p:attrNameLst>
                                              <p:attrName>ppt_h</p:attrName>
                                            </p:attrNameLst>
                                          </p:cBhvr>
                                          <p:tavLst>
                                            <p:tav tm="0">
                                              <p:val>
                                                <p:strVal val="#ppt_h"/>
                                              </p:val>
                                            </p:tav>
                                            <p:tav tm="100000">
                                              <p:val>
                                                <p:strVal val="#ppt_h"/>
                                              </p:val>
                                            </p:tav>
                                          </p:tavLst>
                                        </p:anim>
                                      </p:childTnLst>
                                    </p:cTn>
                                  </p:par>
                                  <p:par>
                                    <p:cTn id="95" presetID="42" presetClass="entr" presetSubtype="0" fill="hold" grpId="0" nodeType="withEffect">
                                      <p:stCondLst>
                                        <p:cond delay="310"/>
                                      </p:stCondLst>
                                      <p:childTnLst>
                                        <p:set>
                                          <p:cBhvr>
                                            <p:cTn id="96" dur="1" fill="hold">
                                              <p:stCondLst>
                                                <p:cond delay="0"/>
                                              </p:stCondLst>
                                            </p:cTn>
                                            <p:tgtEl>
                                              <p:spTgt spid="68"/>
                                            </p:tgtEl>
                                            <p:attrNameLst>
                                              <p:attrName>style.visibility</p:attrName>
                                            </p:attrNameLst>
                                          </p:cBhvr>
                                          <p:to>
                                            <p:strVal val="visible"/>
                                          </p:to>
                                        </p:set>
                                        <p:animEffect transition="in" filter="fade">
                                          <p:cBhvr>
                                            <p:cTn id="97" dur="500"/>
                                            <p:tgtEl>
                                              <p:spTgt spid="68"/>
                                            </p:tgtEl>
                                          </p:cBhvr>
                                        </p:animEffect>
                                        <p:anim calcmode="lin" valueType="num">
                                          <p:cBhvr>
                                            <p:cTn id="98" dur="500" fill="hold"/>
                                            <p:tgtEl>
                                              <p:spTgt spid="68"/>
                                            </p:tgtEl>
                                            <p:attrNameLst>
                                              <p:attrName>ppt_x</p:attrName>
                                            </p:attrNameLst>
                                          </p:cBhvr>
                                          <p:tavLst>
                                            <p:tav tm="0">
                                              <p:val>
                                                <p:strVal val="#ppt_x"/>
                                              </p:val>
                                            </p:tav>
                                            <p:tav tm="100000">
                                              <p:val>
                                                <p:strVal val="#ppt_x"/>
                                              </p:val>
                                            </p:tav>
                                          </p:tavLst>
                                        </p:anim>
                                        <p:anim calcmode="lin" valueType="num">
                                          <p:cBhvr>
                                            <p:cTn id="99" dur="500" fill="hold"/>
                                            <p:tgtEl>
                                              <p:spTgt spid="68"/>
                                            </p:tgtEl>
                                            <p:attrNameLst>
                                              <p:attrName>ppt_y</p:attrName>
                                            </p:attrNameLst>
                                          </p:cBhvr>
                                          <p:tavLst>
                                            <p:tav tm="0">
                                              <p:val>
                                                <p:strVal val="#ppt_y+.1"/>
                                              </p:val>
                                            </p:tav>
                                            <p:tav tm="100000">
                                              <p:val>
                                                <p:strVal val="#ppt_y"/>
                                              </p:val>
                                            </p:tav>
                                          </p:tavLst>
                                        </p:anim>
                                      </p:childTnLst>
                                    </p:cTn>
                                  </p:par>
                                  <p:par>
                                    <p:cTn id="100" presetID="53" presetClass="entr" presetSubtype="16" fill="hold" grpId="0" nodeType="withEffect">
                                      <p:stCondLst>
                                        <p:cond delay="310"/>
                                      </p:stCondLst>
                                      <p:iterate type="lt">
                                        <p:tmPct val="6000"/>
                                      </p:iterate>
                                      <p:childTnLst>
                                        <p:set>
                                          <p:cBhvr>
                                            <p:cTn id="101" dur="1" fill="hold">
                                              <p:stCondLst>
                                                <p:cond delay="0"/>
                                              </p:stCondLst>
                                            </p:cTn>
                                            <p:tgtEl>
                                              <p:spTgt spid="108"/>
                                            </p:tgtEl>
                                            <p:attrNameLst>
                                              <p:attrName>style.visibility</p:attrName>
                                            </p:attrNameLst>
                                          </p:cBhvr>
                                          <p:to>
                                            <p:strVal val="visible"/>
                                          </p:to>
                                        </p:set>
                                        <p:anim calcmode="lin" valueType="num">
                                          <p:cBhvr>
                                            <p:cTn id="102" dur="500" fill="hold"/>
                                            <p:tgtEl>
                                              <p:spTgt spid="108"/>
                                            </p:tgtEl>
                                            <p:attrNameLst>
                                              <p:attrName>ppt_w</p:attrName>
                                            </p:attrNameLst>
                                          </p:cBhvr>
                                          <p:tavLst>
                                            <p:tav tm="0">
                                              <p:val>
                                                <p:fltVal val="0"/>
                                              </p:val>
                                            </p:tav>
                                            <p:tav tm="100000">
                                              <p:val>
                                                <p:strVal val="#ppt_w"/>
                                              </p:val>
                                            </p:tav>
                                          </p:tavLst>
                                        </p:anim>
                                        <p:anim calcmode="lin" valueType="num">
                                          <p:cBhvr>
                                            <p:cTn id="103" dur="500" fill="hold"/>
                                            <p:tgtEl>
                                              <p:spTgt spid="108"/>
                                            </p:tgtEl>
                                            <p:attrNameLst>
                                              <p:attrName>ppt_h</p:attrName>
                                            </p:attrNameLst>
                                          </p:cBhvr>
                                          <p:tavLst>
                                            <p:tav tm="0">
                                              <p:val>
                                                <p:fltVal val="0"/>
                                              </p:val>
                                            </p:tav>
                                            <p:tav tm="100000">
                                              <p:val>
                                                <p:strVal val="#ppt_h"/>
                                              </p:val>
                                            </p:tav>
                                          </p:tavLst>
                                        </p:anim>
                                        <p:animEffect transition="in" filter="fade">
                                          <p:cBhvr>
                                            <p:cTn id="104" dur="500"/>
                                            <p:tgtEl>
                                              <p:spTgt spid="108"/>
                                            </p:tgtEl>
                                          </p:cBhvr>
                                        </p:animEffect>
                                      </p:childTnLst>
                                    </p:cTn>
                                  </p:par>
                                </p:childTnLst>
                              </p:cTn>
                            </p:par>
                            <p:par>
                              <p:cTn id="105" fill="hold">
                                <p:stCondLst>
                                  <p:cond delay="6849"/>
                                </p:stCondLst>
                                <p:childTnLst>
                                  <p:par>
                                    <p:cTn id="106" presetID="22" presetClass="entr" presetSubtype="8"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left)">
                                          <p:cBhvr>
                                            <p:cTn id="10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0" grpId="0" animBg="1"/>
          <p:bldP spid="61" grpId="0" animBg="1"/>
          <p:bldP spid="62" grpId="0" animBg="1"/>
          <p:bldP spid="63" grpId="0" animBg="1"/>
          <p:bldP spid="64" grpId="0"/>
          <p:bldP spid="65" grpId="0" animBg="1"/>
          <p:bldP spid="66" grpId="0" animBg="1"/>
          <p:bldP spid="67" grpId="0" animBg="1"/>
          <p:bldP spid="68" grpId="0" animBg="1"/>
          <p:bldP spid="105" grpId="0"/>
          <p:bldP spid="106" grpId="0"/>
          <p:bldP spid="107" grpId="0"/>
          <p:bldP spid="10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38797" y="509012"/>
            <a:ext cx="3615112" cy="824230"/>
            <a:chOff x="3968406" y="503039"/>
            <a:chExt cx="3040101" cy="824230"/>
          </a:xfrm>
        </p:grpSpPr>
        <p:sp>
          <p:nvSpPr>
            <p:cNvPr id="3" name="矩形 2"/>
            <p:cNvSpPr/>
            <p:nvPr/>
          </p:nvSpPr>
          <p:spPr>
            <a:xfrm>
              <a:off x="3968406" y="503039"/>
              <a:ext cx="3040101" cy="584775"/>
            </a:xfrm>
            <a:prstGeom prst="rect">
              <a:avLst/>
            </a:prstGeom>
            <a:noFill/>
          </p:spPr>
          <p:txBody>
            <a:bodyPr wrap="square" rtlCol="0">
              <a:spAutoFit/>
            </a:bodyPr>
            <a:lstStyle/>
            <a:p>
              <a:pPr algn="dist"/>
              <a:r>
                <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rPr>
                <a:t>在此添加标题</a:t>
              </a:r>
              <a:endPar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endParaRPr>
            </a:p>
          </p:txBody>
        </p:sp>
        <p:sp>
          <p:nvSpPr>
            <p:cNvPr id="4" name="文本框 3"/>
            <p:cNvSpPr txBox="1"/>
            <p:nvPr/>
          </p:nvSpPr>
          <p:spPr>
            <a:xfrm>
              <a:off x="3968406" y="988715"/>
              <a:ext cx="2556219" cy="338554"/>
            </a:xfrm>
            <a:prstGeom prst="rect">
              <a:avLst/>
            </a:prstGeom>
            <a:noFill/>
          </p:spPr>
          <p:txBody>
            <a:bodyPr wrap="square" rtlCol="0">
              <a:spAutoFit/>
            </a:bodyPr>
            <a:lstStyle/>
            <a:p>
              <a:pPr algn="dist"/>
              <a:r>
                <a:rPr lang="en-US" altLang="zh-CN" sz="1600" dirty="0">
                  <a:solidFill>
                    <a:schemeClr val="accent3"/>
                  </a:solidFill>
                  <a:latin typeface="ITC Avant Garde Std Bk" panose="020B0502020202020204" pitchFamily="34" charset="0"/>
                </a:rPr>
                <a:t>Add the title here</a:t>
              </a:r>
              <a:endParaRPr lang="en-US" altLang="zh-CN" sz="1600" dirty="0">
                <a:solidFill>
                  <a:schemeClr val="accent3"/>
                </a:solidFill>
                <a:latin typeface="ITC Avant Garde Std Bk" panose="020B0502020202020204" pitchFamily="34" charset="0"/>
              </a:endParaRPr>
            </a:p>
          </p:txBody>
        </p:sp>
      </p:grpSp>
      <p:graphicFrame>
        <p:nvGraphicFramePr>
          <p:cNvPr id="5" name="图表 4"/>
          <p:cNvGraphicFramePr/>
          <p:nvPr/>
        </p:nvGraphicFramePr>
        <p:xfrm>
          <a:off x="1511300" y="1876425"/>
          <a:ext cx="9169400" cy="3962990"/>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left)">
                                      <p:cBhvr>
                                        <p:cTn id="7" dur="1000"/>
                                        <p:tgtEl>
                                          <p:spTgt spid="5">
                                            <p:graphicEl>
                                              <a:chart seriesIdx="-3" categoryIdx="-3" bldStep="gridLegend"/>
                                            </p:graphicEl>
                                          </p:spTgt>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wipe(down)">
                                      <p:cBhvr>
                                        <p:cTn id="11" dur="500"/>
                                        <p:tgtEl>
                                          <p:spTgt spid="5">
                                            <p:graphicEl>
                                              <a:chart seriesIdx="-4" categoryIdx="0" bldStep="category"/>
                                            </p:graphicEl>
                                          </p:spTgt>
                                        </p:tgtEl>
                                      </p:cBhvr>
                                    </p:animEffect>
                                  </p:childTnLst>
                                </p:cTn>
                              </p:par>
                            </p:childTnLst>
                          </p:cTn>
                        </p:par>
                        <p:par>
                          <p:cTn id="12" fill="hold">
                            <p:stCondLst>
                              <p:cond delay="1500"/>
                            </p:stCondLst>
                            <p:childTnLst>
                              <p:par>
                                <p:cTn id="13" presetID="22" presetClass="entr" presetSubtype="4" fill="hold" grpId="0" nodeType="afterEffect">
                                  <p:stCondLst>
                                    <p:cond delay="0"/>
                                  </p:stCondLst>
                                  <p:childTnLst>
                                    <p:set>
                                      <p:cBhvr>
                                        <p:cTn id="14"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wipe(down)">
                                      <p:cBhvr>
                                        <p:cTn id="15" dur="500"/>
                                        <p:tgtEl>
                                          <p:spTgt spid="5">
                                            <p:graphicEl>
                                              <a:chart seriesIdx="-4" categoryIdx="1" bldStep="category"/>
                                            </p:graphicEl>
                                          </p:spTgt>
                                        </p:tgtEl>
                                      </p:cBhvr>
                                    </p:animEffect>
                                  </p:childTnLst>
                                </p:cTn>
                              </p:par>
                            </p:childTnLst>
                          </p:cTn>
                        </p:par>
                        <p:par>
                          <p:cTn id="16" fill="hold">
                            <p:stCondLst>
                              <p:cond delay="2000"/>
                            </p:stCondLst>
                            <p:childTnLst>
                              <p:par>
                                <p:cTn id="17" presetID="22" presetClass="entr" presetSubtype="4" fill="hold" grpId="0" nodeType="afterEffect">
                                  <p:stCondLst>
                                    <p:cond delay="0"/>
                                  </p:stCondLst>
                                  <p:childTnLst>
                                    <p:set>
                                      <p:cBhvr>
                                        <p:cTn id="18"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wipe(down)">
                                      <p:cBhvr>
                                        <p:cTn id="19" dur="500"/>
                                        <p:tgtEl>
                                          <p:spTgt spid="5">
                                            <p:graphicEl>
                                              <a:chart seriesIdx="-4" categoryIdx="2" bldStep="category"/>
                                            </p:graphicEl>
                                          </p:spTgt>
                                        </p:tgtEl>
                                      </p:cBhvr>
                                    </p:animEffect>
                                  </p:childTnLst>
                                </p:cTn>
                              </p:par>
                            </p:childTnLst>
                          </p:cTn>
                        </p:par>
                        <p:par>
                          <p:cTn id="20" fill="hold">
                            <p:stCondLst>
                              <p:cond delay="2500"/>
                            </p:stCondLst>
                            <p:childTnLst>
                              <p:par>
                                <p:cTn id="21" presetID="22" presetClass="entr" presetSubtype="4" fill="hold" grpId="0" nodeType="afterEffect">
                                  <p:stCondLst>
                                    <p:cond delay="0"/>
                                  </p:stCondLst>
                                  <p:childTnLst>
                                    <p:set>
                                      <p:cBhvr>
                                        <p:cTn id="22"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wipe(down)">
                                      <p:cBhvr>
                                        <p:cTn id="23" dur="500"/>
                                        <p:tgtEl>
                                          <p:spTgt spid="5">
                                            <p:graphicEl>
                                              <a:chart seriesIdx="-4" categoryIdx="3" bldStep="category"/>
                                            </p:graphicEl>
                                          </p:spTgt>
                                        </p:tgtEl>
                                      </p:cBhvr>
                                    </p:animEffect>
                                  </p:childTnLst>
                                </p:cTn>
                              </p:par>
                            </p:childTnLst>
                          </p:cTn>
                        </p:par>
                        <p:par>
                          <p:cTn id="24" fill="hold">
                            <p:stCondLst>
                              <p:cond delay="3000"/>
                            </p:stCondLst>
                            <p:childTnLst>
                              <p:par>
                                <p:cTn id="25" presetID="22" presetClass="entr" presetSubtype="4" fill="hold" grpId="0" nodeType="afterEffect">
                                  <p:stCondLst>
                                    <p:cond delay="0"/>
                                  </p:stCondLst>
                                  <p:childTnLst>
                                    <p:set>
                                      <p:cBhvr>
                                        <p:cTn id="26" dur="1" fill="hold">
                                          <p:stCondLst>
                                            <p:cond delay="0"/>
                                          </p:stCondLst>
                                        </p:cTn>
                                        <p:tgtEl>
                                          <p:spTgt spid="5">
                                            <p:graphicEl>
                                              <a:chart seriesIdx="-4" categoryIdx="4" bldStep="category"/>
                                            </p:graphicEl>
                                          </p:spTgt>
                                        </p:tgtEl>
                                        <p:attrNameLst>
                                          <p:attrName>style.visibility</p:attrName>
                                        </p:attrNameLst>
                                      </p:cBhvr>
                                      <p:to>
                                        <p:strVal val="visible"/>
                                      </p:to>
                                    </p:set>
                                    <p:animEffect transition="in" filter="wipe(down)">
                                      <p:cBhvr>
                                        <p:cTn id="27" dur="500"/>
                                        <p:tgtEl>
                                          <p:spTgt spid="5">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3995734" y="1790977"/>
            <a:ext cx="3865650" cy="3865650"/>
          </a:xfrm>
          <a:prstGeom prst="ellipse">
            <a:avLst/>
          </a:prstGeom>
          <a:solidFill>
            <a:srgbClr val="F9F9F9"/>
          </a:solidFill>
          <a:ln w="31750">
            <a:gradFill>
              <a:gsLst>
                <a:gs pos="0">
                  <a:schemeClr val="bg1"/>
                </a:gs>
                <a:gs pos="100000">
                  <a:srgbClr val="E0E0E0"/>
                </a:gs>
              </a:gsLst>
              <a:lin ang="5400000" scaled="1"/>
            </a:gradFill>
          </a:ln>
          <a:effectLst>
            <a:outerShdw blurRad="127000" dist="635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3" name="椭圆 2"/>
          <p:cNvSpPr/>
          <p:nvPr/>
        </p:nvSpPr>
        <p:spPr>
          <a:xfrm>
            <a:off x="4346999" y="2142242"/>
            <a:ext cx="3163121" cy="3163121"/>
          </a:xfrm>
          <a:prstGeom prst="ellipse">
            <a:avLst/>
          </a:prstGeom>
          <a:gradFill flip="none" rotWithShape="1">
            <a:gsLst>
              <a:gs pos="0">
                <a:srgbClr val="FDFDFD"/>
              </a:gs>
              <a:gs pos="100000">
                <a:srgbClr val="E4E4E4"/>
              </a:gs>
            </a:gsLst>
            <a:lin ang="2700000" scaled="1"/>
            <a:tileRect/>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4716425" y="2511668"/>
            <a:ext cx="2424268" cy="2424268"/>
          </a:xfrm>
          <a:prstGeom prst="ellipse">
            <a:avLst/>
          </a:prstGeom>
          <a:solidFill>
            <a:srgbClr val="F0F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5" name="图表 4"/>
          <p:cNvGraphicFramePr/>
          <p:nvPr/>
        </p:nvGraphicFramePr>
        <p:xfrm>
          <a:off x="3452287" y="2170387"/>
          <a:ext cx="4916423" cy="3106830"/>
        </p:xfrm>
        <a:graphic>
          <a:graphicData uri="http://schemas.openxmlformats.org/drawingml/2006/chart">
            <c:chart xmlns:c="http://schemas.openxmlformats.org/drawingml/2006/chart" xmlns:r="http://schemas.openxmlformats.org/officeDocument/2006/relationships" r:id="rId1"/>
          </a:graphicData>
        </a:graphic>
      </p:graphicFrame>
      <p:sp>
        <p:nvSpPr>
          <p:cNvPr id="6" name="文本框 5"/>
          <p:cNvSpPr txBox="1"/>
          <p:nvPr/>
        </p:nvSpPr>
        <p:spPr>
          <a:xfrm>
            <a:off x="1331447" y="2410971"/>
            <a:ext cx="2250366" cy="338554"/>
          </a:xfrm>
          <a:prstGeom prst="rect">
            <a:avLst/>
          </a:prstGeom>
          <a:noFill/>
        </p:spPr>
        <p:txBody>
          <a:bodyPr wrap="square" rtlCol="0">
            <a:spAutoFit/>
          </a:bodyPr>
          <a:lstStyle/>
          <a:p>
            <a:pPr algn="dist"/>
            <a:r>
              <a:rPr lang="en-US" altLang="zh-CN" sz="1600" dirty="0">
                <a:solidFill>
                  <a:schemeClr val="bg1">
                    <a:lumMod val="50000"/>
                  </a:schemeClr>
                </a:solidFill>
                <a:latin typeface="ITC Avant Garde Std Bk" panose="020B0502020202020204" pitchFamily="34" charset="0"/>
              </a:rPr>
              <a:t>Add the title here</a:t>
            </a:r>
            <a:endParaRPr lang="en-US" altLang="zh-CN" sz="1600" dirty="0">
              <a:solidFill>
                <a:schemeClr val="bg1">
                  <a:lumMod val="50000"/>
                </a:schemeClr>
              </a:solidFill>
              <a:latin typeface="ITC Avant Garde Std Bk" panose="020B0502020202020204" pitchFamily="34" charset="0"/>
            </a:endParaRPr>
          </a:p>
        </p:txBody>
      </p:sp>
      <p:grpSp>
        <p:nvGrpSpPr>
          <p:cNvPr id="7" name="组合 6"/>
          <p:cNvGrpSpPr/>
          <p:nvPr/>
        </p:nvGrpSpPr>
        <p:grpSpPr>
          <a:xfrm>
            <a:off x="5075569" y="2870812"/>
            <a:ext cx="1705980" cy="1705980"/>
            <a:chOff x="5075569" y="2870812"/>
            <a:chExt cx="1705980" cy="1705980"/>
          </a:xfrm>
        </p:grpSpPr>
        <p:sp>
          <p:nvSpPr>
            <p:cNvPr id="8" name="椭圆 7"/>
            <p:cNvSpPr/>
            <p:nvPr/>
          </p:nvSpPr>
          <p:spPr>
            <a:xfrm>
              <a:off x="5075569" y="2870812"/>
              <a:ext cx="1705980" cy="1705980"/>
            </a:xfrm>
            <a:prstGeom prst="ellipse">
              <a:avLst/>
            </a:prstGeom>
            <a:solidFill>
              <a:srgbClr val="F9F9F9"/>
            </a:solidFill>
            <a:ln w="19050">
              <a:gradFill>
                <a:gsLst>
                  <a:gs pos="0">
                    <a:schemeClr val="bg1"/>
                  </a:gs>
                  <a:gs pos="100000">
                    <a:schemeClr val="bg1">
                      <a:lumMod val="95000"/>
                    </a:schemeClr>
                  </a:gs>
                </a:gsLst>
                <a:lin ang="5400000" scaled="1"/>
              </a:gradFill>
            </a:ln>
            <a:effectLst>
              <a:outerShdw blurRad="1016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5398920" y="3194163"/>
              <a:ext cx="1059279" cy="1059279"/>
            </a:xfrm>
            <a:prstGeom prst="ellipse">
              <a:avLst/>
            </a:prstGeom>
            <a:gradFill>
              <a:gsLst>
                <a:gs pos="0">
                  <a:srgbClr val="EEEEEE"/>
                </a:gs>
                <a:gs pos="100000">
                  <a:schemeClr val="bg1"/>
                </a:gs>
              </a:gsLst>
              <a:lin ang="2700000" scaled="1"/>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2122022" y="3289119"/>
            <a:ext cx="2250366" cy="338554"/>
          </a:xfrm>
          <a:prstGeom prst="rect">
            <a:avLst/>
          </a:prstGeom>
          <a:noFill/>
        </p:spPr>
        <p:txBody>
          <a:bodyPr wrap="square" rtlCol="0">
            <a:spAutoFit/>
          </a:bodyPr>
          <a:lstStyle/>
          <a:p>
            <a:pPr algn="dist"/>
            <a:r>
              <a:rPr lang="en-US" altLang="zh-CN" sz="1600" dirty="0">
                <a:solidFill>
                  <a:schemeClr val="bg1">
                    <a:lumMod val="50000"/>
                  </a:schemeClr>
                </a:solidFill>
                <a:latin typeface="ITC Avant Garde Std Bk" panose="020B0502020202020204" pitchFamily="34" charset="0"/>
              </a:rPr>
              <a:t>Add the title here</a:t>
            </a:r>
            <a:endParaRPr lang="en-US" altLang="zh-CN" sz="1600" dirty="0">
              <a:solidFill>
                <a:schemeClr val="bg1">
                  <a:lumMod val="50000"/>
                </a:schemeClr>
              </a:solidFill>
              <a:latin typeface="ITC Avant Garde Std Bk" panose="020B0502020202020204" pitchFamily="34" charset="0"/>
            </a:endParaRPr>
          </a:p>
        </p:txBody>
      </p:sp>
      <p:sp>
        <p:nvSpPr>
          <p:cNvPr id="11" name="文本框 10"/>
          <p:cNvSpPr txBox="1"/>
          <p:nvPr/>
        </p:nvSpPr>
        <p:spPr>
          <a:xfrm>
            <a:off x="1347366" y="4425016"/>
            <a:ext cx="2250366" cy="338554"/>
          </a:xfrm>
          <a:prstGeom prst="rect">
            <a:avLst/>
          </a:prstGeom>
          <a:noFill/>
        </p:spPr>
        <p:txBody>
          <a:bodyPr wrap="square" rtlCol="0">
            <a:spAutoFit/>
          </a:bodyPr>
          <a:lstStyle/>
          <a:p>
            <a:pPr algn="dist"/>
            <a:r>
              <a:rPr lang="en-US" altLang="zh-CN" sz="1600" dirty="0">
                <a:solidFill>
                  <a:schemeClr val="bg1">
                    <a:lumMod val="50000"/>
                  </a:schemeClr>
                </a:solidFill>
                <a:latin typeface="ITC Avant Garde Std Bk" panose="020B0502020202020204" pitchFamily="34" charset="0"/>
              </a:rPr>
              <a:t>Add the title here</a:t>
            </a:r>
            <a:endParaRPr lang="en-US" altLang="zh-CN" sz="1600" dirty="0">
              <a:solidFill>
                <a:schemeClr val="bg1">
                  <a:lumMod val="50000"/>
                </a:schemeClr>
              </a:solidFill>
              <a:latin typeface="ITC Avant Garde Std Bk" panose="020B0502020202020204" pitchFamily="34" charset="0"/>
            </a:endParaRPr>
          </a:p>
        </p:txBody>
      </p:sp>
      <p:grpSp>
        <p:nvGrpSpPr>
          <p:cNvPr id="12" name="组合 11"/>
          <p:cNvGrpSpPr/>
          <p:nvPr/>
        </p:nvGrpSpPr>
        <p:grpSpPr>
          <a:xfrm>
            <a:off x="1331447" y="2597098"/>
            <a:ext cx="4502865" cy="154218"/>
            <a:chOff x="1331447" y="2597098"/>
            <a:chExt cx="4502865" cy="154218"/>
          </a:xfrm>
        </p:grpSpPr>
        <p:sp>
          <p:nvSpPr>
            <p:cNvPr id="13" name="任意多边形 12"/>
            <p:cNvSpPr/>
            <p:nvPr/>
          </p:nvSpPr>
          <p:spPr>
            <a:xfrm>
              <a:off x="1331447" y="2597098"/>
              <a:ext cx="4473008" cy="108069"/>
            </a:xfrm>
            <a:custGeom>
              <a:avLst/>
              <a:gdLst>
                <a:gd name="connsiteX0" fmla="*/ 0 w 2946400"/>
                <a:gd name="connsiteY0" fmla="*/ 0 h 203200"/>
                <a:gd name="connsiteX1" fmla="*/ 0 w 2946400"/>
                <a:gd name="connsiteY1" fmla="*/ 203200 h 203200"/>
                <a:gd name="connsiteX2" fmla="*/ 2946400 w 2946400"/>
                <a:gd name="connsiteY2" fmla="*/ 203200 h 203200"/>
              </a:gdLst>
              <a:ahLst/>
              <a:cxnLst>
                <a:cxn ang="0">
                  <a:pos x="connsiteX0" y="connsiteY0"/>
                </a:cxn>
                <a:cxn ang="0">
                  <a:pos x="connsiteX1" y="connsiteY1"/>
                </a:cxn>
                <a:cxn ang="0">
                  <a:pos x="connsiteX2" y="connsiteY2"/>
                </a:cxn>
              </a:cxnLst>
              <a:rect l="l" t="t" r="r" b="b"/>
              <a:pathLst>
                <a:path w="2946400" h="203200">
                  <a:moveTo>
                    <a:pt x="0" y="0"/>
                  </a:moveTo>
                  <a:lnTo>
                    <a:pt x="0" y="203200"/>
                  </a:lnTo>
                  <a:lnTo>
                    <a:pt x="2946400" y="203200"/>
                  </a:lnTo>
                </a:path>
              </a:pathLst>
            </a:cu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745502" y="2662506"/>
              <a:ext cx="88810" cy="888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2122022" y="3518072"/>
            <a:ext cx="4520890" cy="154989"/>
            <a:chOff x="2122022" y="3518072"/>
            <a:chExt cx="4520890" cy="154989"/>
          </a:xfrm>
        </p:grpSpPr>
        <p:sp>
          <p:nvSpPr>
            <p:cNvPr id="16" name="任意多边形 15"/>
            <p:cNvSpPr/>
            <p:nvPr/>
          </p:nvSpPr>
          <p:spPr>
            <a:xfrm>
              <a:off x="2122022" y="3518072"/>
              <a:ext cx="4473008" cy="108069"/>
            </a:xfrm>
            <a:custGeom>
              <a:avLst/>
              <a:gdLst>
                <a:gd name="connsiteX0" fmla="*/ 0 w 2946400"/>
                <a:gd name="connsiteY0" fmla="*/ 0 h 203200"/>
                <a:gd name="connsiteX1" fmla="*/ 0 w 2946400"/>
                <a:gd name="connsiteY1" fmla="*/ 203200 h 203200"/>
                <a:gd name="connsiteX2" fmla="*/ 2946400 w 2946400"/>
                <a:gd name="connsiteY2" fmla="*/ 203200 h 203200"/>
              </a:gdLst>
              <a:ahLst/>
              <a:cxnLst>
                <a:cxn ang="0">
                  <a:pos x="connsiteX0" y="connsiteY0"/>
                </a:cxn>
                <a:cxn ang="0">
                  <a:pos x="connsiteX1" y="connsiteY1"/>
                </a:cxn>
                <a:cxn ang="0">
                  <a:pos x="connsiteX2" y="connsiteY2"/>
                </a:cxn>
              </a:cxnLst>
              <a:rect l="l" t="t" r="r" b="b"/>
              <a:pathLst>
                <a:path w="2946400" h="203200">
                  <a:moveTo>
                    <a:pt x="0" y="0"/>
                  </a:moveTo>
                  <a:lnTo>
                    <a:pt x="0" y="203200"/>
                  </a:lnTo>
                  <a:lnTo>
                    <a:pt x="2946400" y="203200"/>
                  </a:lnTo>
                </a:path>
              </a:pathLst>
            </a:cu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6554102" y="3584251"/>
              <a:ext cx="88810" cy="88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1331447" y="4622868"/>
            <a:ext cx="4488927" cy="152474"/>
            <a:chOff x="1331447" y="4622868"/>
            <a:chExt cx="4488927" cy="152474"/>
          </a:xfrm>
        </p:grpSpPr>
        <p:sp>
          <p:nvSpPr>
            <p:cNvPr id="19" name="任意多边形 18"/>
            <p:cNvSpPr/>
            <p:nvPr/>
          </p:nvSpPr>
          <p:spPr>
            <a:xfrm>
              <a:off x="1331447" y="4622868"/>
              <a:ext cx="4473008" cy="108069"/>
            </a:xfrm>
            <a:custGeom>
              <a:avLst/>
              <a:gdLst>
                <a:gd name="connsiteX0" fmla="*/ 0 w 2946400"/>
                <a:gd name="connsiteY0" fmla="*/ 0 h 203200"/>
                <a:gd name="connsiteX1" fmla="*/ 0 w 2946400"/>
                <a:gd name="connsiteY1" fmla="*/ 203200 h 203200"/>
                <a:gd name="connsiteX2" fmla="*/ 2946400 w 2946400"/>
                <a:gd name="connsiteY2" fmla="*/ 203200 h 203200"/>
              </a:gdLst>
              <a:ahLst/>
              <a:cxnLst>
                <a:cxn ang="0">
                  <a:pos x="connsiteX0" y="connsiteY0"/>
                </a:cxn>
                <a:cxn ang="0">
                  <a:pos x="connsiteX1" y="connsiteY1"/>
                </a:cxn>
                <a:cxn ang="0">
                  <a:pos x="connsiteX2" y="connsiteY2"/>
                </a:cxn>
              </a:cxnLst>
              <a:rect l="l" t="t" r="r" b="b"/>
              <a:pathLst>
                <a:path w="2946400" h="203200">
                  <a:moveTo>
                    <a:pt x="0" y="0"/>
                  </a:moveTo>
                  <a:lnTo>
                    <a:pt x="0" y="203200"/>
                  </a:lnTo>
                  <a:lnTo>
                    <a:pt x="2946400" y="203200"/>
                  </a:lnTo>
                </a:path>
              </a:pathLst>
            </a:custGeom>
            <a:noFill/>
            <a:ln w="158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5731564" y="4686532"/>
              <a:ext cx="88810" cy="88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p:cNvSpPr txBox="1"/>
          <p:nvPr/>
        </p:nvSpPr>
        <p:spPr bwMode="auto">
          <a:xfrm>
            <a:off x="8525370" y="2437401"/>
            <a:ext cx="2650630" cy="796115"/>
          </a:xfrm>
          <a:prstGeom prst="rect">
            <a:avLst/>
          </a:prstGeom>
          <a:noFill/>
        </p:spPr>
        <p:txBody>
          <a:bodyPr wrap="square">
            <a:spAutoFit/>
          </a:bodyPr>
          <a:lstStyle>
            <a:defPPr>
              <a:defRPr lang="zh-CN"/>
            </a:defPPr>
            <a:lvl1pPr>
              <a:lnSpc>
                <a:spcPct val="130000"/>
              </a:lnSpc>
              <a:defRPr sz="1200" spc="100">
                <a:solidFill>
                  <a:schemeClr val="bg1">
                    <a:lumMod val="50000"/>
                  </a:schemeClr>
                </a:solidFill>
                <a:latin typeface="方正正纤黑简体" panose="02000000000000000000" pitchFamily="2" charset="-122"/>
                <a:ea typeface="方正正纤黑简体" panose="02000000000000000000" pitchFamily="2" charset="-122"/>
              </a:defRPr>
            </a:lvl1pPr>
          </a:lstStyle>
          <a:p>
            <a:r>
              <a:rPr lang="zh-CN" altLang="en-US" dirty="0"/>
              <a:t>点击添加文字点击添加文字点击添加文字点击添加文字点击添加文字点击添加文字</a:t>
            </a:r>
            <a:endParaRPr lang="zh-CN" altLang="en-US" dirty="0"/>
          </a:p>
        </p:txBody>
      </p:sp>
      <p:sp>
        <p:nvSpPr>
          <p:cNvPr id="22" name="文本框 21"/>
          <p:cNvSpPr txBox="1"/>
          <p:nvPr/>
        </p:nvSpPr>
        <p:spPr bwMode="auto">
          <a:xfrm>
            <a:off x="8525370" y="3320275"/>
            <a:ext cx="2650630" cy="796115"/>
          </a:xfrm>
          <a:prstGeom prst="rect">
            <a:avLst/>
          </a:prstGeom>
          <a:noFill/>
        </p:spPr>
        <p:txBody>
          <a:bodyPr wrap="square">
            <a:spAutoFit/>
          </a:bodyPr>
          <a:lstStyle>
            <a:defPPr>
              <a:defRPr lang="zh-CN"/>
            </a:defPPr>
            <a:lvl1pPr>
              <a:lnSpc>
                <a:spcPct val="130000"/>
              </a:lnSpc>
              <a:defRPr sz="1200" spc="100">
                <a:solidFill>
                  <a:schemeClr val="bg1">
                    <a:lumMod val="50000"/>
                  </a:schemeClr>
                </a:solidFill>
                <a:latin typeface="方正正纤黑简体" panose="02000000000000000000" pitchFamily="2" charset="-122"/>
                <a:ea typeface="方正正纤黑简体" panose="02000000000000000000" pitchFamily="2" charset="-122"/>
              </a:defRPr>
            </a:lvl1pPr>
          </a:lstStyle>
          <a:p>
            <a:r>
              <a:rPr lang="zh-CN" altLang="en-US" dirty="0"/>
              <a:t>点击添加文字点击添加文字点击添加文字点击添加文字点击添加文字点击添加文字</a:t>
            </a:r>
            <a:endParaRPr lang="zh-CN" altLang="en-US" dirty="0"/>
          </a:p>
        </p:txBody>
      </p:sp>
      <p:sp>
        <p:nvSpPr>
          <p:cNvPr id="23" name="文本框 22"/>
          <p:cNvSpPr txBox="1"/>
          <p:nvPr/>
        </p:nvSpPr>
        <p:spPr bwMode="auto">
          <a:xfrm>
            <a:off x="8525370" y="4208516"/>
            <a:ext cx="2650630" cy="796115"/>
          </a:xfrm>
          <a:prstGeom prst="rect">
            <a:avLst/>
          </a:prstGeom>
          <a:noFill/>
        </p:spPr>
        <p:txBody>
          <a:bodyPr wrap="square">
            <a:spAutoFit/>
          </a:bodyPr>
          <a:lstStyle>
            <a:defPPr>
              <a:defRPr lang="zh-CN"/>
            </a:defPPr>
            <a:lvl1pPr>
              <a:lnSpc>
                <a:spcPct val="130000"/>
              </a:lnSpc>
              <a:defRPr sz="1200" spc="100">
                <a:solidFill>
                  <a:schemeClr val="bg1">
                    <a:lumMod val="50000"/>
                  </a:schemeClr>
                </a:solidFill>
                <a:latin typeface="方正正纤黑简体" panose="02000000000000000000" pitchFamily="2" charset="-122"/>
                <a:ea typeface="方正正纤黑简体" panose="02000000000000000000" pitchFamily="2" charset="-122"/>
              </a:defRPr>
            </a:lvl1pPr>
          </a:lstStyle>
          <a:p>
            <a:r>
              <a:rPr lang="zh-CN" altLang="en-US" dirty="0"/>
              <a:t>点击添加文字点击添加文字点击添加文字点击添加文字点击添加文字点击添加文字</a:t>
            </a:r>
            <a:endParaRPr lang="zh-CN" altLang="en-US" dirty="0"/>
          </a:p>
        </p:txBody>
      </p:sp>
      <p:sp>
        <p:nvSpPr>
          <p:cNvPr id="24" name="圆角矩形 23"/>
          <p:cNvSpPr/>
          <p:nvPr/>
        </p:nvSpPr>
        <p:spPr>
          <a:xfrm>
            <a:off x="8261818" y="2564643"/>
            <a:ext cx="250566" cy="2505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8261818" y="3453647"/>
            <a:ext cx="250566" cy="25056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8261818" y="4328138"/>
            <a:ext cx="250566" cy="25056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738797" y="509012"/>
            <a:ext cx="3615112" cy="824230"/>
            <a:chOff x="3968406" y="503039"/>
            <a:chExt cx="3040101" cy="824230"/>
          </a:xfrm>
        </p:grpSpPr>
        <p:sp>
          <p:nvSpPr>
            <p:cNvPr id="28" name="矩形 27"/>
            <p:cNvSpPr/>
            <p:nvPr/>
          </p:nvSpPr>
          <p:spPr>
            <a:xfrm>
              <a:off x="3968406" y="503039"/>
              <a:ext cx="3040101" cy="584775"/>
            </a:xfrm>
            <a:prstGeom prst="rect">
              <a:avLst/>
            </a:prstGeom>
            <a:noFill/>
          </p:spPr>
          <p:txBody>
            <a:bodyPr wrap="square" rtlCol="0">
              <a:spAutoFit/>
            </a:bodyPr>
            <a:lstStyle/>
            <a:p>
              <a:pPr algn="dist"/>
              <a:r>
                <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rPr>
                <a:t>在此添加标题</a:t>
              </a:r>
              <a:endPar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endParaRPr>
            </a:p>
          </p:txBody>
        </p:sp>
        <p:sp>
          <p:nvSpPr>
            <p:cNvPr id="29" name="文本框 28"/>
            <p:cNvSpPr txBox="1"/>
            <p:nvPr/>
          </p:nvSpPr>
          <p:spPr>
            <a:xfrm>
              <a:off x="3968406" y="988715"/>
              <a:ext cx="2556219" cy="338554"/>
            </a:xfrm>
            <a:prstGeom prst="rect">
              <a:avLst/>
            </a:prstGeom>
            <a:noFill/>
          </p:spPr>
          <p:txBody>
            <a:bodyPr wrap="square" rtlCol="0">
              <a:spAutoFit/>
            </a:bodyPr>
            <a:lstStyle/>
            <a:p>
              <a:pPr algn="dist"/>
              <a:r>
                <a:rPr lang="en-US" altLang="zh-CN" sz="1600" dirty="0">
                  <a:solidFill>
                    <a:schemeClr val="accent3"/>
                  </a:solidFill>
                  <a:latin typeface="ITC Avant Garde Std Bk" panose="020B0502020202020204" pitchFamily="34" charset="0"/>
                </a:rPr>
                <a:t>Add the title here</a:t>
              </a:r>
              <a:endParaRPr lang="en-US" altLang="zh-CN" sz="1600" dirty="0">
                <a:solidFill>
                  <a:schemeClr val="accent3"/>
                </a:solidFill>
                <a:latin typeface="ITC Avant Garde Std Bk" panose="020B0502020202020204" pitchFamily="34" charset="0"/>
              </a:endParaRPr>
            </a:p>
          </p:txBody>
        </p:sp>
      </p:grpSp>
    </p:spTree>
  </p:cSld>
  <p:clrMapOvr>
    <a:masterClrMapping/>
  </p:clrMapOvr>
  <p:transition spd="med">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grpId="0" nodeType="after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500"/>
                                </p:stCondLst>
                                <p:childTnLst>
                                  <p:par>
                                    <p:cTn id="18" presetID="21"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500"/>
                                            <p:tgtEl>
                                              <p:spTgt spid="7"/>
                                            </p:tgtEl>
                                          </p:cBhvr>
                                        </p:animEffect>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up)">
                                          <p:cBhvr>
                                            <p:cTn id="24" dur="500"/>
                                            <p:tgtEl>
                                              <p:spTgt spid="5">
                                                <p:graphicEl>
                                                  <a:chart seriesIdx="-3" categoryIdx="-3" bldStep="gridLegend"/>
                                                </p:graphicEl>
                                              </p:spTgt>
                                            </p:tgtEl>
                                          </p:cBhvr>
                                        </p:animEffect>
                                      </p:childTnLst>
                                    </p:cTn>
                                  </p:par>
                                </p:childTnLst>
                              </p:cTn>
                            </p:par>
                            <p:par>
                              <p:cTn id="25" fill="hold">
                                <p:stCondLst>
                                  <p:cond delay="2500"/>
                                </p:stCondLst>
                                <p:childTnLst>
                                  <p:par>
                                    <p:cTn id="26" presetID="22" presetClass="entr" presetSubtype="1" fill="hold" grpId="0" nodeType="afterEffect">
                                      <p:stCondLst>
                                        <p:cond delay="0"/>
                                      </p:stCondLst>
                                      <p:childTnLst>
                                        <p:set>
                                          <p:cBhvr>
                                            <p:cTn id="27"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wipe(up)">
                                          <p:cBhvr>
                                            <p:cTn id="28" dur="500"/>
                                            <p:tgtEl>
                                              <p:spTgt spid="5">
                                                <p:graphicEl>
                                                  <a:chart seriesIdx="-4" categoryIdx="0" bldStep="category"/>
                                                </p:graphicEl>
                                              </p:spTgt>
                                            </p:tgtEl>
                                          </p:cBhvr>
                                        </p:animEffect>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wipe(up)">
                                          <p:cBhvr>
                                            <p:cTn id="32" dur="500"/>
                                            <p:tgtEl>
                                              <p:spTgt spid="5">
                                                <p:graphicEl>
                                                  <a:chart seriesIdx="-4" categoryIdx="1" bldStep="category"/>
                                                </p:graphicEl>
                                              </p:spTgt>
                                            </p:tgtEl>
                                          </p:cBhvr>
                                        </p:animEffect>
                                      </p:childTnLst>
                                    </p:cTn>
                                  </p:par>
                                </p:childTnLst>
                              </p:cTn>
                            </p:par>
                            <p:par>
                              <p:cTn id="33" fill="hold">
                                <p:stCondLst>
                                  <p:cond delay="3500"/>
                                </p:stCondLst>
                                <p:childTnLst>
                                  <p:par>
                                    <p:cTn id="34" presetID="22" presetClass="entr" presetSubtype="1" fill="hold" grpId="0" nodeType="afterEffect">
                                      <p:stCondLst>
                                        <p:cond delay="0"/>
                                      </p:stCondLst>
                                      <p:childTnLst>
                                        <p:set>
                                          <p:cBhvr>
                                            <p:cTn id="35"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wipe(up)">
                                          <p:cBhvr>
                                            <p:cTn id="36" dur="500"/>
                                            <p:tgtEl>
                                              <p:spTgt spid="5">
                                                <p:graphicEl>
                                                  <a:chart seriesIdx="-4" categoryIdx="2" bldStep="category"/>
                                                </p:graphicEl>
                                              </p:spTgt>
                                            </p:tgtEl>
                                          </p:cBhvr>
                                        </p:animEffect>
                                      </p:childTnLst>
                                    </p:cTn>
                                  </p:par>
                                </p:childTnLst>
                              </p:cTn>
                            </p:par>
                            <p:par>
                              <p:cTn id="37" fill="hold">
                                <p:stCondLst>
                                  <p:cond delay="4000"/>
                                </p:stCondLst>
                                <p:childTnLst>
                                  <p:par>
                                    <p:cTn id="38" presetID="22" presetClass="entr" presetSubtype="1" fill="hold" grpId="0" nodeType="afterEffect">
                                      <p:stCondLst>
                                        <p:cond delay="0"/>
                                      </p:stCondLst>
                                      <p:childTnLst>
                                        <p:set>
                                          <p:cBhvr>
                                            <p:cTn id="39"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wipe(up)">
                                          <p:cBhvr>
                                            <p:cTn id="40" dur="500"/>
                                            <p:tgtEl>
                                              <p:spTgt spid="5">
                                                <p:graphicEl>
                                                  <a:chart seriesIdx="-4" categoryIdx="3" bldStep="category"/>
                                                </p:graphicEl>
                                              </p:spTgt>
                                            </p:tgtEl>
                                          </p:cBhvr>
                                        </p:animEffect>
                                      </p:childTnLst>
                                    </p:cTn>
                                  </p:par>
                                </p:childTnLst>
                              </p:cTn>
                            </p:par>
                            <p:par>
                              <p:cTn id="41" fill="hold">
                                <p:stCondLst>
                                  <p:cond delay="4500"/>
                                </p:stCondLst>
                                <p:childTnLst>
                                  <p:par>
                                    <p:cTn id="42" presetID="22" presetClass="entr" presetSubtype="2"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right)">
                                          <p:cBhvr>
                                            <p:cTn id="44" dur="500"/>
                                            <p:tgtEl>
                                              <p:spTgt spid="12"/>
                                            </p:tgtEl>
                                          </p:cBhvr>
                                        </p:animEffect>
                                      </p:childTnLst>
                                    </p:cTn>
                                  </p:par>
                                </p:childTnLst>
                              </p:cTn>
                            </p:par>
                            <p:par>
                              <p:cTn id="45" fill="hold">
                                <p:stCondLst>
                                  <p:cond delay="5000"/>
                                </p:stCondLst>
                                <p:childTnLst>
                                  <p:par>
                                    <p:cTn id="46" presetID="2" presetClass="entr" presetSubtype="4" accel="60000" fill="hold" grpId="0" nodeType="afterEffect" p14:presetBounceEnd="40000">
                                      <p:stCondLst>
                                        <p:cond delay="0"/>
                                      </p:stCondLst>
                                      <p:iterate type="lt">
                                        <p:tmPct val="5000"/>
                                      </p:iterate>
                                      <p:childTnLst>
                                        <p:set>
                                          <p:cBhvr>
                                            <p:cTn id="47" dur="1" fill="hold">
                                              <p:stCondLst>
                                                <p:cond delay="0"/>
                                              </p:stCondLst>
                                            </p:cTn>
                                            <p:tgtEl>
                                              <p:spTgt spid="6"/>
                                            </p:tgtEl>
                                            <p:attrNameLst>
                                              <p:attrName>style.visibility</p:attrName>
                                            </p:attrNameLst>
                                          </p:cBhvr>
                                          <p:to>
                                            <p:strVal val="visible"/>
                                          </p:to>
                                        </p:set>
                                        <p:anim calcmode="lin" valueType="num" p14:bounceEnd="40000">
                                          <p:cBhvr additive="base">
                                            <p:cTn id="48"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par>
                              <p:cTn id="50" fill="hold">
                                <p:stCondLst>
                                  <p:cond delay="5925"/>
                                </p:stCondLst>
                                <p:childTnLst>
                                  <p:par>
                                    <p:cTn id="51" presetID="22" presetClass="entr" presetSubtype="2"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right)">
                                          <p:cBhvr>
                                            <p:cTn id="53" dur="500"/>
                                            <p:tgtEl>
                                              <p:spTgt spid="15"/>
                                            </p:tgtEl>
                                          </p:cBhvr>
                                        </p:animEffect>
                                      </p:childTnLst>
                                    </p:cTn>
                                  </p:par>
                                </p:childTnLst>
                              </p:cTn>
                            </p:par>
                            <p:par>
                              <p:cTn id="54" fill="hold">
                                <p:stCondLst>
                                  <p:cond delay="6425"/>
                                </p:stCondLst>
                                <p:childTnLst>
                                  <p:par>
                                    <p:cTn id="55" presetID="2" presetClass="entr" presetSubtype="4" accel="60000" fill="hold" grpId="0" nodeType="afterEffect" p14:presetBounceEnd="40000">
                                      <p:stCondLst>
                                        <p:cond delay="0"/>
                                      </p:stCondLst>
                                      <p:iterate type="lt">
                                        <p:tmPct val="5000"/>
                                      </p:iterate>
                                      <p:childTnLst>
                                        <p:set>
                                          <p:cBhvr>
                                            <p:cTn id="56" dur="1" fill="hold">
                                              <p:stCondLst>
                                                <p:cond delay="0"/>
                                              </p:stCondLst>
                                            </p:cTn>
                                            <p:tgtEl>
                                              <p:spTgt spid="10"/>
                                            </p:tgtEl>
                                            <p:attrNameLst>
                                              <p:attrName>style.visibility</p:attrName>
                                            </p:attrNameLst>
                                          </p:cBhvr>
                                          <p:to>
                                            <p:strVal val="visible"/>
                                          </p:to>
                                        </p:set>
                                        <p:anim calcmode="lin" valueType="num" p14:bounceEnd="40000">
                                          <p:cBhvr additive="base">
                                            <p:cTn id="57"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par>
                              <p:cTn id="59" fill="hold">
                                <p:stCondLst>
                                  <p:cond delay="7349"/>
                                </p:stCondLst>
                                <p:childTnLst>
                                  <p:par>
                                    <p:cTn id="60" presetID="22" presetClass="entr" presetSubtype="2"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right)">
                                          <p:cBhvr>
                                            <p:cTn id="62" dur="500"/>
                                            <p:tgtEl>
                                              <p:spTgt spid="18"/>
                                            </p:tgtEl>
                                          </p:cBhvr>
                                        </p:animEffect>
                                      </p:childTnLst>
                                    </p:cTn>
                                  </p:par>
                                </p:childTnLst>
                              </p:cTn>
                            </p:par>
                            <p:par>
                              <p:cTn id="63" fill="hold">
                                <p:stCondLst>
                                  <p:cond delay="7849"/>
                                </p:stCondLst>
                                <p:childTnLst>
                                  <p:par>
                                    <p:cTn id="64" presetID="2" presetClass="entr" presetSubtype="4" accel="60000" fill="hold" grpId="0" nodeType="afterEffect" p14:presetBounceEnd="40000">
                                      <p:stCondLst>
                                        <p:cond delay="0"/>
                                      </p:stCondLst>
                                      <p:iterate type="lt">
                                        <p:tmPct val="5000"/>
                                      </p:iterate>
                                      <p:childTnLst>
                                        <p:set>
                                          <p:cBhvr>
                                            <p:cTn id="65" dur="1" fill="hold">
                                              <p:stCondLst>
                                                <p:cond delay="0"/>
                                              </p:stCondLst>
                                            </p:cTn>
                                            <p:tgtEl>
                                              <p:spTgt spid="11"/>
                                            </p:tgtEl>
                                            <p:attrNameLst>
                                              <p:attrName>style.visibility</p:attrName>
                                            </p:attrNameLst>
                                          </p:cBhvr>
                                          <p:to>
                                            <p:strVal val="visible"/>
                                          </p:to>
                                        </p:set>
                                        <p:anim calcmode="lin" valueType="num" p14:bounceEnd="40000">
                                          <p:cBhvr additive="base">
                                            <p:cTn id="66"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67" dur="500" fill="hold"/>
                                            <p:tgtEl>
                                              <p:spTgt spid="11"/>
                                            </p:tgtEl>
                                            <p:attrNameLst>
                                              <p:attrName>ppt_y</p:attrName>
                                            </p:attrNameLst>
                                          </p:cBhvr>
                                          <p:tavLst>
                                            <p:tav tm="0">
                                              <p:val>
                                                <p:strVal val="1+#ppt_h/2"/>
                                              </p:val>
                                            </p:tav>
                                            <p:tav tm="100000">
                                              <p:val>
                                                <p:strVal val="#ppt_y"/>
                                              </p:val>
                                            </p:tav>
                                          </p:tavLst>
                                        </p:anim>
                                      </p:childTnLst>
                                    </p:cTn>
                                  </p:par>
                                </p:childTnLst>
                              </p:cTn>
                            </p:par>
                            <p:par>
                              <p:cTn id="68" fill="hold">
                                <p:stCondLst>
                                  <p:cond delay="8774"/>
                                </p:stCondLst>
                                <p:childTnLst>
                                  <p:par>
                                    <p:cTn id="69" presetID="2" presetClass="entr" presetSubtype="4" accel="60000" fill="hold" grpId="0" nodeType="afterEffect" p14:presetBounceEnd="40000">
                                      <p:stCondLst>
                                        <p:cond delay="0"/>
                                      </p:stCondLst>
                                      <p:iterate type="lt">
                                        <p:tmPct val="5000"/>
                                      </p:iterate>
                                      <p:childTnLst>
                                        <p:set>
                                          <p:cBhvr>
                                            <p:cTn id="70" dur="1" fill="hold">
                                              <p:stCondLst>
                                                <p:cond delay="0"/>
                                              </p:stCondLst>
                                            </p:cTn>
                                            <p:tgtEl>
                                              <p:spTgt spid="24"/>
                                            </p:tgtEl>
                                            <p:attrNameLst>
                                              <p:attrName>style.visibility</p:attrName>
                                            </p:attrNameLst>
                                          </p:cBhvr>
                                          <p:to>
                                            <p:strVal val="visible"/>
                                          </p:to>
                                        </p:set>
                                        <p:anim calcmode="lin" valueType="num" p14:bounceEnd="40000">
                                          <p:cBhvr additive="base">
                                            <p:cTn id="71" dur="5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72" dur="500" fill="hold"/>
                                            <p:tgtEl>
                                              <p:spTgt spid="24"/>
                                            </p:tgtEl>
                                            <p:attrNameLst>
                                              <p:attrName>ppt_y</p:attrName>
                                            </p:attrNameLst>
                                          </p:cBhvr>
                                          <p:tavLst>
                                            <p:tav tm="0">
                                              <p:val>
                                                <p:strVal val="1+#ppt_h/2"/>
                                              </p:val>
                                            </p:tav>
                                            <p:tav tm="100000">
                                              <p:val>
                                                <p:strVal val="#ppt_y"/>
                                              </p:val>
                                            </p:tav>
                                          </p:tavLst>
                                        </p:anim>
                                      </p:childTnLst>
                                    </p:cTn>
                                  </p:par>
                                  <p:par>
                                    <p:cTn id="73" presetID="2" presetClass="entr" presetSubtype="4" accel="60000" fill="hold" grpId="0" nodeType="withEffect" p14:presetBounceEnd="40000">
                                      <p:stCondLst>
                                        <p:cond delay="200"/>
                                      </p:stCondLst>
                                      <p:iterate type="lt">
                                        <p:tmPct val="5000"/>
                                      </p:iterate>
                                      <p:childTnLst>
                                        <p:set>
                                          <p:cBhvr>
                                            <p:cTn id="74" dur="1" fill="hold">
                                              <p:stCondLst>
                                                <p:cond delay="0"/>
                                              </p:stCondLst>
                                            </p:cTn>
                                            <p:tgtEl>
                                              <p:spTgt spid="25"/>
                                            </p:tgtEl>
                                            <p:attrNameLst>
                                              <p:attrName>style.visibility</p:attrName>
                                            </p:attrNameLst>
                                          </p:cBhvr>
                                          <p:to>
                                            <p:strVal val="visible"/>
                                          </p:to>
                                        </p:set>
                                        <p:anim calcmode="lin" valueType="num" p14:bounceEnd="40000">
                                          <p:cBhvr additive="base">
                                            <p:cTn id="75" dur="50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76" dur="500" fill="hold"/>
                                            <p:tgtEl>
                                              <p:spTgt spid="25"/>
                                            </p:tgtEl>
                                            <p:attrNameLst>
                                              <p:attrName>ppt_y</p:attrName>
                                            </p:attrNameLst>
                                          </p:cBhvr>
                                          <p:tavLst>
                                            <p:tav tm="0">
                                              <p:val>
                                                <p:strVal val="1+#ppt_h/2"/>
                                              </p:val>
                                            </p:tav>
                                            <p:tav tm="100000">
                                              <p:val>
                                                <p:strVal val="#ppt_y"/>
                                              </p:val>
                                            </p:tav>
                                          </p:tavLst>
                                        </p:anim>
                                      </p:childTnLst>
                                    </p:cTn>
                                  </p:par>
                                  <p:par>
                                    <p:cTn id="77" presetID="2" presetClass="entr" presetSubtype="4" accel="60000" fill="hold" grpId="0" nodeType="withEffect" p14:presetBounceEnd="40000">
                                      <p:stCondLst>
                                        <p:cond delay="400"/>
                                      </p:stCondLst>
                                      <p:iterate type="lt">
                                        <p:tmPct val="5000"/>
                                      </p:iterate>
                                      <p:childTnLst>
                                        <p:set>
                                          <p:cBhvr>
                                            <p:cTn id="78" dur="1" fill="hold">
                                              <p:stCondLst>
                                                <p:cond delay="0"/>
                                              </p:stCondLst>
                                            </p:cTn>
                                            <p:tgtEl>
                                              <p:spTgt spid="26"/>
                                            </p:tgtEl>
                                            <p:attrNameLst>
                                              <p:attrName>style.visibility</p:attrName>
                                            </p:attrNameLst>
                                          </p:cBhvr>
                                          <p:to>
                                            <p:strVal val="visible"/>
                                          </p:to>
                                        </p:set>
                                        <p:anim calcmode="lin" valueType="num" p14:bounceEnd="40000">
                                          <p:cBhvr additive="base">
                                            <p:cTn id="79" dur="500" fill="hold"/>
                                            <p:tgtEl>
                                              <p:spTgt spid="26"/>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26"/>
                                            </p:tgtEl>
                                            <p:attrNameLst>
                                              <p:attrName>ppt_y</p:attrName>
                                            </p:attrNameLst>
                                          </p:cBhvr>
                                          <p:tavLst>
                                            <p:tav tm="0">
                                              <p:val>
                                                <p:strVal val="1+#ppt_h/2"/>
                                              </p:val>
                                            </p:tav>
                                            <p:tav tm="100000">
                                              <p:val>
                                                <p:strVal val="#ppt_y"/>
                                              </p:val>
                                            </p:tav>
                                          </p:tavLst>
                                        </p:anim>
                                      </p:childTnLst>
                                    </p:cTn>
                                  </p:par>
                                </p:childTnLst>
                              </p:cTn>
                            </p:par>
                            <p:par>
                              <p:cTn id="81" fill="hold">
                                <p:stCondLst>
                                  <p:cond delay="9675"/>
                                </p:stCondLst>
                                <p:childTnLst>
                                  <p:par>
                                    <p:cTn id="82" presetID="16" presetClass="entr" presetSubtype="37" fill="hold" grpId="0"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barn(outVertical)">
                                          <p:cBhvr>
                                            <p:cTn id="84" dur="500"/>
                                            <p:tgtEl>
                                              <p:spTgt spid="21"/>
                                            </p:tgtEl>
                                          </p:cBhvr>
                                        </p:animEffect>
                                      </p:childTnLst>
                                    </p:cTn>
                                  </p:par>
                                  <p:par>
                                    <p:cTn id="85" presetID="16" presetClass="entr" presetSubtype="37"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outVertical)">
                                          <p:cBhvr>
                                            <p:cTn id="87" dur="500"/>
                                            <p:tgtEl>
                                              <p:spTgt spid="22"/>
                                            </p:tgtEl>
                                          </p:cBhvr>
                                        </p:animEffect>
                                      </p:childTnLst>
                                    </p:cTn>
                                  </p:par>
                                  <p:par>
                                    <p:cTn id="88" presetID="16" presetClass="entr" presetSubtype="37" fill="hold" grpId="0" nodeType="with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barn(outVertical)">
                                          <p:cBhvr>
                                            <p:cTn id="9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Graphic spid="5" grpId="0">
            <p:bldSub>
              <a:bldChart bld="category"/>
            </p:bldSub>
          </p:bldGraphic>
          <p:bldP spid="6" grpId="0"/>
          <p:bldP spid="10" grpId="0"/>
          <p:bldP spid="11" grpId="0"/>
          <p:bldP spid="21" grpId="0"/>
          <p:bldP spid="22" grpId="0"/>
          <p:bldP spid="23" grpId="0"/>
          <p:bldP spid="24" grpId="0" animBg="1"/>
          <p:bldP spid="25" grpId="0" animBg="1"/>
          <p:bldP spid="2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500"/>
                                </p:stCondLst>
                                <p:childTnLst>
                                  <p:par>
                                    <p:cTn id="18" presetID="21"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500"/>
                                            <p:tgtEl>
                                              <p:spTgt spid="7"/>
                                            </p:tgtEl>
                                          </p:cBhvr>
                                        </p:animEffect>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up)">
                                          <p:cBhvr>
                                            <p:cTn id="24" dur="500"/>
                                            <p:tgtEl>
                                              <p:spTgt spid="5">
                                                <p:graphicEl>
                                                  <a:chart seriesIdx="-3" categoryIdx="-3" bldStep="gridLegend"/>
                                                </p:graphicEl>
                                              </p:spTgt>
                                            </p:tgtEl>
                                          </p:cBhvr>
                                        </p:animEffect>
                                      </p:childTnLst>
                                    </p:cTn>
                                  </p:par>
                                </p:childTnLst>
                              </p:cTn>
                            </p:par>
                            <p:par>
                              <p:cTn id="25" fill="hold">
                                <p:stCondLst>
                                  <p:cond delay="2500"/>
                                </p:stCondLst>
                                <p:childTnLst>
                                  <p:par>
                                    <p:cTn id="26" presetID="22" presetClass="entr" presetSubtype="1" fill="hold" grpId="0" nodeType="afterEffect">
                                      <p:stCondLst>
                                        <p:cond delay="0"/>
                                      </p:stCondLst>
                                      <p:childTnLst>
                                        <p:set>
                                          <p:cBhvr>
                                            <p:cTn id="27"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wipe(up)">
                                          <p:cBhvr>
                                            <p:cTn id="28" dur="500"/>
                                            <p:tgtEl>
                                              <p:spTgt spid="5">
                                                <p:graphicEl>
                                                  <a:chart seriesIdx="-4" categoryIdx="0" bldStep="category"/>
                                                </p:graphicEl>
                                              </p:spTgt>
                                            </p:tgtEl>
                                          </p:cBhvr>
                                        </p:animEffect>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wipe(up)">
                                          <p:cBhvr>
                                            <p:cTn id="32" dur="500"/>
                                            <p:tgtEl>
                                              <p:spTgt spid="5">
                                                <p:graphicEl>
                                                  <a:chart seriesIdx="-4" categoryIdx="1" bldStep="category"/>
                                                </p:graphicEl>
                                              </p:spTgt>
                                            </p:tgtEl>
                                          </p:cBhvr>
                                        </p:animEffect>
                                      </p:childTnLst>
                                    </p:cTn>
                                  </p:par>
                                </p:childTnLst>
                              </p:cTn>
                            </p:par>
                            <p:par>
                              <p:cTn id="33" fill="hold">
                                <p:stCondLst>
                                  <p:cond delay="3500"/>
                                </p:stCondLst>
                                <p:childTnLst>
                                  <p:par>
                                    <p:cTn id="34" presetID="22" presetClass="entr" presetSubtype="1" fill="hold" grpId="0" nodeType="afterEffect">
                                      <p:stCondLst>
                                        <p:cond delay="0"/>
                                      </p:stCondLst>
                                      <p:childTnLst>
                                        <p:set>
                                          <p:cBhvr>
                                            <p:cTn id="35"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wipe(up)">
                                          <p:cBhvr>
                                            <p:cTn id="36" dur="500"/>
                                            <p:tgtEl>
                                              <p:spTgt spid="5">
                                                <p:graphicEl>
                                                  <a:chart seriesIdx="-4" categoryIdx="2" bldStep="category"/>
                                                </p:graphicEl>
                                              </p:spTgt>
                                            </p:tgtEl>
                                          </p:cBhvr>
                                        </p:animEffect>
                                      </p:childTnLst>
                                    </p:cTn>
                                  </p:par>
                                </p:childTnLst>
                              </p:cTn>
                            </p:par>
                            <p:par>
                              <p:cTn id="37" fill="hold">
                                <p:stCondLst>
                                  <p:cond delay="4000"/>
                                </p:stCondLst>
                                <p:childTnLst>
                                  <p:par>
                                    <p:cTn id="38" presetID="22" presetClass="entr" presetSubtype="1" fill="hold" grpId="0" nodeType="afterEffect">
                                      <p:stCondLst>
                                        <p:cond delay="0"/>
                                      </p:stCondLst>
                                      <p:childTnLst>
                                        <p:set>
                                          <p:cBhvr>
                                            <p:cTn id="39"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wipe(up)">
                                          <p:cBhvr>
                                            <p:cTn id="40" dur="500"/>
                                            <p:tgtEl>
                                              <p:spTgt spid="5">
                                                <p:graphicEl>
                                                  <a:chart seriesIdx="-4" categoryIdx="3" bldStep="category"/>
                                                </p:graphicEl>
                                              </p:spTgt>
                                            </p:tgtEl>
                                          </p:cBhvr>
                                        </p:animEffect>
                                      </p:childTnLst>
                                    </p:cTn>
                                  </p:par>
                                </p:childTnLst>
                              </p:cTn>
                            </p:par>
                            <p:par>
                              <p:cTn id="41" fill="hold">
                                <p:stCondLst>
                                  <p:cond delay="4500"/>
                                </p:stCondLst>
                                <p:childTnLst>
                                  <p:par>
                                    <p:cTn id="42" presetID="22" presetClass="entr" presetSubtype="2"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right)">
                                          <p:cBhvr>
                                            <p:cTn id="44" dur="500"/>
                                            <p:tgtEl>
                                              <p:spTgt spid="12"/>
                                            </p:tgtEl>
                                          </p:cBhvr>
                                        </p:animEffect>
                                      </p:childTnLst>
                                    </p:cTn>
                                  </p:par>
                                </p:childTnLst>
                              </p:cTn>
                            </p:par>
                            <p:par>
                              <p:cTn id="45" fill="hold">
                                <p:stCondLst>
                                  <p:cond delay="5000"/>
                                </p:stCondLst>
                                <p:childTnLst>
                                  <p:par>
                                    <p:cTn id="46" presetID="2" presetClass="entr" presetSubtype="4" accel="60000" fill="hold" grpId="0" nodeType="afterEffect">
                                      <p:stCondLst>
                                        <p:cond delay="0"/>
                                      </p:stCondLst>
                                      <p:iterate type="lt">
                                        <p:tmPct val="5000"/>
                                      </p:iterate>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par>
                              <p:cTn id="50" fill="hold">
                                <p:stCondLst>
                                  <p:cond delay="5925"/>
                                </p:stCondLst>
                                <p:childTnLst>
                                  <p:par>
                                    <p:cTn id="51" presetID="22" presetClass="entr" presetSubtype="2"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right)">
                                          <p:cBhvr>
                                            <p:cTn id="53" dur="500"/>
                                            <p:tgtEl>
                                              <p:spTgt spid="15"/>
                                            </p:tgtEl>
                                          </p:cBhvr>
                                        </p:animEffect>
                                      </p:childTnLst>
                                    </p:cTn>
                                  </p:par>
                                </p:childTnLst>
                              </p:cTn>
                            </p:par>
                            <p:par>
                              <p:cTn id="54" fill="hold">
                                <p:stCondLst>
                                  <p:cond delay="6425"/>
                                </p:stCondLst>
                                <p:childTnLst>
                                  <p:par>
                                    <p:cTn id="55" presetID="2" presetClass="entr" presetSubtype="4" accel="60000" fill="hold" grpId="0" nodeType="afterEffect">
                                      <p:stCondLst>
                                        <p:cond delay="0"/>
                                      </p:stCondLst>
                                      <p:iterate type="lt">
                                        <p:tmPct val="5000"/>
                                      </p:iterate>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par>
                              <p:cTn id="59" fill="hold">
                                <p:stCondLst>
                                  <p:cond delay="7349"/>
                                </p:stCondLst>
                                <p:childTnLst>
                                  <p:par>
                                    <p:cTn id="60" presetID="22" presetClass="entr" presetSubtype="2"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right)">
                                          <p:cBhvr>
                                            <p:cTn id="62" dur="500"/>
                                            <p:tgtEl>
                                              <p:spTgt spid="18"/>
                                            </p:tgtEl>
                                          </p:cBhvr>
                                        </p:animEffect>
                                      </p:childTnLst>
                                    </p:cTn>
                                  </p:par>
                                </p:childTnLst>
                              </p:cTn>
                            </p:par>
                            <p:par>
                              <p:cTn id="63" fill="hold">
                                <p:stCondLst>
                                  <p:cond delay="7849"/>
                                </p:stCondLst>
                                <p:childTnLst>
                                  <p:par>
                                    <p:cTn id="64" presetID="2" presetClass="entr" presetSubtype="4" accel="60000" fill="hold" grpId="0" nodeType="afterEffect">
                                      <p:stCondLst>
                                        <p:cond delay="0"/>
                                      </p:stCondLst>
                                      <p:iterate type="lt">
                                        <p:tmPct val="5000"/>
                                      </p:iterate>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0" fill="hold"/>
                                            <p:tgtEl>
                                              <p:spTgt spid="11"/>
                                            </p:tgtEl>
                                            <p:attrNameLst>
                                              <p:attrName>ppt_x</p:attrName>
                                            </p:attrNameLst>
                                          </p:cBhvr>
                                          <p:tavLst>
                                            <p:tav tm="0">
                                              <p:val>
                                                <p:strVal val="#ppt_x"/>
                                              </p:val>
                                            </p:tav>
                                            <p:tav tm="100000">
                                              <p:val>
                                                <p:strVal val="#ppt_x"/>
                                              </p:val>
                                            </p:tav>
                                          </p:tavLst>
                                        </p:anim>
                                        <p:anim calcmode="lin" valueType="num">
                                          <p:cBhvr additive="base">
                                            <p:cTn id="67" dur="500" fill="hold"/>
                                            <p:tgtEl>
                                              <p:spTgt spid="11"/>
                                            </p:tgtEl>
                                            <p:attrNameLst>
                                              <p:attrName>ppt_y</p:attrName>
                                            </p:attrNameLst>
                                          </p:cBhvr>
                                          <p:tavLst>
                                            <p:tav tm="0">
                                              <p:val>
                                                <p:strVal val="1+#ppt_h/2"/>
                                              </p:val>
                                            </p:tav>
                                            <p:tav tm="100000">
                                              <p:val>
                                                <p:strVal val="#ppt_y"/>
                                              </p:val>
                                            </p:tav>
                                          </p:tavLst>
                                        </p:anim>
                                      </p:childTnLst>
                                    </p:cTn>
                                  </p:par>
                                </p:childTnLst>
                              </p:cTn>
                            </p:par>
                            <p:par>
                              <p:cTn id="68" fill="hold">
                                <p:stCondLst>
                                  <p:cond delay="8774"/>
                                </p:stCondLst>
                                <p:childTnLst>
                                  <p:par>
                                    <p:cTn id="69" presetID="2" presetClass="entr" presetSubtype="4" accel="60000" fill="hold" grpId="0" nodeType="afterEffect">
                                      <p:stCondLst>
                                        <p:cond delay="0"/>
                                      </p:stCondLst>
                                      <p:iterate type="lt">
                                        <p:tmPct val="5000"/>
                                      </p:iterate>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par>
                                    <p:cTn id="73" presetID="2" presetClass="entr" presetSubtype="4" accel="60000" fill="hold" grpId="0" nodeType="withEffect">
                                      <p:stCondLst>
                                        <p:cond delay="200"/>
                                      </p:stCondLst>
                                      <p:iterate type="lt">
                                        <p:tmPct val="5000"/>
                                      </p:iterate>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500" fill="hold"/>
                                            <p:tgtEl>
                                              <p:spTgt spid="25"/>
                                            </p:tgtEl>
                                            <p:attrNameLst>
                                              <p:attrName>ppt_x</p:attrName>
                                            </p:attrNameLst>
                                          </p:cBhvr>
                                          <p:tavLst>
                                            <p:tav tm="0">
                                              <p:val>
                                                <p:strVal val="#ppt_x"/>
                                              </p:val>
                                            </p:tav>
                                            <p:tav tm="100000">
                                              <p:val>
                                                <p:strVal val="#ppt_x"/>
                                              </p:val>
                                            </p:tav>
                                          </p:tavLst>
                                        </p:anim>
                                        <p:anim calcmode="lin" valueType="num">
                                          <p:cBhvr additive="base">
                                            <p:cTn id="76" dur="500" fill="hold"/>
                                            <p:tgtEl>
                                              <p:spTgt spid="25"/>
                                            </p:tgtEl>
                                            <p:attrNameLst>
                                              <p:attrName>ppt_y</p:attrName>
                                            </p:attrNameLst>
                                          </p:cBhvr>
                                          <p:tavLst>
                                            <p:tav tm="0">
                                              <p:val>
                                                <p:strVal val="1+#ppt_h/2"/>
                                              </p:val>
                                            </p:tav>
                                            <p:tav tm="100000">
                                              <p:val>
                                                <p:strVal val="#ppt_y"/>
                                              </p:val>
                                            </p:tav>
                                          </p:tavLst>
                                        </p:anim>
                                      </p:childTnLst>
                                    </p:cTn>
                                  </p:par>
                                  <p:par>
                                    <p:cTn id="77" presetID="2" presetClass="entr" presetSubtype="4" accel="60000" fill="hold" grpId="0" nodeType="withEffect">
                                      <p:stCondLst>
                                        <p:cond delay="400"/>
                                      </p:stCondLst>
                                      <p:iterate type="lt">
                                        <p:tmPct val="5000"/>
                                      </p:iterate>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500" fill="hold"/>
                                            <p:tgtEl>
                                              <p:spTgt spid="26"/>
                                            </p:tgtEl>
                                            <p:attrNameLst>
                                              <p:attrName>ppt_x</p:attrName>
                                            </p:attrNameLst>
                                          </p:cBhvr>
                                          <p:tavLst>
                                            <p:tav tm="0">
                                              <p:val>
                                                <p:strVal val="#ppt_x"/>
                                              </p:val>
                                            </p:tav>
                                            <p:tav tm="100000">
                                              <p:val>
                                                <p:strVal val="#ppt_x"/>
                                              </p:val>
                                            </p:tav>
                                          </p:tavLst>
                                        </p:anim>
                                        <p:anim calcmode="lin" valueType="num">
                                          <p:cBhvr additive="base">
                                            <p:cTn id="80" dur="500" fill="hold"/>
                                            <p:tgtEl>
                                              <p:spTgt spid="26"/>
                                            </p:tgtEl>
                                            <p:attrNameLst>
                                              <p:attrName>ppt_y</p:attrName>
                                            </p:attrNameLst>
                                          </p:cBhvr>
                                          <p:tavLst>
                                            <p:tav tm="0">
                                              <p:val>
                                                <p:strVal val="1+#ppt_h/2"/>
                                              </p:val>
                                            </p:tav>
                                            <p:tav tm="100000">
                                              <p:val>
                                                <p:strVal val="#ppt_y"/>
                                              </p:val>
                                            </p:tav>
                                          </p:tavLst>
                                        </p:anim>
                                      </p:childTnLst>
                                    </p:cTn>
                                  </p:par>
                                </p:childTnLst>
                              </p:cTn>
                            </p:par>
                            <p:par>
                              <p:cTn id="81" fill="hold">
                                <p:stCondLst>
                                  <p:cond delay="9675"/>
                                </p:stCondLst>
                                <p:childTnLst>
                                  <p:par>
                                    <p:cTn id="82" presetID="16" presetClass="entr" presetSubtype="37" fill="hold" grpId="0"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barn(outVertical)">
                                          <p:cBhvr>
                                            <p:cTn id="84" dur="500"/>
                                            <p:tgtEl>
                                              <p:spTgt spid="21"/>
                                            </p:tgtEl>
                                          </p:cBhvr>
                                        </p:animEffect>
                                      </p:childTnLst>
                                    </p:cTn>
                                  </p:par>
                                  <p:par>
                                    <p:cTn id="85" presetID="16" presetClass="entr" presetSubtype="37"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outVertical)">
                                          <p:cBhvr>
                                            <p:cTn id="87" dur="500"/>
                                            <p:tgtEl>
                                              <p:spTgt spid="22"/>
                                            </p:tgtEl>
                                          </p:cBhvr>
                                        </p:animEffect>
                                      </p:childTnLst>
                                    </p:cTn>
                                  </p:par>
                                  <p:par>
                                    <p:cTn id="88" presetID="16" presetClass="entr" presetSubtype="37" fill="hold" grpId="0" nodeType="with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barn(outVertical)">
                                          <p:cBhvr>
                                            <p:cTn id="9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Graphic spid="5" grpId="0">
            <p:bldSub>
              <a:bldChart bld="category"/>
            </p:bldSub>
          </p:bldGraphic>
          <p:bldP spid="6" grpId="0"/>
          <p:bldP spid="10" grpId="0"/>
          <p:bldP spid="11" grpId="0"/>
          <p:bldP spid="21" grpId="0"/>
          <p:bldP spid="22" grpId="0"/>
          <p:bldP spid="23" grpId="0"/>
          <p:bldP spid="24" grpId="0" animBg="1"/>
          <p:bldP spid="25" grpId="0" animBg="1"/>
          <p:bldP spid="2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949812" y="3974655"/>
            <a:ext cx="3879100" cy="828007"/>
            <a:chOff x="750944" y="1132570"/>
            <a:chExt cx="10690112" cy="4592864"/>
          </a:xfrm>
        </p:grpSpPr>
        <p:sp>
          <p:nvSpPr>
            <p:cNvPr id="3" name="圆角矩形 2"/>
            <p:cNvSpPr/>
            <p:nvPr/>
          </p:nvSpPr>
          <p:spPr>
            <a:xfrm>
              <a:off x="750944" y="1132570"/>
              <a:ext cx="10690112" cy="4592864"/>
            </a:xfrm>
            <a:prstGeom prst="roundRect">
              <a:avLst>
                <a:gd name="adj" fmla="val 50000"/>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1136648" y="1779416"/>
              <a:ext cx="9918707" cy="3299172"/>
            </a:xfrm>
            <a:prstGeom prst="roundRect">
              <a:avLst>
                <a:gd name="adj" fmla="val 50000"/>
              </a:avLst>
            </a:prstGeom>
            <a:solidFill>
              <a:srgbClr val="F9F9F9"/>
            </a:solidFill>
            <a:ln w="31750">
              <a:gradFill>
                <a:gsLst>
                  <a:gs pos="0">
                    <a:schemeClr val="bg1"/>
                  </a:gs>
                  <a:gs pos="100000">
                    <a:srgbClr val="EAEAEA"/>
                  </a:gs>
                </a:gsLst>
                <a:lin ang="5400000" scaled="1"/>
              </a:grad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6" name="文本框 5"/>
          <p:cNvSpPr txBox="1"/>
          <p:nvPr/>
        </p:nvSpPr>
        <p:spPr>
          <a:xfrm>
            <a:off x="1244392" y="4143219"/>
            <a:ext cx="3305181" cy="455574"/>
          </a:xfrm>
          <a:prstGeom prst="rect">
            <a:avLst/>
          </a:prstGeom>
        </p:spPr>
        <p:txBody>
          <a:bodyPr wrap="square">
            <a:spAutoFit/>
          </a:bodyPr>
          <a:lstStyle>
            <a:defPPr>
              <a:defRPr lang="zh-CN"/>
            </a:defPPr>
            <a:lvl1pPr algn="just">
              <a:lnSpc>
                <a:spcPct val="120000"/>
              </a:lnSpc>
              <a:defRPr sz="1200">
                <a:solidFill>
                  <a:schemeClr val="bg1">
                    <a:lumMod val="50000"/>
                    <a:alpha val="75000"/>
                  </a:schemeClr>
                </a:solidFill>
                <a:latin typeface="ITC Avant Garde Std Bk" panose="020B0502020202020204" pitchFamily="34" charset="0"/>
                <a:ea typeface="宋体" panose="02010600030101010101" pitchFamily="2" charset="-122"/>
              </a:defRPr>
            </a:lvl1pPr>
          </a:lstStyle>
          <a:p>
            <a:pPr algn="dist"/>
            <a:r>
              <a:rPr lang="en-US" altLang="zh-CN" sz="2200" dirty="0">
                <a:solidFill>
                  <a:schemeClr val="accent3"/>
                </a:solidFill>
                <a:latin typeface="Impact" panose="020B0806030902050204" pitchFamily="34" charset="0"/>
              </a:rPr>
              <a:t>COMPANY INTRODUCTION</a:t>
            </a:r>
            <a:endParaRPr lang="zh-CN" altLang="en-US" sz="2200" dirty="0">
              <a:solidFill>
                <a:schemeClr val="accent3"/>
              </a:solidFill>
              <a:latin typeface="Impact" panose="020B0806030902050204" pitchFamily="34" charset="0"/>
            </a:endParaRPr>
          </a:p>
        </p:txBody>
      </p:sp>
      <p:sp>
        <p:nvSpPr>
          <p:cNvPr id="7" name="矩形 6"/>
          <p:cNvSpPr/>
          <p:nvPr/>
        </p:nvSpPr>
        <p:spPr>
          <a:xfrm>
            <a:off x="891966" y="4891378"/>
            <a:ext cx="10182434" cy="867930"/>
          </a:xfrm>
          <a:prstGeom prst="rect">
            <a:avLst/>
          </a:prstGeom>
        </p:spPr>
        <p:txBody>
          <a:bodyPr wrap="square">
            <a:spAutoFit/>
          </a:bodyPr>
          <a:lstStyle/>
          <a:p>
            <a:pPr algn="just">
              <a:lnSpc>
                <a:spcPct val="120000"/>
              </a:lnSpc>
            </a:pPr>
            <a:r>
              <a:rPr lang="en-US" altLang="zh-CN" sz="1400" dirty="0">
                <a:solidFill>
                  <a:schemeClr val="bg1">
                    <a:lumMod val="50000"/>
                  </a:schemeClr>
                </a:solidFill>
                <a:latin typeface="ITC Avant Garde Std Bk" panose="020B0502020202020204" pitchFamily="34" charset="0"/>
                <a:ea typeface="宋体" panose="02010600030101010101" pitchFamily="2" charset="-122"/>
              </a:rPr>
              <a:t>A certain amount of care or pain or trouble is necessary for every man at all times. A ship without a ballast is unstable and will not go straight. A certain amount of care or pain or trouble is necessary for every man at all times. A ship without a ballast is unstable and will not go straight. </a:t>
            </a:r>
            <a:endParaRPr lang="zh-CN" altLang="en-US" sz="1400" dirty="0">
              <a:solidFill>
                <a:schemeClr val="bg1">
                  <a:lumMod val="50000"/>
                </a:schemeClr>
              </a:solidFill>
              <a:latin typeface="ITC Avant Garde Std Bk" panose="020B0502020202020204" pitchFamily="34" charset="0"/>
            </a:endParaRPr>
          </a:p>
        </p:txBody>
      </p:sp>
      <p:grpSp>
        <p:nvGrpSpPr>
          <p:cNvPr id="2" name="组合 1"/>
          <p:cNvGrpSpPr/>
          <p:nvPr/>
        </p:nvGrpSpPr>
        <p:grpSpPr>
          <a:xfrm>
            <a:off x="5044916" y="4207967"/>
            <a:ext cx="1844834" cy="337316"/>
            <a:chOff x="5044916" y="4207967"/>
            <a:chExt cx="1844834" cy="337316"/>
          </a:xfrm>
        </p:grpSpPr>
        <p:cxnSp>
          <p:nvCxnSpPr>
            <p:cNvPr id="9" name="直接连接符 8"/>
            <p:cNvCxnSpPr/>
            <p:nvPr/>
          </p:nvCxnSpPr>
          <p:spPr>
            <a:xfrm>
              <a:off x="5044916" y="4240843"/>
              <a:ext cx="0" cy="295631"/>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5115560" y="4207967"/>
              <a:ext cx="1774190" cy="337316"/>
            </a:xfrm>
            <a:prstGeom prst="rect">
              <a:avLst/>
            </a:prstGeom>
            <a:noFill/>
          </p:spPr>
          <p:txBody>
            <a:bodyPr wrap="square" rtlCol="0">
              <a:spAutoFit/>
            </a:bodyPr>
            <a:lstStyle/>
            <a:p>
              <a:r>
                <a:rPr lang="zh-CN" altLang="en-US" sz="2000" dirty="0">
                  <a:solidFill>
                    <a:schemeClr val="bg1">
                      <a:lumMod val="50000"/>
                    </a:schemeClr>
                  </a:solidFill>
                  <a:latin typeface="造字工房悦黑体验版常规体" pitchFamily="50" charset="-122"/>
                  <a:ea typeface="造字工房悦黑体验版常规体" pitchFamily="50" charset="-122"/>
                </a:rPr>
                <a:t>公司介绍</a:t>
              </a:r>
              <a:endParaRPr lang="zh-CN" altLang="en-US" sz="2000" dirty="0">
                <a:solidFill>
                  <a:schemeClr val="bg1">
                    <a:lumMod val="50000"/>
                  </a:schemeClr>
                </a:solidFill>
                <a:latin typeface="造字工房悦黑体验版常规体" pitchFamily="50" charset="-122"/>
                <a:ea typeface="造字工房悦黑体验版常规体" pitchFamily="50" charset="-122"/>
              </a:endParaRPr>
            </a:p>
          </p:txBody>
        </p:sp>
      </p:grpSp>
      <p:pic>
        <p:nvPicPr>
          <p:cNvPr id="11" name="图片 10"/>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30000"/>
                    </a14:imgEffect>
                    <a14:imgEffect>
                      <a14:colorTemperature colorTemp="7200"/>
                    </a14:imgEffect>
                  </a14:imgLayer>
                </a14:imgProps>
              </a:ext>
              <a:ext uri="{28A0092B-C50C-407E-A947-70E740481C1C}">
                <a14:useLocalDpi xmlns:a14="http://schemas.microsoft.com/office/drawing/2010/main" val="0"/>
              </a:ext>
            </a:extLst>
          </a:blip>
          <a:srcRect t="44315" b="18338"/>
          <a:stretch>
            <a:fillRect/>
          </a:stretch>
        </p:blipFill>
        <p:spPr>
          <a:xfrm>
            <a:off x="0" y="-38100"/>
            <a:ext cx="12192000" cy="3392985"/>
          </a:xfrm>
          <a:prstGeom prst="rect">
            <a:avLst/>
          </a:prstGeom>
        </p:spPr>
      </p:pic>
      <p:grpSp>
        <p:nvGrpSpPr>
          <p:cNvPr id="12" name="组合 11"/>
          <p:cNvGrpSpPr/>
          <p:nvPr/>
        </p:nvGrpSpPr>
        <p:grpSpPr>
          <a:xfrm>
            <a:off x="-10659" y="3287836"/>
            <a:ext cx="12213319" cy="83379"/>
            <a:chOff x="3483078" y="-1787966"/>
            <a:chExt cx="5187745" cy="3118733"/>
          </a:xfrm>
        </p:grpSpPr>
        <p:sp>
          <p:nvSpPr>
            <p:cNvPr id="13" name="矩形 12"/>
            <p:cNvSpPr/>
            <p:nvPr/>
          </p:nvSpPr>
          <p:spPr>
            <a:xfrm>
              <a:off x="3483078" y="-1787966"/>
              <a:ext cx="1296936" cy="3118733"/>
            </a:xfrm>
            <a:prstGeom prst="rect">
              <a:avLst/>
            </a:prstGeom>
            <a:solidFill>
              <a:schemeClr val="accent1"/>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4780014" y="-1787966"/>
              <a:ext cx="1296936" cy="3118733"/>
            </a:xfrm>
            <a:prstGeom prst="rect">
              <a:avLst/>
            </a:prstGeom>
            <a:solidFill>
              <a:schemeClr val="accent2"/>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6070466" y="-1787966"/>
              <a:ext cx="1309905" cy="3118733"/>
            </a:xfrm>
            <a:prstGeom prst="rect">
              <a:avLst/>
            </a:prstGeom>
            <a:solidFill>
              <a:schemeClr val="accent3"/>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7373887" y="-1787966"/>
              <a:ext cx="1296936" cy="3118733"/>
            </a:xfrm>
            <a:prstGeom prst="rect">
              <a:avLst/>
            </a:prstGeom>
            <a:solidFill>
              <a:schemeClr val="accent4"/>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6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70"/>
                            </p:stCondLst>
                            <p:childTnLst>
                              <p:par>
                                <p:cTn id="15" presetID="2" presetClass="entr" presetSubtype="2"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1570"/>
                            </p:stCondLst>
                            <p:childTnLst>
                              <p:par>
                                <p:cTn id="20" presetID="16" presetClass="entr" presetSubtype="37"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p:cNvGraphicFramePr/>
          <p:nvPr/>
        </p:nvGraphicFramePr>
        <p:xfrm>
          <a:off x="1414463" y="1340877"/>
          <a:ext cx="9363075" cy="4445907"/>
        </p:xfrm>
        <a:graphic>
          <a:graphicData uri="http://schemas.openxmlformats.org/drawingml/2006/chart">
            <c:chart xmlns:c="http://schemas.openxmlformats.org/drawingml/2006/chart" xmlns:r="http://schemas.openxmlformats.org/officeDocument/2006/relationships" r:id="rId1"/>
          </a:graphicData>
        </a:graphic>
      </p:graphicFrame>
      <p:grpSp>
        <p:nvGrpSpPr>
          <p:cNvPr id="3" name="组合 2"/>
          <p:cNvGrpSpPr/>
          <p:nvPr/>
        </p:nvGrpSpPr>
        <p:grpSpPr>
          <a:xfrm>
            <a:off x="738797" y="509012"/>
            <a:ext cx="3615112" cy="824230"/>
            <a:chOff x="3968406" y="503039"/>
            <a:chExt cx="3040101" cy="824230"/>
          </a:xfrm>
        </p:grpSpPr>
        <p:sp>
          <p:nvSpPr>
            <p:cNvPr id="4" name="矩形 3"/>
            <p:cNvSpPr/>
            <p:nvPr/>
          </p:nvSpPr>
          <p:spPr>
            <a:xfrm>
              <a:off x="3968406" y="503039"/>
              <a:ext cx="3040101" cy="584775"/>
            </a:xfrm>
            <a:prstGeom prst="rect">
              <a:avLst/>
            </a:prstGeom>
            <a:noFill/>
          </p:spPr>
          <p:txBody>
            <a:bodyPr wrap="square" rtlCol="0">
              <a:spAutoFit/>
            </a:bodyPr>
            <a:lstStyle/>
            <a:p>
              <a:pPr algn="dist"/>
              <a:r>
                <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rPr>
                <a:t>在此添加标题</a:t>
              </a:r>
              <a:endPar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endParaRPr>
            </a:p>
          </p:txBody>
        </p:sp>
        <p:sp>
          <p:nvSpPr>
            <p:cNvPr id="5" name="文本框 4"/>
            <p:cNvSpPr txBox="1"/>
            <p:nvPr/>
          </p:nvSpPr>
          <p:spPr>
            <a:xfrm>
              <a:off x="3968406" y="988715"/>
              <a:ext cx="2556219" cy="338554"/>
            </a:xfrm>
            <a:prstGeom prst="rect">
              <a:avLst/>
            </a:prstGeom>
            <a:noFill/>
          </p:spPr>
          <p:txBody>
            <a:bodyPr wrap="square" rtlCol="0">
              <a:spAutoFit/>
            </a:bodyPr>
            <a:lstStyle/>
            <a:p>
              <a:pPr algn="dist"/>
              <a:r>
                <a:rPr lang="en-US" altLang="zh-CN" sz="1600" dirty="0">
                  <a:solidFill>
                    <a:schemeClr val="accent3"/>
                  </a:solidFill>
                  <a:latin typeface="ITC Avant Garde Std Bk" panose="020B0502020202020204" pitchFamily="34" charset="0"/>
                </a:rPr>
                <a:t>Add the title here</a:t>
              </a:r>
              <a:endParaRPr lang="en-US" altLang="zh-CN" sz="1600" dirty="0">
                <a:solidFill>
                  <a:schemeClr val="accent3"/>
                </a:solidFill>
                <a:latin typeface="ITC Avant Garde Std Bk" panose="020B0502020202020204" pitchFamily="34" charset="0"/>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left)">
                                      <p:cBhvr>
                                        <p:cTn id="7" dur="1000"/>
                                        <p:tgtEl>
                                          <p:spTgt spid="2">
                                            <p:graphicEl>
                                              <a:chart seriesIdx="-3" categoryIdx="-3" bldStep="gridLegend"/>
                                            </p:graphic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wipe(left)">
                                      <p:cBhvr>
                                        <p:cTn id="11" dur="1000"/>
                                        <p:tgtEl>
                                          <p:spTgt spid="2">
                                            <p:graphicEl>
                                              <a:chart seriesIdx="0" categoryIdx="-4" bldStep="series"/>
                                            </p:graphic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
                                            <p:graphicEl>
                                              <a:chart seriesIdx="1" categoryIdx="-4" bldStep="series"/>
                                            </p:graphicEl>
                                          </p:spTgt>
                                        </p:tgtEl>
                                        <p:attrNameLst>
                                          <p:attrName>style.visibility</p:attrName>
                                        </p:attrNameLst>
                                      </p:cBhvr>
                                      <p:to>
                                        <p:strVal val="visible"/>
                                      </p:to>
                                    </p:set>
                                    <p:animEffect transition="in" filter="wipe(left)">
                                      <p:cBhvr>
                                        <p:cTn id="15" dur="1000"/>
                                        <p:tgtEl>
                                          <p:spTgt spid="2">
                                            <p:graphicEl>
                                              <a:chart seriesIdx="1" categoryIdx="-4" bldStep="series"/>
                                            </p:graphic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2">
                                            <p:graphicEl>
                                              <a:chart seriesIdx="2" categoryIdx="-4" bldStep="series"/>
                                            </p:graphicEl>
                                          </p:spTgt>
                                        </p:tgtEl>
                                        <p:attrNameLst>
                                          <p:attrName>style.visibility</p:attrName>
                                        </p:attrNameLst>
                                      </p:cBhvr>
                                      <p:to>
                                        <p:strVal val="visible"/>
                                      </p:to>
                                    </p:set>
                                    <p:animEffect transition="in" filter="wipe(left)">
                                      <p:cBhvr>
                                        <p:cTn id="19" dur="1000"/>
                                        <p:tgtEl>
                                          <p:spTgt spid="2">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series"/>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p:cNvGraphicFramePr/>
          <p:nvPr/>
        </p:nvGraphicFramePr>
        <p:xfrm>
          <a:off x="1406118" y="1956366"/>
          <a:ext cx="9379763" cy="3773634"/>
        </p:xfrm>
        <a:graphic>
          <a:graphicData uri="http://schemas.openxmlformats.org/drawingml/2006/chart">
            <c:chart xmlns:c="http://schemas.openxmlformats.org/drawingml/2006/chart" xmlns:r="http://schemas.openxmlformats.org/officeDocument/2006/relationships" r:id="rId1"/>
          </a:graphicData>
        </a:graphic>
      </p:graphicFrame>
      <p:grpSp>
        <p:nvGrpSpPr>
          <p:cNvPr id="3" name="组合 2"/>
          <p:cNvGrpSpPr/>
          <p:nvPr/>
        </p:nvGrpSpPr>
        <p:grpSpPr>
          <a:xfrm>
            <a:off x="738797" y="509012"/>
            <a:ext cx="3615112" cy="824230"/>
            <a:chOff x="3968406" y="503039"/>
            <a:chExt cx="3040101" cy="824230"/>
          </a:xfrm>
        </p:grpSpPr>
        <p:sp>
          <p:nvSpPr>
            <p:cNvPr id="4" name="矩形 3"/>
            <p:cNvSpPr/>
            <p:nvPr/>
          </p:nvSpPr>
          <p:spPr>
            <a:xfrm>
              <a:off x="3968406" y="503039"/>
              <a:ext cx="3040101" cy="584775"/>
            </a:xfrm>
            <a:prstGeom prst="rect">
              <a:avLst/>
            </a:prstGeom>
            <a:noFill/>
          </p:spPr>
          <p:txBody>
            <a:bodyPr wrap="square" rtlCol="0">
              <a:spAutoFit/>
            </a:bodyPr>
            <a:lstStyle/>
            <a:p>
              <a:pPr algn="dist"/>
              <a:r>
                <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rPr>
                <a:t>在此添加标题</a:t>
              </a:r>
              <a:endPar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endParaRPr>
            </a:p>
          </p:txBody>
        </p:sp>
        <p:sp>
          <p:nvSpPr>
            <p:cNvPr id="5" name="文本框 4"/>
            <p:cNvSpPr txBox="1"/>
            <p:nvPr/>
          </p:nvSpPr>
          <p:spPr>
            <a:xfrm>
              <a:off x="3968406" y="988715"/>
              <a:ext cx="2556219" cy="338554"/>
            </a:xfrm>
            <a:prstGeom prst="rect">
              <a:avLst/>
            </a:prstGeom>
            <a:noFill/>
          </p:spPr>
          <p:txBody>
            <a:bodyPr wrap="square" rtlCol="0">
              <a:spAutoFit/>
            </a:bodyPr>
            <a:lstStyle/>
            <a:p>
              <a:pPr algn="dist"/>
              <a:r>
                <a:rPr lang="en-US" altLang="zh-CN" sz="1600" dirty="0">
                  <a:solidFill>
                    <a:schemeClr val="accent3"/>
                  </a:solidFill>
                  <a:latin typeface="ITC Avant Garde Std Bk" panose="020B0502020202020204" pitchFamily="34" charset="0"/>
                </a:rPr>
                <a:t>Add the title here</a:t>
              </a:r>
              <a:endParaRPr lang="en-US" altLang="zh-CN" sz="1600" dirty="0">
                <a:solidFill>
                  <a:schemeClr val="accent3"/>
                </a:solidFill>
                <a:latin typeface="ITC Avant Garde Std Bk" panose="020B0502020202020204" pitchFamily="34" charset="0"/>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left)">
                                      <p:cBhvr>
                                        <p:cTn id="7" dur="500"/>
                                        <p:tgtEl>
                                          <p:spTgt spid="2">
                                            <p:graphicEl>
                                              <a:chart seriesIdx="-3" categoryIdx="-3" bldStep="gridLegend"/>
                                            </p:graphicEl>
                                          </p:spTgt>
                                        </p:tgtEl>
                                      </p:cBhvr>
                                    </p:animEffect>
                                  </p:childTnLst>
                                </p:cTn>
                              </p:par>
                              <p:par>
                                <p:cTn id="8" presetID="37" presetClass="entr" presetSubtype="0" fill="hold" grpId="0" nodeType="withEffect">
                                  <p:stCondLst>
                                    <p:cond delay="0"/>
                                  </p:stCondLst>
                                  <p:childTnLst>
                                    <p:set>
                                      <p:cBhvr>
                                        <p:cTn id="9" dur="1" fill="hold">
                                          <p:stCondLst>
                                            <p:cond delay="0"/>
                                          </p:stCondLst>
                                        </p:cTn>
                                        <p:tgtEl>
                                          <p:spTgt spid="2">
                                            <p:graphicEl>
                                              <a:chart seriesIdx="0" categoryIdx="0" bldStep="ptInSeries"/>
                                            </p:graphicEl>
                                          </p:spTgt>
                                        </p:tgtEl>
                                        <p:attrNameLst>
                                          <p:attrName>style.visibility</p:attrName>
                                        </p:attrNameLst>
                                      </p:cBhvr>
                                      <p:to>
                                        <p:strVal val="visible"/>
                                      </p:to>
                                    </p:set>
                                    <p:animEffect transition="in" filter="fade">
                                      <p:cBhvr>
                                        <p:cTn id="10" dur="1000"/>
                                        <p:tgtEl>
                                          <p:spTgt spid="2">
                                            <p:graphicEl>
                                              <a:chart seriesIdx="0" categoryIdx="0" bldStep="ptInSeries"/>
                                            </p:graphicEl>
                                          </p:spTgt>
                                        </p:tgtEl>
                                      </p:cBhvr>
                                    </p:animEffect>
                                    <p:anim calcmode="lin" valueType="num">
                                      <p:cBhvr>
                                        <p:cTn id="11" dur="1000" fill="hold"/>
                                        <p:tgtEl>
                                          <p:spTgt spid="2">
                                            <p:graphicEl>
                                              <a:chart seriesIdx="0" categoryIdx="0" bldStep="ptInSeries"/>
                                            </p:graphicEl>
                                          </p:spTgt>
                                        </p:tgtEl>
                                        <p:attrNameLst>
                                          <p:attrName>ppt_x</p:attrName>
                                        </p:attrNameLst>
                                      </p:cBhvr>
                                      <p:tavLst>
                                        <p:tav tm="0">
                                          <p:val>
                                            <p:strVal val="#ppt_x"/>
                                          </p:val>
                                        </p:tav>
                                        <p:tav tm="100000">
                                          <p:val>
                                            <p:strVal val="#ppt_x"/>
                                          </p:val>
                                        </p:tav>
                                      </p:tavLst>
                                    </p:anim>
                                    <p:anim calcmode="lin" valueType="num">
                                      <p:cBhvr>
                                        <p:cTn id="12" dur="900" decel="100000" fill="hold"/>
                                        <p:tgtEl>
                                          <p:spTgt spid="2">
                                            <p:graphicEl>
                                              <a:chart seriesIdx="0" categoryIdx="0" bldStep="ptInSeries"/>
                                            </p:graphicEl>
                                          </p:spTgt>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2">
                                            <p:graphicEl>
                                              <a:chart seriesIdx="0" categoryIdx="0" bldStep="ptInSeries"/>
                                            </p:graphicEl>
                                          </p:spTgt>
                                        </p:tgtEl>
                                        <p:attrNameLst>
                                          <p:attrName>ppt_y</p:attrName>
                                        </p:attrNameLst>
                                      </p:cBhvr>
                                      <p:tavLst>
                                        <p:tav tm="0">
                                          <p:val>
                                            <p:strVal val="#ppt_y-.03"/>
                                          </p:val>
                                        </p:tav>
                                        <p:tav tm="100000">
                                          <p:val>
                                            <p:strVal val="#ppt_y"/>
                                          </p:val>
                                        </p:tav>
                                      </p:tavLst>
                                    </p:anim>
                                  </p:childTnLst>
                                </p:cTn>
                              </p:par>
                              <p:par>
                                <p:cTn id="14" presetID="37" presetClass="entr" presetSubtype="0" fill="hold" grpId="0" nodeType="withEffect">
                                  <p:stCondLst>
                                    <p:cond delay="500"/>
                                  </p:stCondLst>
                                  <p:childTnLst>
                                    <p:set>
                                      <p:cBhvr>
                                        <p:cTn id="15" dur="1" fill="hold">
                                          <p:stCondLst>
                                            <p:cond delay="0"/>
                                          </p:stCondLst>
                                        </p:cTn>
                                        <p:tgtEl>
                                          <p:spTgt spid="2">
                                            <p:graphicEl>
                                              <a:chart seriesIdx="0" categoryIdx="1" bldStep="ptInSeries"/>
                                            </p:graphicEl>
                                          </p:spTgt>
                                        </p:tgtEl>
                                        <p:attrNameLst>
                                          <p:attrName>style.visibility</p:attrName>
                                        </p:attrNameLst>
                                      </p:cBhvr>
                                      <p:to>
                                        <p:strVal val="visible"/>
                                      </p:to>
                                    </p:set>
                                    <p:animEffect transition="in" filter="fade">
                                      <p:cBhvr>
                                        <p:cTn id="16" dur="1000"/>
                                        <p:tgtEl>
                                          <p:spTgt spid="2">
                                            <p:graphicEl>
                                              <a:chart seriesIdx="0" categoryIdx="1" bldStep="ptInSeries"/>
                                            </p:graphicEl>
                                          </p:spTgt>
                                        </p:tgtEl>
                                      </p:cBhvr>
                                    </p:animEffect>
                                    <p:anim calcmode="lin" valueType="num">
                                      <p:cBhvr>
                                        <p:cTn id="17" dur="1000" fill="hold"/>
                                        <p:tgtEl>
                                          <p:spTgt spid="2">
                                            <p:graphicEl>
                                              <a:chart seriesIdx="0" categoryIdx="1" bldStep="ptInSeries"/>
                                            </p:graphicEl>
                                          </p:spTgt>
                                        </p:tgtEl>
                                        <p:attrNameLst>
                                          <p:attrName>ppt_x</p:attrName>
                                        </p:attrNameLst>
                                      </p:cBhvr>
                                      <p:tavLst>
                                        <p:tav tm="0">
                                          <p:val>
                                            <p:strVal val="#ppt_x"/>
                                          </p:val>
                                        </p:tav>
                                        <p:tav tm="100000">
                                          <p:val>
                                            <p:strVal val="#ppt_x"/>
                                          </p:val>
                                        </p:tav>
                                      </p:tavLst>
                                    </p:anim>
                                    <p:anim calcmode="lin" valueType="num">
                                      <p:cBhvr>
                                        <p:cTn id="18" dur="900" decel="100000" fill="hold"/>
                                        <p:tgtEl>
                                          <p:spTgt spid="2">
                                            <p:graphicEl>
                                              <a:chart seriesIdx="0" categoryIdx="1" bldStep="ptInSeries"/>
                                            </p:graphicEl>
                                          </p:spTgt>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
                                            <p:graphicEl>
                                              <a:chart seriesIdx="0" categoryIdx="1" bldStep="ptInSeries"/>
                                            </p:graphicEl>
                                          </p:spTgt>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1000"/>
                                  </p:stCondLst>
                                  <p:childTnLst>
                                    <p:set>
                                      <p:cBhvr>
                                        <p:cTn id="21" dur="1" fill="hold">
                                          <p:stCondLst>
                                            <p:cond delay="0"/>
                                          </p:stCondLst>
                                        </p:cTn>
                                        <p:tgtEl>
                                          <p:spTgt spid="2">
                                            <p:graphicEl>
                                              <a:chart seriesIdx="0" categoryIdx="2" bldStep="ptInSeries"/>
                                            </p:graphicEl>
                                          </p:spTgt>
                                        </p:tgtEl>
                                        <p:attrNameLst>
                                          <p:attrName>style.visibility</p:attrName>
                                        </p:attrNameLst>
                                      </p:cBhvr>
                                      <p:to>
                                        <p:strVal val="visible"/>
                                      </p:to>
                                    </p:set>
                                    <p:animEffect transition="in" filter="fade">
                                      <p:cBhvr>
                                        <p:cTn id="22" dur="1000"/>
                                        <p:tgtEl>
                                          <p:spTgt spid="2">
                                            <p:graphicEl>
                                              <a:chart seriesIdx="0" categoryIdx="2" bldStep="ptInSeries"/>
                                            </p:graphicEl>
                                          </p:spTgt>
                                        </p:tgtEl>
                                      </p:cBhvr>
                                    </p:animEffect>
                                    <p:anim calcmode="lin" valueType="num">
                                      <p:cBhvr>
                                        <p:cTn id="23" dur="1000" fill="hold"/>
                                        <p:tgtEl>
                                          <p:spTgt spid="2">
                                            <p:graphicEl>
                                              <a:chart seriesIdx="0" categoryIdx="2" bldStep="ptInSeries"/>
                                            </p:graphicEl>
                                          </p:spTgt>
                                        </p:tgtEl>
                                        <p:attrNameLst>
                                          <p:attrName>ppt_x</p:attrName>
                                        </p:attrNameLst>
                                      </p:cBhvr>
                                      <p:tavLst>
                                        <p:tav tm="0">
                                          <p:val>
                                            <p:strVal val="#ppt_x"/>
                                          </p:val>
                                        </p:tav>
                                        <p:tav tm="100000">
                                          <p:val>
                                            <p:strVal val="#ppt_x"/>
                                          </p:val>
                                        </p:tav>
                                      </p:tavLst>
                                    </p:anim>
                                    <p:anim calcmode="lin" valueType="num">
                                      <p:cBhvr>
                                        <p:cTn id="24" dur="900" decel="100000" fill="hold"/>
                                        <p:tgtEl>
                                          <p:spTgt spid="2">
                                            <p:graphicEl>
                                              <a:chart seriesIdx="0" categoryIdx="2" bldStep="ptInSeries"/>
                                            </p:graphic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2">
                                            <p:graphicEl>
                                              <a:chart seriesIdx="0" categoryIdx="2" bldStep="ptInSeries"/>
                                            </p:graphicEl>
                                          </p:spTgt>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1500"/>
                                  </p:stCondLst>
                                  <p:childTnLst>
                                    <p:set>
                                      <p:cBhvr>
                                        <p:cTn id="27" dur="1" fill="hold">
                                          <p:stCondLst>
                                            <p:cond delay="0"/>
                                          </p:stCondLst>
                                        </p:cTn>
                                        <p:tgtEl>
                                          <p:spTgt spid="2">
                                            <p:graphicEl>
                                              <a:chart seriesIdx="0" categoryIdx="3" bldStep="ptInSeries"/>
                                            </p:graphicEl>
                                          </p:spTgt>
                                        </p:tgtEl>
                                        <p:attrNameLst>
                                          <p:attrName>style.visibility</p:attrName>
                                        </p:attrNameLst>
                                      </p:cBhvr>
                                      <p:to>
                                        <p:strVal val="visible"/>
                                      </p:to>
                                    </p:set>
                                    <p:animEffect transition="in" filter="fade">
                                      <p:cBhvr>
                                        <p:cTn id="28" dur="1000"/>
                                        <p:tgtEl>
                                          <p:spTgt spid="2">
                                            <p:graphicEl>
                                              <a:chart seriesIdx="0" categoryIdx="3" bldStep="ptInSeries"/>
                                            </p:graphicEl>
                                          </p:spTgt>
                                        </p:tgtEl>
                                      </p:cBhvr>
                                    </p:animEffect>
                                    <p:anim calcmode="lin" valueType="num">
                                      <p:cBhvr>
                                        <p:cTn id="29" dur="1000" fill="hold"/>
                                        <p:tgtEl>
                                          <p:spTgt spid="2">
                                            <p:graphicEl>
                                              <a:chart seriesIdx="0" categoryIdx="3" bldStep="ptInSeries"/>
                                            </p:graphicEl>
                                          </p:spTgt>
                                        </p:tgtEl>
                                        <p:attrNameLst>
                                          <p:attrName>ppt_x</p:attrName>
                                        </p:attrNameLst>
                                      </p:cBhvr>
                                      <p:tavLst>
                                        <p:tav tm="0">
                                          <p:val>
                                            <p:strVal val="#ppt_x"/>
                                          </p:val>
                                        </p:tav>
                                        <p:tav tm="100000">
                                          <p:val>
                                            <p:strVal val="#ppt_x"/>
                                          </p:val>
                                        </p:tav>
                                      </p:tavLst>
                                    </p:anim>
                                    <p:anim calcmode="lin" valueType="num">
                                      <p:cBhvr>
                                        <p:cTn id="30" dur="900" decel="100000" fill="hold"/>
                                        <p:tgtEl>
                                          <p:spTgt spid="2">
                                            <p:graphicEl>
                                              <a:chart seriesIdx="0" categoryIdx="3" bldStep="ptInSeries"/>
                                            </p:graphic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graphicEl>
                                              <a:chart seriesIdx="0" categoryIdx="3" bldStep="ptInSeries"/>
                                            </p:graphicEl>
                                          </p:spTgt>
                                        </p:tgtEl>
                                        <p:attrNameLst>
                                          <p:attrName>ppt_y</p:attrName>
                                        </p:attrNameLst>
                                      </p:cBhvr>
                                      <p:tavLst>
                                        <p:tav tm="0">
                                          <p:val>
                                            <p:strVal val="#ppt_y-.03"/>
                                          </p:val>
                                        </p:tav>
                                        <p:tav tm="100000">
                                          <p:val>
                                            <p:strVal val="#ppt_y"/>
                                          </p:val>
                                        </p:tav>
                                      </p:tavLst>
                                    </p:anim>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2">
                                            <p:graphicEl>
                                              <a:chart seriesIdx="1" categoryIdx="0" bldStep="ptInSeries"/>
                                            </p:graphicEl>
                                          </p:spTgt>
                                        </p:tgtEl>
                                        <p:attrNameLst>
                                          <p:attrName>style.visibility</p:attrName>
                                        </p:attrNameLst>
                                      </p:cBhvr>
                                      <p:to>
                                        <p:strVal val="visible"/>
                                      </p:to>
                                    </p:set>
                                    <p:animEffect transition="in" filter="wipe(down)">
                                      <p:cBhvr>
                                        <p:cTn id="35" dur="500"/>
                                        <p:tgtEl>
                                          <p:spTgt spid="2">
                                            <p:graphicEl>
                                              <a:chart seriesIdx="1" categoryIdx="0" bldStep="ptInSeries"/>
                                            </p:graphicEl>
                                          </p:spTgt>
                                        </p:tgtEl>
                                      </p:cBhvr>
                                    </p:animEffect>
                                  </p:childTnLst>
                                </p:cTn>
                              </p:par>
                            </p:childTnLst>
                          </p:cTn>
                        </p:par>
                        <p:par>
                          <p:cTn id="36" fill="hold">
                            <p:stCondLst>
                              <p:cond delay="1000"/>
                            </p:stCondLst>
                            <p:childTnLst>
                              <p:par>
                                <p:cTn id="37" presetID="22" presetClass="entr" presetSubtype="4" fill="hold" grpId="0" nodeType="afterEffect">
                                  <p:stCondLst>
                                    <p:cond delay="0"/>
                                  </p:stCondLst>
                                  <p:childTnLst>
                                    <p:set>
                                      <p:cBhvr>
                                        <p:cTn id="38" dur="1" fill="hold">
                                          <p:stCondLst>
                                            <p:cond delay="0"/>
                                          </p:stCondLst>
                                        </p:cTn>
                                        <p:tgtEl>
                                          <p:spTgt spid="2">
                                            <p:graphicEl>
                                              <a:chart seriesIdx="1" categoryIdx="1" bldStep="ptInSeries"/>
                                            </p:graphicEl>
                                          </p:spTgt>
                                        </p:tgtEl>
                                        <p:attrNameLst>
                                          <p:attrName>style.visibility</p:attrName>
                                        </p:attrNameLst>
                                      </p:cBhvr>
                                      <p:to>
                                        <p:strVal val="visible"/>
                                      </p:to>
                                    </p:set>
                                    <p:animEffect transition="in" filter="wipe(down)">
                                      <p:cBhvr>
                                        <p:cTn id="39" dur="500"/>
                                        <p:tgtEl>
                                          <p:spTgt spid="2">
                                            <p:graphicEl>
                                              <a:chart seriesIdx="1" categoryIdx="1" bldStep="ptInSeries"/>
                                            </p:graphicEl>
                                          </p:spTgt>
                                        </p:tgtEl>
                                      </p:cBhvr>
                                    </p:animEffect>
                                  </p:childTnLst>
                                </p:cTn>
                              </p:par>
                            </p:childTnLst>
                          </p:cTn>
                        </p:par>
                        <p:par>
                          <p:cTn id="40" fill="hold">
                            <p:stCondLst>
                              <p:cond delay="1500"/>
                            </p:stCondLst>
                            <p:childTnLst>
                              <p:par>
                                <p:cTn id="41" presetID="22" presetClass="entr" presetSubtype="4" fill="hold" grpId="0" nodeType="afterEffect">
                                  <p:stCondLst>
                                    <p:cond delay="0"/>
                                  </p:stCondLst>
                                  <p:childTnLst>
                                    <p:set>
                                      <p:cBhvr>
                                        <p:cTn id="42" dur="1" fill="hold">
                                          <p:stCondLst>
                                            <p:cond delay="0"/>
                                          </p:stCondLst>
                                        </p:cTn>
                                        <p:tgtEl>
                                          <p:spTgt spid="2">
                                            <p:graphicEl>
                                              <a:chart seriesIdx="1" categoryIdx="2" bldStep="ptInSeries"/>
                                            </p:graphicEl>
                                          </p:spTgt>
                                        </p:tgtEl>
                                        <p:attrNameLst>
                                          <p:attrName>style.visibility</p:attrName>
                                        </p:attrNameLst>
                                      </p:cBhvr>
                                      <p:to>
                                        <p:strVal val="visible"/>
                                      </p:to>
                                    </p:set>
                                    <p:animEffect transition="in" filter="wipe(down)">
                                      <p:cBhvr>
                                        <p:cTn id="43" dur="500"/>
                                        <p:tgtEl>
                                          <p:spTgt spid="2">
                                            <p:graphicEl>
                                              <a:chart seriesIdx="1" categoryIdx="2" bldStep="ptInSeries"/>
                                            </p:graphicEl>
                                          </p:spTgt>
                                        </p:tgtEl>
                                      </p:cBhvr>
                                    </p:animEffect>
                                  </p:childTnLst>
                                </p:cTn>
                              </p:par>
                            </p:childTnLst>
                          </p:cTn>
                        </p:par>
                        <p:par>
                          <p:cTn id="44" fill="hold">
                            <p:stCondLst>
                              <p:cond delay="2000"/>
                            </p:stCondLst>
                            <p:childTnLst>
                              <p:par>
                                <p:cTn id="45" presetID="22" presetClass="entr" presetSubtype="4" fill="hold" grpId="0" nodeType="afterEffect">
                                  <p:stCondLst>
                                    <p:cond delay="0"/>
                                  </p:stCondLst>
                                  <p:childTnLst>
                                    <p:set>
                                      <p:cBhvr>
                                        <p:cTn id="46" dur="1" fill="hold">
                                          <p:stCondLst>
                                            <p:cond delay="0"/>
                                          </p:stCondLst>
                                        </p:cTn>
                                        <p:tgtEl>
                                          <p:spTgt spid="2">
                                            <p:graphicEl>
                                              <a:chart seriesIdx="1" categoryIdx="3" bldStep="ptInSeries"/>
                                            </p:graphicEl>
                                          </p:spTgt>
                                        </p:tgtEl>
                                        <p:attrNameLst>
                                          <p:attrName>style.visibility</p:attrName>
                                        </p:attrNameLst>
                                      </p:cBhvr>
                                      <p:to>
                                        <p:strVal val="visible"/>
                                      </p:to>
                                    </p:set>
                                    <p:animEffect transition="in" filter="wipe(down)">
                                      <p:cBhvr>
                                        <p:cTn id="47" dur="500"/>
                                        <p:tgtEl>
                                          <p:spTgt spid="2">
                                            <p:graphicEl>
                                              <a:chart seriesIdx="1" categoryIdx="3"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seriesEl"/>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p:cNvGraphicFramePr/>
          <p:nvPr/>
        </p:nvGraphicFramePr>
        <p:xfrm>
          <a:off x="1596572" y="1923233"/>
          <a:ext cx="8998857" cy="3709458"/>
        </p:xfrm>
        <a:graphic>
          <a:graphicData uri="http://schemas.openxmlformats.org/drawingml/2006/chart">
            <c:chart xmlns:c="http://schemas.openxmlformats.org/drawingml/2006/chart" xmlns:r="http://schemas.openxmlformats.org/officeDocument/2006/relationships" r:id="rId1"/>
          </a:graphicData>
        </a:graphic>
      </p:graphicFrame>
      <p:grpSp>
        <p:nvGrpSpPr>
          <p:cNvPr id="3" name="组合 2"/>
          <p:cNvGrpSpPr/>
          <p:nvPr/>
        </p:nvGrpSpPr>
        <p:grpSpPr>
          <a:xfrm>
            <a:off x="738797" y="509012"/>
            <a:ext cx="3615112" cy="824230"/>
            <a:chOff x="3968406" y="503039"/>
            <a:chExt cx="3040101" cy="824230"/>
          </a:xfrm>
        </p:grpSpPr>
        <p:sp>
          <p:nvSpPr>
            <p:cNvPr id="4" name="矩形 3"/>
            <p:cNvSpPr/>
            <p:nvPr/>
          </p:nvSpPr>
          <p:spPr>
            <a:xfrm>
              <a:off x="3968406" y="503039"/>
              <a:ext cx="3040101" cy="584775"/>
            </a:xfrm>
            <a:prstGeom prst="rect">
              <a:avLst/>
            </a:prstGeom>
            <a:noFill/>
          </p:spPr>
          <p:txBody>
            <a:bodyPr wrap="square" rtlCol="0">
              <a:spAutoFit/>
            </a:bodyPr>
            <a:lstStyle/>
            <a:p>
              <a:pPr algn="dist"/>
              <a:r>
                <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rPr>
                <a:t>在此添加标题</a:t>
              </a:r>
              <a:endPar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endParaRPr>
            </a:p>
          </p:txBody>
        </p:sp>
        <p:sp>
          <p:nvSpPr>
            <p:cNvPr id="5" name="文本框 4"/>
            <p:cNvSpPr txBox="1"/>
            <p:nvPr/>
          </p:nvSpPr>
          <p:spPr>
            <a:xfrm>
              <a:off x="3968406" y="988715"/>
              <a:ext cx="2556219" cy="338554"/>
            </a:xfrm>
            <a:prstGeom prst="rect">
              <a:avLst/>
            </a:prstGeom>
            <a:noFill/>
          </p:spPr>
          <p:txBody>
            <a:bodyPr wrap="square" rtlCol="0">
              <a:spAutoFit/>
            </a:bodyPr>
            <a:lstStyle/>
            <a:p>
              <a:pPr algn="dist"/>
              <a:r>
                <a:rPr lang="en-US" altLang="zh-CN" sz="1600" dirty="0">
                  <a:solidFill>
                    <a:schemeClr val="accent3"/>
                  </a:solidFill>
                  <a:latin typeface="ITC Avant Garde Std Bk" panose="020B0502020202020204" pitchFamily="34" charset="0"/>
                </a:rPr>
                <a:t>Add the title here</a:t>
              </a:r>
              <a:endParaRPr lang="en-US" altLang="zh-CN" sz="1600" dirty="0">
                <a:solidFill>
                  <a:schemeClr val="accent3"/>
                </a:solidFill>
                <a:latin typeface="ITC Avant Garde Std Bk" panose="020B0502020202020204" pitchFamily="34" charset="0"/>
              </a:endParaRPr>
            </a:p>
          </p:txBody>
        </p:sp>
      </p:grpSp>
    </p:spTree>
  </p:cSld>
  <p:clrMapOvr>
    <a:masterClrMapping/>
  </p:clrMapOvr>
  <p:transition spd="med">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left)">
                                          <p:cBhvr>
                                            <p:cTn id="7" dur="500"/>
                                            <p:tgtEl>
                                              <p:spTgt spid="2">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graphicEl>
                                                  <a:chart seriesIdx="0" categoryIdx="0" bldStep="ptInSeries"/>
                                                </p:graphicEl>
                                              </p:spTgt>
                                            </p:tgtEl>
                                            <p:attrNameLst>
                                              <p:attrName>style.visibility</p:attrName>
                                            </p:attrNameLst>
                                          </p:cBhvr>
                                          <p:to>
                                            <p:strVal val="visible"/>
                                          </p:to>
                                        </p:set>
                                        <p:animEffect transition="in" filter="wipe(down)">
                                          <p:cBhvr>
                                            <p:cTn id="11" dur="500"/>
                                            <p:tgtEl>
                                              <p:spTgt spid="2">
                                                <p:graphicEl>
                                                  <a:chart seriesIdx="0" categoryIdx="0" bldStep="ptInSeries"/>
                                                </p:graphicEl>
                                              </p:spTgt>
                                            </p:tgtEl>
                                          </p:cBhvr>
                                        </p:animEffect>
                                      </p:childTnLst>
                                    </p:cTn>
                                  </p:par>
                                  <p:par>
                                    <p:cTn id="12" presetID="22" presetClass="entr" presetSubtype="4" fill="hold" grpId="0" nodeType="withEffect">
                                      <p:stCondLst>
                                        <p:cond delay="200"/>
                                      </p:stCondLst>
                                      <p:childTnLst>
                                        <p:set>
                                          <p:cBhvr>
                                            <p:cTn id="13" dur="1" fill="hold">
                                              <p:stCondLst>
                                                <p:cond delay="0"/>
                                              </p:stCondLst>
                                            </p:cTn>
                                            <p:tgtEl>
                                              <p:spTgt spid="2">
                                                <p:graphicEl>
                                                  <a:chart seriesIdx="0" categoryIdx="1" bldStep="ptInSeries"/>
                                                </p:graphicEl>
                                              </p:spTgt>
                                            </p:tgtEl>
                                            <p:attrNameLst>
                                              <p:attrName>style.visibility</p:attrName>
                                            </p:attrNameLst>
                                          </p:cBhvr>
                                          <p:to>
                                            <p:strVal val="visible"/>
                                          </p:to>
                                        </p:set>
                                        <p:animEffect transition="in" filter="wipe(down)">
                                          <p:cBhvr>
                                            <p:cTn id="14" dur="500"/>
                                            <p:tgtEl>
                                              <p:spTgt spid="2">
                                                <p:graphicEl>
                                                  <a:chart seriesIdx="0" categoryIdx="1" bldStep="ptInSeries"/>
                                                </p:graphicEl>
                                              </p:spTgt>
                                            </p:tgtEl>
                                          </p:cBhvr>
                                        </p:animEffect>
                                      </p:childTnLst>
                                    </p:cTn>
                                  </p:par>
                                  <p:par>
                                    <p:cTn id="15" presetID="22" presetClass="entr" presetSubtype="4" fill="hold" grpId="0" nodeType="withEffect">
                                      <p:stCondLst>
                                        <p:cond delay="400"/>
                                      </p:stCondLst>
                                      <p:childTnLst>
                                        <p:set>
                                          <p:cBhvr>
                                            <p:cTn id="16" dur="1" fill="hold">
                                              <p:stCondLst>
                                                <p:cond delay="0"/>
                                              </p:stCondLst>
                                            </p:cTn>
                                            <p:tgtEl>
                                              <p:spTgt spid="2">
                                                <p:graphicEl>
                                                  <a:chart seriesIdx="0" categoryIdx="2" bldStep="ptInSeries"/>
                                                </p:graphicEl>
                                              </p:spTgt>
                                            </p:tgtEl>
                                            <p:attrNameLst>
                                              <p:attrName>style.visibility</p:attrName>
                                            </p:attrNameLst>
                                          </p:cBhvr>
                                          <p:to>
                                            <p:strVal val="visible"/>
                                          </p:to>
                                        </p:set>
                                        <p:animEffect transition="in" filter="wipe(down)">
                                          <p:cBhvr>
                                            <p:cTn id="17" dur="500"/>
                                            <p:tgtEl>
                                              <p:spTgt spid="2">
                                                <p:graphicEl>
                                                  <a:chart seriesIdx="0" categoryIdx="2" bldStep="ptInSeries"/>
                                                </p:graphicEl>
                                              </p:spTgt>
                                            </p:tgtEl>
                                          </p:cBhvr>
                                        </p:animEffect>
                                      </p:childTnLst>
                                    </p:cTn>
                                  </p:par>
                                  <p:par>
                                    <p:cTn id="18" presetID="22" presetClass="entr" presetSubtype="4" fill="hold" grpId="0" nodeType="withEffect">
                                      <p:stCondLst>
                                        <p:cond delay="600"/>
                                      </p:stCondLst>
                                      <p:childTnLst>
                                        <p:set>
                                          <p:cBhvr>
                                            <p:cTn id="19" dur="1" fill="hold">
                                              <p:stCondLst>
                                                <p:cond delay="0"/>
                                              </p:stCondLst>
                                            </p:cTn>
                                            <p:tgtEl>
                                              <p:spTgt spid="2">
                                                <p:graphicEl>
                                                  <a:chart seriesIdx="0" categoryIdx="3" bldStep="ptInSeries"/>
                                                </p:graphicEl>
                                              </p:spTgt>
                                            </p:tgtEl>
                                            <p:attrNameLst>
                                              <p:attrName>style.visibility</p:attrName>
                                            </p:attrNameLst>
                                          </p:cBhvr>
                                          <p:to>
                                            <p:strVal val="visible"/>
                                          </p:to>
                                        </p:set>
                                        <p:animEffect transition="in" filter="wipe(down)">
                                          <p:cBhvr>
                                            <p:cTn id="20" dur="500"/>
                                            <p:tgtEl>
                                              <p:spTgt spid="2">
                                                <p:graphicEl>
                                                  <a:chart seriesIdx="0" categoryIdx="3" bldStep="ptInSeries"/>
                                                </p:graphicEl>
                                              </p:spTgt>
                                            </p:tgtEl>
                                          </p:cBhvr>
                                        </p:animEffect>
                                      </p:childTnLst>
                                    </p:cTn>
                                  </p:par>
                                  <p:par>
                                    <p:cTn id="21" presetID="22" presetClass="entr" presetSubtype="4" fill="hold" grpId="0" nodeType="withEffect">
                                      <p:stCondLst>
                                        <p:cond delay="800"/>
                                      </p:stCondLst>
                                      <p:childTnLst>
                                        <p:set>
                                          <p:cBhvr>
                                            <p:cTn id="22" dur="1" fill="hold">
                                              <p:stCondLst>
                                                <p:cond delay="0"/>
                                              </p:stCondLst>
                                            </p:cTn>
                                            <p:tgtEl>
                                              <p:spTgt spid="2">
                                                <p:graphicEl>
                                                  <a:chart seriesIdx="0" categoryIdx="4" bldStep="ptInSeries"/>
                                                </p:graphicEl>
                                              </p:spTgt>
                                            </p:tgtEl>
                                            <p:attrNameLst>
                                              <p:attrName>style.visibility</p:attrName>
                                            </p:attrNameLst>
                                          </p:cBhvr>
                                          <p:to>
                                            <p:strVal val="visible"/>
                                          </p:to>
                                        </p:set>
                                        <p:animEffect transition="in" filter="wipe(down)">
                                          <p:cBhvr>
                                            <p:cTn id="23" dur="500"/>
                                            <p:tgtEl>
                                              <p:spTgt spid="2">
                                                <p:graphicEl>
                                                  <a:chart seriesIdx="0" categoryIdx="4" bldStep="ptInSeries"/>
                                                </p:graphicEl>
                                              </p:spTgt>
                                            </p:tgtEl>
                                          </p:cBhvr>
                                        </p:animEffect>
                                      </p:childTnLst>
                                    </p:cTn>
                                  </p:par>
                                  <p:par>
                                    <p:cTn id="24" presetID="22" presetClass="entr" presetSubtype="4" fill="hold" grpId="0" nodeType="withEffect">
                                      <p:stCondLst>
                                        <p:cond delay="1000"/>
                                      </p:stCondLst>
                                      <p:childTnLst>
                                        <p:set>
                                          <p:cBhvr>
                                            <p:cTn id="25" dur="1" fill="hold">
                                              <p:stCondLst>
                                                <p:cond delay="0"/>
                                              </p:stCondLst>
                                            </p:cTn>
                                            <p:tgtEl>
                                              <p:spTgt spid="2">
                                                <p:graphicEl>
                                                  <a:chart seriesIdx="0" categoryIdx="5" bldStep="ptInSeries"/>
                                                </p:graphicEl>
                                              </p:spTgt>
                                            </p:tgtEl>
                                            <p:attrNameLst>
                                              <p:attrName>style.visibility</p:attrName>
                                            </p:attrNameLst>
                                          </p:cBhvr>
                                          <p:to>
                                            <p:strVal val="visible"/>
                                          </p:to>
                                        </p:set>
                                        <p:animEffect transition="in" filter="wipe(down)">
                                          <p:cBhvr>
                                            <p:cTn id="26" dur="500"/>
                                            <p:tgtEl>
                                              <p:spTgt spid="2">
                                                <p:graphicEl>
                                                  <a:chart seriesIdx="0" categoryIdx="5" bldStep="ptInSeries"/>
                                                </p:graphicEl>
                                              </p:spTgt>
                                            </p:tgtEl>
                                          </p:cBhvr>
                                        </p:animEffect>
                                      </p:childTnLst>
                                    </p:cTn>
                                  </p:par>
                                  <p:par>
                                    <p:cTn id="27" presetID="22" presetClass="entr" presetSubtype="4" fill="hold" grpId="0" nodeType="withEffect">
                                      <p:stCondLst>
                                        <p:cond delay="1200"/>
                                      </p:stCondLst>
                                      <p:childTnLst>
                                        <p:set>
                                          <p:cBhvr>
                                            <p:cTn id="28" dur="1" fill="hold">
                                              <p:stCondLst>
                                                <p:cond delay="0"/>
                                              </p:stCondLst>
                                            </p:cTn>
                                            <p:tgtEl>
                                              <p:spTgt spid="2">
                                                <p:graphicEl>
                                                  <a:chart seriesIdx="0" categoryIdx="6" bldStep="ptInSeries"/>
                                                </p:graphicEl>
                                              </p:spTgt>
                                            </p:tgtEl>
                                            <p:attrNameLst>
                                              <p:attrName>style.visibility</p:attrName>
                                            </p:attrNameLst>
                                          </p:cBhvr>
                                          <p:to>
                                            <p:strVal val="visible"/>
                                          </p:to>
                                        </p:set>
                                        <p:animEffect transition="in" filter="wipe(down)">
                                          <p:cBhvr>
                                            <p:cTn id="29" dur="500"/>
                                            <p:tgtEl>
                                              <p:spTgt spid="2">
                                                <p:graphicEl>
                                                  <a:chart seriesIdx="0" categoryIdx="6" bldStep="ptInSeries"/>
                                                </p:graphicEl>
                                              </p:spTgt>
                                            </p:tgtEl>
                                          </p:cBhvr>
                                        </p:animEffect>
                                      </p:childTnLst>
                                    </p:cTn>
                                  </p:par>
                                  <p:par>
                                    <p:cTn id="30" presetID="22" presetClass="entr" presetSubtype="4" fill="hold" grpId="0" nodeType="withEffect">
                                      <p:stCondLst>
                                        <p:cond delay="1400"/>
                                      </p:stCondLst>
                                      <p:childTnLst>
                                        <p:set>
                                          <p:cBhvr>
                                            <p:cTn id="31" dur="1" fill="hold">
                                              <p:stCondLst>
                                                <p:cond delay="0"/>
                                              </p:stCondLst>
                                            </p:cTn>
                                            <p:tgtEl>
                                              <p:spTgt spid="2">
                                                <p:graphicEl>
                                                  <a:chart seriesIdx="0" categoryIdx="7" bldStep="ptInSeries"/>
                                                </p:graphicEl>
                                              </p:spTgt>
                                            </p:tgtEl>
                                            <p:attrNameLst>
                                              <p:attrName>style.visibility</p:attrName>
                                            </p:attrNameLst>
                                          </p:cBhvr>
                                          <p:to>
                                            <p:strVal val="visible"/>
                                          </p:to>
                                        </p:set>
                                        <p:animEffect transition="in" filter="wipe(down)">
                                          <p:cBhvr>
                                            <p:cTn id="32" dur="500"/>
                                            <p:tgtEl>
                                              <p:spTgt spid="2">
                                                <p:graphicEl>
                                                  <a:chart seriesIdx="0" categoryIdx="7" bldStep="ptInSeries"/>
                                                </p:graphicEl>
                                              </p:spTgt>
                                            </p:tgtEl>
                                          </p:cBhvr>
                                        </p:animEffect>
                                      </p:childTnLst>
                                    </p:cTn>
                                  </p:par>
                                  <p:par>
                                    <p:cTn id="33" presetID="22" presetClass="entr" presetSubtype="4" fill="hold" grpId="0" nodeType="withEffect">
                                      <p:stCondLst>
                                        <p:cond delay="1600"/>
                                      </p:stCondLst>
                                      <p:childTnLst>
                                        <p:set>
                                          <p:cBhvr>
                                            <p:cTn id="34" dur="1" fill="hold">
                                              <p:stCondLst>
                                                <p:cond delay="0"/>
                                              </p:stCondLst>
                                            </p:cTn>
                                            <p:tgtEl>
                                              <p:spTgt spid="2">
                                                <p:graphicEl>
                                                  <a:chart seriesIdx="0" categoryIdx="8" bldStep="ptInSeries"/>
                                                </p:graphicEl>
                                              </p:spTgt>
                                            </p:tgtEl>
                                            <p:attrNameLst>
                                              <p:attrName>style.visibility</p:attrName>
                                            </p:attrNameLst>
                                          </p:cBhvr>
                                          <p:to>
                                            <p:strVal val="visible"/>
                                          </p:to>
                                        </p:set>
                                        <p:animEffect transition="in" filter="wipe(down)">
                                          <p:cBhvr>
                                            <p:cTn id="35" dur="500"/>
                                            <p:tgtEl>
                                              <p:spTgt spid="2">
                                                <p:graphicEl>
                                                  <a:chart seriesIdx="0" categoryIdx="8" bldStep="ptInSeries"/>
                                                </p:graphicEl>
                                              </p:spTgt>
                                            </p:tgtEl>
                                          </p:cBhvr>
                                        </p:animEffect>
                                      </p:childTnLst>
                                    </p:cTn>
                                  </p:par>
                                  <p:par>
                                    <p:cTn id="36" presetID="22" presetClass="entr" presetSubtype="4" fill="hold" grpId="0" nodeType="withEffect">
                                      <p:stCondLst>
                                        <p:cond delay="1800"/>
                                      </p:stCondLst>
                                      <p:childTnLst>
                                        <p:set>
                                          <p:cBhvr>
                                            <p:cTn id="37" dur="1" fill="hold">
                                              <p:stCondLst>
                                                <p:cond delay="0"/>
                                              </p:stCondLst>
                                            </p:cTn>
                                            <p:tgtEl>
                                              <p:spTgt spid="2">
                                                <p:graphicEl>
                                                  <a:chart seriesIdx="0" categoryIdx="9" bldStep="ptInSeries"/>
                                                </p:graphicEl>
                                              </p:spTgt>
                                            </p:tgtEl>
                                            <p:attrNameLst>
                                              <p:attrName>style.visibility</p:attrName>
                                            </p:attrNameLst>
                                          </p:cBhvr>
                                          <p:to>
                                            <p:strVal val="visible"/>
                                          </p:to>
                                        </p:set>
                                        <p:animEffect transition="in" filter="wipe(down)">
                                          <p:cBhvr>
                                            <p:cTn id="38" dur="500"/>
                                            <p:tgtEl>
                                              <p:spTgt spid="2">
                                                <p:graphicEl>
                                                  <a:chart seriesIdx="0" categoryIdx="9" bldStep="ptInSeries"/>
                                                </p:graphicEl>
                                              </p:spTgt>
                                            </p:tgtEl>
                                          </p:cBhvr>
                                        </p:animEffect>
                                      </p:childTnLst>
                                    </p:cTn>
                                  </p:par>
                                  <p:par>
                                    <p:cTn id="39" presetID="22" presetClass="entr" presetSubtype="4" fill="hold" grpId="0" nodeType="withEffect">
                                      <p:stCondLst>
                                        <p:cond delay="1900"/>
                                      </p:stCondLst>
                                      <p:childTnLst>
                                        <p:set>
                                          <p:cBhvr>
                                            <p:cTn id="40" dur="1" fill="hold">
                                              <p:stCondLst>
                                                <p:cond delay="0"/>
                                              </p:stCondLst>
                                            </p:cTn>
                                            <p:tgtEl>
                                              <p:spTgt spid="2">
                                                <p:graphicEl>
                                                  <a:chart seriesIdx="0" categoryIdx="10" bldStep="ptInSeries"/>
                                                </p:graphicEl>
                                              </p:spTgt>
                                            </p:tgtEl>
                                            <p:attrNameLst>
                                              <p:attrName>style.visibility</p:attrName>
                                            </p:attrNameLst>
                                          </p:cBhvr>
                                          <p:to>
                                            <p:strVal val="visible"/>
                                          </p:to>
                                        </p:set>
                                        <p:animEffect transition="in" filter="wipe(down)">
                                          <p:cBhvr>
                                            <p:cTn id="41" dur="500"/>
                                            <p:tgtEl>
                                              <p:spTgt spid="2">
                                                <p:graphicEl>
                                                  <a:chart seriesIdx="0" categoryIdx="10" bldStep="ptInSeries"/>
                                                </p:graphicEl>
                                              </p:spTgt>
                                            </p:tgtEl>
                                          </p:cBhvr>
                                        </p:animEffect>
                                      </p:childTnLst>
                                    </p:cTn>
                                  </p:par>
                                  <p:par>
                                    <p:cTn id="42" presetID="22" presetClass="entr" presetSubtype="4" fill="hold" grpId="0" nodeType="withEffect">
                                      <p:stCondLst>
                                        <p:cond delay="2200"/>
                                      </p:stCondLst>
                                      <p:childTnLst>
                                        <p:set>
                                          <p:cBhvr>
                                            <p:cTn id="43" dur="1" fill="hold">
                                              <p:stCondLst>
                                                <p:cond delay="0"/>
                                              </p:stCondLst>
                                            </p:cTn>
                                            <p:tgtEl>
                                              <p:spTgt spid="2">
                                                <p:graphicEl>
                                                  <a:chart seriesIdx="0" categoryIdx="11" bldStep="ptInSeries"/>
                                                </p:graphicEl>
                                              </p:spTgt>
                                            </p:tgtEl>
                                            <p:attrNameLst>
                                              <p:attrName>style.visibility</p:attrName>
                                            </p:attrNameLst>
                                          </p:cBhvr>
                                          <p:to>
                                            <p:strVal val="visible"/>
                                          </p:to>
                                        </p:set>
                                        <p:animEffect transition="in" filter="wipe(down)">
                                          <p:cBhvr>
                                            <p:cTn id="44" dur="500"/>
                                            <p:tgtEl>
                                              <p:spTgt spid="2">
                                                <p:graphicEl>
                                                  <a:chart seriesIdx="0" categoryIdx="11" bldStep="ptInSeries"/>
                                                </p:graphicEl>
                                              </p:spTgt>
                                            </p:tgtEl>
                                          </p:cBhvr>
                                        </p:animEffect>
                                      </p:childTnLst>
                                    </p:cTn>
                                  </p:par>
                                </p:childTnLst>
                              </p:cTn>
                            </p:par>
                            <p:par>
                              <p:cTn id="45" fill="hold">
                                <p:stCondLst>
                                  <p:cond delay="1000"/>
                                </p:stCondLst>
                                <p:childTnLst>
                                  <p:par>
                                    <p:cTn id="46" presetID="2" presetClass="entr" presetSubtype="4" accel="60000" fill="hold" grpId="0" nodeType="afterEffect" p14:presetBounceEnd="40000">
                                      <p:stCondLst>
                                        <p:cond delay="0"/>
                                      </p:stCondLst>
                                      <p:childTnLst>
                                        <p:set>
                                          <p:cBhvr>
                                            <p:cTn id="47" dur="1" fill="hold">
                                              <p:stCondLst>
                                                <p:cond delay="0"/>
                                              </p:stCondLst>
                                            </p:cTn>
                                            <p:tgtEl>
                                              <p:spTgt spid="2">
                                                <p:graphicEl>
                                                  <a:chart seriesIdx="1" categoryIdx="0" bldStep="ptInSeries"/>
                                                </p:graphicEl>
                                              </p:spTgt>
                                            </p:tgtEl>
                                            <p:attrNameLst>
                                              <p:attrName>style.visibility</p:attrName>
                                            </p:attrNameLst>
                                          </p:cBhvr>
                                          <p:to>
                                            <p:strVal val="visible"/>
                                          </p:to>
                                        </p:set>
                                        <p:anim calcmode="lin" valueType="num" p14:bounceEnd="40000">
                                          <p:cBhvr additive="base">
                                            <p:cTn id="48" dur="500" fill="hold"/>
                                            <p:tgtEl>
                                              <p:spTgt spid="2">
                                                <p:graphicEl>
                                                  <a:chart seriesIdx="1" categoryIdx="0" bldStep="ptInSeries"/>
                                                </p:graphicEl>
                                              </p:spTgt>
                                            </p:tgtEl>
                                            <p:attrNameLst>
                                              <p:attrName>ppt_x</p:attrName>
                                            </p:attrNameLst>
                                          </p:cBhvr>
                                          <p:tavLst>
                                            <p:tav tm="0">
                                              <p:val>
                                                <p:strVal val="#ppt_x"/>
                                              </p:val>
                                            </p:tav>
                                            <p:tav tm="100000">
                                              <p:val>
                                                <p:strVal val="#ppt_x"/>
                                              </p:val>
                                            </p:tav>
                                          </p:tavLst>
                                        </p:anim>
                                        <p:anim calcmode="lin" valueType="num" p14:bounceEnd="40000">
                                          <p:cBhvr additive="base">
                                            <p:cTn id="49" dur="500" fill="hold"/>
                                            <p:tgtEl>
                                              <p:spTgt spid="2">
                                                <p:graphicEl>
                                                  <a:chart seriesIdx="1" categoryIdx="0" bldStep="ptInSeries"/>
                                                </p:graphicEl>
                                              </p:spTgt>
                                            </p:tgtEl>
                                            <p:attrNameLst>
                                              <p:attrName>ppt_y</p:attrName>
                                            </p:attrNameLst>
                                          </p:cBhvr>
                                          <p:tavLst>
                                            <p:tav tm="0">
                                              <p:val>
                                                <p:strVal val="1+#ppt_h/2"/>
                                              </p:val>
                                            </p:tav>
                                            <p:tav tm="100000">
                                              <p:val>
                                                <p:strVal val="#ppt_y"/>
                                              </p:val>
                                            </p:tav>
                                          </p:tavLst>
                                        </p:anim>
                                      </p:childTnLst>
                                    </p:cTn>
                                  </p:par>
                                  <p:par>
                                    <p:cTn id="50" presetID="2" presetClass="entr" presetSubtype="4" accel="60000" fill="hold" grpId="0" nodeType="withEffect" p14:presetBounceEnd="40000">
                                      <p:stCondLst>
                                        <p:cond delay="200"/>
                                      </p:stCondLst>
                                      <p:childTnLst>
                                        <p:set>
                                          <p:cBhvr>
                                            <p:cTn id="51" dur="1" fill="hold">
                                              <p:stCondLst>
                                                <p:cond delay="0"/>
                                              </p:stCondLst>
                                            </p:cTn>
                                            <p:tgtEl>
                                              <p:spTgt spid="2">
                                                <p:graphicEl>
                                                  <a:chart seriesIdx="1" categoryIdx="1" bldStep="ptInSeries"/>
                                                </p:graphicEl>
                                              </p:spTgt>
                                            </p:tgtEl>
                                            <p:attrNameLst>
                                              <p:attrName>style.visibility</p:attrName>
                                            </p:attrNameLst>
                                          </p:cBhvr>
                                          <p:to>
                                            <p:strVal val="visible"/>
                                          </p:to>
                                        </p:set>
                                        <p:anim calcmode="lin" valueType="num" p14:bounceEnd="40000">
                                          <p:cBhvr additive="base">
                                            <p:cTn id="52" dur="500" fill="hold"/>
                                            <p:tgtEl>
                                              <p:spTgt spid="2">
                                                <p:graphicEl>
                                                  <a:chart seriesIdx="1" categoryIdx="1" bldStep="ptInSeries"/>
                                                </p:graphicEl>
                                              </p:spTgt>
                                            </p:tgtEl>
                                            <p:attrNameLst>
                                              <p:attrName>ppt_x</p:attrName>
                                            </p:attrNameLst>
                                          </p:cBhvr>
                                          <p:tavLst>
                                            <p:tav tm="0">
                                              <p:val>
                                                <p:strVal val="#ppt_x"/>
                                              </p:val>
                                            </p:tav>
                                            <p:tav tm="100000">
                                              <p:val>
                                                <p:strVal val="#ppt_x"/>
                                              </p:val>
                                            </p:tav>
                                          </p:tavLst>
                                        </p:anim>
                                        <p:anim calcmode="lin" valueType="num" p14:bounceEnd="40000">
                                          <p:cBhvr additive="base">
                                            <p:cTn id="53" dur="500" fill="hold"/>
                                            <p:tgtEl>
                                              <p:spTgt spid="2">
                                                <p:graphicEl>
                                                  <a:chart seriesIdx="1" categoryIdx="1" bldStep="ptInSeries"/>
                                                </p:graphicEl>
                                              </p:spTgt>
                                            </p:tgtEl>
                                            <p:attrNameLst>
                                              <p:attrName>ppt_y</p:attrName>
                                            </p:attrNameLst>
                                          </p:cBhvr>
                                          <p:tavLst>
                                            <p:tav tm="0">
                                              <p:val>
                                                <p:strVal val="1+#ppt_h/2"/>
                                              </p:val>
                                            </p:tav>
                                            <p:tav tm="100000">
                                              <p:val>
                                                <p:strVal val="#ppt_y"/>
                                              </p:val>
                                            </p:tav>
                                          </p:tavLst>
                                        </p:anim>
                                      </p:childTnLst>
                                    </p:cTn>
                                  </p:par>
                                  <p:par>
                                    <p:cTn id="54" presetID="2" presetClass="entr" presetSubtype="4" accel="60000" fill="hold" grpId="0" nodeType="withEffect" p14:presetBounceEnd="40000">
                                      <p:stCondLst>
                                        <p:cond delay="400"/>
                                      </p:stCondLst>
                                      <p:childTnLst>
                                        <p:set>
                                          <p:cBhvr>
                                            <p:cTn id="55" dur="1" fill="hold">
                                              <p:stCondLst>
                                                <p:cond delay="0"/>
                                              </p:stCondLst>
                                            </p:cTn>
                                            <p:tgtEl>
                                              <p:spTgt spid="2">
                                                <p:graphicEl>
                                                  <a:chart seriesIdx="1" categoryIdx="2" bldStep="ptInSeries"/>
                                                </p:graphicEl>
                                              </p:spTgt>
                                            </p:tgtEl>
                                            <p:attrNameLst>
                                              <p:attrName>style.visibility</p:attrName>
                                            </p:attrNameLst>
                                          </p:cBhvr>
                                          <p:to>
                                            <p:strVal val="visible"/>
                                          </p:to>
                                        </p:set>
                                        <p:anim calcmode="lin" valueType="num" p14:bounceEnd="40000">
                                          <p:cBhvr additive="base">
                                            <p:cTn id="56" dur="500" fill="hold"/>
                                            <p:tgtEl>
                                              <p:spTgt spid="2">
                                                <p:graphicEl>
                                                  <a:chart seriesIdx="1" categoryIdx="2" bldStep="ptInSeries"/>
                                                </p:graphicEl>
                                              </p:spTgt>
                                            </p:tgtEl>
                                            <p:attrNameLst>
                                              <p:attrName>ppt_x</p:attrName>
                                            </p:attrNameLst>
                                          </p:cBhvr>
                                          <p:tavLst>
                                            <p:tav tm="0">
                                              <p:val>
                                                <p:strVal val="#ppt_x"/>
                                              </p:val>
                                            </p:tav>
                                            <p:tav tm="100000">
                                              <p:val>
                                                <p:strVal val="#ppt_x"/>
                                              </p:val>
                                            </p:tav>
                                          </p:tavLst>
                                        </p:anim>
                                        <p:anim calcmode="lin" valueType="num" p14:bounceEnd="40000">
                                          <p:cBhvr additive="base">
                                            <p:cTn id="57" dur="500" fill="hold"/>
                                            <p:tgtEl>
                                              <p:spTgt spid="2">
                                                <p:graphicEl>
                                                  <a:chart seriesIdx="1" categoryIdx="2" bldStep="ptInSeries"/>
                                                </p:graphicEl>
                                              </p:spTgt>
                                            </p:tgtEl>
                                            <p:attrNameLst>
                                              <p:attrName>ppt_y</p:attrName>
                                            </p:attrNameLst>
                                          </p:cBhvr>
                                          <p:tavLst>
                                            <p:tav tm="0">
                                              <p:val>
                                                <p:strVal val="1+#ppt_h/2"/>
                                              </p:val>
                                            </p:tav>
                                            <p:tav tm="100000">
                                              <p:val>
                                                <p:strVal val="#ppt_y"/>
                                              </p:val>
                                            </p:tav>
                                          </p:tavLst>
                                        </p:anim>
                                      </p:childTnLst>
                                    </p:cTn>
                                  </p:par>
                                  <p:par>
                                    <p:cTn id="58" presetID="2" presetClass="entr" presetSubtype="4" accel="60000" fill="hold" grpId="0" nodeType="withEffect" p14:presetBounceEnd="40000">
                                      <p:stCondLst>
                                        <p:cond delay="500"/>
                                      </p:stCondLst>
                                      <p:childTnLst>
                                        <p:set>
                                          <p:cBhvr>
                                            <p:cTn id="59" dur="1" fill="hold">
                                              <p:stCondLst>
                                                <p:cond delay="0"/>
                                              </p:stCondLst>
                                            </p:cTn>
                                            <p:tgtEl>
                                              <p:spTgt spid="2">
                                                <p:graphicEl>
                                                  <a:chart seriesIdx="1" categoryIdx="3" bldStep="ptInSeries"/>
                                                </p:graphicEl>
                                              </p:spTgt>
                                            </p:tgtEl>
                                            <p:attrNameLst>
                                              <p:attrName>style.visibility</p:attrName>
                                            </p:attrNameLst>
                                          </p:cBhvr>
                                          <p:to>
                                            <p:strVal val="visible"/>
                                          </p:to>
                                        </p:set>
                                        <p:anim calcmode="lin" valueType="num" p14:bounceEnd="40000">
                                          <p:cBhvr additive="base">
                                            <p:cTn id="60" dur="500" fill="hold"/>
                                            <p:tgtEl>
                                              <p:spTgt spid="2">
                                                <p:graphicEl>
                                                  <a:chart seriesIdx="1" categoryIdx="3" bldStep="ptInSeries"/>
                                                </p:graphicEl>
                                              </p:spTgt>
                                            </p:tgtEl>
                                            <p:attrNameLst>
                                              <p:attrName>ppt_x</p:attrName>
                                            </p:attrNameLst>
                                          </p:cBhvr>
                                          <p:tavLst>
                                            <p:tav tm="0">
                                              <p:val>
                                                <p:strVal val="#ppt_x"/>
                                              </p:val>
                                            </p:tav>
                                            <p:tav tm="100000">
                                              <p:val>
                                                <p:strVal val="#ppt_x"/>
                                              </p:val>
                                            </p:tav>
                                          </p:tavLst>
                                        </p:anim>
                                        <p:anim calcmode="lin" valueType="num" p14:bounceEnd="40000">
                                          <p:cBhvr additive="base">
                                            <p:cTn id="61" dur="500" fill="hold"/>
                                            <p:tgtEl>
                                              <p:spTgt spid="2">
                                                <p:graphicEl>
                                                  <a:chart seriesIdx="1" categoryIdx="3" bldStep="ptInSeries"/>
                                                </p:graphicEl>
                                              </p:spTgt>
                                            </p:tgtEl>
                                            <p:attrNameLst>
                                              <p:attrName>ppt_y</p:attrName>
                                            </p:attrNameLst>
                                          </p:cBhvr>
                                          <p:tavLst>
                                            <p:tav tm="0">
                                              <p:val>
                                                <p:strVal val="1+#ppt_h/2"/>
                                              </p:val>
                                            </p:tav>
                                            <p:tav tm="100000">
                                              <p:val>
                                                <p:strVal val="#ppt_y"/>
                                              </p:val>
                                            </p:tav>
                                          </p:tavLst>
                                        </p:anim>
                                      </p:childTnLst>
                                    </p:cTn>
                                  </p:par>
                                  <p:par>
                                    <p:cTn id="62" presetID="2" presetClass="entr" presetSubtype="4" accel="60000" fill="hold" grpId="0" nodeType="withEffect" p14:presetBounceEnd="40000">
                                      <p:stCondLst>
                                        <p:cond delay="800"/>
                                      </p:stCondLst>
                                      <p:childTnLst>
                                        <p:set>
                                          <p:cBhvr>
                                            <p:cTn id="63" dur="1" fill="hold">
                                              <p:stCondLst>
                                                <p:cond delay="0"/>
                                              </p:stCondLst>
                                            </p:cTn>
                                            <p:tgtEl>
                                              <p:spTgt spid="2">
                                                <p:graphicEl>
                                                  <a:chart seriesIdx="1" categoryIdx="4" bldStep="ptInSeries"/>
                                                </p:graphicEl>
                                              </p:spTgt>
                                            </p:tgtEl>
                                            <p:attrNameLst>
                                              <p:attrName>style.visibility</p:attrName>
                                            </p:attrNameLst>
                                          </p:cBhvr>
                                          <p:to>
                                            <p:strVal val="visible"/>
                                          </p:to>
                                        </p:set>
                                        <p:anim calcmode="lin" valueType="num" p14:bounceEnd="40000">
                                          <p:cBhvr additive="base">
                                            <p:cTn id="64" dur="500" fill="hold"/>
                                            <p:tgtEl>
                                              <p:spTgt spid="2">
                                                <p:graphicEl>
                                                  <a:chart seriesIdx="1" categoryIdx="4" bldStep="ptInSeries"/>
                                                </p:graphicEl>
                                              </p:spTgt>
                                            </p:tgtEl>
                                            <p:attrNameLst>
                                              <p:attrName>ppt_x</p:attrName>
                                            </p:attrNameLst>
                                          </p:cBhvr>
                                          <p:tavLst>
                                            <p:tav tm="0">
                                              <p:val>
                                                <p:strVal val="#ppt_x"/>
                                              </p:val>
                                            </p:tav>
                                            <p:tav tm="100000">
                                              <p:val>
                                                <p:strVal val="#ppt_x"/>
                                              </p:val>
                                            </p:tav>
                                          </p:tavLst>
                                        </p:anim>
                                        <p:anim calcmode="lin" valueType="num" p14:bounceEnd="40000">
                                          <p:cBhvr additive="base">
                                            <p:cTn id="65" dur="500" fill="hold"/>
                                            <p:tgtEl>
                                              <p:spTgt spid="2">
                                                <p:graphicEl>
                                                  <a:chart seriesIdx="1" categoryIdx="4" bldStep="ptInSeries"/>
                                                </p:graphicEl>
                                              </p:spTgt>
                                            </p:tgtEl>
                                            <p:attrNameLst>
                                              <p:attrName>ppt_y</p:attrName>
                                            </p:attrNameLst>
                                          </p:cBhvr>
                                          <p:tavLst>
                                            <p:tav tm="0">
                                              <p:val>
                                                <p:strVal val="1+#ppt_h/2"/>
                                              </p:val>
                                            </p:tav>
                                            <p:tav tm="100000">
                                              <p:val>
                                                <p:strVal val="#ppt_y"/>
                                              </p:val>
                                            </p:tav>
                                          </p:tavLst>
                                        </p:anim>
                                      </p:childTnLst>
                                    </p:cTn>
                                  </p:par>
                                  <p:par>
                                    <p:cTn id="66" presetID="2" presetClass="entr" presetSubtype="4" accel="60000" fill="hold" grpId="0" nodeType="withEffect" p14:presetBounceEnd="40000">
                                      <p:stCondLst>
                                        <p:cond delay="1000"/>
                                      </p:stCondLst>
                                      <p:childTnLst>
                                        <p:set>
                                          <p:cBhvr>
                                            <p:cTn id="67" dur="1" fill="hold">
                                              <p:stCondLst>
                                                <p:cond delay="0"/>
                                              </p:stCondLst>
                                            </p:cTn>
                                            <p:tgtEl>
                                              <p:spTgt spid="2">
                                                <p:graphicEl>
                                                  <a:chart seriesIdx="1" categoryIdx="5" bldStep="ptInSeries"/>
                                                </p:graphicEl>
                                              </p:spTgt>
                                            </p:tgtEl>
                                            <p:attrNameLst>
                                              <p:attrName>style.visibility</p:attrName>
                                            </p:attrNameLst>
                                          </p:cBhvr>
                                          <p:to>
                                            <p:strVal val="visible"/>
                                          </p:to>
                                        </p:set>
                                        <p:anim calcmode="lin" valueType="num" p14:bounceEnd="40000">
                                          <p:cBhvr additive="base">
                                            <p:cTn id="68" dur="500" fill="hold"/>
                                            <p:tgtEl>
                                              <p:spTgt spid="2">
                                                <p:graphicEl>
                                                  <a:chart seriesIdx="1" categoryIdx="5" bldStep="ptInSeries"/>
                                                </p:graphicEl>
                                              </p:spTgt>
                                            </p:tgtEl>
                                            <p:attrNameLst>
                                              <p:attrName>ppt_x</p:attrName>
                                            </p:attrNameLst>
                                          </p:cBhvr>
                                          <p:tavLst>
                                            <p:tav tm="0">
                                              <p:val>
                                                <p:strVal val="#ppt_x"/>
                                              </p:val>
                                            </p:tav>
                                            <p:tav tm="100000">
                                              <p:val>
                                                <p:strVal val="#ppt_x"/>
                                              </p:val>
                                            </p:tav>
                                          </p:tavLst>
                                        </p:anim>
                                        <p:anim calcmode="lin" valueType="num" p14:bounceEnd="40000">
                                          <p:cBhvr additive="base">
                                            <p:cTn id="69" dur="500" fill="hold"/>
                                            <p:tgtEl>
                                              <p:spTgt spid="2">
                                                <p:graphicEl>
                                                  <a:chart seriesIdx="1" categoryIdx="5" bldStep="ptInSeries"/>
                                                </p:graphicEl>
                                              </p:spTgt>
                                            </p:tgtEl>
                                            <p:attrNameLst>
                                              <p:attrName>ppt_y</p:attrName>
                                            </p:attrNameLst>
                                          </p:cBhvr>
                                          <p:tavLst>
                                            <p:tav tm="0">
                                              <p:val>
                                                <p:strVal val="1+#ppt_h/2"/>
                                              </p:val>
                                            </p:tav>
                                            <p:tav tm="100000">
                                              <p:val>
                                                <p:strVal val="#ppt_y"/>
                                              </p:val>
                                            </p:tav>
                                          </p:tavLst>
                                        </p:anim>
                                      </p:childTnLst>
                                    </p:cTn>
                                  </p:par>
                                  <p:par>
                                    <p:cTn id="70" presetID="2" presetClass="entr" presetSubtype="4" accel="60000" fill="hold" grpId="0" nodeType="withEffect" p14:presetBounceEnd="40000">
                                      <p:stCondLst>
                                        <p:cond delay="1200"/>
                                      </p:stCondLst>
                                      <p:childTnLst>
                                        <p:set>
                                          <p:cBhvr>
                                            <p:cTn id="71" dur="1" fill="hold">
                                              <p:stCondLst>
                                                <p:cond delay="0"/>
                                              </p:stCondLst>
                                            </p:cTn>
                                            <p:tgtEl>
                                              <p:spTgt spid="2">
                                                <p:graphicEl>
                                                  <a:chart seriesIdx="1" categoryIdx="6" bldStep="ptInSeries"/>
                                                </p:graphicEl>
                                              </p:spTgt>
                                            </p:tgtEl>
                                            <p:attrNameLst>
                                              <p:attrName>style.visibility</p:attrName>
                                            </p:attrNameLst>
                                          </p:cBhvr>
                                          <p:to>
                                            <p:strVal val="visible"/>
                                          </p:to>
                                        </p:set>
                                        <p:anim calcmode="lin" valueType="num" p14:bounceEnd="40000">
                                          <p:cBhvr additive="base">
                                            <p:cTn id="72" dur="500" fill="hold"/>
                                            <p:tgtEl>
                                              <p:spTgt spid="2">
                                                <p:graphicEl>
                                                  <a:chart seriesIdx="1" categoryIdx="6" bldStep="ptInSeries"/>
                                                </p:graphicEl>
                                              </p:spTgt>
                                            </p:tgtEl>
                                            <p:attrNameLst>
                                              <p:attrName>ppt_x</p:attrName>
                                            </p:attrNameLst>
                                          </p:cBhvr>
                                          <p:tavLst>
                                            <p:tav tm="0">
                                              <p:val>
                                                <p:strVal val="#ppt_x"/>
                                              </p:val>
                                            </p:tav>
                                            <p:tav tm="100000">
                                              <p:val>
                                                <p:strVal val="#ppt_x"/>
                                              </p:val>
                                            </p:tav>
                                          </p:tavLst>
                                        </p:anim>
                                        <p:anim calcmode="lin" valueType="num" p14:bounceEnd="40000">
                                          <p:cBhvr additive="base">
                                            <p:cTn id="73" dur="500" fill="hold"/>
                                            <p:tgtEl>
                                              <p:spTgt spid="2">
                                                <p:graphicEl>
                                                  <a:chart seriesIdx="1" categoryIdx="6" bldStep="ptInSeries"/>
                                                </p:graphicEl>
                                              </p:spTgt>
                                            </p:tgtEl>
                                            <p:attrNameLst>
                                              <p:attrName>ppt_y</p:attrName>
                                            </p:attrNameLst>
                                          </p:cBhvr>
                                          <p:tavLst>
                                            <p:tav tm="0">
                                              <p:val>
                                                <p:strVal val="1+#ppt_h/2"/>
                                              </p:val>
                                            </p:tav>
                                            <p:tav tm="100000">
                                              <p:val>
                                                <p:strVal val="#ppt_y"/>
                                              </p:val>
                                            </p:tav>
                                          </p:tavLst>
                                        </p:anim>
                                      </p:childTnLst>
                                    </p:cTn>
                                  </p:par>
                                  <p:par>
                                    <p:cTn id="74" presetID="2" presetClass="entr" presetSubtype="4" accel="60000" fill="hold" grpId="0" nodeType="withEffect" p14:presetBounceEnd="40000">
                                      <p:stCondLst>
                                        <p:cond delay="1400"/>
                                      </p:stCondLst>
                                      <p:childTnLst>
                                        <p:set>
                                          <p:cBhvr>
                                            <p:cTn id="75" dur="1" fill="hold">
                                              <p:stCondLst>
                                                <p:cond delay="0"/>
                                              </p:stCondLst>
                                            </p:cTn>
                                            <p:tgtEl>
                                              <p:spTgt spid="2">
                                                <p:graphicEl>
                                                  <a:chart seriesIdx="1" categoryIdx="7" bldStep="ptInSeries"/>
                                                </p:graphicEl>
                                              </p:spTgt>
                                            </p:tgtEl>
                                            <p:attrNameLst>
                                              <p:attrName>style.visibility</p:attrName>
                                            </p:attrNameLst>
                                          </p:cBhvr>
                                          <p:to>
                                            <p:strVal val="visible"/>
                                          </p:to>
                                        </p:set>
                                        <p:anim calcmode="lin" valueType="num" p14:bounceEnd="40000">
                                          <p:cBhvr additive="base">
                                            <p:cTn id="76" dur="500" fill="hold"/>
                                            <p:tgtEl>
                                              <p:spTgt spid="2">
                                                <p:graphicEl>
                                                  <a:chart seriesIdx="1" categoryIdx="7" bldStep="ptInSeries"/>
                                                </p:graphicEl>
                                              </p:spTgt>
                                            </p:tgtEl>
                                            <p:attrNameLst>
                                              <p:attrName>ppt_x</p:attrName>
                                            </p:attrNameLst>
                                          </p:cBhvr>
                                          <p:tavLst>
                                            <p:tav tm="0">
                                              <p:val>
                                                <p:strVal val="#ppt_x"/>
                                              </p:val>
                                            </p:tav>
                                            <p:tav tm="100000">
                                              <p:val>
                                                <p:strVal val="#ppt_x"/>
                                              </p:val>
                                            </p:tav>
                                          </p:tavLst>
                                        </p:anim>
                                        <p:anim calcmode="lin" valueType="num" p14:bounceEnd="40000">
                                          <p:cBhvr additive="base">
                                            <p:cTn id="77" dur="500" fill="hold"/>
                                            <p:tgtEl>
                                              <p:spTgt spid="2">
                                                <p:graphicEl>
                                                  <a:chart seriesIdx="1" categoryIdx="7" bldStep="ptInSeries"/>
                                                </p:graphicEl>
                                              </p:spTgt>
                                            </p:tgtEl>
                                            <p:attrNameLst>
                                              <p:attrName>ppt_y</p:attrName>
                                            </p:attrNameLst>
                                          </p:cBhvr>
                                          <p:tavLst>
                                            <p:tav tm="0">
                                              <p:val>
                                                <p:strVal val="1+#ppt_h/2"/>
                                              </p:val>
                                            </p:tav>
                                            <p:tav tm="100000">
                                              <p:val>
                                                <p:strVal val="#ppt_y"/>
                                              </p:val>
                                            </p:tav>
                                          </p:tavLst>
                                        </p:anim>
                                      </p:childTnLst>
                                    </p:cTn>
                                  </p:par>
                                  <p:par>
                                    <p:cTn id="78" presetID="2" presetClass="entr" presetSubtype="4" accel="60000" fill="hold" grpId="0" nodeType="withEffect" p14:presetBounceEnd="40000">
                                      <p:stCondLst>
                                        <p:cond delay="1600"/>
                                      </p:stCondLst>
                                      <p:childTnLst>
                                        <p:set>
                                          <p:cBhvr>
                                            <p:cTn id="79" dur="1" fill="hold">
                                              <p:stCondLst>
                                                <p:cond delay="0"/>
                                              </p:stCondLst>
                                            </p:cTn>
                                            <p:tgtEl>
                                              <p:spTgt spid="2">
                                                <p:graphicEl>
                                                  <a:chart seriesIdx="1" categoryIdx="8" bldStep="ptInSeries"/>
                                                </p:graphicEl>
                                              </p:spTgt>
                                            </p:tgtEl>
                                            <p:attrNameLst>
                                              <p:attrName>style.visibility</p:attrName>
                                            </p:attrNameLst>
                                          </p:cBhvr>
                                          <p:to>
                                            <p:strVal val="visible"/>
                                          </p:to>
                                        </p:set>
                                        <p:anim calcmode="lin" valueType="num" p14:bounceEnd="40000">
                                          <p:cBhvr additive="base">
                                            <p:cTn id="80" dur="500" fill="hold"/>
                                            <p:tgtEl>
                                              <p:spTgt spid="2">
                                                <p:graphicEl>
                                                  <a:chart seriesIdx="1" categoryIdx="8" bldStep="ptInSeries"/>
                                                </p:graphicEl>
                                              </p:spTgt>
                                            </p:tgtEl>
                                            <p:attrNameLst>
                                              <p:attrName>ppt_x</p:attrName>
                                            </p:attrNameLst>
                                          </p:cBhvr>
                                          <p:tavLst>
                                            <p:tav tm="0">
                                              <p:val>
                                                <p:strVal val="#ppt_x"/>
                                              </p:val>
                                            </p:tav>
                                            <p:tav tm="100000">
                                              <p:val>
                                                <p:strVal val="#ppt_x"/>
                                              </p:val>
                                            </p:tav>
                                          </p:tavLst>
                                        </p:anim>
                                        <p:anim calcmode="lin" valueType="num" p14:bounceEnd="40000">
                                          <p:cBhvr additive="base">
                                            <p:cTn id="81" dur="500" fill="hold"/>
                                            <p:tgtEl>
                                              <p:spTgt spid="2">
                                                <p:graphicEl>
                                                  <a:chart seriesIdx="1" categoryIdx="8" bldStep="ptInSeries"/>
                                                </p:graphicEl>
                                              </p:spTgt>
                                            </p:tgtEl>
                                            <p:attrNameLst>
                                              <p:attrName>ppt_y</p:attrName>
                                            </p:attrNameLst>
                                          </p:cBhvr>
                                          <p:tavLst>
                                            <p:tav tm="0">
                                              <p:val>
                                                <p:strVal val="1+#ppt_h/2"/>
                                              </p:val>
                                            </p:tav>
                                            <p:tav tm="100000">
                                              <p:val>
                                                <p:strVal val="#ppt_y"/>
                                              </p:val>
                                            </p:tav>
                                          </p:tavLst>
                                        </p:anim>
                                      </p:childTnLst>
                                    </p:cTn>
                                  </p:par>
                                  <p:par>
                                    <p:cTn id="82" presetID="2" presetClass="entr" presetSubtype="4" accel="60000" fill="hold" grpId="0" nodeType="withEffect" p14:presetBounceEnd="40000">
                                      <p:stCondLst>
                                        <p:cond delay="1800"/>
                                      </p:stCondLst>
                                      <p:childTnLst>
                                        <p:set>
                                          <p:cBhvr>
                                            <p:cTn id="83" dur="1" fill="hold">
                                              <p:stCondLst>
                                                <p:cond delay="0"/>
                                              </p:stCondLst>
                                            </p:cTn>
                                            <p:tgtEl>
                                              <p:spTgt spid="2">
                                                <p:graphicEl>
                                                  <a:chart seriesIdx="1" categoryIdx="9" bldStep="ptInSeries"/>
                                                </p:graphicEl>
                                              </p:spTgt>
                                            </p:tgtEl>
                                            <p:attrNameLst>
                                              <p:attrName>style.visibility</p:attrName>
                                            </p:attrNameLst>
                                          </p:cBhvr>
                                          <p:to>
                                            <p:strVal val="visible"/>
                                          </p:to>
                                        </p:set>
                                        <p:anim calcmode="lin" valueType="num" p14:bounceEnd="40000">
                                          <p:cBhvr additive="base">
                                            <p:cTn id="84" dur="500" fill="hold"/>
                                            <p:tgtEl>
                                              <p:spTgt spid="2">
                                                <p:graphicEl>
                                                  <a:chart seriesIdx="1" categoryIdx="9" bldStep="ptInSeries"/>
                                                </p:graphicEl>
                                              </p:spTgt>
                                            </p:tgtEl>
                                            <p:attrNameLst>
                                              <p:attrName>ppt_x</p:attrName>
                                            </p:attrNameLst>
                                          </p:cBhvr>
                                          <p:tavLst>
                                            <p:tav tm="0">
                                              <p:val>
                                                <p:strVal val="#ppt_x"/>
                                              </p:val>
                                            </p:tav>
                                            <p:tav tm="100000">
                                              <p:val>
                                                <p:strVal val="#ppt_x"/>
                                              </p:val>
                                            </p:tav>
                                          </p:tavLst>
                                        </p:anim>
                                        <p:anim calcmode="lin" valueType="num" p14:bounceEnd="40000">
                                          <p:cBhvr additive="base">
                                            <p:cTn id="85" dur="500" fill="hold"/>
                                            <p:tgtEl>
                                              <p:spTgt spid="2">
                                                <p:graphicEl>
                                                  <a:chart seriesIdx="1" categoryIdx="9" bldStep="ptInSeries"/>
                                                </p:graphicEl>
                                              </p:spTgt>
                                            </p:tgtEl>
                                            <p:attrNameLst>
                                              <p:attrName>ppt_y</p:attrName>
                                            </p:attrNameLst>
                                          </p:cBhvr>
                                          <p:tavLst>
                                            <p:tav tm="0">
                                              <p:val>
                                                <p:strVal val="1+#ppt_h/2"/>
                                              </p:val>
                                            </p:tav>
                                            <p:tav tm="100000">
                                              <p:val>
                                                <p:strVal val="#ppt_y"/>
                                              </p:val>
                                            </p:tav>
                                          </p:tavLst>
                                        </p:anim>
                                      </p:childTnLst>
                                    </p:cTn>
                                  </p:par>
                                  <p:par>
                                    <p:cTn id="86" presetID="2" presetClass="entr" presetSubtype="4" accel="60000" fill="hold" grpId="0" nodeType="withEffect" p14:presetBounceEnd="40000">
                                      <p:stCondLst>
                                        <p:cond delay="2000"/>
                                      </p:stCondLst>
                                      <p:childTnLst>
                                        <p:set>
                                          <p:cBhvr>
                                            <p:cTn id="87" dur="1" fill="hold">
                                              <p:stCondLst>
                                                <p:cond delay="0"/>
                                              </p:stCondLst>
                                            </p:cTn>
                                            <p:tgtEl>
                                              <p:spTgt spid="2">
                                                <p:graphicEl>
                                                  <a:chart seriesIdx="1" categoryIdx="10" bldStep="ptInSeries"/>
                                                </p:graphicEl>
                                              </p:spTgt>
                                            </p:tgtEl>
                                            <p:attrNameLst>
                                              <p:attrName>style.visibility</p:attrName>
                                            </p:attrNameLst>
                                          </p:cBhvr>
                                          <p:to>
                                            <p:strVal val="visible"/>
                                          </p:to>
                                        </p:set>
                                        <p:anim calcmode="lin" valueType="num" p14:bounceEnd="40000">
                                          <p:cBhvr additive="base">
                                            <p:cTn id="88" dur="500" fill="hold"/>
                                            <p:tgtEl>
                                              <p:spTgt spid="2">
                                                <p:graphicEl>
                                                  <a:chart seriesIdx="1" categoryIdx="10" bldStep="ptInSeries"/>
                                                </p:graphicEl>
                                              </p:spTgt>
                                            </p:tgtEl>
                                            <p:attrNameLst>
                                              <p:attrName>ppt_x</p:attrName>
                                            </p:attrNameLst>
                                          </p:cBhvr>
                                          <p:tavLst>
                                            <p:tav tm="0">
                                              <p:val>
                                                <p:strVal val="#ppt_x"/>
                                              </p:val>
                                            </p:tav>
                                            <p:tav tm="100000">
                                              <p:val>
                                                <p:strVal val="#ppt_x"/>
                                              </p:val>
                                            </p:tav>
                                          </p:tavLst>
                                        </p:anim>
                                        <p:anim calcmode="lin" valueType="num" p14:bounceEnd="40000">
                                          <p:cBhvr additive="base">
                                            <p:cTn id="89" dur="500" fill="hold"/>
                                            <p:tgtEl>
                                              <p:spTgt spid="2">
                                                <p:graphicEl>
                                                  <a:chart seriesIdx="1" categoryIdx="10" bldStep="ptInSeries"/>
                                                </p:graphicEl>
                                              </p:spTgt>
                                            </p:tgtEl>
                                            <p:attrNameLst>
                                              <p:attrName>ppt_y</p:attrName>
                                            </p:attrNameLst>
                                          </p:cBhvr>
                                          <p:tavLst>
                                            <p:tav tm="0">
                                              <p:val>
                                                <p:strVal val="1+#ppt_h/2"/>
                                              </p:val>
                                            </p:tav>
                                            <p:tav tm="100000">
                                              <p:val>
                                                <p:strVal val="#ppt_y"/>
                                              </p:val>
                                            </p:tav>
                                          </p:tavLst>
                                        </p:anim>
                                      </p:childTnLst>
                                    </p:cTn>
                                  </p:par>
                                  <p:par>
                                    <p:cTn id="90" presetID="2" presetClass="entr" presetSubtype="4" accel="60000" fill="hold" grpId="0" nodeType="withEffect" p14:presetBounceEnd="40000">
                                      <p:stCondLst>
                                        <p:cond delay="2300"/>
                                      </p:stCondLst>
                                      <p:childTnLst>
                                        <p:set>
                                          <p:cBhvr>
                                            <p:cTn id="91" dur="1" fill="hold">
                                              <p:stCondLst>
                                                <p:cond delay="0"/>
                                              </p:stCondLst>
                                            </p:cTn>
                                            <p:tgtEl>
                                              <p:spTgt spid="2">
                                                <p:graphicEl>
                                                  <a:chart seriesIdx="1" categoryIdx="11" bldStep="ptInSeries"/>
                                                </p:graphicEl>
                                              </p:spTgt>
                                            </p:tgtEl>
                                            <p:attrNameLst>
                                              <p:attrName>style.visibility</p:attrName>
                                            </p:attrNameLst>
                                          </p:cBhvr>
                                          <p:to>
                                            <p:strVal val="visible"/>
                                          </p:to>
                                        </p:set>
                                        <p:anim calcmode="lin" valueType="num" p14:bounceEnd="40000">
                                          <p:cBhvr additive="base">
                                            <p:cTn id="92" dur="500" fill="hold"/>
                                            <p:tgtEl>
                                              <p:spTgt spid="2">
                                                <p:graphicEl>
                                                  <a:chart seriesIdx="1" categoryIdx="11" bldStep="ptInSeries"/>
                                                </p:graphicEl>
                                              </p:spTgt>
                                            </p:tgtEl>
                                            <p:attrNameLst>
                                              <p:attrName>ppt_x</p:attrName>
                                            </p:attrNameLst>
                                          </p:cBhvr>
                                          <p:tavLst>
                                            <p:tav tm="0">
                                              <p:val>
                                                <p:strVal val="#ppt_x"/>
                                              </p:val>
                                            </p:tav>
                                            <p:tav tm="100000">
                                              <p:val>
                                                <p:strVal val="#ppt_x"/>
                                              </p:val>
                                            </p:tav>
                                          </p:tavLst>
                                        </p:anim>
                                        <p:anim calcmode="lin" valueType="num" p14:bounceEnd="40000">
                                          <p:cBhvr additive="base">
                                            <p:cTn id="93" dur="500" fill="hold"/>
                                            <p:tgtEl>
                                              <p:spTgt spid="2">
                                                <p:graphicEl>
                                                  <a:chart seriesIdx="1" categoryIdx="11" bldStep="ptInSeries"/>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seriesEl"/>
            </p:bldSub>
          </p:bldGraphic>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left)">
                                          <p:cBhvr>
                                            <p:cTn id="7" dur="500"/>
                                            <p:tgtEl>
                                              <p:spTgt spid="2">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graphicEl>
                                                  <a:chart seriesIdx="0" categoryIdx="0" bldStep="ptInSeries"/>
                                                </p:graphicEl>
                                              </p:spTgt>
                                            </p:tgtEl>
                                            <p:attrNameLst>
                                              <p:attrName>style.visibility</p:attrName>
                                            </p:attrNameLst>
                                          </p:cBhvr>
                                          <p:to>
                                            <p:strVal val="visible"/>
                                          </p:to>
                                        </p:set>
                                        <p:animEffect transition="in" filter="wipe(down)">
                                          <p:cBhvr>
                                            <p:cTn id="11" dur="500"/>
                                            <p:tgtEl>
                                              <p:spTgt spid="2">
                                                <p:graphicEl>
                                                  <a:chart seriesIdx="0" categoryIdx="0" bldStep="ptInSeries"/>
                                                </p:graphicEl>
                                              </p:spTgt>
                                            </p:tgtEl>
                                          </p:cBhvr>
                                        </p:animEffect>
                                      </p:childTnLst>
                                    </p:cTn>
                                  </p:par>
                                  <p:par>
                                    <p:cTn id="12" presetID="22" presetClass="entr" presetSubtype="4" fill="hold" grpId="0" nodeType="withEffect">
                                      <p:stCondLst>
                                        <p:cond delay="200"/>
                                      </p:stCondLst>
                                      <p:childTnLst>
                                        <p:set>
                                          <p:cBhvr>
                                            <p:cTn id="13" dur="1" fill="hold">
                                              <p:stCondLst>
                                                <p:cond delay="0"/>
                                              </p:stCondLst>
                                            </p:cTn>
                                            <p:tgtEl>
                                              <p:spTgt spid="2">
                                                <p:graphicEl>
                                                  <a:chart seriesIdx="0" categoryIdx="1" bldStep="ptInSeries"/>
                                                </p:graphicEl>
                                              </p:spTgt>
                                            </p:tgtEl>
                                            <p:attrNameLst>
                                              <p:attrName>style.visibility</p:attrName>
                                            </p:attrNameLst>
                                          </p:cBhvr>
                                          <p:to>
                                            <p:strVal val="visible"/>
                                          </p:to>
                                        </p:set>
                                        <p:animEffect transition="in" filter="wipe(down)">
                                          <p:cBhvr>
                                            <p:cTn id="14" dur="500"/>
                                            <p:tgtEl>
                                              <p:spTgt spid="2">
                                                <p:graphicEl>
                                                  <a:chart seriesIdx="0" categoryIdx="1" bldStep="ptInSeries"/>
                                                </p:graphicEl>
                                              </p:spTgt>
                                            </p:tgtEl>
                                          </p:cBhvr>
                                        </p:animEffect>
                                      </p:childTnLst>
                                    </p:cTn>
                                  </p:par>
                                  <p:par>
                                    <p:cTn id="15" presetID="22" presetClass="entr" presetSubtype="4" fill="hold" grpId="0" nodeType="withEffect">
                                      <p:stCondLst>
                                        <p:cond delay="400"/>
                                      </p:stCondLst>
                                      <p:childTnLst>
                                        <p:set>
                                          <p:cBhvr>
                                            <p:cTn id="16" dur="1" fill="hold">
                                              <p:stCondLst>
                                                <p:cond delay="0"/>
                                              </p:stCondLst>
                                            </p:cTn>
                                            <p:tgtEl>
                                              <p:spTgt spid="2">
                                                <p:graphicEl>
                                                  <a:chart seriesIdx="0" categoryIdx="2" bldStep="ptInSeries"/>
                                                </p:graphicEl>
                                              </p:spTgt>
                                            </p:tgtEl>
                                            <p:attrNameLst>
                                              <p:attrName>style.visibility</p:attrName>
                                            </p:attrNameLst>
                                          </p:cBhvr>
                                          <p:to>
                                            <p:strVal val="visible"/>
                                          </p:to>
                                        </p:set>
                                        <p:animEffect transition="in" filter="wipe(down)">
                                          <p:cBhvr>
                                            <p:cTn id="17" dur="500"/>
                                            <p:tgtEl>
                                              <p:spTgt spid="2">
                                                <p:graphicEl>
                                                  <a:chart seriesIdx="0" categoryIdx="2" bldStep="ptInSeries"/>
                                                </p:graphicEl>
                                              </p:spTgt>
                                            </p:tgtEl>
                                          </p:cBhvr>
                                        </p:animEffect>
                                      </p:childTnLst>
                                    </p:cTn>
                                  </p:par>
                                  <p:par>
                                    <p:cTn id="18" presetID="22" presetClass="entr" presetSubtype="4" fill="hold" grpId="0" nodeType="withEffect">
                                      <p:stCondLst>
                                        <p:cond delay="600"/>
                                      </p:stCondLst>
                                      <p:childTnLst>
                                        <p:set>
                                          <p:cBhvr>
                                            <p:cTn id="19" dur="1" fill="hold">
                                              <p:stCondLst>
                                                <p:cond delay="0"/>
                                              </p:stCondLst>
                                            </p:cTn>
                                            <p:tgtEl>
                                              <p:spTgt spid="2">
                                                <p:graphicEl>
                                                  <a:chart seriesIdx="0" categoryIdx="3" bldStep="ptInSeries"/>
                                                </p:graphicEl>
                                              </p:spTgt>
                                            </p:tgtEl>
                                            <p:attrNameLst>
                                              <p:attrName>style.visibility</p:attrName>
                                            </p:attrNameLst>
                                          </p:cBhvr>
                                          <p:to>
                                            <p:strVal val="visible"/>
                                          </p:to>
                                        </p:set>
                                        <p:animEffect transition="in" filter="wipe(down)">
                                          <p:cBhvr>
                                            <p:cTn id="20" dur="500"/>
                                            <p:tgtEl>
                                              <p:spTgt spid="2">
                                                <p:graphicEl>
                                                  <a:chart seriesIdx="0" categoryIdx="3" bldStep="ptInSeries"/>
                                                </p:graphicEl>
                                              </p:spTgt>
                                            </p:tgtEl>
                                          </p:cBhvr>
                                        </p:animEffect>
                                      </p:childTnLst>
                                    </p:cTn>
                                  </p:par>
                                  <p:par>
                                    <p:cTn id="21" presetID="22" presetClass="entr" presetSubtype="4" fill="hold" grpId="0" nodeType="withEffect">
                                      <p:stCondLst>
                                        <p:cond delay="800"/>
                                      </p:stCondLst>
                                      <p:childTnLst>
                                        <p:set>
                                          <p:cBhvr>
                                            <p:cTn id="22" dur="1" fill="hold">
                                              <p:stCondLst>
                                                <p:cond delay="0"/>
                                              </p:stCondLst>
                                            </p:cTn>
                                            <p:tgtEl>
                                              <p:spTgt spid="2">
                                                <p:graphicEl>
                                                  <a:chart seriesIdx="0" categoryIdx="4" bldStep="ptInSeries"/>
                                                </p:graphicEl>
                                              </p:spTgt>
                                            </p:tgtEl>
                                            <p:attrNameLst>
                                              <p:attrName>style.visibility</p:attrName>
                                            </p:attrNameLst>
                                          </p:cBhvr>
                                          <p:to>
                                            <p:strVal val="visible"/>
                                          </p:to>
                                        </p:set>
                                        <p:animEffect transition="in" filter="wipe(down)">
                                          <p:cBhvr>
                                            <p:cTn id="23" dur="500"/>
                                            <p:tgtEl>
                                              <p:spTgt spid="2">
                                                <p:graphicEl>
                                                  <a:chart seriesIdx="0" categoryIdx="4" bldStep="ptInSeries"/>
                                                </p:graphicEl>
                                              </p:spTgt>
                                            </p:tgtEl>
                                          </p:cBhvr>
                                        </p:animEffect>
                                      </p:childTnLst>
                                    </p:cTn>
                                  </p:par>
                                  <p:par>
                                    <p:cTn id="24" presetID="22" presetClass="entr" presetSubtype="4" fill="hold" grpId="0" nodeType="withEffect">
                                      <p:stCondLst>
                                        <p:cond delay="1000"/>
                                      </p:stCondLst>
                                      <p:childTnLst>
                                        <p:set>
                                          <p:cBhvr>
                                            <p:cTn id="25" dur="1" fill="hold">
                                              <p:stCondLst>
                                                <p:cond delay="0"/>
                                              </p:stCondLst>
                                            </p:cTn>
                                            <p:tgtEl>
                                              <p:spTgt spid="2">
                                                <p:graphicEl>
                                                  <a:chart seriesIdx="0" categoryIdx="5" bldStep="ptInSeries"/>
                                                </p:graphicEl>
                                              </p:spTgt>
                                            </p:tgtEl>
                                            <p:attrNameLst>
                                              <p:attrName>style.visibility</p:attrName>
                                            </p:attrNameLst>
                                          </p:cBhvr>
                                          <p:to>
                                            <p:strVal val="visible"/>
                                          </p:to>
                                        </p:set>
                                        <p:animEffect transition="in" filter="wipe(down)">
                                          <p:cBhvr>
                                            <p:cTn id="26" dur="500"/>
                                            <p:tgtEl>
                                              <p:spTgt spid="2">
                                                <p:graphicEl>
                                                  <a:chart seriesIdx="0" categoryIdx="5" bldStep="ptInSeries"/>
                                                </p:graphicEl>
                                              </p:spTgt>
                                            </p:tgtEl>
                                          </p:cBhvr>
                                        </p:animEffect>
                                      </p:childTnLst>
                                    </p:cTn>
                                  </p:par>
                                  <p:par>
                                    <p:cTn id="27" presetID="22" presetClass="entr" presetSubtype="4" fill="hold" grpId="0" nodeType="withEffect">
                                      <p:stCondLst>
                                        <p:cond delay="1200"/>
                                      </p:stCondLst>
                                      <p:childTnLst>
                                        <p:set>
                                          <p:cBhvr>
                                            <p:cTn id="28" dur="1" fill="hold">
                                              <p:stCondLst>
                                                <p:cond delay="0"/>
                                              </p:stCondLst>
                                            </p:cTn>
                                            <p:tgtEl>
                                              <p:spTgt spid="2">
                                                <p:graphicEl>
                                                  <a:chart seriesIdx="0" categoryIdx="6" bldStep="ptInSeries"/>
                                                </p:graphicEl>
                                              </p:spTgt>
                                            </p:tgtEl>
                                            <p:attrNameLst>
                                              <p:attrName>style.visibility</p:attrName>
                                            </p:attrNameLst>
                                          </p:cBhvr>
                                          <p:to>
                                            <p:strVal val="visible"/>
                                          </p:to>
                                        </p:set>
                                        <p:animEffect transition="in" filter="wipe(down)">
                                          <p:cBhvr>
                                            <p:cTn id="29" dur="500"/>
                                            <p:tgtEl>
                                              <p:spTgt spid="2">
                                                <p:graphicEl>
                                                  <a:chart seriesIdx="0" categoryIdx="6" bldStep="ptInSeries"/>
                                                </p:graphicEl>
                                              </p:spTgt>
                                            </p:tgtEl>
                                          </p:cBhvr>
                                        </p:animEffect>
                                      </p:childTnLst>
                                    </p:cTn>
                                  </p:par>
                                  <p:par>
                                    <p:cTn id="30" presetID="22" presetClass="entr" presetSubtype="4" fill="hold" grpId="0" nodeType="withEffect">
                                      <p:stCondLst>
                                        <p:cond delay="1400"/>
                                      </p:stCondLst>
                                      <p:childTnLst>
                                        <p:set>
                                          <p:cBhvr>
                                            <p:cTn id="31" dur="1" fill="hold">
                                              <p:stCondLst>
                                                <p:cond delay="0"/>
                                              </p:stCondLst>
                                            </p:cTn>
                                            <p:tgtEl>
                                              <p:spTgt spid="2">
                                                <p:graphicEl>
                                                  <a:chart seriesIdx="0" categoryIdx="7" bldStep="ptInSeries"/>
                                                </p:graphicEl>
                                              </p:spTgt>
                                            </p:tgtEl>
                                            <p:attrNameLst>
                                              <p:attrName>style.visibility</p:attrName>
                                            </p:attrNameLst>
                                          </p:cBhvr>
                                          <p:to>
                                            <p:strVal val="visible"/>
                                          </p:to>
                                        </p:set>
                                        <p:animEffect transition="in" filter="wipe(down)">
                                          <p:cBhvr>
                                            <p:cTn id="32" dur="500"/>
                                            <p:tgtEl>
                                              <p:spTgt spid="2">
                                                <p:graphicEl>
                                                  <a:chart seriesIdx="0" categoryIdx="7" bldStep="ptInSeries"/>
                                                </p:graphicEl>
                                              </p:spTgt>
                                            </p:tgtEl>
                                          </p:cBhvr>
                                        </p:animEffect>
                                      </p:childTnLst>
                                    </p:cTn>
                                  </p:par>
                                  <p:par>
                                    <p:cTn id="33" presetID="22" presetClass="entr" presetSubtype="4" fill="hold" grpId="0" nodeType="withEffect">
                                      <p:stCondLst>
                                        <p:cond delay="1600"/>
                                      </p:stCondLst>
                                      <p:childTnLst>
                                        <p:set>
                                          <p:cBhvr>
                                            <p:cTn id="34" dur="1" fill="hold">
                                              <p:stCondLst>
                                                <p:cond delay="0"/>
                                              </p:stCondLst>
                                            </p:cTn>
                                            <p:tgtEl>
                                              <p:spTgt spid="2">
                                                <p:graphicEl>
                                                  <a:chart seriesIdx="0" categoryIdx="8" bldStep="ptInSeries"/>
                                                </p:graphicEl>
                                              </p:spTgt>
                                            </p:tgtEl>
                                            <p:attrNameLst>
                                              <p:attrName>style.visibility</p:attrName>
                                            </p:attrNameLst>
                                          </p:cBhvr>
                                          <p:to>
                                            <p:strVal val="visible"/>
                                          </p:to>
                                        </p:set>
                                        <p:animEffect transition="in" filter="wipe(down)">
                                          <p:cBhvr>
                                            <p:cTn id="35" dur="500"/>
                                            <p:tgtEl>
                                              <p:spTgt spid="2">
                                                <p:graphicEl>
                                                  <a:chart seriesIdx="0" categoryIdx="8" bldStep="ptInSeries"/>
                                                </p:graphicEl>
                                              </p:spTgt>
                                            </p:tgtEl>
                                          </p:cBhvr>
                                        </p:animEffect>
                                      </p:childTnLst>
                                    </p:cTn>
                                  </p:par>
                                  <p:par>
                                    <p:cTn id="36" presetID="22" presetClass="entr" presetSubtype="4" fill="hold" grpId="0" nodeType="withEffect">
                                      <p:stCondLst>
                                        <p:cond delay="1800"/>
                                      </p:stCondLst>
                                      <p:childTnLst>
                                        <p:set>
                                          <p:cBhvr>
                                            <p:cTn id="37" dur="1" fill="hold">
                                              <p:stCondLst>
                                                <p:cond delay="0"/>
                                              </p:stCondLst>
                                            </p:cTn>
                                            <p:tgtEl>
                                              <p:spTgt spid="2">
                                                <p:graphicEl>
                                                  <a:chart seriesIdx="0" categoryIdx="9" bldStep="ptInSeries"/>
                                                </p:graphicEl>
                                              </p:spTgt>
                                            </p:tgtEl>
                                            <p:attrNameLst>
                                              <p:attrName>style.visibility</p:attrName>
                                            </p:attrNameLst>
                                          </p:cBhvr>
                                          <p:to>
                                            <p:strVal val="visible"/>
                                          </p:to>
                                        </p:set>
                                        <p:animEffect transition="in" filter="wipe(down)">
                                          <p:cBhvr>
                                            <p:cTn id="38" dur="500"/>
                                            <p:tgtEl>
                                              <p:spTgt spid="2">
                                                <p:graphicEl>
                                                  <a:chart seriesIdx="0" categoryIdx="9" bldStep="ptInSeries"/>
                                                </p:graphicEl>
                                              </p:spTgt>
                                            </p:tgtEl>
                                          </p:cBhvr>
                                        </p:animEffect>
                                      </p:childTnLst>
                                    </p:cTn>
                                  </p:par>
                                  <p:par>
                                    <p:cTn id="39" presetID="22" presetClass="entr" presetSubtype="4" fill="hold" grpId="0" nodeType="withEffect">
                                      <p:stCondLst>
                                        <p:cond delay="1900"/>
                                      </p:stCondLst>
                                      <p:childTnLst>
                                        <p:set>
                                          <p:cBhvr>
                                            <p:cTn id="40" dur="1" fill="hold">
                                              <p:stCondLst>
                                                <p:cond delay="0"/>
                                              </p:stCondLst>
                                            </p:cTn>
                                            <p:tgtEl>
                                              <p:spTgt spid="2">
                                                <p:graphicEl>
                                                  <a:chart seriesIdx="0" categoryIdx="10" bldStep="ptInSeries"/>
                                                </p:graphicEl>
                                              </p:spTgt>
                                            </p:tgtEl>
                                            <p:attrNameLst>
                                              <p:attrName>style.visibility</p:attrName>
                                            </p:attrNameLst>
                                          </p:cBhvr>
                                          <p:to>
                                            <p:strVal val="visible"/>
                                          </p:to>
                                        </p:set>
                                        <p:animEffect transition="in" filter="wipe(down)">
                                          <p:cBhvr>
                                            <p:cTn id="41" dur="500"/>
                                            <p:tgtEl>
                                              <p:spTgt spid="2">
                                                <p:graphicEl>
                                                  <a:chart seriesIdx="0" categoryIdx="10" bldStep="ptInSeries"/>
                                                </p:graphicEl>
                                              </p:spTgt>
                                            </p:tgtEl>
                                          </p:cBhvr>
                                        </p:animEffect>
                                      </p:childTnLst>
                                    </p:cTn>
                                  </p:par>
                                  <p:par>
                                    <p:cTn id="42" presetID="22" presetClass="entr" presetSubtype="4" fill="hold" grpId="0" nodeType="withEffect">
                                      <p:stCondLst>
                                        <p:cond delay="2200"/>
                                      </p:stCondLst>
                                      <p:childTnLst>
                                        <p:set>
                                          <p:cBhvr>
                                            <p:cTn id="43" dur="1" fill="hold">
                                              <p:stCondLst>
                                                <p:cond delay="0"/>
                                              </p:stCondLst>
                                            </p:cTn>
                                            <p:tgtEl>
                                              <p:spTgt spid="2">
                                                <p:graphicEl>
                                                  <a:chart seriesIdx="0" categoryIdx="11" bldStep="ptInSeries"/>
                                                </p:graphicEl>
                                              </p:spTgt>
                                            </p:tgtEl>
                                            <p:attrNameLst>
                                              <p:attrName>style.visibility</p:attrName>
                                            </p:attrNameLst>
                                          </p:cBhvr>
                                          <p:to>
                                            <p:strVal val="visible"/>
                                          </p:to>
                                        </p:set>
                                        <p:animEffect transition="in" filter="wipe(down)">
                                          <p:cBhvr>
                                            <p:cTn id="44" dur="500"/>
                                            <p:tgtEl>
                                              <p:spTgt spid="2">
                                                <p:graphicEl>
                                                  <a:chart seriesIdx="0" categoryIdx="11" bldStep="ptInSeries"/>
                                                </p:graphicEl>
                                              </p:spTgt>
                                            </p:tgtEl>
                                          </p:cBhvr>
                                        </p:animEffect>
                                      </p:childTnLst>
                                    </p:cTn>
                                  </p:par>
                                </p:childTnLst>
                              </p:cTn>
                            </p:par>
                            <p:par>
                              <p:cTn id="45" fill="hold">
                                <p:stCondLst>
                                  <p:cond delay="1000"/>
                                </p:stCondLst>
                                <p:childTnLst>
                                  <p:par>
                                    <p:cTn id="46" presetID="2" presetClass="entr" presetSubtype="4" accel="60000" fill="hold" grpId="0" nodeType="afterEffect">
                                      <p:stCondLst>
                                        <p:cond delay="0"/>
                                      </p:stCondLst>
                                      <p:childTnLst>
                                        <p:set>
                                          <p:cBhvr>
                                            <p:cTn id="47" dur="1" fill="hold">
                                              <p:stCondLst>
                                                <p:cond delay="0"/>
                                              </p:stCondLst>
                                            </p:cTn>
                                            <p:tgtEl>
                                              <p:spTgt spid="2">
                                                <p:graphicEl>
                                                  <a:chart seriesIdx="1" categoryIdx="0" bldStep="ptInSeries"/>
                                                </p:graphicEl>
                                              </p:spTgt>
                                            </p:tgtEl>
                                            <p:attrNameLst>
                                              <p:attrName>style.visibility</p:attrName>
                                            </p:attrNameLst>
                                          </p:cBhvr>
                                          <p:to>
                                            <p:strVal val="visible"/>
                                          </p:to>
                                        </p:set>
                                        <p:anim calcmode="lin" valueType="num">
                                          <p:cBhvr additive="base">
                                            <p:cTn id="48" dur="500" fill="hold"/>
                                            <p:tgtEl>
                                              <p:spTgt spid="2">
                                                <p:graphicEl>
                                                  <a:chart seriesIdx="1" categoryIdx="0" bldStep="ptInSeries"/>
                                                </p:graphicEl>
                                              </p:spTgt>
                                            </p:tgtEl>
                                            <p:attrNameLst>
                                              <p:attrName>ppt_x</p:attrName>
                                            </p:attrNameLst>
                                          </p:cBhvr>
                                          <p:tavLst>
                                            <p:tav tm="0">
                                              <p:val>
                                                <p:strVal val="#ppt_x"/>
                                              </p:val>
                                            </p:tav>
                                            <p:tav tm="100000">
                                              <p:val>
                                                <p:strVal val="#ppt_x"/>
                                              </p:val>
                                            </p:tav>
                                          </p:tavLst>
                                        </p:anim>
                                        <p:anim calcmode="lin" valueType="num">
                                          <p:cBhvr additive="base">
                                            <p:cTn id="49" dur="500" fill="hold"/>
                                            <p:tgtEl>
                                              <p:spTgt spid="2">
                                                <p:graphicEl>
                                                  <a:chart seriesIdx="1" categoryIdx="0" bldStep="ptInSeries"/>
                                                </p:graphicEl>
                                              </p:spTgt>
                                            </p:tgtEl>
                                            <p:attrNameLst>
                                              <p:attrName>ppt_y</p:attrName>
                                            </p:attrNameLst>
                                          </p:cBhvr>
                                          <p:tavLst>
                                            <p:tav tm="0">
                                              <p:val>
                                                <p:strVal val="1+#ppt_h/2"/>
                                              </p:val>
                                            </p:tav>
                                            <p:tav tm="100000">
                                              <p:val>
                                                <p:strVal val="#ppt_y"/>
                                              </p:val>
                                            </p:tav>
                                          </p:tavLst>
                                        </p:anim>
                                      </p:childTnLst>
                                    </p:cTn>
                                  </p:par>
                                  <p:par>
                                    <p:cTn id="50" presetID="2" presetClass="entr" presetSubtype="4" accel="60000" fill="hold" grpId="0" nodeType="withEffect">
                                      <p:stCondLst>
                                        <p:cond delay="200"/>
                                      </p:stCondLst>
                                      <p:childTnLst>
                                        <p:set>
                                          <p:cBhvr>
                                            <p:cTn id="51" dur="1" fill="hold">
                                              <p:stCondLst>
                                                <p:cond delay="0"/>
                                              </p:stCondLst>
                                            </p:cTn>
                                            <p:tgtEl>
                                              <p:spTgt spid="2">
                                                <p:graphicEl>
                                                  <a:chart seriesIdx="1" categoryIdx="1" bldStep="ptInSeries"/>
                                                </p:graphicEl>
                                              </p:spTgt>
                                            </p:tgtEl>
                                            <p:attrNameLst>
                                              <p:attrName>style.visibility</p:attrName>
                                            </p:attrNameLst>
                                          </p:cBhvr>
                                          <p:to>
                                            <p:strVal val="visible"/>
                                          </p:to>
                                        </p:set>
                                        <p:anim calcmode="lin" valueType="num">
                                          <p:cBhvr additive="base">
                                            <p:cTn id="52" dur="500" fill="hold"/>
                                            <p:tgtEl>
                                              <p:spTgt spid="2">
                                                <p:graphicEl>
                                                  <a:chart seriesIdx="1" categoryIdx="1" bldStep="ptInSeries"/>
                                                </p:graphicEl>
                                              </p:spTgt>
                                            </p:tgtEl>
                                            <p:attrNameLst>
                                              <p:attrName>ppt_x</p:attrName>
                                            </p:attrNameLst>
                                          </p:cBhvr>
                                          <p:tavLst>
                                            <p:tav tm="0">
                                              <p:val>
                                                <p:strVal val="#ppt_x"/>
                                              </p:val>
                                            </p:tav>
                                            <p:tav tm="100000">
                                              <p:val>
                                                <p:strVal val="#ppt_x"/>
                                              </p:val>
                                            </p:tav>
                                          </p:tavLst>
                                        </p:anim>
                                        <p:anim calcmode="lin" valueType="num">
                                          <p:cBhvr additive="base">
                                            <p:cTn id="53" dur="500" fill="hold"/>
                                            <p:tgtEl>
                                              <p:spTgt spid="2">
                                                <p:graphicEl>
                                                  <a:chart seriesIdx="1" categoryIdx="1" bldStep="ptInSeries"/>
                                                </p:graphicEl>
                                              </p:spTgt>
                                            </p:tgtEl>
                                            <p:attrNameLst>
                                              <p:attrName>ppt_y</p:attrName>
                                            </p:attrNameLst>
                                          </p:cBhvr>
                                          <p:tavLst>
                                            <p:tav tm="0">
                                              <p:val>
                                                <p:strVal val="1+#ppt_h/2"/>
                                              </p:val>
                                            </p:tav>
                                            <p:tav tm="100000">
                                              <p:val>
                                                <p:strVal val="#ppt_y"/>
                                              </p:val>
                                            </p:tav>
                                          </p:tavLst>
                                        </p:anim>
                                      </p:childTnLst>
                                    </p:cTn>
                                  </p:par>
                                  <p:par>
                                    <p:cTn id="54" presetID="2" presetClass="entr" presetSubtype="4" accel="60000" fill="hold" grpId="0" nodeType="withEffect">
                                      <p:stCondLst>
                                        <p:cond delay="400"/>
                                      </p:stCondLst>
                                      <p:childTnLst>
                                        <p:set>
                                          <p:cBhvr>
                                            <p:cTn id="55" dur="1" fill="hold">
                                              <p:stCondLst>
                                                <p:cond delay="0"/>
                                              </p:stCondLst>
                                            </p:cTn>
                                            <p:tgtEl>
                                              <p:spTgt spid="2">
                                                <p:graphicEl>
                                                  <a:chart seriesIdx="1" categoryIdx="2" bldStep="ptInSeries"/>
                                                </p:graphicEl>
                                              </p:spTgt>
                                            </p:tgtEl>
                                            <p:attrNameLst>
                                              <p:attrName>style.visibility</p:attrName>
                                            </p:attrNameLst>
                                          </p:cBhvr>
                                          <p:to>
                                            <p:strVal val="visible"/>
                                          </p:to>
                                        </p:set>
                                        <p:anim calcmode="lin" valueType="num">
                                          <p:cBhvr additive="base">
                                            <p:cTn id="56" dur="500" fill="hold"/>
                                            <p:tgtEl>
                                              <p:spTgt spid="2">
                                                <p:graphicEl>
                                                  <a:chart seriesIdx="1" categoryIdx="2" bldStep="ptInSeries"/>
                                                </p:graphicEl>
                                              </p:spTgt>
                                            </p:tgtEl>
                                            <p:attrNameLst>
                                              <p:attrName>ppt_x</p:attrName>
                                            </p:attrNameLst>
                                          </p:cBhvr>
                                          <p:tavLst>
                                            <p:tav tm="0">
                                              <p:val>
                                                <p:strVal val="#ppt_x"/>
                                              </p:val>
                                            </p:tav>
                                            <p:tav tm="100000">
                                              <p:val>
                                                <p:strVal val="#ppt_x"/>
                                              </p:val>
                                            </p:tav>
                                          </p:tavLst>
                                        </p:anim>
                                        <p:anim calcmode="lin" valueType="num">
                                          <p:cBhvr additive="base">
                                            <p:cTn id="57" dur="500" fill="hold"/>
                                            <p:tgtEl>
                                              <p:spTgt spid="2">
                                                <p:graphicEl>
                                                  <a:chart seriesIdx="1" categoryIdx="2" bldStep="ptInSeries"/>
                                                </p:graphicEl>
                                              </p:spTgt>
                                            </p:tgtEl>
                                            <p:attrNameLst>
                                              <p:attrName>ppt_y</p:attrName>
                                            </p:attrNameLst>
                                          </p:cBhvr>
                                          <p:tavLst>
                                            <p:tav tm="0">
                                              <p:val>
                                                <p:strVal val="1+#ppt_h/2"/>
                                              </p:val>
                                            </p:tav>
                                            <p:tav tm="100000">
                                              <p:val>
                                                <p:strVal val="#ppt_y"/>
                                              </p:val>
                                            </p:tav>
                                          </p:tavLst>
                                        </p:anim>
                                      </p:childTnLst>
                                    </p:cTn>
                                  </p:par>
                                  <p:par>
                                    <p:cTn id="58" presetID="2" presetClass="entr" presetSubtype="4" accel="60000" fill="hold" grpId="0" nodeType="withEffect">
                                      <p:stCondLst>
                                        <p:cond delay="500"/>
                                      </p:stCondLst>
                                      <p:childTnLst>
                                        <p:set>
                                          <p:cBhvr>
                                            <p:cTn id="59" dur="1" fill="hold">
                                              <p:stCondLst>
                                                <p:cond delay="0"/>
                                              </p:stCondLst>
                                            </p:cTn>
                                            <p:tgtEl>
                                              <p:spTgt spid="2">
                                                <p:graphicEl>
                                                  <a:chart seriesIdx="1" categoryIdx="3" bldStep="ptInSeries"/>
                                                </p:graphicEl>
                                              </p:spTgt>
                                            </p:tgtEl>
                                            <p:attrNameLst>
                                              <p:attrName>style.visibility</p:attrName>
                                            </p:attrNameLst>
                                          </p:cBhvr>
                                          <p:to>
                                            <p:strVal val="visible"/>
                                          </p:to>
                                        </p:set>
                                        <p:anim calcmode="lin" valueType="num">
                                          <p:cBhvr additive="base">
                                            <p:cTn id="60" dur="500" fill="hold"/>
                                            <p:tgtEl>
                                              <p:spTgt spid="2">
                                                <p:graphicEl>
                                                  <a:chart seriesIdx="1" categoryIdx="3" bldStep="ptInSeries"/>
                                                </p:graphicEl>
                                              </p:spTgt>
                                            </p:tgtEl>
                                            <p:attrNameLst>
                                              <p:attrName>ppt_x</p:attrName>
                                            </p:attrNameLst>
                                          </p:cBhvr>
                                          <p:tavLst>
                                            <p:tav tm="0">
                                              <p:val>
                                                <p:strVal val="#ppt_x"/>
                                              </p:val>
                                            </p:tav>
                                            <p:tav tm="100000">
                                              <p:val>
                                                <p:strVal val="#ppt_x"/>
                                              </p:val>
                                            </p:tav>
                                          </p:tavLst>
                                        </p:anim>
                                        <p:anim calcmode="lin" valueType="num">
                                          <p:cBhvr additive="base">
                                            <p:cTn id="61" dur="500" fill="hold"/>
                                            <p:tgtEl>
                                              <p:spTgt spid="2">
                                                <p:graphicEl>
                                                  <a:chart seriesIdx="1" categoryIdx="3" bldStep="ptInSeries"/>
                                                </p:graphicEl>
                                              </p:spTgt>
                                            </p:tgtEl>
                                            <p:attrNameLst>
                                              <p:attrName>ppt_y</p:attrName>
                                            </p:attrNameLst>
                                          </p:cBhvr>
                                          <p:tavLst>
                                            <p:tav tm="0">
                                              <p:val>
                                                <p:strVal val="1+#ppt_h/2"/>
                                              </p:val>
                                            </p:tav>
                                            <p:tav tm="100000">
                                              <p:val>
                                                <p:strVal val="#ppt_y"/>
                                              </p:val>
                                            </p:tav>
                                          </p:tavLst>
                                        </p:anim>
                                      </p:childTnLst>
                                    </p:cTn>
                                  </p:par>
                                  <p:par>
                                    <p:cTn id="62" presetID="2" presetClass="entr" presetSubtype="4" accel="60000" fill="hold" grpId="0" nodeType="withEffect">
                                      <p:stCondLst>
                                        <p:cond delay="800"/>
                                      </p:stCondLst>
                                      <p:childTnLst>
                                        <p:set>
                                          <p:cBhvr>
                                            <p:cTn id="63" dur="1" fill="hold">
                                              <p:stCondLst>
                                                <p:cond delay="0"/>
                                              </p:stCondLst>
                                            </p:cTn>
                                            <p:tgtEl>
                                              <p:spTgt spid="2">
                                                <p:graphicEl>
                                                  <a:chart seriesIdx="1" categoryIdx="4" bldStep="ptInSeries"/>
                                                </p:graphicEl>
                                              </p:spTgt>
                                            </p:tgtEl>
                                            <p:attrNameLst>
                                              <p:attrName>style.visibility</p:attrName>
                                            </p:attrNameLst>
                                          </p:cBhvr>
                                          <p:to>
                                            <p:strVal val="visible"/>
                                          </p:to>
                                        </p:set>
                                        <p:anim calcmode="lin" valueType="num">
                                          <p:cBhvr additive="base">
                                            <p:cTn id="64" dur="500" fill="hold"/>
                                            <p:tgtEl>
                                              <p:spTgt spid="2">
                                                <p:graphicEl>
                                                  <a:chart seriesIdx="1" categoryIdx="4" bldStep="ptInSeries"/>
                                                </p:graphicEl>
                                              </p:spTgt>
                                            </p:tgtEl>
                                            <p:attrNameLst>
                                              <p:attrName>ppt_x</p:attrName>
                                            </p:attrNameLst>
                                          </p:cBhvr>
                                          <p:tavLst>
                                            <p:tav tm="0">
                                              <p:val>
                                                <p:strVal val="#ppt_x"/>
                                              </p:val>
                                            </p:tav>
                                            <p:tav tm="100000">
                                              <p:val>
                                                <p:strVal val="#ppt_x"/>
                                              </p:val>
                                            </p:tav>
                                          </p:tavLst>
                                        </p:anim>
                                        <p:anim calcmode="lin" valueType="num">
                                          <p:cBhvr additive="base">
                                            <p:cTn id="65" dur="500" fill="hold"/>
                                            <p:tgtEl>
                                              <p:spTgt spid="2">
                                                <p:graphicEl>
                                                  <a:chart seriesIdx="1" categoryIdx="4" bldStep="ptInSeries"/>
                                                </p:graphicEl>
                                              </p:spTgt>
                                            </p:tgtEl>
                                            <p:attrNameLst>
                                              <p:attrName>ppt_y</p:attrName>
                                            </p:attrNameLst>
                                          </p:cBhvr>
                                          <p:tavLst>
                                            <p:tav tm="0">
                                              <p:val>
                                                <p:strVal val="1+#ppt_h/2"/>
                                              </p:val>
                                            </p:tav>
                                            <p:tav tm="100000">
                                              <p:val>
                                                <p:strVal val="#ppt_y"/>
                                              </p:val>
                                            </p:tav>
                                          </p:tavLst>
                                        </p:anim>
                                      </p:childTnLst>
                                    </p:cTn>
                                  </p:par>
                                  <p:par>
                                    <p:cTn id="66" presetID="2" presetClass="entr" presetSubtype="4" accel="60000" fill="hold" grpId="0" nodeType="withEffect">
                                      <p:stCondLst>
                                        <p:cond delay="1000"/>
                                      </p:stCondLst>
                                      <p:childTnLst>
                                        <p:set>
                                          <p:cBhvr>
                                            <p:cTn id="67" dur="1" fill="hold">
                                              <p:stCondLst>
                                                <p:cond delay="0"/>
                                              </p:stCondLst>
                                            </p:cTn>
                                            <p:tgtEl>
                                              <p:spTgt spid="2">
                                                <p:graphicEl>
                                                  <a:chart seriesIdx="1" categoryIdx="5" bldStep="ptInSeries"/>
                                                </p:graphicEl>
                                              </p:spTgt>
                                            </p:tgtEl>
                                            <p:attrNameLst>
                                              <p:attrName>style.visibility</p:attrName>
                                            </p:attrNameLst>
                                          </p:cBhvr>
                                          <p:to>
                                            <p:strVal val="visible"/>
                                          </p:to>
                                        </p:set>
                                        <p:anim calcmode="lin" valueType="num">
                                          <p:cBhvr additive="base">
                                            <p:cTn id="68" dur="500" fill="hold"/>
                                            <p:tgtEl>
                                              <p:spTgt spid="2">
                                                <p:graphicEl>
                                                  <a:chart seriesIdx="1" categoryIdx="5" bldStep="ptInSeries"/>
                                                </p:graphicEl>
                                              </p:spTgt>
                                            </p:tgtEl>
                                            <p:attrNameLst>
                                              <p:attrName>ppt_x</p:attrName>
                                            </p:attrNameLst>
                                          </p:cBhvr>
                                          <p:tavLst>
                                            <p:tav tm="0">
                                              <p:val>
                                                <p:strVal val="#ppt_x"/>
                                              </p:val>
                                            </p:tav>
                                            <p:tav tm="100000">
                                              <p:val>
                                                <p:strVal val="#ppt_x"/>
                                              </p:val>
                                            </p:tav>
                                          </p:tavLst>
                                        </p:anim>
                                        <p:anim calcmode="lin" valueType="num">
                                          <p:cBhvr additive="base">
                                            <p:cTn id="69" dur="500" fill="hold"/>
                                            <p:tgtEl>
                                              <p:spTgt spid="2">
                                                <p:graphicEl>
                                                  <a:chart seriesIdx="1" categoryIdx="5" bldStep="ptInSeries"/>
                                                </p:graphicEl>
                                              </p:spTgt>
                                            </p:tgtEl>
                                            <p:attrNameLst>
                                              <p:attrName>ppt_y</p:attrName>
                                            </p:attrNameLst>
                                          </p:cBhvr>
                                          <p:tavLst>
                                            <p:tav tm="0">
                                              <p:val>
                                                <p:strVal val="1+#ppt_h/2"/>
                                              </p:val>
                                            </p:tav>
                                            <p:tav tm="100000">
                                              <p:val>
                                                <p:strVal val="#ppt_y"/>
                                              </p:val>
                                            </p:tav>
                                          </p:tavLst>
                                        </p:anim>
                                      </p:childTnLst>
                                    </p:cTn>
                                  </p:par>
                                  <p:par>
                                    <p:cTn id="70" presetID="2" presetClass="entr" presetSubtype="4" accel="60000" fill="hold" grpId="0" nodeType="withEffect">
                                      <p:stCondLst>
                                        <p:cond delay="1200"/>
                                      </p:stCondLst>
                                      <p:childTnLst>
                                        <p:set>
                                          <p:cBhvr>
                                            <p:cTn id="71" dur="1" fill="hold">
                                              <p:stCondLst>
                                                <p:cond delay="0"/>
                                              </p:stCondLst>
                                            </p:cTn>
                                            <p:tgtEl>
                                              <p:spTgt spid="2">
                                                <p:graphicEl>
                                                  <a:chart seriesIdx="1" categoryIdx="6" bldStep="ptInSeries"/>
                                                </p:graphicEl>
                                              </p:spTgt>
                                            </p:tgtEl>
                                            <p:attrNameLst>
                                              <p:attrName>style.visibility</p:attrName>
                                            </p:attrNameLst>
                                          </p:cBhvr>
                                          <p:to>
                                            <p:strVal val="visible"/>
                                          </p:to>
                                        </p:set>
                                        <p:anim calcmode="lin" valueType="num">
                                          <p:cBhvr additive="base">
                                            <p:cTn id="72" dur="500" fill="hold"/>
                                            <p:tgtEl>
                                              <p:spTgt spid="2">
                                                <p:graphicEl>
                                                  <a:chart seriesIdx="1" categoryIdx="6" bldStep="ptInSeries"/>
                                                </p:graphicEl>
                                              </p:spTgt>
                                            </p:tgtEl>
                                            <p:attrNameLst>
                                              <p:attrName>ppt_x</p:attrName>
                                            </p:attrNameLst>
                                          </p:cBhvr>
                                          <p:tavLst>
                                            <p:tav tm="0">
                                              <p:val>
                                                <p:strVal val="#ppt_x"/>
                                              </p:val>
                                            </p:tav>
                                            <p:tav tm="100000">
                                              <p:val>
                                                <p:strVal val="#ppt_x"/>
                                              </p:val>
                                            </p:tav>
                                          </p:tavLst>
                                        </p:anim>
                                        <p:anim calcmode="lin" valueType="num">
                                          <p:cBhvr additive="base">
                                            <p:cTn id="73" dur="500" fill="hold"/>
                                            <p:tgtEl>
                                              <p:spTgt spid="2">
                                                <p:graphicEl>
                                                  <a:chart seriesIdx="1" categoryIdx="6" bldStep="ptInSeries"/>
                                                </p:graphicEl>
                                              </p:spTgt>
                                            </p:tgtEl>
                                            <p:attrNameLst>
                                              <p:attrName>ppt_y</p:attrName>
                                            </p:attrNameLst>
                                          </p:cBhvr>
                                          <p:tavLst>
                                            <p:tav tm="0">
                                              <p:val>
                                                <p:strVal val="1+#ppt_h/2"/>
                                              </p:val>
                                            </p:tav>
                                            <p:tav tm="100000">
                                              <p:val>
                                                <p:strVal val="#ppt_y"/>
                                              </p:val>
                                            </p:tav>
                                          </p:tavLst>
                                        </p:anim>
                                      </p:childTnLst>
                                    </p:cTn>
                                  </p:par>
                                  <p:par>
                                    <p:cTn id="74" presetID="2" presetClass="entr" presetSubtype="4" accel="60000" fill="hold" grpId="0" nodeType="withEffect">
                                      <p:stCondLst>
                                        <p:cond delay="1400"/>
                                      </p:stCondLst>
                                      <p:childTnLst>
                                        <p:set>
                                          <p:cBhvr>
                                            <p:cTn id="75" dur="1" fill="hold">
                                              <p:stCondLst>
                                                <p:cond delay="0"/>
                                              </p:stCondLst>
                                            </p:cTn>
                                            <p:tgtEl>
                                              <p:spTgt spid="2">
                                                <p:graphicEl>
                                                  <a:chart seriesIdx="1" categoryIdx="7" bldStep="ptInSeries"/>
                                                </p:graphicEl>
                                              </p:spTgt>
                                            </p:tgtEl>
                                            <p:attrNameLst>
                                              <p:attrName>style.visibility</p:attrName>
                                            </p:attrNameLst>
                                          </p:cBhvr>
                                          <p:to>
                                            <p:strVal val="visible"/>
                                          </p:to>
                                        </p:set>
                                        <p:anim calcmode="lin" valueType="num">
                                          <p:cBhvr additive="base">
                                            <p:cTn id="76" dur="500" fill="hold"/>
                                            <p:tgtEl>
                                              <p:spTgt spid="2">
                                                <p:graphicEl>
                                                  <a:chart seriesIdx="1" categoryIdx="7" bldStep="ptInSeries"/>
                                                </p:graphicEl>
                                              </p:spTgt>
                                            </p:tgtEl>
                                            <p:attrNameLst>
                                              <p:attrName>ppt_x</p:attrName>
                                            </p:attrNameLst>
                                          </p:cBhvr>
                                          <p:tavLst>
                                            <p:tav tm="0">
                                              <p:val>
                                                <p:strVal val="#ppt_x"/>
                                              </p:val>
                                            </p:tav>
                                            <p:tav tm="100000">
                                              <p:val>
                                                <p:strVal val="#ppt_x"/>
                                              </p:val>
                                            </p:tav>
                                          </p:tavLst>
                                        </p:anim>
                                        <p:anim calcmode="lin" valueType="num">
                                          <p:cBhvr additive="base">
                                            <p:cTn id="77" dur="500" fill="hold"/>
                                            <p:tgtEl>
                                              <p:spTgt spid="2">
                                                <p:graphicEl>
                                                  <a:chart seriesIdx="1" categoryIdx="7" bldStep="ptInSeries"/>
                                                </p:graphicEl>
                                              </p:spTgt>
                                            </p:tgtEl>
                                            <p:attrNameLst>
                                              <p:attrName>ppt_y</p:attrName>
                                            </p:attrNameLst>
                                          </p:cBhvr>
                                          <p:tavLst>
                                            <p:tav tm="0">
                                              <p:val>
                                                <p:strVal val="1+#ppt_h/2"/>
                                              </p:val>
                                            </p:tav>
                                            <p:tav tm="100000">
                                              <p:val>
                                                <p:strVal val="#ppt_y"/>
                                              </p:val>
                                            </p:tav>
                                          </p:tavLst>
                                        </p:anim>
                                      </p:childTnLst>
                                    </p:cTn>
                                  </p:par>
                                  <p:par>
                                    <p:cTn id="78" presetID="2" presetClass="entr" presetSubtype="4" accel="60000" fill="hold" grpId="0" nodeType="withEffect">
                                      <p:stCondLst>
                                        <p:cond delay="1600"/>
                                      </p:stCondLst>
                                      <p:childTnLst>
                                        <p:set>
                                          <p:cBhvr>
                                            <p:cTn id="79" dur="1" fill="hold">
                                              <p:stCondLst>
                                                <p:cond delay="0"/>
                                              </p:stCondLst>
                                            </p:cTn>
                                            <p:tgtEl>
                                              <p:spTgt spid="2">
                                                <p:graphicEl>
                                                  <a:chart seriesIdx="1" categoryIdx="8" bldStep="ptInSeries"/>
                                                </p:graphicEl>
                                              </p:spTgt>
                                            </p:tgtEl>
                                            <p:attrNameLst>
                                              <p:attrName>style.visibility</p:attrName>
                                            </p:attrNameLst>
                                          </p:cBhvr>
                                          <p:to>
                                            <p:strVal val="visible"/>
                                          </p:to>
                                        </p:set>
                                        <p:anim calcmode="lin" valueType="num">
                                          <p:cBhvr additive="base">
                                            <p:cTn id="80" dur="500" fill="hold"/>
                                            <p:tgtEl>
                                              <p:spTgt spid="2">
                                                <p:graphicEl>
                                                  <a:chart seriesIdx="1" categoryIdx="8" bldStep="ptInSeries"/>
                                                </p:graphicEl>
                                              </p:spTgt>
                                            </p:tgtEl>
                                            <p:attrNameLst>
                                              <p:attrName>ppt_x</p:attrName>
                                            </p:attrNameLst>
                                          </p:cBhvr>
                                          <p:tavLst>
                                            <p:tav tm="0">
                                              <p:val>
                                                <p:strVal val="#ppt_x"/>
                                              </p:val>
                                            </p:tav>
                                            <p:tav tm="100000">
                                              <p:val>
                                                <p:strVal val="#ppt_x"/>
                                              </p:val>
                                            </p:tav>
                                          </p:tavLst>
                                        </p:anim>
                                        <p:anim calcmode="lin" valueType="num">
                                          <p:cBhvr additive="base">
                                            <p:cTn id="81" dur="500" fill="hold"/>
                                            <p:tgtEl>
                                              <p:spTgt spid="2">
                                                <p:graphicEl>
                                                  <a:chart seriesIdx="1" categoryIdx="8" bldStep="ptInSeries"/>
                                                </p:graphicEl>
                                              </p:spTgt>
                                            </p:tgtEl>
                                            <p:attrNameLst>
                                              <p:attrName>ppt_y</p:attrName>
                                            </p:attrNameLst>
                                          </p:cBhvr>
                                          <p:tavLst>
                                            <p:tav tm="0">
                                              <p:val>
                                                <p:strVal val="1+#ppt_h/2"/>
                                              </p:val>
                                            </p:tav>
                                            <p:tav tm="100000">
                                              <p:val>
                                                <p:strVal val="#ppt_y"/>
                                              </p:val>
                                            </p:tav>
                                          </p:tavLst>
                                        </p:anim>
                                      </p:childTnLst>
                                    </p:cTn>
                                  </p:par>
                                  <p:par>
                                    <p:cTn id="82" presetID="2" presetClass="entr" presetSubtype="4" accel="60000" fill="hold" grpId="0" nodeType="withEffect">
                                      <p:stCondLst>
                                        <p:cond delay="1800"/>
                                      </p:stCondLst>
                                      <p:childTnLst>
                                        <p:set>
                                          <p:cBhvr>
                                            <p:cTn id="83" dur="1" fill="hold">
                                              <p:stCondLst>
                                                <p:cond delay="0"/>
                                              </p:stCondLst>
                                            </p:cTn>
                                            <p:tgtEl>
                                              <p:spTgt spid="2">
                                                <p:graphicEl>
                                                  <a:chart seriesIdx="1" categoryIdx="9" bldStep="ptInSeries"/>
                                                </p:graphicEl>
                                              </p:spTgt>
                                            </p:tgtEl>
                                            <p:attrNameLst>
                                              <p:attrName>style.visibility</p:attrName>
                                            </p:attrNameLst>
                                          </p:cBhvr>
                                          <p:to>
                                            <p:strVal val="visible"/>
                                          </p:to>
                                        </p:set>
                                        <p:anim calcmode="lin" valueType="num">
                                          <p:cBhvr additive="base">
                                            <p:cTn id="84" dur="500" fill="hold"/>
                                            <p:tgtEl>
                                              <p:spTgt spid="2">
                                                <p:graphicEl>
                                                  <a:chart seriesIdx="1" categoryIdx="9" bldStep="ptInSeries"/>
                                                </p:graphicEl>
                                              </p:spTgt>
                                            </p:tgtEl>
                                            <p:attrNameLst>
                                              <p:attrName>ppt_x</p:attrName>
                                            </p:attrNameLst>
                                          </p:cBhvr>
                                          <p:tavLst>
                                            <p:tav tm="0">
                                              <p:val>
                                                <p:strVal val="#ppt_x"/>
                                              </p:val>
                                            </p:tav>
                                            <p:tav tm="100000">
                                              <p:val>
                                                <p:strVal val="#ppt_x"/>
                                              </p:val>
                                            </p:tav>
                                          </p:tavLst>
                                        </p:anim>
                                        <p:anim calcmode="lin" valueType="num">
                                          <p:cBhvr additive="base">
                                            <p:cTn id="85" dur="500" fill="hold"/>
                                            <p:tgtEl>
                                              <p:spTgt spid="2">
                                                <p:graphicEl>
                                                  <a:chart seriesIdx="1" categoryIdx="9" bldStep="ptInSeries"/>
                                                </p:graphicEl>
                                              </p:spTgt>
                                            </p:tgtEl>
                                            <p:attrNameLst>
                                              <p:attrName>ppt_y</p:attrName>
                                            </p:attrNameLst>
                                          </p:cBhvr>
                                          <p:tavLst>
                                            <p:tav tm="0">
                                              <p:val>
                                                <p:strVal val="1+#ppt_h/2"/>
                                              </p:val>
                                            </p:tav>
                                            <p:tav tm="100000">
                                              <p:val>
                                                <p:strVal val="#ppt_y"/>
                                              </p:val>
                                            </p:tav>
                                          </p:tavLst>
                                        </p:anim>
                                      </p:childTnLst>
                                    </p:cTn>
                                  </p:par>
                                  <p:par>
                                    <p:cTn id="86" presetID="2" presetClass="entr" presetSubtype="4" accel="60000" fill="hold" grpId="0" nodeType="withEffect">
                                      <p:stCondLst>
                                        <p:cond delay="2000"/>
                                      </p:stCondLst>
                                      <p:childTnLst>
                                        <p:set>
                                          <p:cBhvr>
                                            <p:cTn id="87" dur="1" fill="hold">
                                              <p:stCondLst>
                                                <p:cond delay="0"/>
                                              </p:stCondLst>
                                            </p:cTn>
                                            <p:tgtEl>
                                              <p:spTgt spid="2">
                                                <p:graphicEl>
                                                  <a:chart seriesIdx="1" categoryIdx="10" bldStep="ptInSeries"/>
                                                </p:graphicEl>
                                              </p:spTgt>
                                            </p:tgtEl>
                                            <p:attrNameLst>
                                              <p:attrName>style.visibility</p:attrName>
                                            </p:attrNameLst>
                                          </p:cBhvr>
                                          <p:to>
                                            <p:strVal val="visible"/>
                                          </p:to>
                                        </p:set>
                                        <p:anim calcmode="lin" valueType="num">
                                          <p:cBhvr additive="base">
                                            <p:cTn id="88" dur="500" fill="hold"/>
                                            <p:tgtEl>
                                              <p:spTgt spid="2">
                                                <p:graphicEl>
                                                  <a:chart seriesIdx="1" categoryIdx="10" bldStep="ptInSeries"/>
                                                </p:graphicEl>
                                              </p:spTgt>
                                            </p:tgtEl>
                                            <p:attrNameLst>
                                              <p:attrName>ppt_x</p:attrName>
                                            </p:attrNameLst>
                                          </p:cBhvr>
                                          <p:tavLst>
                                            <p:tav tm="0">
                                              <p:val>
                                                <p:strVal val="#ppt_x"/>
                                              </p:val>
                                            </p:tav>
                                            <p:tav tm="100000">
                                              <p:val>
                                                <p:strVal val="#ppt_x"/>
                                              </p:val>
                                            </p:tav>
                                          </p:tavLst>
                                        </p:anim>
                                        <p:anim calcmode="lin" valueType="num">
                                          <p:cBhvr additive="base">
                                            <p:cTn id="89" dur="500" fill="hold"/>
                                            <p:tgtEl>
                                              <p:spTgt spid="2">
                                                <p:graphicEl>
                                                  <a:chart seriesIdx="1" categoryIdx="10" bldStep="ptInSeries"/>
                                                </p:graphicEl>
                                              </p:spTgt>
                                            </p:tgtEl>
                                            <p:attrNameLst>
                                              <p:attrName>ppt_y</p:attrName>
                                            </p:attrNameLst>
                                          </p:cBhvr>
                                          <p:tavLst>
                                            <p:tav tm="0">
                                              <p:val>
                                                <p:strVal val="1+#ppt_h/2"/>
                                              </p:val>
                                            </p:tav>
                                            <p:tav tm="100000">
                                              <p:val>
                                                <p:strVal val="#ppt_y"/>
                                              </p:val>
                                            </p:tav>
                                          </p:tavLst>
                                        </p:anim>
                                      </p:childTnLst>
                                    </p:cTn>
                                  </p:par>
                                  <p:par>
                                    <p:cTn id="90" presetID="2" presetClass="entr" presetSubtype="4" accel="60000" fill="hold" grpId="0" nodeType="withEffect">
                                      <p:stCondLst>
                                        <p:cond delay="2300"/>
                                      </p:stCondLst>
                                      <p:childTnLst>
                                        <p:set>
                                          <p:cBhvr>
                                            <p:cTn id="91" dur="1" fill="hold">
                                              <p:stCondLst>
                                                <p:cond delay="0"/>
                                              </p:stCondLst>
                                            </p:cTn>
                                            <p:tgtEl>
                                              <p:spTgt spid="2">
                                                <p:graphicEl>
                                                  <a:chart seriesIdx="1" categoryIdx="11" bldStep="ptInSeries"/>
                                                </p:graphicEl>
                                              </p:spTgt>
                                            </p:tgtEl>
                                            <p:attrNameLst>
                                              <p:attrName>style.visibility</p:attrName>
                                            </p:attrNameLst>
                                          </p:cBhvr>
                                          <p:to>
                                            <p:strVal val="visible"/>
                                          </p:to>
                                        </p:set>
                                        <p:anim calcmode="lin" valueType="num">
                                          <p:cBhvr additive="base">
                                            <p:cTn id="92" dur="500" fill="hold"/>
                                            <p:tgtEl>
                                              <p:spTgt spid="2">
                                                <p:graphicEl>
                                                  <a:chart seriesIdx="1" categoryIdx="11" bldStep="ptInSeries"/>
                                                </p:graphicEl>
                                              </p:spTgt>
                                            </p:tgtEl>
                                            <p:attrNameLst>
                                              <p:attrName>ppt_x</p:attrName>
                                            </p:attrNameLst>
                                          </p:cBhvr>
                                          <p:tavLst>
                                            <p:tav tm="0">
                                              <p:val>
                                                <p:strVal val="#ppt_x"/>
                                              </p:val>
                                            </p:tav>
                                            <p:tav tm="100000">
                                              <p:val>
                                                <p:strVal val="#ppt_x"/>
                                              </p:val>
                                            </p:tav>
                                          </p:tavLst>
                                        </p:anim>
                                        <p:anim calcmode="lin" valueType="num">
                                          <p:cBhvr additive="base">
                                            <p:cTn id="93" dur="500" fill="hold"/>
                                            <p:tgtEl>
                                              <p:spTgt spid="2">
                                                <p:graphicEl>
                                                  <a:chart seriesIdx="1" categoryIdx="11" bldStep="ptInSeries"/>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seriesEl"/>
            </p:bldSub>
          </p:bldGraphic>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65"/>
          <p:cNvSpPr/>
          <p:nvPr/>
        </p:nvSpPr>
        <p:spPr>
          <a:xfrm rot="2700000">
            <a:off x="2123739" y="2586121"/>
            <a:ext cx="4925149" cy="3441854"/>
          </a:xfrm>
          <a:prstGeom prst="roundRect">
            <a:avLst>
              <a:gd name="adj" fmla="val 47945"/>
            </a:avLst>
          </a:prstGeom>
          <a:gradFill>
            <a:gsLst>
              <a:gs pos="0">
                <a:schemeClr val="tx1">
                  <a:lumMod val="65000"/>
                  <a:lumOff val="35000"/>
                  <a:alpha val="60000"/>
                </a:schemeClr>
              </a:gs>
              <a:gs pos="100000">
                <a:srgbClr val="F6F7F9">
                  <a:alpha val="0"/>
                </a:srgbClr>
              </a:gs>
            </a:gsLst>
            <a:lin ang="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图表 2"/>
          <p:cNvGraphicFramePr/>
          <p:nvPr/>
        </p:nvGraphicFramePr>
        <p:xfrm>
          <a:off x="1394206" y="1521945"/>
          <a:ext cx="4991100" cy="4150783"/>
        </p:xfrm>
        <a:graphic>
          <a:graphicData uri="http://schemas.openxmlformats.org/drawingml/2006/chart">
            <c:chart xmlns:c="http://schemas.openxmlformats.org/drawingml/2006/chart" xmlns:r="http://schemas.openxmlformats.org/officeDocument/2006/relationships" r:id="rId1"/>
          </a:graphicData>
        </a:graphic>
      </p:graphicFrame>
      <p:sp>
        <p:nvSpPr>
          <p:cNvPr id="4" name="圆角矩形 65"/>
          <p:cNvSpPr/>
          <p:nvPr/>
        </p:nvSpPr>
        <p:spPr>
          <a:xfrm rot="2700000">
            <a:off x="2427836" y="3118343"/>
            <a:ext cx="4427737" cy="2401837"/>
          </a:xfrm>
          <a:prstGeom prst="roundRect">
            <a:avLst>
              <a:gd name="adj" fmla="val 50000"/>
            </a:avLst>
          </a:prstGeom>
          <a:gradFill>
            <a:gsLst>
              <a:gs pos="0">
                <a:schemeClr val="tx1">
                  <a:lumMod val="75000"/>
                  <a:lumOff val="25000"/>
                  <a:alpha val="60000"/>
                </a:schemeClr>
              </a:gs>
              <a:gs pos="100000">
                <a:srgbClr val="F6F7F9">
                  <a:alpha val="0"/>
                </a:srgbClr>
              </a:gs>
            </a:gsLst>
            <a:lin ang="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2733889" y="2414014"/>
            <a:ext cx="2311735" cy="2311739"/>
            <a:chOff x="5242560" y="2423159"/>
            <a:chExt cx="2133600" cy="2133601"/>
          </a:xfrm>
        </p:grpSpPr>
        <p:sp>
          <p:nvSpPr>
            <p:cNvPr id="6" name="椭圆 5"/>
            <p:cNvSpPr/>
            <p:nvPr/>
          </p:nvSpPr>
          <p:spPr>
            <a:xfrm>
              <a:off x="5242560" y="2423160"/>
              <a:ext cx="2133600" cy="2133600"/>
            </a:xfrm>
            <a:prstGeom prst="ellipse">
              <a:avLst/>
            </a:prstGeom>
            <a:gradFill flip="none" rotWithShape="1">
              <a:gsLst>
                <a:gs pos="0">
                  <a:srgbClr val="F7F7F7"/>
                </a:gs>
                <a:gs pos="100000">
                  <a:schemeClr val="bg1">
                    <a:lumMod val="85000"/>
                  </a:schemeClr>
                </a:gs>
              </a:gsLst>
              <a:lin ang="2700000" scaled="1"/>
              <a:tileRect/>
            </a:gradFill>
            <a:ln>
              <a:noFill/>
            </a:ln>
            <a:effectLst>
              <a:outerShdw blurRad="1778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椭圆 6"/>
            <p:cNvSpPr/>
            <p:nvPr/>
          </p:nvSpPr>
          <p:spPr>
            <a:xfrm>
              <a:off x="5242560" y="2423159"/>
              <a:ext cx="2133600" cy="2133600"/>
            </a:xfrm>
            <a:prstGeom prst="ellipse">
              <a:avLst/>
            </a:prstGeom>
            <a:gradFill flip="none" rotWithShape="1">
              <a:gsLst>
                <a:gs pos="0">
                  <a:schemeClr val="bg1"/>
                </a:gs>
                <a:gs pos="64000">
                  <a:srgbClr val="F7F7F7"/>
                </a:gs>
                <a:gs pos="100000">
                  <a:srgbClr val="DCDCDC"/>
                </a:gs>
              </a:gsLst>
              <a:lin ang="2700000" scaled="1"/>
              <a:tileRect/>
            </a:gradFill>
            <a:ln>
              <a:noFill/>
            </a:ln>
            <a:effectLst>
              <a:innerShdw blurRad="635000" dist="165100" dir="27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8" name="组合 7"/>
          <p:cNvGrpSpPr/>
          <p:nvPr/>
        </p:nvGrpSpPr>
        <p:grpSpPr>
          <a:xfrm>
            <a:off x="6686514" y="2796092"/>
            <a:ext cx="3369260" cy="1738306"/>
            <a:chOff x="7410450" y="2547147"/>
            <a:chExt cx="3369260" cy="1738306"/>
          </a:xfrm>
        </p:grpSpPr>
        <p:cxnSp>
          <p:nvCxnSpPr>
            <p:cNvPr id="9" name="直接连接符 8"/>
            <p:cNvCxnSpPr/>
            <p:nvPr/>
          </p:nvCxnSpPr>
          <p:spPr>
            <a:xfrm>
              <a:off x="7410450" y="2612374"/>
              <a:ext cx="0" cy="1595152"/>
            </a:xfrm>
            <a:prstGeom prst="line">
              <a:avLst/>
            </a:prstGeom>
            <a:ln w="158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7524750" y="2547147"/>
              <a:ext cx="3254960" cy="1738306"/>
              <a:chOff x="2123200" y="2513687"/>
              <a:chExt cx="3254960" cy="1738306"/>
            </a:xfrm>
          </p:grpSpPr>
          <p:sp>
            <p:nvSpPr>
              <p:cNvPr id="11" name="矩形 10"/>
              <p:cNvSpPr/>
              <p:nvPr/>
            </p:nvSpPr>
            <p:spPr>
              <a:xfrm>
                <a:off x="2123505" y="3051664"/>
                <a:ext cx="3254655" cy="1200329"/>
              </a:xfrm>
              <a:prstGeom prst="rect">
                <a:avLst/>
              </a:prstGeom>
            </p:spPr>
            <p:txBody>
              <a:bodyPr wrap="square">
                <a:spAutoFit/>
              </a:bodyPr>
              <a:lstStyle/>
              <a:p>
                <a:pPr algn="just">
                  <a:lnSpc>
                    <a:spcPct val="120000"/>
                  </a:lnSpc>
                </a:pPr>
                <a:r>
                  <a:rPr lang="en-US" altLang="zh-CN" sz="1200" dirty="0">
                    <a:solidFill>
                      <a:schemeClr val="bg1">
                        <a:lumMod val="50000"/>
                        <a:alpha val="75000"/>
                      </a:schemeClr>
                    </a:solidFill>
                    <a:latin typeface="ITC Avant Garde Std Bk" panose="020B0502020202020204" pitchFamily="34" charset="0"/>
                    <a:ea typeface="宋体" panose="02010600030101010101" pitchFamily="2" charset="-122"/>
                  </a:rPr>
                  <a:t>A certain amount of care or pain or trouble is necessary for every man at all times. A ship without a ballast is unstable and will not go straight. A certain amount of care or pain or.</a:t>
                </a:r>
                <a:endParaRPr lang="zh-CN" altLang="en-US" sz="1200" dirty="0">
                  <a:solidFill>
                    <a:schemeClr val="bg1">
                      <a:lumMod val="50000"/>
                      <a:alpha val="75000"/>
                    </a:schemeClr>
                  </a:solidFill>
                  <a:latin typeface="ITC Avant Garde Std Bk" panose="020B0502020202020204" pitchFamily="34" charset="0"/>
                </a:endParaRPr>
              </a:p>
            </p:txBody>
          </p:sp>
          <p:sp>
            <p:nvSpPr>
              <p:cNvPr id="12" name="文本框 11"/>
              <p:cNvSpPr txBox="1"/>
              <p:nvPr/>
            </p:nvSpPr>
            <p:spPr>
              <a:xfrm>
                <a:off x="2123200" y="2513687"/>
                <a:ext cx="3254960" cy="535531"/>
              </a:xfrm>
              <a:prstGeom prst="rect">
                <a:avLst/>
              </a:prstGeom>
            </p:spPr>
            <p:txBody>
              <a:bodyPr wrap="square">
                <a:spAutoFit/>
              </a:bodyPr>
              <a:lstStyle>
                <a:defPPr>
                  <a:defRPr lang="zh-CN"/>
                </a:defPPr>
                <a:lvl1pPr algn="just">
                  <a:lnSpc>
                    <a:spcPct val="120000"/>
                  </a:lnSpc>
                  <a:defRPr sz="1200">
                    <a:solidFill>
                      <a:schemeClr val="bg1">
                        <a:lumMod val="50000"/>
                        <a:alpha val="75000"/>
                      </a:schemeClr>
                    </a:solidFill>
                    <a:latin typeface="ITC Avant Garde Std Bk" panose="020B0502020202020204" pitchFamily="34" charset="0"/>
                    <a:ea typeface="宋体" panose="02010600030101010101" pitchFamily="2" charset="-122"/>
                  </a:defRPr>
                </a:lvl1pPr>
              </a:lstStyle>
              <a:p>
                <a:r>
                  <a:rPr lang="zh-CN" altLang="en-US" sz="2400" dirty="0">
                    <a:latin typeface="方正正黑简体" panose="02000000000000000000" pitchFamily="2" charset="-122"/>
                    <a:ea typeface="方正正黑简体" panose="02000000000000000000" pitchFamily="2" charset="-122"/>
                  </a:rPr>
                  <a:t>在此添加标题</a:t>
                </a:r>
                <a:endParaRPr lang="zh-CN" altLang="en-US" sz="2400" dirty="0">
                  <a:latin typeface="方正正黑简体" panose="02000000000000000000" pitchFamily="2" charset="-122"/>
                  <a:ea typeface="方正正黑简体" panose="02000000000000000000" pitchFamily="2" charset="-122"/>
                </a:endParaRPr>
              </a:p>
            </p:txBody>
          </p:sp>
          <p:cxnSp>
            <p:nvCxnSpPr>
              <p:cNvPr id="13" name="直接连接符 12"/>
              <p:cNvCxnSpPr/>
              <p:nvPr/>
            </p:nvCxnSpPr>
            <p:spPr>
              <a:xfrm>
                <a:off x="2210460" y="3015047"/>
                <a:ext cx="3098461"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4" name="组合 13"/>
          <p:cNvGrpSpPr/>
          <p:nvPr/>
        </p:nvGrpSpPr>
        <p:grpSpPr>
          <a:xfrm>
            <a:off x="3609935" y="2989444"/>
            <a:ext cx="485029" cy="402655"/>
            <a:chOff x="3132963" y="3140191"/>
            <a:chExt cx="645573" cy="535933"/>
          </a:xfrm>
          <a:solidFill>
            <a:schemeClr val="bg1">
              <a:lumMod val="50000"/>
            </a:schemeClr>
          </a:solidFill>
        </p:grpSpPr>
        <p:sp>
          <p:nvSpPr>
            <p:cNvPr id="15" name="Freeform 226"/>
            <p:cNvSpPr/>
            <p:nvPr/>
          </p:nvSpPr>
          <p:spPr bwMode="auto">
            <a:xfrm>
              <a:off x="3421629" y="3217854"/>
              <a:ext cx="356907" cy="392027"/>
            </a:xfrm>
            <a:custGeom>
              <a:avLst/>
              <a:gdLst>
                <a:gd name="T0" fmla="*/ 0 w 529"/>
                <a:gd name="T1" fmla="*/ 0 h 581"/>
                <a:gd name="T2" fmla="*/ 2 w 529"/>
                <a:gd name="T3" fmla="*/ 11 h 581"/>
                <a:gd name="T4" fmla="*/ 25 w 529"/>
                <a:gd name="T5" fmla="*/ 56 h 581"/>
                <a:gd name="T6" fmla="*/ 473 w 529"/>
                <a:gd name="T7" fmla="*/ 56 h 581"/>
                <a:gd name="T8" fmla="*/ 473 w 529"/>
                <a:gd name="T9" fmla="*/ 525 h 581"/>
                <a:gd name="T10" fmla="*/ 127 w 529"/>
                <a:gd name="T11" fmla="*/ 525 h 581"/>
                <a:gd name="T12" fmla="*/ 127 w 529"/>
                <a:gd name="T13" fmla="*/ 581 h 581"/>
                <a:gd name="T14" fmla="*/ 529 w 529"/>
                <a:gd name="T15" fmla="*/ 581 h 581"/>
                <a:gd name="T16" fmla="*/ 529 w 529"/>
                <a:gd name="T17" fmla="*/ 0 h 581"/>
                <a:gd name="T18" fmla="*/ 0 w 529"/>
                <a:gd name="T1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9" h="581">
                  <a:moveTo>
                    <a:pt x="0" y="0"/>
                  </a:moveTo>
                  <a:cubicBezTo>
                    <a:pt x="1" y="4"/>
                    <a:pt x="2" y="7"/>
                    <a:pt x="2" y="11"/>
                  </a:cubicBezTo>
                  <a:cubicBezTo>
                    <a:pt x="14" y="22"/>
                    <a:pt x="22" y="38"/>
                    <a:pt x="25" y="56"/>
                  </a:cubicBezTo>
                  <a:cubicBezTo>
                    <a:pt x="473" y="56"/>
                    <a:pt x="473" y="56"/>
                    <a:pt x="473" y="56"/>
                  </a:cubicBezTo>
                  <a:cubicBezTo>
                    <a:pt x="473" y="525"/>
                    <a:pt x="473" y="525"/>
                    <a:pt x="473" y="525"/>
                  </a:cubicBezTo>
                  <a:cubicBezTo>
                    <a:pt x="127" y="525"/>
                    <a:pt x="127" y="525"/>
                    <a:pt x="127" y="525"/>
                  </a:cubicBezTo>
                  <a:cubicBezTo>
                    <a:pt x="127" y="581"/>
                    <a:pt x="127" y="581"/>
                    <a:pt x="127" y="581"/>
                  </a:cubicBezTo>
                  <a:cubicBezTo>
                    <a:pt x="529" y="581"/>
                    <a:pt x="529" y="581"/>
                    <a:pt x="529" y="581"/>
                  </a:cubicBezTo>
                  <a:cubicBezTo>
                    <a:pt x="529" y="0"/>
                    <a:pt x="529" y="0"/>
                    <a:pt x="529"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6" name="Freeform 227"/>
            <p:cNvSpPr/>
            <p:nvPr/>
          </p:nvSpPr>
          <p:spPr bwMode="auto">
            <a:xfrm>
              <a:off x="3198348" y="3140191"/>
              <a:ext cx="224709" cy="247551"/>
            </a:xfrm>
            <a:custGeom>
              <a:avLst/>
              <a:gdLst>
                <a:gd name="T0" fmla="*/ 45 w 333"/>
                <a:gd name="T1" fmla="*/ 243 h 367"/>
                <a:gd name="T2" fmla="*/ 170 w 333"/>
                <a:gd name="T3" fmla="*/ 367 h 367"/>
                <a:gd name="T4" fmla="*/ 289 w 333"/>
                <a:gd name="T5" fmla="*/ 243 h 367"/>
                <a:gd name="T6" fmla="*/ 326 w 333"/>
                <a:gd name="T7" fmla="*/ 203 h 367"/>
                <a:gd name="T8" fmla="*/ 306 w 333"/>
                <a:gd name="T9" fmla="*/ 142 h 367"/>
                <a:gd name="T10" fmla="*/ 166 w 333"/>
                <a:gd name="T11" fmla="*/ 0 h 367"/>
                <a:gd name="T12" fmla="*/ 26 w 333"/>
                <a:gd name="T13" fmla="*/ 142 h 367"/>
                <a:gd name="T14" fmla="*/ 7 w 333"/>
                <a:gd name="T15" fmla="*/ 203 h 367"/>
                <a:gd name="T16" fmla="*/ 45 w 333"/>
                <a:gd name="T17" fmla="*/ 2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67">
                  <a:moveTo>
                    <a:pt x="45" y="243"/>
                  </a:moveTo>
                  <a:cubicBezTo>
                    <a:pt x="71" y="308"/>
                    <a:pt x="118" y="367"/>
                    <a:pt x="170" y="367"/>
                  </a:cubicBezTo>
                  <a:cubicBezTo>
                    <a:pt x="222" y="367"/>
                    <a:pt x="266" y="308"/>
                    <a:pt x="289" y="243"/>
                  </a:cubicBezTo>
                  <a:cubicBezTo>
                    <a:pt x="305" y="242"/>
                    <a:pt x="320" y="226"/>
                    <a:pt x="326" y="203"/>
                  </a:cubicBezTo>
                  <a:cubicBezTo>
                    <a:pt x="333" y="176"/>
                    <a:pt x="324" y="149"/>
                    <a:pt x="306" y="142"/>
                  </a:cubicBezTo>
                  <a:cubicBezTo>
                    <a:pt x="302" y="63"/>
                    <a:pt x="241" y="0"/>
                    <a:pt x="166" y="0"/>
                  </a:cubicBezTo>
                  <a:cubicBezTo>
                    <a:pt x="92" y="0"/>
                    <a:pt x="31" y="63"/>
                    <a:pt x="26" y="142"/>
                  </a:cubicBezTo>
                  <a:cubicBezTo>
                    <a:pt x="9" y="149"/>
                    <a:pt x="0" y="176"/>
                    <a:pt x="7" y="203"/>
                  </a:cubicBezTo>
                  <a:cubicBezTo>
                    <a:pt x="13" y="227"/>
                    <a:pt x="29" y="243"/>
                    <a:pt x="45" y="2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7" name="Freeform 228"/>
            <p:cNvSpPr/>
            <p:nvPr/>
          </p:nvSpPr>
          <p:spPr bwMode="auto">
            <a:xfrm>
              <a:off x="3481875" y="3306367"/>
              <a:ext cx="233275" cy="180738"/>
            </a:xfrm>
            <a:custGeom>
              <a:avLst/>
              <a:gdLst>
                <a:gd name="T0" fmla="*/ 41 w 346"/>
                <a:gd name="T1" fmla="*/ 111 h 268"/>
                <a:gd name="T2" fmla="*/ 0 w 346"/>
                <a:gd name="T3" fmla="*/ 151 h 268"/>
                <a:gd name="T4" fmla="*/ 90 w 346"/>
                <a:gd name="T5" fmla="*/ 268 h 268"/>
                <a:gd name="T6" fmla="*/ 254 w 346"/>
                <a:gd name="T7" fmla="*/ 125 h 268"/>
                <a:gd name="T8" fmla="*/ 284 w 346"/>
                <a:gd name="T9" fmla="*/ 158 h 268"/>
                <a:gd name="T10" fmla="*/ 346 w 346"/>
                <a:gd name="T11" fmla="*/ 0 h 268"/>
                <a:gd name="T12" fmla="*/ 184 w 346"/>
                <a:gd name="T13" fmla="*/ 50 h 268"/>
                <a:gd name="T14" fmla="*/ 218 w 346"/>
                <a:gd name="T15" fmla="*/ 87 h 268"/>
                <a:gd name="T16" fmla="*/ 99 w 346"/>
                <a:gd name="T17" fmla="*/ 190 h 268"/>
                <a:gd name="T18" fmla="*/ 41 w 346"/>
                <a:gd name="T19" fmla="*/ 11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268">
                  <a:moveTo>
                    <a:pt x="41" y="111"/>
                  </a:moveTo>
                  <a:cubicBezTo>
                    <a:pt x="0" y="151"/>
                    <a:pt x="0" y="151"/>
                    <a:pt x="0" y="151"/>
                  </a:cubicBezTo>
                  <a:cubicBezTo>
                    <a:pt x="12" y="165"/>
                    <a:pt x="90" y="268"/>
                    <a:pt x="90" y="268"/>
                  </a:cubicBezTo>
                  <a:cubicBezTo>
                    <a:pt x="254" y="125"/>
                    <a:pt x="254" y="125"/>
                    <a:pt x="254" y="125"/>
                  </a:cubicBezTo>
                  <a:cubicBezTo>
                    <a:pt x="284" y="158"/>
                    <a:pt x="284" y="158"/>
                    <a:pt x="284" y="158"/>
                  </a:cubicBezTo>
                  <a:cubicBezTo>
                    <a:pt x="346" y="0"/>
                    <a:pt x="346" y="0"/>
                    <a:pt x="346" y="0"/>
                  </a:cubicBezTo>
                  <a:cubicBezTo>
                    <a:pt x="184" y="50"/>
                    <a:pt x="184" y="50"/>
                    <a:pt x="184" y="50"/>
                  </a:cubicBezTo>
                  <a:cubicBezTo>
                    <a:pt x="218" y="87"/>
                    <a:pt x="218" y="87"/>
                    <a:pt x="218" y="87"/>
                  </a:cubicBezTo>
                  <a:cubicBezTo>
                    <a:pt x="99" y="190"/>
                    <a:pt x="99" y="190"/>
                    <a:pt x="99" y="190"/>
                  </a:cubicBezTo>
                  <a:lnTo>
                    <a:pt x="41" y="1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8" name="Freeform 229"/>
            <p:cNvSpPr/>
            <p:nvPr/>
          </p:nvSpPr>
          <p:spPr bwMode="auto">
            <a:xfrm>
              <a:off x="3132963" y="3377178"/>
              <a:ext cx="355480" cy="298946"/>
            </a:xfrm>
            <a:custGeom>
              <a:avLst/>
              <a:gdLst>
                <a:gd name="T0" fmla="*/ 407 w 527"/>
                <a:gd name="T1" fmla="*/ 0 h 443"/>
                <a:gd name="T2" fmla="*/ 294 w 527"/>
                <a:gd name="T3" fmla="*/ 190 h 443"/>
                <a:gd name="T4" fmla="*/ 280 w 527"/>
                <a:gd name="T5" fmla="*/ 105 h 443"/>
                <a:gd name="T6" fmla="*/ 295 w 527"/>
                <a:gd name="T7" fmla="*/ 77 h 443"/>
                <a:gd name="T8" fmla="*/ 263 w 527"/>
                <a:gd name="T9" fmla="*/ 44 h 443"/>
                <a:gd name="T10" fmla="*/ 230 w 527"/>
                <a:gd name="T11" fmla="*/ 77 h 443"/>
                <a:gd name="T12" fmla="*/ 246 w 527"/>
                <a:gd name="T13" fmla="*/ 105 h 443"/>
                <a:gd name="T14" fmla="*/ 232 w 527"/>
                <a:gd name="T15" fmla="*/ 189 h 443"/>
                <a:gd name="T16" fmla="*/ 120 w 527"/>
                <a:gd name="T17" fmla="*/ 0 h 443"/>
                <a:gd name="T18" fmla="*/ 2 w 527"/>
                <a:gd name="T19" fmla="*/ 125 h 443"/>
                <a:gd name="T20" fmla="*/ 0 w 527"/>
                <a:gd name="T21" fmla="*/ 125 h 443"/>
                <a:gd name="T22" fmla="*/ 0 w 527"/>
                <a:gd name="T23" fmla="*/ 402 h 443"/>
                <a:gd name="T24" fmla="*/ 1 w 527"/>
                <a:gd name="T25" fmla="*/ 402 h 443"/>
                <a:gd name="T26" fmla="*/ 263 w 527"/>
                <a:gd name="T27" fmla="*/ 443 h 443"/>
                <a:gd name="T28" fmla="*/ 526 w 527"/>
                <a:gd name="T29" fmla="*/ 402 h 443"/>
                <a:gd name="T30" fmla="*/ 527 w 527"/>
                <a:gd name="T31" fmla="*/ 402 h 443"/>
                <a:gd name="T32" fmla="*/ 527 w 527"/>
                <a:gd name="T33" fmla="*/ 125 h 443"/>
                <a:gd name="T34" fmla="*/ 525 w 527"/>
                <a:gd name="T35" fmla="*/ 125 h 443"/>
                <a:gd name="T36" fmla="*/ 407 w 527"/>
                <a:gd name="T3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7" h="443">
                  <a:moveTo>
                    <a:pt x="407" y="0"/>
                  </a:moveTo>
                  <a:cubicBezTo>
                    <a:pt x="294" y="190"/>
                    <a:pt x="294" y="190"/>
                    <a:pt x="294" y="190"/>
                  </a:cubicBezTo>
                  <a:cubicBezTo>
                    <a:pt x="280" y="105"/>
                    <a:pt x="280" y="105"/>
                    <a:pt x="280" y="105"/>
                  </a:cubicBezTo>
                  <a:cubicBezTo>
                    <a:pt x="289" y="99"/>
                    <a:pt x="295" y="89"/>
                    <a:pt x="295" y="77"/>
                  </a:cubicBezTo>
                  <a:cubicBezTo>
                    <a:pt x="295" y="59"/>
                    <a:pt x="281" y="44"/>
                    <a:pt x="263" y="44"/>
                  </a:cubicBezTo>
                  <a:cubicBezTo>
                    <a:pt x="245" y="44"/>
                    <a:pt x="230" y="59"/>
                    <a:pt x="230" y="77"/>
                  </a:cubicBezTo>
                  <a:cubicBezTo>
                    <a:pt x="230" y="89"/>
                    <a:pt x="237" y="99"/>
                    <a:pt x="246" y="105"/>
                  </a:cubicBezTo>
                  <a:cubicBezTo>
                    <a:pt x="232" y="189"/>
                    <a:pt x="232" y="189"/>
                    <a:pt x="232" y="189"/>
                  </a:cubicBezTo>
                  <a:cubicBezTo>
                    <a:pt x="120" y="0"/>
                    <a:pt x="120" y="0"/>
                    <a:pt x="120" y="0"/>
                  </a:cubicBezTo>
                  <a:cubicBezTo>
                    <a:pt x="56" y="27"/>
                    <a:pt x="12" y="72"/>
                    <a:pt x="2" y="125"/>
                  </a:cubicBezTo>
                  <a:cubicBezTo>
                    <a:pt x="0" y="125"/>
                    <a:pt x="0" y="125"/>
                    <a:pt x="0" y="125"/>
                  </a:cubicBezTo>
                  <a:cubicBezTo>
                    <a:pt x="0" y="402"/>
                    <a:pt x="0" y="402"/>
                    <a:pt x="0" y="402"/>
                  </a:cubicBezTo>
                  <a:cubicBezTo>
                    <a:pt x="1" y="402"/>
                    <a:pt x="1" y="402"/>
                    <a:pt x="1" y="402"/>
                  </a:cubicBezTo>
                  <a:cubicBezTo>
                    <a:pt x="14" y="425"/>
                    <a:pt x="126" y="443"/>
                    <a:pt x="263" y="443"/>
                  </a:cubicBezTo>
                  <a:cubicBezTo>
                    <a:pt x="401" y="443"/>
                    <a:pt x="513" y="425"/>
                    <a:pt x="526" y="402"/>
                  </a:cubicBezTo>
                  <a:cubicBezTo>
                    <a:pt x="527" y="402"/>
                    <a:pt x="527" y="402"/>
                    <a:pt x="527" y="402"/>
                  </a:cubicBezTo>
                  <a:cubicBezTo>
                    <a:pt x="527" y="125"/>
                    <a:pt x="527" y="125"/>
                    <a:pt x="527" y="125"/>
                  </a:cubicBezTo>
                  <a:cubicBezTo>
                    <a:pt x="525" y="125"/>
                    <a:pt x="525" y="125"/>
                    <a:pt x="525" y="125"/>
                  </a:cubicBezTo>
                  <a:cubicBezTo>
                    <a:pt x="515" y="72"/>
                    <a:pt x="471" y="27"/>
                    <a:pt x="4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9" name="Freeform 230"/>
            <p:cNvSpPr/>
            <p:nvPr/>
          </p:nvSpPr>
          <p:spPr bwMode="auto">
            <a:xfrm>
              <a:off x="3598655" y="3487105"/>
              <a:ext cx="54536" cy="68241"/>
            </a:xfrm>
            <a:custGeom>
              <a:avLst/>
              <a:gdLst>
                <a:gd name="T0" fmla="*/ 0 w 81"/>
                <a:gd name="T1" fmla="*/ 0 h 101"/>
                <a:gd name="T2" fmla="*/ 0 w 81"/>
                <a:gd name="T3" fmla="*/ 55 h 101"/>
                <a:gd name="T4" fmla="*/ 40 w 81"/>
                <a:gd name="T5" fmla="*/ 101 h 101"/>
                <a:gd name="T6" fmla="*/ 81 w 81"/>
                <a:gd name="T7" fmla="*/ 56 h 101"/>
                <a:gd name="T8" fmla="*/ 81 w 81"/>
                <a:gd name="T9" fmla="*/ 0 h 101"/>
                <a:gd name="T10" fmla="*/ 59 w 81"/>
                <a:gd name="T11" fmla="*/ 0 h 101"/>
                <a:gd name="T12" fmla="*/ 59 w 81"/>
                <a:gd name="T13" fmla="*/ 57 h 101"/>
                <a:gd name="T14" fmla="*/ 40 w 81"/>
                <a:gd name="T15" fmla="*/ 83 h 101"/>
                <a:gd name="T16" fmla="*/ 22 w 81"/>
                <a:gd name="T17" fmla="*/ 57 h 101"/>
                <a:gd name="T18" fmla="*/ 22 w 81"/>
                <a:gd name="T19" fmla="*/ 0 h 101"/>
                <a:gd name="T20" fmla="*/ 0 w 81"/>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1">
                  <a:moveTo>
                    <a:pt x="0" y="0"/>
                  </a:moveTo>
                  <a:cubicBezTo>
                    <a:pt x="0" y="55"/>
                    <a:pt x="0" y="55"/>
                    <a:pt x="0" y="55"/>
                  </a:cubicBezTo>
                  <a:cubicBezTo>
                    <a:pt x="0" y="87"/>
                    <a:pt x="15" y="101"/>
                    <a:pt x="40" y="101"/>
                  </a:cubicBezTo>
                  <a:cubicBezTo>
                    <a:pt x="65" y="101"/>
                    <a:pt x="81" y="86"/>
                    <a:pt x="81" y="56"/>
                  </a:cubicBezTo>
                  <a:cubicBezTo>
                    <a:pt x="81" y="0"/>
                    <a:pt x="81" y="0"/>
                    <a:pt x="81" y="0"/>
                  </a:cubicBezTo>
                  <a:cubicBezTo>
                    <a:pt x="59" y="0"/>
                    <a:pt x="59" y="0"/>
                    <a:pt x="59" y="0"/>
                  </a:cubicBezTo>
                  <a:cubicBezTo>
                    <a:pt x="59" y="57"/>
                    <a:pt x="59" y="57"/>
                    <a:pt x="59" y="57"/>
                  </a:cubicBezTo>
                  <a:cubicBezTo>
                    <a:pt x="59" y="75"/>
                    <a:pt x="52" y="83"/>
                    <a:pt x="40" y="83"/>
                  </a:cubicBezTo>
                  <a:cubicBezTo>
                    <a:pt x="29" y="83"/>
                    <a:pt x="22" y="74"/>
                    <a:pt x="22" y="57"/>
                  </a:cubicBezTo>
                  <a:cubicBezTo>
                    <a:pt x="22" y="0"/>
                    <a:pt x="22" y="0"/>
                    <a:pt x="2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0" name="Freeform 231"/>
            <p:cNvSpPr>
              <a:spLocks noEditPoints="1"/>
            </p:cNvSpPr>
            <p:nvPr/>
          </p:nvSpPr>
          <p:spPr bwMode="auto">
            <a:xfrm>
              <a:off x="3666040" y="3486534"/>
              <a:ext cx="47968" cy="67384"/>
            </a:xfrm>
            <a:custGeom>
              <a:avLst/>
              <a:gdLst>
                <a:gd name="T0" fmla="*/ 31 w 71"/>
                <a:gd name="T1" fmla="*/ 0 h 100"/>
                <a:gd name="T2" fmla="*/ 0 w 71"/>
                <a:gd name="T3" fmla="*/ 2 h 100"/>
                <a:gd name="T4" fmla="*/ 0 w 71"/>
                <a:gd name="T5" fmla="*/ 100 h 100"/>
                <a:gd name="T6" fmla="*/ 23 w 71"/>
                <a:gd name="T7" fmla="*/ 100 h 100"/>
                <a:gd name="T8" fmla="*/ 23 w 71"/>
                <a:gd name="T9" fmla="*/ 65 h 100"/>
                <a:gd name="T10" fmla="*/ 30 w 71"/>
                <a:gd name="T11" fmla="*/ 65 h 100"/>
                <a:gd name="T12" fmla="*/ 62 w 71"/>
                <a:gd name="T13" fmla="*/ 55 h 100"/>
                <a:gd name="T14" fmla="*/ 71 w 71"/>
                <a:gd name="T15" fmla="*/ 31 h 100"/>
                <a:gd name="T16" fmla="*/ 61 w 71"/>
                <a:gd name="T17" fmla="*/ 8 h 100"/>
                <a:gd name="T18" fmla="*/ 31 w 71"/>
                <a:gd name="T19" fmla="*/ 0 h 100"/>
                <a:gd name="T20" fmla="*/ 30 w 71"/>
                <a:gd name="T21" fmla="*/ 48 h 100"/>
                <a:gd name="T22" fmla="*/ 23 w 71"/>
                <a:gd name="T23" fmla="*/ 47 h 100"/>
                <a:gd name="T24" fmla="*/ 23 w 71"/>
                <a:gd name="T25" fmla="*/ 18 h 100"/>
                <a:gd name="T26" fmla="*/ 32 w 71"/>
                <a:gd name="T27" fmla="*/ 17 h 100"/>
                <a:gd name="T28" fmla="*/ 49 w 71"/>
                <a:gd name="T29" fmla="*/ 32 h 100"/>
                <a:gd name="T30" fmla="*/ 30 w 71"/>
                <a:gd name="T31" fmla="*/ 4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0">
                  <a:moveTo>
                    <a:pt x="31" y="0"/>
                  </a:moveTo>
                  <a:cubicBezTo>
                    <a:pt x="17" y="0"/>
                    <a:pt x="7" y="1"/>
                    <a:pt x="0" y="2"/>
                  </a:cubicBezTo>
                  <a:cubicBezTo>
                    <a:pt x="0" y="100"/>
                    <a:pt x="0" y="100"/>
                    <a:pt x="0" y="100"/>
                  </a:cubicBezTo>
                  <a:cubicBezTo>
                    <a:pt x="23" y="100"/>
                    <a:pt x="23" y="100"/>
                    <a:pt x="23" y="100"/>
                  </a:cubicBezTo>
                  <a:cubicBezTo>
                    <a:pt x="23" y="65"/>
                    <a:pt x="23" y="65"/>
                    <a:pt x="23" y="65"/>
                  </a:cubicBezTo>
                  <a:cubicBezTo>
                    <a:pt x="25" y="65"/>
                    <a:pt x="27" y="65"/>
                    <a:pt x="30" y="65"/>
                  </a:cubicBezTo>
                  <a:cubicBezTo>
                    <a:pt x="43" y="65"/>
                    <a:pt x="55" y="62"/>
                    <a:pt x="62" y="55"/>
                  </a:cubicBezTo>
                  <a:cubicBezTo>
                    <a:pt x="68" y="49"/>
                    <a:pt x="71" y="41"/>
                    <a:pt x="71" y="31"/>
                  </a:cubicBezTo>
                  <a:cubicBezTo>
                    <a:pt x="71" y="22"/>
                    <a:pt x="67" y="13"/>
                    <a:pt x="61" y="8"/>
                  </a:cubicBezTo>
                  <a:cubicBezTo>
                    <a:pt x="54" y="3"/>
                    <a:pt x="44" y="0"/>
                    <a:pt x="31" y="0"/>
                  </a:cubicBezTo>
                  <a:close/>
                  <a:moveTo>
                    <a:pt x="30" y="48"/>
                  </a:moveTo>
                  <a:cubicBezTo>
                    <a:pt x="27" y="48"/>
                    <a:pt x="24" y="48"/>
                    <a:pt x="23" y="47"/>
                  </a:cubicBezTo>
                  <a:cubicBezTo>
                    <a:pt x="23" y="18"/>
                    <a:pt x="23" y="18"/>
                    <a:pt x="23" y="18"/>
                  </a:cubicBezTo>
                  <a:cubicBezTo>
                    <a:pt x="24" y="18"/>
                    <a:pt x="27" y="17"/>
                    <a:pt x="32" y="17"/>
                  </a:cubicBezTo>
                  <a:cubicBezTo>
                    <a:pt x="43" y="17"/>
                    <a:pt x="49" y="23"/>
                    <a:pt x="49" y="32"/>
                  </a:cubicBezTo>
                  <a:cubicBezTo>
                    <a:pt x="49" y="42"/>
                    <a:pt x="42" y="48"/>
                    <a:pt x="3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grpSp>
      <p:sp>
        <p:nvSpPr>
          <p:cNvPr id="21" name="文本框 20"/>
          <p:cNvSpPr txBox="1"/>
          <p:nvPr/>
        </p:nvSpPr>
        <p:spPr>
          <a:xfrm>
            <a:off x="2894189" y="3482839"/>
            <a:ext cx="2021075" cy="535531"/>
          </a:xfrm>
          <a:prstGeom prst="rect">
            <a:avLst/>
          </a:prstGeom>
        </p:spPr>
        <p:txBody>
          <a:bodyPr wrap="square">
            <a:spAutoFit/>
          </a:bodyPr>
          <a:lstStyle>
            <a:defPPr>
              <a:defRPr lang="zh-CN"/>
            </a:defPPr>
            <a:lvl1pPr algn="just">
              <a:lnSpc>
                <a:spcPct val="120000"/>
              </a:lnSpc>
              <a:defRPr sz="1200">
                <a:solidFill>
                  <a:schemeClr val="bg1">
                    <a:lumMod val="50000"/>
                    <a:alpha val="75000"/>
                  </a:schemeClr>
                </a:solidFill>
                <a:latin typeface="ITC Avant Garde Std Bk" panose="020B0502020202020204" pitchFamily="34" charset="0"/>
                <a:ea typeface="宋体" panose="02010600030101010101" pitchFamily="2" charset="-122"/>
              </a:defRPr>
            </a:lvl1pPr>
          </a:lstStyle>
          <a:p>
            <a:pPr algn="ctr"/>
            <a:r>
              <a:rPr lang="zh-CN" altLang="en-US" sz="2400" dirty="0">
                <a:solidFill>
                  <a:schemeClr val="tx1">
                    <a:lumMod val="65000"/>
                    <a:lumOff val="35000"/>
                    <a:alpha val="75000"/>
                  </a:schemeClr>
                </a:solidFill>
                <a:latin typeface="方正正黑简体" panose="02000000000000000000" pitchFamily="2" charset="-122"/>
                <a:ea typeface="方正正黑简体" panose="02000000000000000000" pitchFamily="2" charset="-122"/>
              </a:rPr>
              <a:t>四大项目</a:t>
            </a:r>
            <a:endParaRPr lang="zh-CN" altLang="en-US" sz="2400" dirty="0">
              <a:solidFill>
                <a:schemeClr val="tx1">
                  <a:lumMod val="65000"/>
                  <a:lumOff val="35000"/>
                  <a:alpha val="75000"/>
                </a:schemeClr>
              </a:solidFill>
              <a:latin typeface="方正正黑简体" panose="02000000000000000000" pitchFamily="2" charset="-122"/>
              <a:ea typeface="方正正黑简体" panose="02000000000000000000" pitchFamily="2" charset="-122"/>
            </a:endParaRPr>
          </a:p>
        </p:txBody>
      </p:sp>
      <p:cxnSp>
        <p:nvCxnSpPr>
          <p:cNvPr id="22" name="直接连接符 21"/>
          <p:cNvCxnSpPr/>
          <p:nvPr/>
        </p:nvCxnSpPr>
        <p:spPr>
          <a:xfrm>
            <a:off x="3291840" y="3955496"/>
            <a:ext cx="1219200"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738797" y="509012"/>
            <a:ext cx="3615112" cy="824230"/>
            <a:chOff x="3968406" y="503039"/>
            <a:chExt cx="3040101" cy="824230"/>
          </a:xfrm>
        </p:grpSpPr>
        <p:sp>
          <p:nvSpPr>
            <p:cNvPr id="24" name="矩形 23"/>
            <p:cNvSpPr/>
            <p:nvPr/>
          </p:nvSpPr>
          <p:spPr>
            <a:xfrm>
              <a:off x="3968406" y="503039"/>
              <a:ext cx="3040101" cy="584775"/>
            </a:xfrm>
            <a:prstGeom prst="rect">
              <a:avLst/>
            </a:prstGeom>
            <a:noFill/>
          </p:spPr>
          <p:txBody>
            <a:bodyPr wrap="square" rtlCol="0">
              <a:spAutoFit/>
            </a:bodyPr>
            <a:lstStyle/>
            <a:p>
              <a:pPr algn="dist"/>
              <a:r>
                <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rPr>
                <a:t>在此添加标题</a:t>
              </a:r>
              <a:endPar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endParaRPr>
            </a:p>
          </p:txBody>
        </p:sp>
        <p:sp>
          <p:nvSpPr>
            <p:cNvPr id="25" name="文本框 24"/>
            <p:cNvSpPr txBox="1"/>
            <p:nvPr/>
          </p:nvSpPr>
          <p:spPr>
            <a:xfrm>
              <a:off x="3968406" y="988715"/>
              <a:ext cx="2556219" cy="338554"/>
            </a:xfrm>
            <a:prstGeom prst="rect">
              <a:avLst/>
            </a:prstGeom>
            <a:noFill/>
          </p:spPr>
          <p:txBody>
            <a:bodyPr wrap="square" rtlCol="0">
              <a:spAutoFit/>
            </a:bodyPr>
            <a:lstStyle/>
            <a:p>
              <a:pPr algn="dist"/>
              <a:r>
                <a:rPr lang="en-US" altLang="zh-CN" sz="1600" dirty="0">
                  <a:solidFill>
                    <a:schemeClr val="accent3"/>
                  </a:solidFill>
                  <a:latin typeface="ITC Avant Garde Std Bk" panose="020B0502020202020204" pitchFamily="34" charset="0"/>
                </a:rPr>
                <a:t>Add the title here</a:t>
              </a:r>
              <a:endParaRPr lang="en-US" altLang="zh-CN" sz="1600" dirty="0">
                <a:solidFill>
                  <a:schemeClr val="accent3"/>
                </a:solidFill>
                <a:latin typeface="ITC Avant Garde Std Bk" panose="020B0502020202020204" pitchFamily="34" charset="0"/>
              </a:endParaRPr>
            </a:p>
          </p:txBody>
        </p:sp>
      </p:grpSp>
    </p:spTree>
  </p:cSld>
  <p:clrMapOvr>
    <a:masterClrMapping/>
  </p:clrMapOvr>
  <p:transition spd="med">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par>
                                    <p:cTn id="18" presetID="2" presetClass="entr" presetSubtype="4" accel="60000" fill="hold" grpId="0" nodeType="withEffect" p14:presetBounceEnd="40000">
                                      <p:stCondLst>
                                        <p:cond delay="0"/>
                                      </p:stCondLst>
                                      <p:iterate type="lt">
                                        <p:tmPct val="10000"/>
                                      </p:iterate>
                                      <p:childTnLst>
                                        <p:set>
                                          <p:cBhvr>
                                            <p:cTn id="19" dur="1" fill="hold">
                                              <p:stCondLst>
                                                <p:cond delay="0"/>
                                              </p:stCondLst>
                                            </p:cTn>
                                            <p:tgtEl>
                                              <p:spTgt spid="21"/>
                                            </p:tgtEl>
                                            <p:attrNameLst>
                                              <p:attrName>style.visibility</p:attrName>
                                            </p:attrNameLst>
                                          </p:cBhvr>
                                          <p:to>
                                            <p:strVal val="visible"/>
                                          </p:to>
                                        </p:set>
                                        <p:anim calcmode="lin" valueType="num" p14:bounceEnd="40000">
                                          <p:cBhvr additive="base">
                                            <p:cTn id="20" dur="50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649"/>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par>
                              <p:cTn id="26" fill="hold">
                                <p:stCondLst>
                                  <p:cond delay="2149"/>
                                </p:stCondLst>
                                <p:childTnLst>
                                  <p:par>
                                    <p:cTn id="27" presetID="2" presetClass="entr" presetSubtype="4" accel="60000" fill="hold" grpId="0" nodeType="afterEffect" p14:presetBounceEnd="40000">
                                      <p:stCondLst>
                                        <p:cond delay="0"/>
                                      </p:stCondLst>
                                      <p:childTnLst>
                                        <p:set>
                                          <p:cBhvr>
                                            <p:cTn id="28" dur="1" fill="hold">
                                              <p:stCondLst>
                                                <p:cond delay="0"/>
                                              </p:stCondLst>
                                            </p:cTn>
                                            <p:tgtEl>
                                              <p:spTgt spid="3">
                                                <p:graphicEl>
                                                  <a:chart seriesIdx="-4" categoryIdx="0" bldStep="category"/>
                                                </p:graphicEl>
                                              </p:spTgt>
                                            </p:tgtEl>
                                            <p:attrNameLst>
                                              <p:attrName>style.visibility</p:attrName>
                                            </p:attrNameLst>
                                          </p:cBhvr>
                                          <p:to>
                                            <p:strVal val="visible"/>
                                          </p:to>
                                        </p:set>
                                        <p:anim calcmode="lin" valueType="num" p14:bounceEnd="40000">
                                          <p:cBhvr additive="base">
                                            <p:cTn id="29" dur="500" fill="hold"/>
                                            <p:tgtEl>
                                              <p:spTgt spid="3">
                                                <p:graphicEl>
                                                  <a:chart seriesIdx="-4" categoryIdx="0" bldStep="category"/>
                                                </p:graphicEl>
                                              </p:spTgt>
                                            </p:tgtEl>
                                            <p:attrNameLst>
                                              <p:attrName>ppt_x</p:attrName>
                                            </p:attrNameLst>
                                          </p:cBhvr>
                                          <p:tavLst>
                                            <p:tav tm="0">
                                              <p:val>
                                                <p:strVal val="#ppt_x"/>
                                              </p:val>
                                            </p:tav>
                                            <p:tav tm="100000">
                                              <p:val>
                                                <p:strVal val="#ppt_x"/>
                                              </p:val>
                                            </p:tav>
                                          </p:tavLst>
                                        </p:anim>
                                        <p:anim calcmode="lin" valueType="num" p14:bounceEnd="40000">
                                          <p:cBhvr additive="base">
                                            <p:cTn id="30" dur="500" fill="hold"/>
                                            <p:tgtEl>
                                              <p:spTgt spid="3">
                                                <p:graphicEl>
                                                  <a:chart seriesIdx="-4" categoryIdx="0" bldStep="category"/>
                                                </p:graphicEl>
                                              </p:spTgt>
                                            </p:tgtEl>
                                            <p:attrNameLst>
                                              <p:attrName>ppt_y</p:attrName>
                                            </p:attrNameLst>
                                          </p:cBhvr>
                                          <p:tavLst>
                                            <p:tav tm="0">
                                              <p:val>
                                                <p:strVal val="1+#ppt_h/2"/>
                                              </p:val>
                                            </p:tav>
                                            <p:tav tm="100000">
                                              <p:val>
                                                <p:strVal val="#ppt_y"/>
                                              </p:val>
                                            </p:tav>
                                          </p:tavLst>
                                        </p:anim>
                                      </p:childTnLst>
                                    </p:cTn>
                                  </p:par>
                                  <p:par>
                                    <p:cTn id="31" presetID="2" presetClass="entr" presetSubtype="4" accel="60000" fill="hold" grpId="0" nodeType="withEffect" p14:presetBounceEnd="40000">
                                      <p:stCondLst>
                                        <p:cond delay="200"/>
                                      </p:stCondLst>
                                      <p:childTnLst>
                                        <p:set>
                                          <p:cBhvr>
                                            <p:cTn id="32" dur="1" fill="hold">
                                              <p:stCondLst>
                                                <p:cond delay="0"/>
                                              </p:stCondLst>
                                            </p:cTn>
                                            <p:tgtEl>
                                              <p:spTgt spid="3">
                                                <p:graphicEl>
                                                  <a:chart seriesIdx="-4" categoryIdx="1" bldStep="category"/>
                                                </p:graphicEl>
                                              </p:spTgt>
                                            </p:tgtEl>
                                            <p:attrNameLst>
                                              <p:attrName>style.visibility</p:attrName>
                                            </p:attrNameLst>
                                          </p:cBhvr>
                                          <p:to>
                                            <p:strVal val="visible"/>
                                          </p:to>
                                        </p:set>
                                        <p:anim calcmode="lin" valueType="num" p14:bounceEnd="40000">
                                          <p:cBhvr additive="base">
                                            <p:cTn id="33" dur="500" fill="hold"/>
                                            <p:tgtEl>
                                              <p:spTgt spid="3">
                                                <p:graphicEl>
                                                  <a:chart seriesIdx="-4" categoryIdx="1" bldStep="category"/>
                                                </p:graphicEl>
                                              </p:spTgt>
                                            </p:tgtEl>
                                            <p:attrNameLst>
                                              <p:attrName>ppt_x</p:attrName>
                                            </p:attrNameLst>
                                          </p:cBhvr>
                                          <p:tavLst>
                                            <p:tav tm="0">
                                              <p:val>
                                                <p:strVal val="#ppt_x"/>
                                              </p:val>
                                            </p:tav>
                                            <p:tav tm="100000">
                                              <p:val>
                                                <p:strVal val="#ppt_x"/>
                                              </p:val>
                                            </p:tav>
                                          </p:tavLst>
                                        </p:anim>
                                        <p:anim calcmode="lin" valueType="num" p14:bounceEnd="40000">
                                          <p:cBhvr additive="base">
                                            <p:cTn id="34" dur="500" fill="hold"/>
                                            <p:tgtEl>
                                              <p:spTgt spid="3">
                                                <p:graphicEl>
                                                  <a:chart seriesIdx="-4" categoryIdx="1" bldStep="category"/>
                                                </p:graphicEl>
                                              </p:spTgt>
                                            </p:tgtEl>
                                            <p:attrNameLst>
                                              <p:attrName>ppt_y</p:attrName>
                                            </p:attrNameLst>
                                          </p:cBhvr>
                                          <p:tavLst>
                                            <p:tav tm="0">
                                              <p:val>
                                                <p:strVal val="1+#ppt_h/2"/>
                                              </p:val>
                                            </p:tav>
                                            <p:tav tm="100000">
                                              <p:val>
                                                <p:strVal val="#ppt_y"/>
                                              </p:val>
                                            </p:tav>
                                          </p:tavLst>
                                        </p:anim>
                                      </p:childTnLst>
                                    </p:cTn>
                                  </p:par>
                                  <p:par>
                                    <p:cTn id="35" presetID="2" presetClass="entr" presetSubtype="4" accel="60000" fill="hold" grpId="0" nodeType="withEffect" p14:presetBounceEnd="40000">
                                      <p:stCondLst>
                                        <p:cond delay="400"/>
                                      </p:stCondLst>
                                      <p:childTnLst>
                                        <p:set>
                                          <p:cBhvr>
                                            <p:cTn id="36" dur="1" fill="hold">
                                              <p:stCondLst>
                                                <p:cond delay="0"/>
                                              </p:stCondLst>
                                            </p:cTn>
                                            <p:tgtEl>
                                              <p:spTgt spid="3">
                                                <p:graphicEl>
                                                  <a:chart seriesIdx="-4" categoryIdx="2" bldStep="category"/>
                                                </p:graphicEl>
                                              </p:spTgt>
                                            </p:tgtEl>
                                            <p:attrNameLst>
                                              <p:attrName>style.visibility</p:attrName>
                                            </p:attrNameLst>
                                          </p:cBhvr>
                                          <p:to>
                                            <p:strVal val="visible"/>
                                          </p:to>
                                        </p:set>
                                        <p:anim calcmode="lin" valueType="num" p14:bounceEnd="40000">
                                          <p:cBhvr additive="base">
                                            <p:cTn id="37" dur="500" fill="hold"/>
                                            <p:tgtEl>
                                              <p:spTgt spid="3">
                                                <p:graphicEl>
                                                  <a:chart seriesIdx="-4" categoryIdx="2" bldStep="category"/>
                                                </p:graphicEl>
                                              </p:spTgt>
                                            </p:tgtEl>
                                            <p:attrNameLst>
                                              <p:attrName>ppt_x</p:attrName>
                                            </p:attrNameLst>
                                          </p:cBhvr>
                                          <p:tavLst>
                                            <p:tav tm="0">
                                              <p:val>
                                                <p:strVal val="#ppt_x"/>
                                              </p:val>
                                            </p:tav>
                                            <p:tav tm="100000">
                                              <p:val>
                                                <p:strVal val="#ppt_x"/>
                                              </p:val>
                                            </p:tav>
                                          </p:tavLst>
                                        </p:anim>
                                        <p:anim calcmode="lin" valueType="num" p14:bounceEnd="40000">
                                          <p:cBhvr additive="base">
                                            <p:cTn id="38" dur="500" fill="hold"/>
                                            <p:tgtEl>
                                              <p:spTgt spid="3">
                                                <p:graphicEl>
                                                  <a:chart seriesIdx="-4" categoryIdx="2" bldStep="category"/>
                                                </p:graphicEl>
                                              </p:spTgt>
                                            </p:tgtEl>
                                            <p:attrNameLst>
                                              <p:attrName>ppt_y</p:attrName>
                                            </p:attrNameLst>
                                          </p:cBhvr>
                                          <p:tavLst>
                                            <p:tav tm="0">
                                              <p:val>
                                                <p:strVal val="1+#ppt_h/2"/>
                                              </p:val>
                                            </p:tav>
                                            <p:tav tm="100000">
                                              <p:val>
                                                <p:strVal val="#ppt_y"/>
                                              </p:val>
                                            </p:tav>
                                          </p:tavLst>
                                        </p:anim>
                                      </p:childTnLst>
                                    </p:cTn>
                                  </p:par>
                                  <p:par>
                                    <p:cTn id="39" presetID="2" presetClass="entr" presetSubtype="4" accel="60000" fill="hold" grpId="0" nodeType="withEffect" p14:presetBounceEnd="40000">
                                      <p:stCondLst>
                                        <p:cond delay="650"/>
                                      </p:stCondLst>
                                      <p:childTnLst>
                                        <p:set>
                                          <p:cBhvr>
                                            <p:cTn id="40" dur="1" fill="hold">
                                              <p:stCondLst>
                                                <p:cond delay="0"/>
                                              </p:stCondLst>
                                            </p:cTn>
                                            <p:tgtEl>
                                              <p:spTgt spid="3">
                                                <p:graphicEl>
                                                  <a:chart seriesIdx="-4" categoryIdx="3" bldStep="category"/>
                                                </p:graphicEl>
                                              </p:spTgt>
                                            </p:tgtEl>
                                            <p:attrNameLst>
                                              <p:attrName>style.visibility</p:attrName>
                                            </p:attrNameLst>
                                          </p:cBhvr>
                                          <p:to>
                                            <p:strVal val="visible"/>
                                          </p:to>
                                        </p:set>
                                        <p:anim calcmode="lin" valueType="num" p14:bounceEnd="40000">
                                          <p:cBhvr additive="base">
                                            <p:cTn id="41" dur="500" fill="hold"/>
                                            <p:tgtEl>
                                              <p:spTgt spid="3">
                                                <p:graphicEl>
                                                  <a:chart seriesIdx="-4" categoryIdx="3" bldStep="category"/>
                                                </p:graphicEl>
                                              </p:spTgt>
                                            </p:tgtEl>
                                            <p:attrNameLst>
                                              <p:attrName>ppt_x</p:attrName>
                                            </p:attrNameLst>
                                          </p:cBhvr>
                                          <p:tavLst>
                                            <p:tav tm="0">
                                              <p:val>
                                                <p:strVal val="#ppt_x"/>
                                              </p:val>
                                            </p:tav>
                                            <p:tav tm="100000">
                                              <p:val>
                                                <p:strVal val="#ppt_x"/>
                                              </p:val>
                                            </p:tav>
                                          </p:tavLst>
                                        </p:anim>
                                        <p:anim calcmode="lin" valueType="num" p14:bounceEnd="40000">
                                          <p:cBhvr additive="base">
                                            <p:cTn id="42" dur="500" fill="hold"/>
                                            <p:tgtEl>
                                              <p:spTgt spid="3">
                                                <p:graphicEl>
                                                  <a:chart seriesIdx="-4" categoryIdx="3" bldStep="category"/>
                                                </p:graphicEl>
                                              </p:spTgt>
                                            </p:tgtEl>
                                            <p:attrNameLst>
                                              <p:attrName>ppt_y</p:attrName>
                                            </p:attrNameLst>
                                          </p:cBhvr>
                                          <p:tavLst>
                                            <p:tav tm="0">
                                              <p:val>
                                                <p:strVal val="1+#ppt_h/2"/>
                                              </p:val>
                                            </p:tav>
                                            <p:tav tm="100000">
                                              <p:val>
                                                <p:strVal val="#ppt_y"/>
                                              </p:val>
                                            </p:tav>
                                          </p:tavLst>
                                        </p:anim>
                                      </p:childTnLst>
                                    </p:cTn>
                                  </p:par>
                                </p:childTnLst>
                              </p:cTn>
                            </p:par>
                            <p:par>
                              <p:cTn id="43" fill="hold">
                                <p:stCondLst>
                                  <p:cond delay="2649"/>
                                </p:stCondLst>
                                <p:childTnLst>
                                  <p:par>
                                    <p:cTn id="44" presetID="22" presetClass="entr" presetSubtype="8"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childTnLst>
                              </p:cTn>
                            </p:par>
                            <p:par>
                              <p:cTn id="47" fill="hold">
                                <p:stCondLst>
                                  <p:cond delay="3149"/>
                                </p:stCondLst>
                                <p:childTnLst>
                                  <p:par>
                                    <p:cTn id="48" presetID="2" presetClass="entr" presetSubtype="8" fill="hold" nodeType="afterEffect">
                                      <p:stCondLst>
                                        <p:cond delay="15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0-#ppt_w/2"/>
                                              </p:val>
                                            </p:tav>
                                            <p:tav tm="100000">
                                              <p:val>
                                                <p:strVal val="#ppt_x"/>
                                              </p:val>
                                            </p:tav>
                                          </p:tavLst>
                                        </p:anim>
                                        <p:anim calcmode="lin" valueType="num">
                                          <p:cBhvr additive="base">
                                            <p:cTn id="5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Sub>
              <a:bldChart bld="category"/>
            </p:bldSub>
          </p:bldGraphic>
          <p:bldP spid="4" grpId="0" animBg="1"/>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par>
                                    <p:cTn id="18" presetID="2" presetClass="entr" presetSubtype="4" accel="60000" fill="hold" grpId="0" nodeType="withEffect">
                                      <p:stCondLst>
                                        <p:cond delay="0"/>
                                      </p:stCondLst>
                                      <p:iterate type="lt">
                                        <p:tmPct val="10000"/>
                                      </p:iterate>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649"/>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par>
                              <p:cTn id="26" fill="hold">
                                <p:stCondLst>
                                  <p:cond delay="2149"/>
                                </p:stCondLst>
                                <p:childTnLst>
                                  <p:par>
                                    <p:cTn id="27" presetID="2" presetClass="entr" presetSubtype="4" accel="60000" fill="hold" grpId="0" nodeType="afterEffect">
                                      <p:stCondLst>
                                        <p:cond delay="0"/>
                                      </p:stCondLst>
                                      <p:childTnLst>
                                        <p:set>
                                          <p:cBhvr>
                                            <p:cTn id="28" dur="1" fill="hold">
                                              <p:stCondLst>
                                                <p:cond delay="0"/>
                                              </p:stCondLst>
                                            </p:cTn>
                                            <p:tgtEl>
                                              <p:spTgt spid="3">
                                                <p:graphicEl>
                                                  <a:chart seriesIdx="-4" categoryIdx="0" bldStep="category"/>
                                                </p:graphicEl>
                                              </p:spTgt>
                                            </p:tgtEl>
                                            <p:attrNameLst>
                                              <p:attrName>style.visibility</p:attrName>
                                            </p:attrNameLst>
                                          </p:cBhvr>
                                          <p:to>
                                            <p:strVal val="visible"/>
                                          </p:to>
                                        </p:set>
                                        <p:anim calcmode="lin" valueType="num">
                                          <p:cBhvr additive="base">
                                            <p:cTn id="29" dur="500" fill="hold"/>
                                            <p:tgtEl>
                                              <p:spTgt spid="3">
                                                <p:graphicEl>
                                                  <a:chart seriesIdx="-4" categoryIdx="0" bldStep="category"/>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graphicEl>
                                                  <a:chart seriesIdx="-4" categoryIdx="0" bldStep="category"/>
                                                </p:graphicEl>
                                              </p:spTgt>
                                            </p:tgtEl>
                                            <p:attrNameLst>
                                              <p:attrName>ppt_y</p:attrName>
                                            </p:attrNameLst>
                                          </p:cBhvr>
                                          <p:tavLst>
                                            <p:tav tm="0">
                                              <p:val>
                                                <p:strVal val="1+#ppt_h/2"/>
                                              </p:val>
                                            </p:tav>
                                            <p:tav tm="100000">
                                              <p:val>
                                                <p:strVal val="#ppt_y"/>
                                              </p:val>
                                            </p:tav>
                                          </p:tavLst>
                                        </p:anim>
                                      </p:childTnLst>
                                    </p:cTn>
                                  </p:par>
                                  <p:par>
                                    <p:cTn id="31" presetID="2" presetClass="entr" presetSubtype="4" accel="60000" fill="hold" grpId="0" nodeType="withEffect">
                                      <p:stCondLst>
                                        <p:cond delay="200"/>
                                      </p:stCondLst>
                                      <p:childTnLst>
                                        <p:set>
                                          <p:cBhvr>
                                            <p:cTn id="32" dur="1" fill="hold">
                                              <p:stCondLst>
                                                <p:cond delay="0"/>
                                              </p:stCondLst>
                                            </p:cTn>
                                            <p:tgtEl>
                                              <p:spTgt spid="3">
                                                <p:graphicEl>
                                                  <a:chart seriesIdx="-4" categoryIdx="1" bldStep="category"/>
                                                </p:graphicEl>
                                              </p:spTgt>
                                            </p:tgtEl>
                                            <p:attrNameLst>
                                              <p:attrName>style.visibility</p:attrName>
                                            </p:attrNameLst>
                                          </p:cBhvr>
                                          <p:to>
                                            <p:strVal val="visible"/>
                                          </p:to>
                                        </p:set>
                                        <p:anim calcmode="lin" valueType="num">
                                          <p:cBhvr additive="base">
                                            <p:cTn id="33" dur="500" fill="hold"/>
                                            <p:tgtEl>
                                              <p:spTgt spid="3">
                                                <p:graphicEl>
                                                  <a:chart seriesIdx="-4" categoryIdx="1" bldStep="category"/>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graphicEl>
                                                  <a:chart seriesIdx="-4" categoryIdx="1" bldStep="category"/>
                                                </p:graphicEl>
                                              </p:spTgt>
                                            </p:tgtEl>
                                            <p:attrNameLst>
                                              <p:attrName>ppt_y</p:attrName>
                                            </p:attrNameLst>
                                          </p:cBhvr>
                                          <p:tavLst>
                                            <p:tav tm="0">
                                              <p:val>
                                                <p:strVal val="1+#ppt_h/2"/>
                                              </p:val>
                                            </p:tav>
                                            <p:tav tm="100000">
                                              <p:val>
                                                <p:strVal val="#ppt_y"/>
                                              </p:val>
                                            </p:tav>
                                          </p:tavLst>
                                        </p:anim>
                                      </p:childTnLst>
                                    </p:cTn>
                                  </p:par>
                                  <p:par>
                                    <p:cTn id="35" presetID="2" presetClass="entr" presetSubtype="4" accel="60000" fill="hold" grpId="0" nodeType="withEffect">
                                      <p:stCondLst>
                                        <p:cond delay="400"/>
                                      </p:stCondLst>
                                      <p:childTnLst>
                                        <p:set>
                                          <p:cBhvr>
                                            <p:cTn id="36" dur="1" fill="hold">
                                              <p:stCondLst>
                                                <p:cond delay="0"/>
                                              </p:stCondLst>
                                            </p:cTn>
                                            <p:tgtEl>
                                              <p:spTgt spid="3">
                                                <p:graphicEl>
                                                  <a:chart seriesIdx="-4" categoryIdx="2" bldStep="category"/>
                                                </p:graphicEl>
                                              </p:spTgt>
                                            </p:tgtEl>
                                            <p:attrNameLst>
                                              <p:attrName>style.visibility</p:attrName>
                                            </p:attrNameLst>
                                          </p:cBhvr>
                                          <p:to>
                                            <p:strVal val="visible"/>
                                          </p:to>
                                        </p:set>
                                        <p:anim calcmode="lin" valueType="num">
                                          <p:cBhvr additive="base">
                                            <p:cTn id="37" dur="500" fill="hold"/>
                                            <p:tgtEl>
                                              <p:spTgt spid="3">
                                                <p:graphicEl>
                                                  <a:chart seriesIdx="-4" categoryIdx="2" bldStep="category"/>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graphicEl>
                                                  <a:chart seriesIdx="-4" categoryIdx="2" bldStep="category"/>
                                                </p:graphicEl>
                                              </p:spTgt>
                                            </p:tgtEl>
                                            <p:attrNameLst>
                                              <p:attrName>ppt_y</p:attrName>
                                            </p:attrNameLst>
                                          </p:cBhvr>
                                          <p:tavLst>
                                            <p:tav tm="0">
                                              <p:val>
                                                <p:strVal val="1+#ppt_h/2"/>
                                              </p:val>
                                            </p:tav>
                                            <p:tav tm="100000">
                                              <p:val>
                                                <p:strVal val="#ppt_y"/>
                                              </p:val>
                                            </p:tav>
                                          </p:tavLst>
                                        </p:anim>
                                      </p:childTnLst>
                                    </p:cTn>
                                  </p:par>
                                  <p:par>
                                    <p:cTn id="39" presetID="2" presetClass="entr" presetSubtype="4" accel="60000" fill="hold" grpId="0" nodeType="withEffect">
                                      <p:stCondLst>
                                        <p:cond delay="650"/>
                                      </p:stCondLst>
                                      <p:childTnLst>
                                        <p:set>
                                          <p:cBhvr>
                                            <p:cTn id="40" dur="1" fill="hold">
                                              <p:stCondLst>
                                                <p:cond delay="0"/>
                                              </p:stCondLst>
                                            </p:cTn>
                                            <p:tgtEl>
                                              <p:spTgt spid="3">
                                                <p:graphicEl>
                                                  <a:chart seriesIdx="-4" categoryIdx="3" bldStep="category"/>
                                                </p:graphicEl>
                                              </p:spTgt>
                                            </p:tgtEl>
                                            <p:attrNameLst>
                                              <p:attrName>style.visibility</p:attrName>
                                            </p:attrNameLst>
                                          </p:cBhvr>
                                          <p:to>
                                            <p:strVal val="visible"/>
                                          </p:to>
                                        </p:set>
                                        <p:anim calcmode="lin" valueType="num">
                                          <p:cBhvr additive="base">
                                            <p:cTn id="41" dur="500" fill="hold"/>
                                            <p:tgtEl>
                                              <p:spTgt spid="3">
                                                <p:graphicEl>
                                                  <a:chart seriesIdx="-4" categoryIdx="3" bldStep="category"/>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graphicEl>
                                                  <a:chart seriesIdx="-4" categoryIdx="3" bldStep="category"/>
                                                </p:graphicEl>
                                              </p:spTgt>
                                            </p:tgtEl>
                                            <p:attrNameLst>
                                              <p:attrName>ppt_y</p:attrName>
                                            </p:attrNameLst>
                                          </p:cBhvr>
                                          <p:tavLst>
                                            <p:tav tm="0">
                                              <p:val>
                                                <p:strVal val="1+#ppt_h/2"/>
                                              </p:val>
                                            </p:tav>
                                            <p:tav tm="100000">
                                              <p:val>
                                                <p:strVal val="#ppt_y"/>
                                              </p:val>
                                            </p:tav>
                                          </p:tavLst>
                                        </p:anim>
                                      </p:childTnLst>
                                    </p:cTn>
                                  </p:par>
                                </p:childTnLst>
                              </p:cTn>
                            </p:par>
                            <p:par>
                              <p:cTn id="43" fill="hold">
                                <p:stCondLst>
                                  <p:cond delay="2649"/>
                                </p:stCondLst>
                                <p:childTnLst>
                                  <p:par>
                                    <p:cTn id="44" presetID="22" presetClass="entr" presetSubtype="8"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childTnLst>
                              </p:cTn>
                            </p:par>
                            <p:par>
                              <p:cTn id="47" fill="hold">
                                <p:stCondLst>
                                  <p:cond delay="3149"/>
                                </p:stCondLst>
                                <p:childTnLst>
                                  <p:par>
                                    <p:cTn id="48" presetID="2" presetClass="entr" presetSubtype="8" fill="hold" nodeType="afterEffect">
                                      <p:stCondLst>
                                        <p:cond delay="15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0-#ppt_w/2"/>
                                              </p:val>
                                            </p:tav>
                                            <p:tav tm="100000">
                                              <p:val>
                                                <p:strVal val="#ppt_x"/>
                                              </p:val>
                                            </p:tav>
                                          </p:tavLst>
                                        </p:anim>
                                        <p:anim calcmode="lin" valueType="num">
                                          <p:cBhvr additive="base">
                                            <p:cTn id="5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Sub>
              <a:bldChart bld="category"/>
            </p:bldSub>
          </p:bldGraphic>
          <p:bldP spid="4" grpId="0" animBg="1"/>
          <p:bldP spid="21"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71304" y="5416890"/>
            <a:ext cx="6375864" cy="544303"/>
            <a:chOff x="2971304" y="5416890"/>
            <a:chExt cx="6375864" cy="544303"/>
          </a:xfrm>
        </p:grpSpPr>
        <p:sp>
          <p:nvSpPr>
            <p:cNvPr id="7" name="圆角矩形 6"/>
            <p:cNvSpPr/>
            <p:nvPr/>
          </p:nvSpPr>
          <p:spPr>
            <a:xfrm>
              <a:off x="2971304" y="5514548"/>
              <a:ext cx="6375864" cy="348989"/>
            </a:xfrm>
            <a:prstGeom prst="roundRect">
              <a:avLst>
                <a:gd name="adj" fmla="val 50000"/>
              </a:avLst>
            </a:prstGeom>
            <a:gradFill>
              <a:gsLst>
                <a:gs pos="89000">
                  <a:schemeClr val="accent4"/>
                </a:gs>
                <a:gs pos="91000">
                  <a:srgbClr val="EEEEEE"/>
                </a:gs>
              </a:gsLst>
              <a:lin ang="0" scaled="0"/>
            </a:gradFill>
            <a:ln w="19050">
              <a:gradFill>
                <a:gsLst>
                  <a:gs pos="0">
                    <a:srgbClr val="E0E0E0"/>
                  </a:gs>
                  <a:gs pos="100000">
                    <a:schemeClr val="bg1"/>
                  </a:gs>
                </a:gsLst>
                <a:lin ang="5400000" scaled="1"/>
              </a:gradFill>
            </a:ln>
            <a:effectLst>
              <a:innerShdw blurRad="76200" dist="381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72" name="组合 71"/>
            <p:cNvGrpSpPr/>
            <p:nvPr/>
          </p:nvGrpSpPr>
          <p:grpSpPr>
            <a:xfrm>
              <a:off x="8460474" y="5416890"/>
              <a:ext cx="544303" cy="544303"/>
              <a:chOff x="8239679" y="3325726"/>
              <a:chExt cx="985896" cy="985896"/>
            </a:xfrm>
          </p:grpSpPr>
          <p:sp>
            <p:nvSpPr>
              <p:cNvPr id="73" name="椭圆 72"/>
              <p:cNvSpPr/>
              <p:nvPr/>
            </p:nvSpPr>
            <p:spPr>
              <a:xfrm>
                <a:off x="8239679" y="3325726"/>
                <a:ext cx="985896" cy="985896"/>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4" name="Freeform 40"/>
              <p:cNvSpPr/>
              <p:nvPr/>
            </p:nvSpPr>
            <p:spPr bwMode="auto">
              <a:xfrm>
                <a:off x="8539580" y="3648353"/>
                <a:ext cx="397869" cy="360233"/>
              </a:xfrm>
              <a:custGeom>
                <a:avLst/>
                <a:gdLst>
                  <a:gd name="T0" fmla="*/ 161 w 188"/>
                  <a:gd name="T1" fmla="*/ 58 h 170"/>
                  <a:gd name="T2" fmla="*/ 147 w 188"/>
                  <a:gd name="T3" fmla="*/ 51 h 170"/>
                  <a:gd name="T4" fmla="*/ 142 w 188"/>
                  <a:gd name="T5" fmla="*/ 54 h 170"/>
                  <a:gd name="T6" fmla="*/ 149 w 188"/>
                  <a:gd name="T7" fmla="*/ 85 h 170"/>
                  <a:gd name="T8" fmla="*/ 85 w 188"/>
                  <a:gd name="T9" fmla="*/ 149 h 170"/>
                  <a:gd name="T10" fmla="*/ 21 w 188"/>
                  <a:gd name="T11" fmla="*/ 85 h 170"/>
                  <a:gd name="T12" fmla="*/ 85 w 188"/>
                  <a:gd name="T13" fmla="*/ 21 h 170"/>
                  <a:gd name="T14" fmla="*/ 135 w 188"/>
                  <a:gd name="T15" fmla="*/ 45 h 170"/>
                  <a:gd name="T16" fmla="*/ 125 w 188"/>
                  <a:gd name="T17" fmla="*/ 51 h 170"/>
                  <a:gd name="T18" fmla="*/ 85 w 188"/>
                  <a:gd name="T19" fmla="*/ 33 h 170"/>
                  <a:gd name="T20" fmla="*/ 33 w 188"/>
                  <a:gd name="T21" fmla="*/ 85 h 170"/>
                  <a:gd name="T22" fmla="*/ 85 w 188"/>
                  <a:gd name="T23" fmla="*/ 137 h 170"/>
                  <a:gd name="T24" fmla="*/ 138 w 188"/>
                  <a:gd name="T25" fmla="*/ 85 h 170"/>
                  <a:gd name="T26" fmla="*/ 132 w 188"/>
                  <a:gd name="T27" fmla="*/ 61 h 170"/>
                  <a:gd name="T28" fmla="*/ 115 w 188"/>
                  <a:gd name="T29" fmla="*/ 72 h 170"/>
                  <a:gd name="T30" fmla="*/ 118 w 188"/>
                  <a:gd name="T31" fmla="*/ 85 h 170"/>
                  <a:gd name="T32" fmla="*/ 85 w 188"/>
                  <a:gd name="T33" fmla="*/ 118 h 170"/>
                  <a:gd name="T34" fmla="*/ 53 w 188"/>
                  <a:gd name="T35" fmla="*/ 85 h 170"/>
                  <a:gd name="T36" fmla="*/ 85 w 188"/>
                  <a:gd name="T37" fmla="*/ 52 h 170"/>
                  <a:gd name="T38" fmla="*/ 109 w 188"/>
                  <a:gd name="T39" fmla="*/ 62 h 170"/>
                  <a:gd name="T40" fmla="*/ 97 w 188"/>
                  <a:gd name="T41" fmla="*/ 70 h 170"/>
                  <a:gd name="T42" fmla="*/ 85 w 188"/>
                  <a:gd name="T43" fmla="*/ 65 h 170"/>
                  <a:gd name="T44" fmla="*/ 65 w 188"/>
                  <a:gd name="T45" fmla="*/ 85 h 170"/>
                  <a:gd name="T46" fmla="*/ 85 w 188"/>
                  <a:gd name="T47" fmla="*/ 105 h 170"/>
                  <a:gd name="T48" fmla="*/ 105 w 188"/>
                  <a:gd name="T49" fmla="*/ 85 h 170"/>
                  <a:gd name="T50" fmla="*/ 104 w 188"/>
                  <a:gd name="T51" fmla="*/ 79 h 170"/>
                  <a:gd name="T52" fmla="*/ 88 w 188"/>
                  <a:gd name="T53" fmla="*/ 89 h 170"/>
                  <a:gd name="T54" fmla="*/ 86 w 188"/>
                  <a:gd name="T55" fmla="*/ 86 h 170"/>
                  <a:gd name="T56" fmla="*/ 148 w 188"/>
                  <a:gd name="T57" fmla="*/ 45 h 170"/>
                  <a:gd name="T58" fmla="*/ 163 w 188"/>
                  <a:gd name="T59" fmla="*/ 52 h 170"/>
                  <a:gd name="T60" fmla="*/ 188 w 188"/>
                  <a:gd name="T61" fmla="*/ 36 h 170"/>
                  <a:gd name="T62" fmla="*/ 173 w 188"/>
                  <a:gd name="T63" fmla="*/ 29 h 170"/>
                  <a:gd name="T64" fmla="*/ 177 w 188"/>
                  <a:gd name="T65" fmla="*/ 26 h 170"/>
                  <a:gd name="T66" fmla="*/ 173 w 188"/>
                  <a:gd name="T67" fmla="*/ 20 h 170"/>
                  <a:gd name="T68" fmla="*/ 169 w 188"/>
                  <a:gd name="T69" fmla="*/ 23 h 170"/>
                  <a:gd name="T70" fmla="*/ 169 w 188"/>
                  <a:gd name="T71" fmla="*/ 6 h 170"/>
                  <a:gd name="T72" fmla="*/ 144 w 188"/>
                  <a:gd name="T73" fmla="*/ 22 h 170"/>
                  <a:gd name="T74" fmla="*/ 144 w 188"/>
                  <a:gd name="T75" fmla="*/ 39 h 170"/>
                  <a:gd name="T76" fmla="*/ 139 w 188"/>
                  <a:gd name="T77" fmla="*/ 42 h 170"/>
                  <a:gd name="T78" fmla="*/ 139 w 188"/>
                  <a:gd name="T79" fmla="*/ 24 h 170"/>
                  <a:gd name="T80" fmla="*/ 141 w 188"/>
                  <a:gd name="T81" fmla="*/ 22 h 170"/>
                  <a:gd name="T82" fmla="*/ 85 w 188"/>
                  <a:gd name="T83" fmla="*/ 0 h 170"/>
                  <a:gd name="T84" fmla="*/ 0 w 188"/>
                  <a:gd name="T85" fmla="*/ 85 h 170"/>
                  <a:gd name="T86" fmla="*/ 85 w 188"/>
                  <a:gd name="T87" fmla="*/ 170 h 170"/>
                  <a:gd name="T88" fmla="*/ 170 w 188"/>
                  <a:gd name="T89" fmla="*/ 85 h 170"/>
                  <a:gd name="T90" fmla="*/ 165 w 188"/>
                  <a:gd name="T91" fmla="*/ 55 h 170"/>
                  <a:gd name="T92" fmla="*/ 161 w 188"/>
                  <a:gd name="T93" fmla="*/ 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70">
                    <a:moveTo>
                      <a:pt x="161" y="58"/>
                    </a:moveTo>
                    <a:cubicBezTo>
                      <a:pt x="147" y="51"/>
                      <a:pt x="147" y="51"/>
                      <a:pt x="147" y="51"/>
                    </a:cubicBezTo>
                    <a:cubicBezTo>
                      <a:pt x="142" y="54"/>
                      <a:pt x="142" y="54"/>
                      <a:pt x="142" y="54"/>
                    </a:cubicBezTo>
                    <a:cubicBezTo>
                      <a:pt x="147" y="64"/>
                      <a:pt x="149" y="74"/>
                      <a:pt x="149" y="85"/>
                    </a:cubicBezTo>
                    <a:cubicBezTo>
                      <a:pt x="149" y="120"/>
                      <a:pt x="121" y="149"/>
                      <a:pt x="85" y="149"/>
                    </a:cubicBezTo>
                    <a:cubicBezTo>
                      <a:pt x="50" y="149"/>
                      <a:pt x="21" y="120"/>
                      <a:pt x="21" y="85"/>
                    </a:cubicBezTo>
                    <a:cubicBezTo>
                      <a:pt x="21" y="50"/>
                      <a:pt x="50" y="21"/>
                      <a:pt x="85" y="21"/>
                    </a:cubicBezTo>
                    <a:cubicBezTo>
                      <a:pt x="105" y="21"/>
                      <a:pt x="123" y="30"/>
                      <a:pt x="135" y="45"/>
                    </a:cubicBezTo>
                    <a:cubicBezTo>
                      <a:pt x="125" y="51"/>
                      <a:pt x="125" y="51"/>
                      <a:pt x="125" y="51"/>
                    </a:cubicBezTo>
                    <a:cubicBezTo>
                      <a:pt x="116" y="40"/>
                      <a:pt x="101" y="33"/>
                      <a:pt x="85" y="33"/>
                    </a:cubicBezTo>
                    <a:cubicBezTo>
                      <a:pt x="56" y="33"/>
                      <a:pt x="33" y="56"/>
                      <a:pt x="33" y="85"/>
                    </a:cubicBezTo>
                    <a:cubicBezTo>
                      <a:pt x="33" y="114"/>
                      <a:pt x="56" y="137"/>
                      <a:pt x="85" y="137"/>
                    </a:cubicBezTo>
                    <a:cubicBezTo>
                      <a:pt x="114" y="137"/>
                      <a:pt x="138" y="114"/>
                      <a:pt x="138" y="85"/>
                    </a:cubicBezTo>
                    <a:cubicBezTo>
                      <a:pt x="138" y="76"/>
                      <a:pt x="135" y="68"/>
                      <a:pt x="132" y="61"/>
                    </a:cubicBezTo>
                    <a:cubicBezTo>
                      <a:pt x="115" y="72"/>
                      <a:pt x="115" y="72"/>
                      <a:pt x="115" y="72"/>
                    </a:cubicBezTo>
                    <a:cubicBezTo>
                      <a:pt x="117" y="76"/>
                      <a:pt x="118" y="80"/>
                      <a:pt x="118" y="85"/>
                    </a:cubicBezTo>
                    <a:cubicBezTo>
                      <a:pt x="118" y="103"/>
                      <a:pt x="103" y="118"/>
                      <a:pt x="85" y="118"/>
                    </a:cubicBezTo>
                    <a:cubicBezTo>
                      <a:pt x="67" y="118"/>
                      <a:pt x="53" y="103"/>
                      <a:pt x="53" y="85"/>
                    </a:cubicBezTo>
                    <a:cubicBezTo>
                      <a:pt x="53" y="67"/>
                      <a:pt x="67" y="52"/>
                      <a:pt x="85" y="52"/>
                    </a:cubicBezTo>
                    <a:cubicBezTo>
                      <a:pt x="94" y="52"/>
                      <a:pt x="103" y="56"/>
                      <a:pt x="109" y="62"/>
                    </a:cubicBezTo>
                    <a:cubicBezTo>
                      <a:pt x="97" y="70"/>
                      <a:pt x="97" y="70"/>
                      <a:pt x="97" y="70"/>
                    </a:cubicBezTo>
                    <a:cubicBezTo>
                      <a:pt x="94" y="67"/>
                      <a:pt x="90" y="65"/>
                      <a:pt x="85" y="65"/>
                    </a:cubicBezTo>
                    <a:cubicBezTo>
                      <a:pt x="74" y="65"/>
                      <a:pt x="65" y="74"/>
                      <a:pt x="65" y="85"/>
                    </a:cubicBezTo>
                    <a:cubicBezTo>
                      <a:pt x="65" y="96"/>
                      <a:pt x="74" y="105"/>
                      <a:pt x="85" y="105"/>
                    </a:cubicBezTo>
                    <a:cubicBezTo>
                      <a:pt x="96" y="105"/>
                      <a:pt x="105" y="96"/>
                      <a:pt x="105" y="85"/>
                    </a:cubicBezTo>
                    <a:cubicBezTo>
                      <a:pt x="105" y="83"/>
                      <a:pt x="105" y="81"/>
                      <a:pt x="104" y="79"/>
                    </a:cubicBezTo>
                    <a:cubicBezTo>
                      <a:pt x="88" y="89"/>
                      <a:pt x="88" y="89"/>
                      <a:pt x="88" y="89"/>
                    </a:cubicBezTo>
                    <a:cubicBezTo>
                      <a:pt x="86" y="86"/>
                      <a:pt x="86" y="86"/>
                      <a:pt x="86" y="86"/>
                    </a:cubicBezTo>
                    <a:cubicBezTo>
                      <a:pt x="148" y="45"/>
                      <a:pt x="148" y="45"/>
                      <a:pt x="148" y="45"/>
                    </a:cubicBezTo>
                    <a:cubicBezTo>
                      <a:pt x="163" y="52"/>
                      <a:pt x="163" y="52"/>
                      <a:pt x="163" y="52"/>
                    </a:cubicBezTo>
                    <a:cubicBezTo>
                      <a:pt x="188" y="36"/>
                      <a:pt x="188" y="36"/>
                      <a:pt x="188" y="36"/>
                    </a:cubicBezTo>
                    <a:cubicBezTo>
                      <a:pt x="173" y="29"/>
                      <a:pt x="173" y="29"/>
                      <a:pt x="173" y="29"/>
                    </a:cubicBezTo>
                    <a:cubicBezTo>
                      <a:pt x="177" y="26"/>
                      <a:pt x="177" y="26"/>
                      <a:pt x="177" y="26"/>
                    </a:cubicBezTo>
                    <a:cubicBezTo>
                      <a:pt x="173" y="20"/>
                      <a:pt x="173" y="20"/>
                      <a:pt x="173" y="20"/>
                    </a:cubicBezTo>
                    <a:cubicBezTo>
                      <a:pt x="169" y="23"/>
                      <a:pt x="169" y="23"/>
                      <a:pt x="169" y="23"/>
                    </a:cubicBezTo>
                    <a:cubicBezTo>
                      <a:pt x="169" y="6"/>
                      <a:pt x="169" y="6"/>
                      <a:pt x="169" y="6"/>
                    </a:cubicBezTo>
                    <a:cubicBezTo>
                      <a:pt x="144" y="22"/>
                      <a:pt x="144" y="22"/>
                      <a:pt x="144" y="22"/>
                    </a:cubicBezTo>
                    <a:cubicBezTo>
                      <a:pt x="144" y="39"/>
                      <a:pt x="144" y="39"/>
                      <a:pt x="144" y="39"/>
                    </a:cubicBezTo>
                    <a:cubicBezTo>
                      <a:pt x="139" y="42"/>
                      <a:pt x="139" y="42"/>
                      <a:pt x="139" y="42"/>
                    </a:cubicBezTo>
                    <a:cubicBezTo>
                      <a:pt x="139" y="24"/>
                      <a:pt x="139" y="24"/>
                      <a:pt x="139" y="24"/>
                    </a:cubicBezTo>
                    <a:cubicBezTo>
                      <a:pt x="141" y="22"/>
                      <a:pt x="141" y="22"/>
                      <a:pt x="141" y="22"/>
                    </a:cubicBezTo>
                    <a:cubicBezTo>
                      <a:pt x="126" y="8"/>
                      <a:pt x="107" y="0"/>
                      <a:pt x="85" y="0"/>
                    </a:cubicBezTo>
                    <a:cubicBezTo>
                      <a:pt x="38" y="0"/>
                      <a:pt x="0" y="38"/>
                      <a:pt x="0" y="85"/>
                    </a:cubicBezTo>
                    <a:cubicBezTo>
                      <a:pt x="0" y="132"/>
                      <a:pt x="38" y="170"/>
                      <a:pt x="85" y="170"/>
                    </a:cubicBezTo>
                    <a:cubicBezTo>
                      <a:pt x="132" y="170"/>
                      <a:pt x="170" y="132"/>
                      <a:pt x="170" y="85"/>
                    </a:cubicBezTo>
                    <a:cubicBezTo>
                      <a:pt x="170" y="75"/>
                      <a:pt x="168" y="65"/>
                      <a:pt x="165" y="55"/>
                    </a:cubicBezTo>
                    <a:lnTo>
                      <a:pt x="161" y="58"/>
                    </a:lnTo>
                    <a:close/>
                  </a:path>
                </a:pathLst>
              </a:custGeom>
              <a:solidFill>
                <a:schemeClr val="accent4"/>
              </a:solidFill>
              <a:ln>
                <a:noFill/>
              </a:ln>
            </p:spPr>
            <p:txBody>
              <a:bodyPr vert="horz" wrap="square" lIns="91440" tIns="45720" rIns="91440" bIns="45720" numCol="1" anchor="t" anchorCtr="0" compatLnSpc="1"/>
              <a:lstStyle/>
              <a:p>
                <a:endParaRPr lang="zh-CN" altLang="en-US">
                  <a:solidFill>
                    <a:srgbClr val="000000"/>
                  </a:solidFill>
                </a:endParaRPr>
              </a:p>
            </p:txBody>
          </p:sp>
        </p:grpSp>
      </p:grpSp>
      <p:sp>
        <p:nvSpPr>
          <p:cNvPr id="54" name="椭圆 53"/>
          <p:cNvSpPr/>
          <p:nvPr/>
        </p:nvSpPr>
        <p:spPr>
          <a:xfrm>
            <a:off x="4686898" y="3204132"/>
            <a:ext cx="1229082" cy="1229082"/>
          </a:xfrm>
          <a:prstGeom prst="ellipse">
            <a:avLst/>
          </a:prstGeom>
          <a:solidFill>
            <a:srgbClr val="EEEEEE"/>
          </a:solidFill>
          <a:ln w="19050">
            <a:gradFill>
              <a:gsLst>
                <a:gs pos="0">
                  <a:srgbClr val="E0E0E0"/>
                </a:gs>
                <a:gs pos="100000">
                  <a:schemeClr val="bg1"/>
                </a:gs>
              </a:gsLst>
              <a:lin ang="5400000" scaled="1"/>
            </a:gradFill>
          </a:ln>
          <a:effectLst>
            <a:innerShdw blurRad="139700" dist="508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5" name="椭圆 54"/>
          <p:cNvSpPr/>
          <p:nvPr/>
        </p:nvSpPr>
        <p:spPr>
          <a:xfrm>
            <a:off x="2971304" y="3204132"/>
            <a:ext cx="1229082" cy="1229082"/>
          </a:xfrm>
          <a:prstGeom prst="ellipse">
            <a:avLst/>
          </a:prstGeom>
          <a:solidFill>
            <a:srgbClr val="EEEEEE"/>
          </a:solidFill>
          <a:ln w="19050">
            <a:gradFill>
              <a:gsLst>
                <a:gs pos="0">
                  <a:srgbClr val="E0E0E0"/>
                </a:gs>
                <a:gs pos="100000">
                  <a:schemeClr val="bg1"/>
                </a:gs>
              </a:gsLst>
              <a:lin ang="5400000" scaled="1"/>
            </a:gradFill>
          </a:ln>
          <a:effectLst>
            <a:innerShdw blurRad="139700" dist="508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6" name="椭圆 55"/>
          <p:cNvSpPr/>
          <p:nvPr/>
        </p:nvSpPr>
        <p:spPr>
          <a:xfrm>
            <a:off x="6402492" y="3204132"/>
            <a:ext cx="1229082" cy="1229082"/>
          </a:xfrm>
          <a:prstGeom prst="ellipse">
            <a:avLst/>
          </a:prstGeom>
          <a:solidFill>
            <a:srgbClr val="EEEEEE"/>
          </a:solidFill>
          <a:ln w="19050">
            <a:gradFill>
              <a:gsLst>
                <a:gs pos="0">
                  <a:srgbClr val="E0E0E0"/>
                </a:gs>
                <a:gs pos="100000">
                  <a:schemeClr val="bg1"/>
                </a:gs>
              </a:gsLst>
              <a:lin ang="5400000" scaled="1"/>
            </a:gradFill>
          </a:ln>
          <a:effectLst>
            <a:innerShdw blurRad="139700" dist="508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7" name="椭圆 56"/>
          <p:cNvSpPr/>
          <p:nvPr/>
        </p:nvSpPr>
        <p:spPr>
          <a:xfrm>
            <a:off x="8118086" y="3204132"/>
            <a:ext cx="1229082" cy="1229082"/>
          </a:xfrm>
          <a:prstGeom prst="ellipse">
            <a:avLst/>
          </a:prstGeom>
          <a:solidFill>
            <a:srgbClr val="EEEEEE"/>
          </a:solidFill>
          <a:ln w="19050">
            <a:gradFill>
              <a:gsLst>
                <a:gs pos="0">
                  <a:srgbClr val="E0E0E0"/>
                </a:gs>
                <a:gs pos="100000">
                  <a:schemeClr val="bg1"/>
                </a:gs>
              </a:gsLst>
              <a:lin ang="5400000" scaled="1"/>
            </a:gradFill>
          </a:ln>
          <a:effectLst>
            <a:innerShdw blurRad="139700" dist="508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8" name="同侧圆角矩形 57"/>
          <p:cNvSpPr/>
          <p:nvPr/>
        </p:nvSpPr>
        <p:spPr>
          <a:xfrm flipV="1">
            <a:off x="5240480" y="0"/>
            <a:ext cx="1711040" cy="2865120"/>
          </a:xfrm>
          <a:prstGeom prst="round2SameRect">
            <a:avLst>
              <a:gd name="adj1" fmla="val 5000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9" name="椭圆 58"/>
          <p:cNvSpPr/>
          <p:nvPr/>
        </p:nvSpPr>
        <p:spPr>
          <a:xfrm>
            <a:off x="5310988" y="1215426"/>
            <a:ext cx="1570025" cy="1570025"/>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FFFF"/>
                </a:solidFill>
              </a:rPr>
              <a:t>XXCC</a:t>
            </a:r>
            <a:endParaRPr lang="zh-CN" altLang="en-US" dirty="0">
              <a:solidFill>
                <a:srgbClr val="FFFFFF"/>
              </a:solidFill>
            </a:endParaRPr>
          </a:p>
        </p:txBody>
      </p:sp>
      <p:sp>
        <p:nvSpPr>
          <p:cNvPr id="60" name="椭圆 59"/>
          <p:cNvSpPr/>
          <p:nvPr/>
        </p:nvSpPr>
        <p:spPr>
          <a:xfrm>
            <a:off x="3092897" y="3325726"/>
            <a:ext cx="985896" cy="985896"/>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1" name="椭圆 60"/>
          <p:cNvSpPr/>
          <p:nvPr/>
        </p:nvSpPr>
        <p:spPr>
          <a:xfrm flipH="1">
            <a:off x="6679017" y="1941867"/>
            <a:ext cx="117142" cy="1171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2" name="文本框 61"/>
          <p:cNvSpPr txBox="1"/>
          <p:nvPr/>
        </p:nvSpPr>
        <p:spPr>
          <a:xfrm>
            <a:off x="5326882" y="1805319"/>
            <a:ext cx="1252537" cy="400110"/>
          </a:xfrm>
          <a:prstGeom prst="rect">
            <a:avLst/>
          </a:prstGeom>
          <a:noFill/>
        </p:spPr>
        <p:txBody>
          <a:bodyPr wrap="square" rtlCol="0">
            <a:spAutoFit/>
          </a:bodyPr>
          <a:lstStyle/>
          <a:p>
            <a:pPr algn="dist"/>
            <a:r>
              <a:rPr lang="en-US" altLang="zh-CN" sz="2000" dirty="0">
                <a:solidFill>
                  <a:srgbClr val="FFFFFF">
                    <a:lumMod val="50000"/>
                  </a:srgbClr>
                </a:solidFill>
              </a:rPr>
              <a:t>CONTENT</a:t>
            </a:r>
            <a:endParaRPr lang="zh-CN" altLang="en-US" sz="2000" dirty="0">
              <a:solidFill>
                <a:srgbClr val="FFFFFF">
                  <a:lumMod val="50000"/>
                </a:srgbClr>
              </a:solidFill>
            </a:endParaRPr>
          </a:p>
        </p:txBody>
      </p:sp>
      <p:sp>
        <p:nvSpPr>
          <p:cNvPr id="63" name="椭圆 62"/>
          <p:cNvSpPr/>
          <p:nvPr/>
        </p:nvSpPr>
        <p:spPr>
          <a:xfrm>
            <a:off x="4808491" y="3325726"/>
            <a:ext cx="985896" cy="985896"/>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4" name="椭圆 63"/>
          <p:cNvSpPr/>
          <p:nvPr/>
        </p:nvSpPr>
        <p:spPr>
          <a:xfrm>
            <a:off x="6524085" y="3325726"/>
            <a:ext cx="985896" cy="985896"/>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5" name="椭圆 64"/>
          <p:cNvSpPr/>
          <p:nvPr/>
        </p:nvSpPr>
        <p:spPr>
          <a:xfrm>
            <a:off x="8239679" y="3325726"/>
            <a:ext cx="985896" cy="985896"/>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6" name="Freeform 40"/>
          <p:cNvSpPr/>
          <p:nvPr/>
        </p:nvSpPr>
        <p:spPr bwMode="auto">
          <a:xfrm>
            <a:off x="8539580" y="3648353"/>
            <a:ext cx="397869" cy="360233"/>
          </a:xfrm>
          <a:custGeom>
            <a:avLst/>
            <a:gdLst>
              <a:gd name="T0" fmla="*/ 161 w 188"/>
              <a:gd name="T1" fmla="*/ 58 h 170"/>
              <a:gd name="T2" fmla="*/ 147 w 188"/>
              <a:gd name="T3" fmla="*/ 51 h 170"/>
              <a:gd name="T4" fmla="*/ 142 w 188"/>
              <a:gd name="T5" fmla="*/ 54 h 170"/>
              <a:gd name="T6" fmla="*/ 149 w 188"/>
              <a:gd name="T7" fmla="*/ 85 h 170"/>
              <a:gd name="T8" fmla="*/ 85 w 188"/>
              <a:gd name="T9" fmla="*/ 149 h 170"/>
              <a:gd name="T10" fmla="*/ 21 w 188"/>
              <a:gd name="T11" fmla="*/ 85 h 170"/>
              <a:gd name="T12" fmla="*/ 85 w 188"/>
              <a:gd name="T13" fmla="*/ 21 h 170"/>
              <a:gd name="T14" fmla="*/ 135 w 188"/>
              <a:gd name="T15" fmla="*/ 45 h 170"/>
              <a:gd name="T16" fmla="*/ 125 w 188"/>
              <a:gd name="T17" fmla="*/ 51 h 170"/>
              <a:gd name="T18" fmla="*/ 85 w 188"/>
              <a:gd name="T19" fmla="*/ 33 h 170"/>
              <a:gd name="T20" fmla="*/ 33 w 188"/>
              <a:gd name="T21" fmla="*/ 85 h 170"/>
              <a:gd name="T22" fmla="*/ 85 w 188"/>
              <a:gd name="T23" fmla="*/ 137 h 170"/>
              <a:gd name="T24" fmla="*/ 138 w 188"/>
              <a:gd name="T25" fmla="*/ 85 h 170"/>
              <a:gd name="T26" fmla="*/ 132 w 188"/>
              <a:gd name="T27" fmla="*/ 61 h 170"/>
              <a:gd name="T28" fmla="*/ 115 w 188"/>
              <a:gd name="T29" fmla="*/ 72 h 170"/>
              <a:gd name="T30" fmla="*/ 118 w 188"/>
              <a:gd name="T31" fmla="*/ 85 h 170"/>
              <a:gd name="T32" fmla="*/ 85 w 188"/>
              <a:gd name="T33" fmla="*/ 118 h 170"/>
              <a:gd name="T34" fmla="*/ 53 w 188"/>
              <a:gd name="T35" fmla="*/ 85 h 170"/>
              <a:gd name="T36" fmla="*/ 85 w 188"/>
              <a:gd name="T37" fmla="*/ 52 h 170"/>
              <a:gd name="T38" fmla="*/ 109 w 188"/>
              <a:gd name="T39" fmla="*/ 62 h 170"/>
              <a:gd name="T40" fmla="*/ 97 w 188"/>
              <a:gd name="T41" fmla="*/ 70 h 170"/>
              <a:gd name="T42" fmla="*/ 85 w 188"/>
              <a:gd name="T43" fmla="*/ 65 h 170"/>
              <a:gd name="T44" fmla="*/ 65 w 188"/>
              <a:gd name="T45" fmla="*/ 85 h 170"/>
              <a:gd name="T46" fmla="*/ 85 w 188"/>
              <a:gd name="T47" fmla="*/ 105 h 170"/>
              <a:gd name="T48" fmla="*/ 105 w 188"/>
              <a:gd name="T49" fmla="*/ 85 h 170"/>
              <a:gd name="T50" fmla="*/ 104 w 188"/>
              <a:gd name="T51" fmla="*/ 79 h 170"/>
              <a:gd name="T52" fmla="*/ 88 w 188"/>
              <a:gd name="T53" fmla="*/ 89 h 170"/>
              <a:gd name="T54" fmla="*/ 86 w 188"/>
              <a:gd name="T55" fmla="*/ 86 h 170"/>
              <a:gd name="T56" fmla="*/ 148 w 188"/>
              <a:gd name="T57" fmla="*/ 45 h 170"/>
              <a:gd name="T58" fmla="*/ 163 w 188"/>
              <a:gd name="T59" fmla="*/ 52 h 170"/>
              <a:gd name="T60" fmla="*/ 188 w 188"/>
              <a:gd name="T61" fmla="*/ 36 h 170"/>
              <a:gd name="T62" fmla="*/ 173 w 188"/>
              <a:gd name="T63" fmla="*/ 29 h 170"/>
              <a:gd name="T64" fmla="*/ 177 w 188"/>
              <a:gd name="T65" fmla="*/ 26 h 170"/>
              <a:gd name="T66" fmla="*/ 173 w 188"/>
              <a:gd name="T67" fmla="*/ 20 h 170"/>
              <a:gd name="T68" fmla="*/ 169 w 188"/>
              <a:gd name="T69" fmla="*/ 23 h 170"/>
              <a:gd name="T70" fmla="*/ 169 w 188"/>
              <a:gd name="T71" fmla="*/ 6 h 170"/>
              <a:gd name="T72" fmla="*/ 144 w 188"/>
              <a:gd name="T73" fmla="*/ 22 h 170"/>
              <a:gd name="T74" fmla="*/ 144 w 188"/>
              <a:gd name="T75" fmla="*/ 39 h 170"/>
              <a:gd name="T76" fmla="*/ 139 w 188"/>
              <a:gd name="T77" fmla="*/ 42 h 170"/>
              <a:gd name="T78" fmla="*/ 139 w 188"/>
              <a:gd name="T79" fmla="*/ 24 h 170"/>
              <a:gd name="T80" fmla="*/ 141 w 188"/>
              <a:gd name="T81" fmla="*/ 22 h 170"/>
              <a:gd name="T82" fmla="*/ 85 w 188"/>
              <a:gd name="T83" fmla="*/ 0 h 170"/>
              <a:gd name="T84" fmla="*/ 0 w 188"/>
              <a:gd name="T85" fmla="*/ 85 h 170"/>
              <a:gd name="T86" fmla="*/ 85 w 188"/>
              <a:gd name="T87" fmla="*/ 170 h 170"/>
              <a:gd name="T88" fmla="*/ 170 w 188"/>
              <a:gd name="T89" fmla="*/ 85 h 170"/>
              <a:gd name="T90" fmla="*/ 165 w 188"/>
              <a:gd name="T91" fmla="*/ 55 h 170"/>
              <a:gd name="T92" fmla="*/ 161 w 188"/>
              <a:gd name="T93" fmla="*/ 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70">
                <a:moveTo>
                  <a:pt x="161" y="58"/>
                </a:moveTo>
                <a:cubicBezTo>
                  <a:pt x="147" y="51"/>
                  <a:pt x="147" y="51"/>
                  <a:pt x="147" y="51"/>
                </a:cubicBezTo>
                <a:cubicBezTo>
                  <a:pt x="142" y="54"/>
                  <a:pt x="142" y="54"/>
                  <a:pt x="142" y="54"/>
                </a:cubicBezTo>
                <a:cubicBezTo>
                  <a:pt x="147" y="64"/>
                  <a:pt x="149" y="74"/>
                  <a:pt x="149" y="85"/>
                </a:cubicBezTo>
                <a:cubicBezTo>
                  <a:pt x="149" y="120"/>
                  <a:pt x="121" y="149"/>
                  <a:pt x="85" y="149"/>
                </a:cubicBezTo>
                <a:cubicBezTo>
                  <a:pt x="50" y="149"/>
                  <a:pt x="21" y="120"/>
                  <a:pt x="21" y="85"/>
                </a:cubicBezTo>
                <a:cubicBezTo>
                  <a:pt x="21" y="50"/>
                  <a:pt x="50" y="21"/>
                  <a:pt x="85" y="21"/>
                </a:cubicBezTo>
                <a:cubicBezTo>
                  <a:pt x="105" y="21"/>
                  <a:pt x="123" y="30"/>
                  <a:pt x="135" y="45"/>
                </a:cubicBezTo>
                <a:cubicBezTo>
                  <a:pt x="125" y="51"/>
                  <a:pt x="125" y="51"/>
                  <a:pt x="125" y="51"/>
                </a:cubicBezTo>
                <a:cubicBezTo>
                  <a:pt x="116" y="40"/>
                  <a:pt x="101" y="33"/>
                  <a:pt x="85" y="33"/>
                </a:cubicBezTo>
                <a:cubicBezTo>
                  <a:pt x="56" y="33"/>
                  <a:pt x="33" y="56"/>
                  <a:pt x="33" y="85"/>
                </a:cubicBezTo>
                <a:cubicBezTo>
                  <a:pt x="33" y="114"/>
                  <a:pt x="56" y="137"/>
                  <a:pt x="85" y="137"/>
                </a:cubicBezTo>
                <a:cubicBezTo>
                  <a:pt x="114" y="137"/>
                  <a:pt x="138" y="114"/>
                  <a:pt x="138" y="85"/>
                </a:cubicBezTo>
                <a:cubicBezTo>
                  <a:pt x="138" y="76"/>
                  <a:pt x="135" y="68"/>
                  <a:pt x="132" y="61"/>
                </a:cubicBezTo>
                <a:cubicBezTo>
                  <a:pt x="115" y="72"/>
                  <a:pt x="115" y="72"/>
                  <a:pt x="115" y="72"/>
                </a:cubicBezTo>
                <a:cubicBezTo>
                  <a:pt x="117" y="76"/>
                  <a:pt x="118" y="80"/>
                  <a:pt x="118" y="85"/>
                </a:cubicBezTo>
                <a:cubicBezTo>
                  <a:pt x="118" y="103"/>
                  <a:pt x="103" y="118"/>
                  <a:pt x="85" y="118"/>
                </a:cubicBezTo>
                <a:cubicBezTo>
                  <a:pt x="67" y="118"/>
                  <a:pt x="53" y="103"/>
                  <a:pt x="53" y="85"/>
                </a:cubicBezTo>
                <a:cubicBezTo>
                  <a:pt x="53" y="67"/>
                  <a:pt x="67" y="52"/>
                  <a:pt x="85" y="52"/>
                </a:cubicBezTo>
                <a:cubicBezTo>
                  <a:pt x="94" y="52"/>
                  <a:pt x="103" y="56"/>
                  <a:pt x="109" y="62"/>
                </a:cubicBezTo>
                <a:cubicBezTo>
                  <a:pt x="97" y="70"/>
                  <a:pt x="97" y="70"/>
                  <a:pt x="97" y="70"/>
                </a:cubicBezTo>
                <a:cubicBezTo>
                  <a:pt x="94" y="67"/>
                  <a:pt x="90" y="65"/>
                  <a:pt x="85" y="65"/>
                </a:cubicBezTo>
                <a:cubicBezTo>
                  <a:pt x="74" y="65"/>
                  <a:pt x="65" y="74"/>
                  <a:pt x="65" y="85"/>
                </a:cubicBezTo>
                <a:cubicBezTo>
                  <a:pt x="65" y="96"/>
                  <a:pt x="74" y="105"/>
                  <a:pt x="85" y="105"/>
                </a:cubicBezTo>
                <a:cubicBezTo>
                  <a:pt x="96" y="105"/>
                  <a:pt x="105" y="96"/>
                  <a:pt x="105" y="85"/>
                </a:cubicBezTo>
                <a:cubicBezTo>
                  <a:pt x="105" y="83"/>
                  <a:pt x="105" y="81"/>
                  <a:pt x="104" y="79"/>
                </a:cubicBezTo>
                <a:cubicBezTo>
                  <a:pt x="88" y="89"/>
                  <a:pt x="88" y="89"/>
                  <a:pt x="88" y="89"/>
                </a:cubicBezTo>
                <a:cubicBezTo>
                  <a:pt x="86" y="86"/>
                  <a:pt x="86" y="86"/>
                  <a:pt x="86" y="86"/>
                </a:cubicBezTo>
                <a:cubicBezTo>
                  <a:pt x="148" y="45"/>
                  <a:pt x="148" y="45"/>
                  <a:pt x="148" y="45"/>
                </a:cubicBezTo>
                <a:cubicBezTo>
                  <a:pt x="163" y="52"/>
                  <a:pt x="163" y="52"/>
                  <a:pt x="163" y="52"/>
                </a:cubicBezTo>
                <a:cubicBezTo>
                  <a:pt x="188" y="36"/>
                  <a:pt x="188" y="36"/>
                  <a:pt x="188" y="36"/>
                </a:cubicBezTo>
                <a:cubicBezTo>
                  <a:pt x="173" y="29"/>
                  <a:pt x="173" y="29"/>
                  <a:pt x="173" y="29"/>
                </a:cubicBezTo>
                <a:cubicBezTo>
                  <a:pt x="177" y="26"/>
                  <a:pt x="177" y="26"/>
                  <a:pt x="177" y="26"/>
                </a:cubicBezTo>
                <a:cubicBezTo>
                  <a:pt x="173" y="20"/>
                  <a:pt x="173" y="20"/>
                  <a:pt x="173" y="20"/>
                </a:cubicBezTo>
                <a:cubicBezTo>
                  <a:pt x="169" y="23"/>
                  <a:pt x="169" y="23"/>
                  <a:pt x="169" y="23"/>
                </a:cubicBezTo>
                <a:cubicBezTo>
                  <a:pt x="169" y="6"/>
                  <a:pt x="169" y="6"/>
                  <a:pt x="169" y="6"/>
                </a:cubicBezTo>
                <a:cubicBezTo>
                  <a:pt x="144" y="22"/>
                  <a:pt x="144" y="22"/>
                  <a:pt x="144" y="22"/>
                </a:cubicBezTo>
                <a:cubicBezTo>
                  <a:pt x="144" y="39"/>
                  <a:pt x="144" y="39"/>
                  <a:pt x="144" y="39"/>
                </a:cubicBezTo>
                <a:cubicBezTo>
                  <a:pt x="139" y="42"/>
                  <a:pt x="139" y="42"/>
                  <a:pt x="139" y="42"/>
                </a:cubicBezTo>
                <a:cubicBezTo>
                  <a:pt x="139" y="24"/>
                  <a:pt x="139" y="24"/>
                  <a:pt x="139" y="24"/>
                </a:cubicBezTo>
                <a:cubicBezTo>
                  <a:pt x="141" y="22"/>
                  <a:pt x="141" y="22"/>
                  <a:pt x="141" y="22"/>
                </a:cubicBezTo>
                <a:cubicBezTo>
                  <a:pt x="126" y="8"/>
                  <a:pt x="107" y="0"/>
                  <a:pt x="85" y="0"/>
                </a:cubicBezTo>
                <a:cubicBezTo>
                  <a:pt x="38" y="0"/>
                  <a:pt x="0" y="38"/>
                  <a:pt x="0" y="85"/>
                </a:cubicBezTo>
                <a:cubicBezTo>
                  <a:pt x="0" y="132"/>
                  <a:pt x="38" y="170"/>
                  <a:pt x="85" y="170"/>
                </a:cubicBezTo>
                <a:cubicBezTo>
                  <a:pt x="132" y="170"/>
                  <a:pt x="170" y="132"/>
                  <a:pt x="170" y="85"/>
                </a:cubicBezTo>
                <a:cubicBezTo>
                  <a:pt x="170" y="75"/>
                  <a:pt x="168" y="65"/>
                  <a:pt x="165" y="55"/>
                </a:cubicBezTo>
                <a:lnTo>
                  <a:pt x="161" y="58"/>
                </a:lnTo>
                <a:close/>
              </a:path>
            </a:pathLst>
          </a:custGeom>
          <a:solidFill>
            <a:schemeClr val="accent4"/>
          </a:solidFill>
          <a:ln>
            <a:noFill/>
          </a:ln>
        </p:spPr>
        <p:txBody>
          <a:bodyPr vert="horz" wrap="square" lIns="91440" tIns="45720" rIns="91440" bIns="45720" numCol="1" anchor="t" anchorCtr="0" compatLnSpc="1"/>
          <a:lstStyle/>
          <a:p>
            <a:endParaRPr lang="zh-CN" altLang="en-US">
              <a:solidFill>
                <a:srgbClr val="000000"/>
              </a:solidFill>
            </a:endParaRPr>
          </a:p>
        </p:txBody>
      </p:sp>
      <p:grpSp>
        <p:nvGrpSpPr>
          <p:cNvPr id="67" name="组合 66"/>
          <p:cNvGrpSpPr/>
          <p:nvPr/>
        </p:nvGrpSpPr>
        <p:grpSpPr>
          <a:xfrm>
            <a:off x="6840748" y="3637062"/>
            <a:ext cx="366533" cy="363764"/>
            <a:chOff x="7078908" y="5461438"/>
            <a:chExt cx="430461" cy="427208"/>
          </a:xfrm>
          <a:solidFill>
            <a:schemeClr val="accent2"/>
          </a:solidFill>
        </p:grpSpPr>
        <p:sp>
          <p:nvSpPr>
            <p:cNvPr id="68" name="Freeform 236"/>
            <p:cNvSpPr/>
            <p:nvPr/>
          </p:nvSpPr>
          <p:spPr bwMode="auto">
            <a:xfrm>
              <a:off x="7078908" y="5461438"/>
              <a:ext cx="418534" cy="417450"/>
            </a:xfrm>
            <a:custGeom>
              <a:avLst/>
              <a:gdLst>
                <a:gd name="T0" fmla="*/ 84 w 163"/>
                <a:gd name="T1" fmla="*/ 129 h 163"/>
                <a:gd name="T2" fmla="*/ 46 w 163"/>
                <a:gd name="T3" fmla="*/ 50 h 163"/>
                <a:gd name="T4" fmla="*/ 81 w 163"/>
                <a:gd name="T5" fmla="*/ 34 h 163"/>
                <a:gd name="T6" fmla="*/ 127 w 163"/>
                <a:gd name="T7" fmla="*/ 89 h 163"/>
                <a:gd name="T8" fmla="*/ 147 w 163"/>
                <a:gd name="T9" fmla="*/ 94 h 163"/>
                <a:gd name="T10" fmla="*/ 162 w 163"/>
                <a:gd name="T11" fmla="*/ 86 h 163"/>
                <a:gd name="T12" fmla="*/ 162 w 163"/>
                <a:gd name="T13" fmla="*/ 70 h 163"/>
                <a:gd name="T14" fmla="*/ 144 w 163"/>
                <a:gd name="T15" fmla="*/ 59 h 163"/>
                <a:gd name="T16" fmla="*/ 154 w 163"/>
                <a:gd name="T17" fmla="*/ 45 h 163"/>
                <a:gd name="T18" fmla="*/ 145 w 163"/>
                <a:gd name="T19" fmla="*/ 32 h 163"/>
                <a:gd name="T20" fmla="*/ 125 w 163"/>
                <a:gd name="T21" fmla="*/ 30 h 163"/>
                <a:gd name="T22" fmla="*/ 126 w 163"/>
                <a:gd name="T23" fmla="*/ 13 h 163"/>
                <a:gd name="T24" fmla="*/ 112 w 163"/>
                <a:gd name="T25" fmla="*/ 6 h 163"/>
                <a:gd name="T26" fmla="*/ 93 w 163"/>
                <a:gd name="T27" fmla="*/ 15 h 163"/>
                <a:gd name="T28" fmla="*/ 86 w 163"/>
                <a:gd name="T29" fmla="*/ 0 h 163"/>
                <a:gd name="T30" fmla="*/ 70 w 163"/>
                <a:gd name="T31" fmla="*/ 1 h 163"/>
                <a:gd name="T32" fmla="*/ 58 w 163"/>
                <a:gd name="T33" fmla="*/ 18 h 163"/>
                <a:gd name="T34" fmla="*/ 44 w 163"/>
                <a:gd name="T35" fmla="*/ 9 h 163"/>
                <a:gd name="T36" fmla="*/ 31 w 163"/>
                <a:gd name="T37" fmla="*/ 17 h 163"/>
                <a:gd name="T38" fmla="*/ 31 w 163"/>
                <a:gd name="T39" fmla="*/ 36 h 163"/>
                <a:gd name="T40" fmla="*/ 15 w 163"/>
                <a:gd name="T41" fmla="*/ 33 h 163"/>
                <a:gd name="T42" fmla="*/ 8 w 163"/>
                <a:gd name="T43" fmla="*/ 47 h 163"/>
                <a:gd name="T44" fmla="*/ 18 w 163"/>
                <a:gd name="T45" fmla="*/ 59 h 163"/>
                <a:gd name="T46" fmla="*/ 0 w 163"/>
                <a:gd name="T47" fmla="*/ 73 h 163"/>
                <a:gd name="T48" fmla="*/ 0 w 163"/>
                <a:gd name="T49" fmla="*/ 88 h 163"/>
                <a:gd name="T50" fmla="*/ 15 w 163"/>
                <a:gd name="T51" fmla="*/ 94 h 163"/>
                <a:gd name="T52" fmla="*/ 6 w 163"/>
                <a:gd name="T53" fmla="*/ 114 h 163"/>
                <a:gd name="T54" fmla="*/ 15 w 163"/>
                <a:gd name="T55" fmla="*/ 128 h 163"/>
                <a:gd name="T56" fmla="*/ 30 w 163"/>
                <a:gd name="T57" fmla="*/ 125 h 163"/>
                <a:gd name="T58" fmla="*/ 33 w 163"/>
                <a:gd name="T59" fmla="*/ 148 h 163"/>
                <a:gd name="T60" fmla="*/ 47 w 163"/>
                <a:gd name="T61" fmla="*/ 155 h 163"/>
                <a:gd name="T62" fmla="*/ 59 w 163"/>
                <a:gd name="T63" fmla="*/ 145 h 163"/>
                <a:gd name="T64" fmla="*/ 72 w 163"/>
                <a:gd name="T65" fmla="*/ 163 h 163"/>
                <a:gd name="T66" fmla="*/ 88 w 163"/>
                <a:gd name="T67" fmla="*/ 162 h 163"/>
                <a:gd name="T68" fmla="*/ 94 w 163"/>
                <a:gd name="T69" fmla="*/ 148 h 163"/>
                <a:gd name="T70" fmla="*/ 89 w 163"/>
                <a:gd name="T71" fmla="*/ 12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3" h="163">
                  <a:moveTo>
                    <a:pt x="89" y="128"/>
                  </a:moveTo>
                  <a:cubicBezTo>
                    <a:pt x="88" y="128"/>
                    <a:pt x="86" y="129"/>
                    <a:pt x="84" y="129"/>
                  </a:cubicBezTo>
                  <a:cubicBezTo>
                    <a:pt x="58" y="130"/>
                    <a:pt x="36" y="110"/>
                    <a:pt x="35" y="84"/>
                  </a:cubicBezTo>
                  <a:cubicBezTo>
                    <a:pt x="34" y="71"/>
                    <a:pt x="38" y="59"/>
                    <a:pt x="46" y="50"/>
                  </a:cubicBezTo>
                  <a:cubicBezTo>
                    <a:pt x="55" y="40"/>
                    <a:pt x="66" y="35"/>
                    <a:pt x="79" y="34"/>
                  </a:cubicBezTo>
                  <a:cubicBezTo>
                    <a:pt x="79" y="34"/>
                    <a:pt x="80" y="34"/>
                    <a:pt x="81" y="34"/>
                  </a:cubicBezTo>
                  <a:cubicBezTo>
                    <a:pt x="106" y="34"/>
                    <a:pt x="127" y="54"/>
                    <a:pt x="128" y="79"/>
                  </a:cubicBezTo>
                  <a:cubicBezTo>
                    <a:pt x="128" y="82"/>
                    <a:pt x="128" y="85"/>
                    <a:pt x="127" y="89"/>
                  </a:cubicBezTo>
                  <a:cubicBezTo>
                    <a:pt x="144" y="105"/>
                    <a:pt x="144" y="105"/>
                    <a:pt x="144" y="105"/>
                  </a:cubicBezTo>
                  <a:cubicBezTo>
                    <a:pt x="145" y="101"/>
                    <a:pt x="146" y="97"/>
                    <a:pt x="147" y="94"/>
                  </a:cubicBezTo>
                  <a:cubicBezTo>
                    <a:pt x="163" y="90"/>
                    <a:pt x="163" y="90"/>
                    <a:pt x="163" y="90"/>
                  </a:cubicBezTo>
                  <a:cubicBezTo>
                    <a:pt x="162" y="86"/>
                    <a:pt x="162" y="86"/>
                    <a:pt x="162" y="86"/>
                  </a:cubicBezTo>
                  <a:cubicBezTo>
                    <a:pt x="162" y="75"/>
                    <a:pt x="162" y="75"/>
                    <a:pt x="162" y="75"/>
                  </a:cubicBezTo>
                  <a:cubicBezTo>
                    <a:pt x="162" y="70"/>
                    <a:pt x="162" y="70"/>
                    <a:pt x="162" y="70"/>
                  </a:cubicBezTo>
                  <a:cubicBezTo>
                    <a:pt x="147" y="69"/>
                    <a:pt x="147" y="69"/>
                    <a:pt x="147" y="69"/>
                  </a:cubicBezTo>
                  <a:cubicBezTo>
                    <a:pt x="146" y="66"/>
                    <a:pt x="145" y="62"/>
                    <a:pt x="144" y="59"/>
                  </a:cubicBezTo>
                  <a:cubicBezTo>
                    <a:pt x="156" y="48"/>
                    <a:pt x="156" y="48"/>
                    <a:pt x="156" y="48"/>
                  </a:cubicBezTo>
                  <a:cubicBezTo>
                    <a:pt x="154" y="45"/>
                    <a:pt x="154" y="45"/>
                    <a:pt x="154" y="45"/>
                  </a:cubicBezTo>
                  <a:cubicBezTo>
                    <a:pt x="148" y="35"/>
                    <a:pt x="148" y="35"/>
                    <a:pt x="148" y="35"/>
                  </a:cubicBezTo>
                  <a:cubicBezTo>
                    <a:pt x="145" y="32"/>
                    <a:pt x="145" y="32"/>
                    <a:pt x="145" y="32"/>
                  </a:cubicBezTo>
                  <a:cubicBezTo>
                    <a:pt x="132" y="38"/>
                    <a:pt x="132" y="38"/>
                    <a:pt x="132" y="38"/>
                  </a:cubicBezTo>
                  <a:cubicBezTo>
                    <a:pt x="130" y="35"/>
                    <a:pt x="127" y="32"/>
                    <a:pt x="125" y="30"/>
                  </a:cubicBezTo>
                  <a:cubicBezTo>
                    <a:pt x="130" y="15"/>
                    <a:pt x="130" y="15"/>
                    <a:pt x="130" y="15"/>
                  </a:cubicBezTo>
                  <a:cubicBezTo>
                    <a:pt x="126" y="13"/>
                    <a:pt x="126" y="13"/>
                    <a:pt x="126" y="13"/>
                  </a:cubicBezTo>
                  <a:cubicBezTo>
                    <a:pt x="116" y="8"/>
                    <a:pt x="116" y="8"/>
                    <a:pt x="116" y="8"/>
                  </a:cubicBezTo>
                  <a:cubicBezTo>
                    <a:pt x="112" y="6"/>
                    <a:pt x="112" y="6"/>
                    <a:pt x="112" y="6"/>
                  </a:cubicBezTo>
                  <a:cubicBezTo>
                    <a:pt x="104" y="18"/>
                    <a:pt x="104" y="18"/>
                    <a:pt x="104" y="18"/>
                  </a:cubicBezTo>
                  <a:cubicBezTo>
                    <a:pt x="100" y="17"/>
                    <a:pt x="97" y="16"/>
                    <a:pt x="93" y="15"/>
                  </a:cubicBezTo>
                  <a:cubicBezTo>
                    <a:pt x="90" y="0"/>
                    <a:pt x="90" y="0"/>
                    <a:pt x="90" y="0"/>
                  </a:cubicBezTo>
                  <a:cubicBezTo>
                    <a:pt x="86" y="0"/>
                    <a:pt x="86" y="0"/>
                    <a:pt x="86" y="0"/>
                  </a:cubicBezTo>
                  <a:cubicBezTo>
                    <a:pt x="75" y="1"/>
                    <a:pt x="75" y="1"/>
                    <a:pt x="75" y="1"/>
                  </a:cubicBezTo>
                  <a:cubicBezTo>
                    <a:pt x="70" y="1"/>
                    <a:pt x="70" y="1"/>
                    <a:pt x="70" y="1"/>
                  </a:cubicBezTo>
                  <a:cubicBezTo>
                    <a:pt x="69" y="15"/>
                    <a:pt x="69" y="15"/>
                    <a:pt x="69" y="15"/>
                  </a:cubicBezTo>
                  <a:cubicBezTo>
                    <a:pt x="65" y="16"/>
                    <a:pt x="62" y="17"/>
                    <a:pt x="58" y="18"/>
                  </a:cubicBezTo>
                  <a:cubicBezTo>
                    <a:pt x="48" y="6"/>
                    <a:pt x="48" y="6"/>
                    <a:pt x="48" y="6"/>
                  </a:cubicBezTo>
                  <a:cubicBezTo>
                    <a:pt x="44" y="9"/>
                    <a:pt x="44" y="9"/>
                    <a:pt x="44" y="9"/>
                  </a:cubicBezTo>
                  <a:cubicBezTo>
                    <a:pt x="35" y="15"/>
                    <a:pt x="35" y="15"/>
                    <a:pt x="35" y="15"/>
                  </a:cubicBezTo>
                  <a:cubicBezTo>
                    <a:pt x="31" y="17"/>
                    <a:pt x="31" y="17"/>
                    <a:pt x="31" y="17"/>
                  </a:cubicBezTo>
                  <a:cubicBezTo>
                    <a:pt x="37" y="30"/>
                    <a:pt x="37" y="30"/>
                    <a:pt x="37" y="30"/>
                  </a:cubicBezTo>
                  <a:cubicBezTo>
                    <a:pt x="35" y="32"/>
                    <a:pt x="33" y="34"/>
                    <a:pt x="31" y="36"/>
                  </a:cubicBezTo>
                  <a:cubicBezTo>
                    <a:pt x="31" y="37"/>
                    <a:pt x="30" y="37"/>
                    <a:pt x="30" y="38"/>
                  </a:cubicBezTo>
                  <a:cubicBezTo>
                    <a:pt x="15" y="33"/>
                    <a:pt x="15" y="33"/>
                    <a:pt x="15" y="33"/>
                  </a:cubicBezTo>
                  <a:cubicBezTo>
                    <a:pt x="13" y="37"/>
                    <a:pt x="13" y="37"/>
                    <a:pt x="13" y="37"/>
                  </a:cubicBezTo>
                  <a:cubicBezTo>
                    <a:pt x="8" y="47"/>
                    <a:pt x="8" y="47"/>
                    <a:pt x="8" y="47"/>
                  </a:cubicBezTo>
                  <a:cubicBezTo>
                    <a:pt x="6" y="51"/>
                    <a:pt x="6" y="51"/>
                    <a:pt x="6" y="51"/>
                  </a:cubicBezTo>
                  <a:cubicBezTo>
                    <a:pt x="18" y="59"/>
                    <a:pt x="18" y="59"/>
                    <a:pt x="18" y="59"/>
                  </a:cubicBezTo>
                  <a:cubicBezTo>
                    <a:pt x="17" y="63"/>
                    <a:pt x="16" y="66"/>
                    <a:pt x="15" y="69"/>
                  </a:cubicBezTo>
                  <a:cubicBezTo>
                    <a:pt x="0" y="73"/>
                    <a:pt x="0" y="73"/>
                    <a:pt x="0" y="73"/>
                  </a:cubicBezTo>
                  <a:cubicBezTo>
                    <a:pt x="0" y="77"/>
                    <a:pt x="0" y="77"/>
                    <a:pt x="0" y="77"/>
                  </a:cubicBezTo>
                  <a:cubicBezTo>
                    <a:pt x="0" y="88"/>
                    <a:pt x="0" y="88"/>
                    <a:pt x="0" y="88"/>
                  </a:cubicBezTo>
                  <a:cubicBezTo>
                    <a:pt x="1" y="92"/>
                    <a:pt x="1" y="92"/>
                    <a:pt x="1" y="92"/>
                  </a:cubicBezTo>
                  <a:cubicBezTo>
                    <a:pt x="15" y="94"/>
                    <a:pt x="15" y="94"/>
                    <a:pt x="15" y="94"/>
                  </a:cubicBezTo>
                  <a:cubicBezTo>
                    <a:pt x="16" y="97"/>
                    <a:pt x="17" y="101"/>
                    <a:pt x="18" y="104"/>
                  </a:cubicBezTo>
                  <a:cubicBezTo>
                    <a:pt x="6" y="114"/>
                    <a:pt x="6" y="114"/>
                    <a:pt x="6" y="114"/>
                  </a:cubicBezTo>
                  <a:cubicBezTo>
                    <a:pt x="9" y="118"/>
                    <a:pt x="9" y="118"/>
                    <a:pt x="9" y="118"/>
                  </a:cubicBezTo>
                  <a:cubicBezTo>
                    <a:pt x="15" y="128"/>
                    <a:pt x="15" y="128"/>
                    <a:pt x="15" y="128"/>
                  </a:cubicBezTo>
                  <a:cubicBezTo>
                    <a:pt x="17" y="131"/>
                    <a:pt x="17" y="131"/>
                    <a:pt x="17" y="131"/>
                  </a:cubicBezTo>
                  <a:cubicBezTo>
                    <a:pt x="30" y="125"/>
                    <a:pt x="30" y="125"/>
                    <a:pt x="30" y="125"/>
                  </a:cubicBezTo>
                  <a:cubicBezTo>
                    <a:pt x="33" y="128"/>
                    <a:pt x="35" y="130"/>
                    <a:pt x="38" y="133"/>
                  </a:cubicBezTo>
                  <a:cubicBezTo>
                    <a:pt x="33" y="148"/>
                    <a:pt x="33" y="148"/>
                    <a:pt x="33" y="148"/>
                  </a:cubicBezTo>
                  <a:cubicBezTo>
                    <a:pt x="37" y="150"/>
                    <a:pt x="37" y="150"/>
                    <a:pt x="37" y="150"/>
                  </a:cubicBezTo>
                  <a:cubicBezTo>
                    <a:pt x="47" y="155"/>
                    <a:pt x="47" y="155"/>
                    <a:pt x="47" y="155"/>
                  </a:cubicBezTo>
                  <a:cubicBezTo>
                    <a:pt x="51" y="157"/>
                    <a:pt x="51" y="157"/>
                    <a:pt x="51" y="157"/>
                  </a:cubicBezTo>
                  <a:cubicBezTo>
                    <a:pt x="59" y="145"/>
                    <a:pt x="59" y="145"/>
                    <a:pt x="59" y="145"/>
                  </a:cubicBezTo>
                  <a:cubicBezTo>
                    <a:pt x="62" y="146"/>
                    <a:pt x="66" y="147"/>
                    <a:pt x="69" y="148"/>
                  </a:cubicBezTo>
                  <a:cubicBezTo>
                    <a:pt x="72" y="163"/>
                    <a:pt x="72" y="163"/>
                    <a:pt x="72" y="163"/>
                  </a:cubicBezTo>
                  <a:cubicBezTo>
                    <a:pt x="77" y="163"/>
                    <a:pt x="77" y="163"/>
                    <a:pt x="77" y="163"/>
                  </a:cubicBezTo>
                  <a:cubicBezTo>
                    <a:pt x="88" y="162"/>
                    <a:pt x="88" y="162"/>
                    <a:pt x="88" y="162"/>
                  </a:cubicBezTo>
                  <a:cubicBezTo>
                    <a:pt x="92" y="162"/>
                    <a:pt x="92" y="162"/>
                    <a:pt x="92" y="162"/>
                  </a:cubicBezTo>
                  <a:cubicBezTo>
                    <a:pt x="94" y="148"/>
                    <a:pt x="94" y="148"/>
                    <a:pt x="94" y="148"/>
                  </a:cubicBezTo>
                  <a:cubicBezTo>
                    <a:pt x="98" y="147"/>
                    <a:pt x="102" y="146"/>
                    <a:pt x="105" y="144"/>
                  </a:cubicBezTo>
                  <a:lnTo>
                    <a:pt x="89"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9" name="Freeform 237"/>
            <p:cNvSpPr/>
            <p:nvPr/>
          </p:nvSpPr>
          <p:spPr bwMode="auto">
            <a:xfrm>
              <a:off x="7197095" y="5576372"/>
              <a:ext cx="312274" cy="312274"/>
            </a:xfrm>
            <a:custGeom>
              <a:avLst/>
              <a:gdLst>
                <a:gd name="T0" fmla="*/ 122 w 122"/>
                <a:gd name="T1" fmla="*/ 101 h 122"/>
                <a:gd name="T2" fmla="*/ 119 w 122"/>
                <a:gd name="T3" fmla="*/ 94 h 122"/>
                <a:gd name="T4" fmla="*/ 67 w 122"/>
                <a:gd name="T5" fmla="*/ 43 h 122"/>
                <a:gd name="T6" fmla="*/ 58 w 122"/>
                <a:gd name="T7" fmla="*/ 12 h 122"/>
                <a:gd name="T8" fmla="*/ 23 w 122"/>
                <a:gd name="T9" fmla="*/ 5 h 122"/>
                <a:gd name="T10" fmla="*/ 41 w 122"/>
                <a:gd name="T11" fmla="*/ 23 h 122"/>
                <a:gd name="T12" fmla="*/ 41 w 122"/>
                <a:gd name="T13" fmla="*/ 29 h 122"/>
                <a:gd name="T14" fmla="*/ 29 w 122"/>
                <a:gd name="T15" fmla="*/ 41 h 122"/>
                <a:gd name="T16" fmla="*/ 23 w 122"/>
                <a:gd name="T17" fmla="*/ 41 h 122"/>
                <a:gd name="T18" fmla="*/ 5 w 122"/>
                <a:gd name="T19" fmla="*/ 23 h 122"/>
                <a:gd name="T20" fmla="*/ 12 w 122"/>
                <a:gd name="T21" fmla="*/ 58 h 122"/>
                <a:gd name="T22" fmla="*/ 43 w 122"/>
                <a:gd name="T23" fmla="*/ 67 h 122"/>
                <a:gd name="T24" fmla="*/ 94 w 122"/>
                <a:gd name="T25" fmla="*/ 119 h 122"/>
                <a:gd name="T26" fmla="*/ 101 w 122"/>
                <a:gd name="T27" fmla="*/ 122 h 122"/>
                <a:gd name="T28" fmla="*/ 122 w 122"/>
                <a:gd name="T29" fmla="*/ 10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122" y="101"/>
                  </a:moveTo>
                  <a:cubicBezTo>
                    <a:pt x="122" y="99"/>
                    <a:pt x="121" y="95"/>
                    <a:pt x="119" y="94"/>
                  </a:cubicBezTo>
                  <a:cubicBezTo>
                    <a:pt x="102" y="77"/>
                    <a:pt x="84" y="60"/>
                    <a:pt x="67" y="43"/>
                  </a:cubicBezTo>
                  <a:cubicBezTo>
                    <a:pt x="69" y="32"/>
                    <a:pt x="66" y="21"/>
                    <a:pt x="58" y="12"/>
                  </a:cubicBezTo>
                  <a:cubicBezTo>
                    <a:pt x="49" y="3"/>
                    <a:pt x="35" y="0"/>
                    <a:pt x="23" y="5"/>
                  </a:cubicBezTo>
                  <a:cubicBezTo>
                    <a:pt x="41" y="23"/>
                    <a:pt x="41" y="23"/>
                    <a:pt x="41" y="23"/>
                  </a:cubicBezTo>
                  <a:cubicBezTo>
                    <a:pt x="42" y="25"/>
                    <a:pt x="42" y="27"/>
                    <a:pt x="41" y="29"/>
                  </a:cubicBezTo>
                  <a:cubicBezTo>
                    <a:pt x="29" y="41"/>
                    <a:pt x="29" y="41"/>
                    <a:pt x="29" y="41"/>
                  </a:cubicBezTo>
                  <a:cubicBezTo>
                    <a:pt x="27" y="43"/>
                    <a:pt x="25" y="43"/>
                    <a:pt x="23" y="41"/>
                  </a:cubicBezTo>
                  <a:cubicBezTo>
                    <a:pt x="5" y="23"/>
                    <a:pt x="5" y="23"/>
                    <a:pt x="5" y="23"/>
                  </a:cubicBezTo>
                  <a:cubicBezTo>
                    <a:pt x="0" y="35"/>
                    <a:pt x="3" y="49"/>
                    <a:pt x="12" y="58"/>
                  </a:cubicBezTo>
                  <a:cubicBezTo>
                    <a:pt x="20" y="66"/>
                    <a:pt x="32" y="69"/>
                    <a:pt x="43" y="67"/>
                  </a:cubicBezTo>
                  <a:cubicBezTo>
                    <a:pt x="60" y="84"/>
                    <a:pt x="77" y="102"/>
                    <a:pt x="94" y="119"/>
                  </a:cubicBezTo>
                  <a:cubicBezTo>
                    <a:pt x="95" y="121"/>
                    <a:pt x="98" y="122"/>
                    <a:pt x="101" y="122"/>
                  </a:cubicBezTo>
                  <a:cubicBezTo>
                    <a:pt x="111" y="120"/>
                    <a:pt x="120" y="112"/>
                    <a:pt x="122"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70" name="组合 69"/>
          <p:cNvGrpSpPr/>
          <p:nvPr/>
        </p:nvGrpSpPr>
        <p:grpSpPr>
          <a:xfrm>
            <a:off x="3394735" y="3598619"/>
            <a:ext cx="400558" cy="459701"/>
            <a:chOff x="2733098" y="4187405"/>
            <a:chExt cx="484675" cy="556238"/>
          </a:xfrm>
          <a:solidFill>
            <a:schemeClr val="accent1"/>
          </a:solidFill>
        </p:grpSpPr>
        <p:sp>
          <p:nvSpPr>
            <p:cNvPr id="71" name="Oval 302"/>
            <p:cNvSpPr>
              <a:spLocks noChangeArrowheads="1"/>
            </p:cNvSpPr>
            <p:nvPr/>
          </p:nvSpPr>
          <p:spPr bwMode="auto">
            <a:xfrm>
              <a:off x="2849117" y="4187405"/>
              <a:ext cx="84574" cy="10734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5" name="Freeform 303"/>
            <p:cNvSpPr>
              <a:spLocks noEditPoints="1"/>
            </p:cNvSpPr>
            <p:nvPr/>
          </p:nvSpPr>
          <p:spPr bwMode="auto">
            <a:xfrm>
              <a:off x="2733098" y="4304508"/>
              <a:ext cx="310105" cy="439135"/>
            </a:xfrm>
            <a:custGeom>
              <a:avLst/>
              <a:gdLst>
                <a:gd name="T0" fmla="*/ 121 w 121"/>
                <a:gd name="T1" fmla="*/ 26 h 171"/>
                <a:gd name="T2" fmla="*/ 120 w 121"/>
                <a:gd name="T3" fmla="*/ 26 h 171"/>
                <a:gd name="T4" fmla="*/ 114 w 121"/>
                <a:gd name="T5" fmla="*/ 21 h 171"/>
                <a:gd name="T6" fmla="*/ 90 w 121"/>
                <a:gd name="T7" fmla="*/ 3 h 171"/>
                <a:gd name="T8" fmla="*/ 84 w 121"/>
                <a:gd name="T9" fmla="*/ 1 h 171"/>
                <a:gd name="T10" fmla="*/ 76 w 121"/>
                <a:gd name="T11" fmla="*/ 1 h 171"/>
                <a:gd name="T12" fmla="*/ 74 w 121"/>
                <a:gd name="T13" fmla="*/ 11 h 171"/>
                <a:gd name="T14" fmla="*/ 67 w 121"/>
                <a:gd name="T15" fmla="*/ 42 h 171"/>
                <a:gd name="T16" fmla="*/ 67 w 121"/>
                <a:gd name="T17" fmla="*/ 7 h 171"/>
                <a:gd name="T18" fmla="*/ 58 w 121"/>
                <a:gd name="T19" fmla="*/ 0 h 171"/>
                <a:gd name="T20" fmla="*/ 58 w 121"/>
                <a:gd name="T21" fmla="*/ 9 h 171"/>
                <a:gd name="T22" fmla="*/ 45 w 121"/>
                <a:gd name="T23" fmla="*/ 18 h 171"/>
                <a:gd name="T24" fmla="*/ 40 w 121"/>
                <a:gd name="T25" fmla="*/ 7 h 171"/>
                <a:gd name="T26" fmla="*/ 47 w 121"/>
                <a:gd name="T27" fmla="*/ 0 h 171"/>
                <a:gd name="T28" fmla="*/ 38 w 121"/>
                <a:gd name="T29" fmla="*/ 1 h 171"/>
                <a:gd name="T30" fmla="*/ 3 w 121"/>
                <a:gd name="T31" fmla="*/ 35 h 171"/>
                <a:gd name="T32" fmla="*/ 3 w 121"/>
                <a:gd name="T33" fmla="*/ 36 h 171"/>
                <a:gd name="T34" fmla="*/ 1 w 121"/>
                <a:gd name="T35" fmla="*/ 48 h 171"/>
                <a:gd name="T36" fmla="*/ 2 w 121"/>
                <a:gd name="T37" fmla="*/ 48 h 171"/>
                <a:gd name="T38" fmla="*/ 2 w 121"/>
                <a:gd name="T39" fmla="*/ 50 h 171"/>
                <a:gd name="T40" fmla="*/ 6 w 121"/>
                <a:gd name="T41" fmla="*/ 57 h 171"/>
                <a:gd name="T42" fmla="*/ 20 w 121"/>
                <a:gd name="T43" fmla="*/ 85 h 171"/>
                <a:gd name="T44" fmla="*/ 33 w 121"/>
                <a:gd name="T45" fmla="*/ 90 h 171"/>
                <a:gd name="T46" fmla="*/ 35 w 121"/>
                <a:gd name="T47" fmla="*/ 90 h 171"/>
                <a:gd name="T48" fmla="*/ 60 w 121"/>
                <a:gd name="T49" fmla="*/ 171 h 171"/>
                <a:gd name="T50" fmla="*/ 56 w 121"/>
                <a:gd name="T51" fmla="*/ 110 h 171"/>
                <a:gd name="T52" fmla="*/ 89 w 121"/>
                <a:gd name="T53" fmla="*/ 33 h 171"/>
                <a:gd name="T54" fmla="*/ 93 w 121"/>
                <a:gd name="T55" fmla="*/ 31 h 171"/>
                <a:gd name="T56" fmla="*/ 75 w 121"/>
                <a:gd name="T57" fmla="*/ 45 h 171"/>
                <a:gd name="T58" fmla="*/ 89 w 121"/>
                <a:gd name="T59" fmla="*/ 33 h 171"/>
                <a:gd name="T60" fmla="*/ 30 w 121"/>
                <a:gd name="T61" fmla="*/ 55 h 171"/>
                <a:gd name="T62" fmla="*/ 24 w 121"/>
                <a:gd name="T63" fmla="*/ 44 h 171"/>
                <a:gd name="T64" fmla="*/ 33 w 121"/>
                <a:gd name="T65" fmla="*/ 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71">
                  <a:moveTo>
                    <a:pt x="120" y="42"/>
                  </a:moveTo>
                  <a:cubicBezTo>
                    <a:pt x="120" y="35"/>
                    <a:pt x="121" y="24"/>
                    <a:pt x="121" y="26"/>
                  </a:cubicBezTo>
                  <a:cubicBezTo>
                    <a:pt x="121" y="26"/>
                    <a:pt x="121" y="26"/>
                    <a:pt x="121"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1"/>
                    <a:pt x="76" y="0"/>
                  </a:cubicBezTo>
                  <a:cubicBezTo>
                    <a:pt x="76" y="1"/>
                    <a:pt x="76" y="1"/>
                    <a:pt x="76"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8" y="9"/>
                    <a:pt x="58" y="9"/>
                    <a:pt x="58" y="9"/>
                  </a:cubicBezTo>
                  <a:cubicBezTo>
                    <a:pt x="56" y="42"/>
                    <a:pt x="56" y="42"/>
                    <a:pt x="56" y="42"/>
                  </a:cubicBezTo>
                  <a:cubicBezTo>
                    <a:pt x="45" y="18"/>
                    <a:pt x="45" y="18"/>
                    <a:pt x="45" y="18"/>
                  </a:cubicBezTo>
                  <a:cubicBezTo>
                    <a:pt x="49" y="11"/>
                    <a:pt x="49" y="11"/>
                    <a:pt x="49" y="11"/>
                  </a:cubicBezTo>
                  <a:cubicBezTo>
                    <a:pt x="40" y="7"/>
                    <a:pt x="40" y="7"/>
                    <a:pt x="40" y="7"/>
                  </a:cubicBezTo>
                  <a:cubicBezTo>
                    <a:pt x="47" y="1"/>
                    <a:pt x="47" y="1"/>
                    <a:pt x="47" y="1"/>
                  </a:cubicBezTo>
                  <a:cubicBezTo>
                    <a:pt x="47" y="0"/>
                    <a:pt x="47" y="0"/>
                    <a:pt x="47" y="0"/>
                  </a:cubicBezTo>
                  <a:cubicBezTo>
                    <a:pt x="45" y="1"/>
                    <a:pt x="42" y="1"/>
                    <a:pt x="39" y="1"/>
                  </a:cubicBezTo>
                  <a:cubicBezTo>
                    <a:pt x="39" y="1"/>
                    <a:pt x="39" y="1"/>
                    <a:pt x="38" y="1"/>
                  </a:cubicBezTo>
                  <a:cubicBezTo>
                    <a:pt x="36" y="2"/>
                    <a:pt x="33" y="3"/>
                    <a:pt x="31" y="5"/>
                  </a:cubicBezTo>
                  <a:cubicBezTo>
                    <a:pt x="3" y="35"/>
                    <a:pt x="3" y="35"/>
                    <a:pt x="3" y="35"/>
                  </a:cubicBezTo>
                  <a:cubicBezTo>
                    <a:pt x="3" y="36"/>
                    <a:pt x="3" y="36"/>
                    <a:pt x="3" y="36"/>
                  </a:cubicBezTo>
                  <a:cubicBezTo>
                    <a:pt x="3" y="36"/>
                    <a:pt x="3" y="36"/>
                    <a:pt x="3" y="36"/>
                  </a:cubicBezTo>
                  <a:cubicBezTo>
                    <a:pt x="0" y="60"/>
                    <a:pt x="2" y="42"/>
                    <a:pt x="1" y="48"/>
                  </a:cubicBezTo>
                  <a:cubicBezTo>
                    <a:pt x="1" y="48"/>
                    <a:pt x="1" y="48"/>
                    <a:pt x="1" y="48"/>
                  </a:cubicBezTo>
                  <a:cubicBezTo>
                    <a:pt x="1" y="48"/>
                    <a:pt x="1" y="48"/>
                    <a:pt x="1" y="48"/>
                  </a:cubicBezTo>
                  <a:cubicBezTo>
                    <a:pt x="2" y="48"/>
                    <a:pt x="2" y="48"/>
                    <a:pt x="2" y="48"/>
                  </a:cubicBezTo>
                  <a:cubicBezTo>
                    <a:pt x="2" y="49"/>
                    <a:pt x="2" y="49"/>
                    <a:pt x="2" y="49"/>
                  </a:cubicBezTo>
                  <a:cubicBezTo>
                    <a:pt x="2" y="50"/>
                    <a:pt x="2" y="50"/>
                    <a:pt x="2" y="50"/>
                  </a:cubicBezTo>
                  <a:cubicBezTo>
                    <a:pt x="4" y="52"/>
                    <a:pt x="4" y="52"/>
                    <a:pt x="4" y="52"/>
                  </a:cubicBezTo>
                  <a:cubicBezTo>
                    <a:pt x="6" y="57"/>
                    <a:pt x="6" y="57"/>
                    <a:pt x="6" y="57"/>
                  </a:cubicBezTo>
                  <a:cubicBezTo>
                    <a:pt x="11" y="66"/>
                    <a:pt x="11" y="66"/>
                    <a:pt x="11" y="66"/>
                  </a:cubicBezTo>
                  <a:cubicBezTo>
                    <a:pt x="20" y="85"/>
                    <a:pt x="20" y="85"/>
                    <a:pt x="20" y="85"/>
                  </a:cubicBezTo>
                  <a:cubicBezTo>
                    <a:pt x="24" y="82"/>
                    <a:pt x="29" y="80"/>
                    <a:pt x="33" y="78"/>
                  </a:cubicBezTo>
                  <a:cubicBezTo>
                    <a:pt x="33" y="82"/>
                    <a:pt x="33" y="86"/>
                    <a:pt x="33" y="90"/>
                  </a:cubicBezTo>
                  <a:cubicBezTo>
                    <a:pt x="33" y="90"/>
                    <a:pt x="33" y="90"/>
                    <a:pt x="33" y="90"/>
                  </a:cubicBezTo>
                  <a:cubicBezTo>
                    <a:pt x="33" y="90"/>
                    <a:pt x="34" y="90"/>
                    <a:pt x="35" y="90"/>
                  </a:cubicBezTo>
                  <a:cubicBezTo>
                    <a:pt x="37" y="171"/>
                    <a:pt x="37" y="171"/>
                    <a:pt x="37" y="171"/>
                  </a:cubicBezTo>
                  <a:cubicBezTo>
                    <a:pt x="60" y="171"/>
                    <a:pt x="60" y="171"/>
                    <a:pt x="60" y="171"/>
                  </a:cubicBezTo>
                  <a:cubicBezTo>
                    <a:pt x="61" y="161"/>
                    <a:pt x="61" y="148"/>
                    <a:pt x="61" y="134"/>
                  </a:cubicBezTo>
                  <a:cubicBezTo>
                    <a:pt x="58" y="127"/>
                    <a:pt x="56" y="118"/>
                    <a:pt x="56" y="110"/>
                  </a:cubicBezTo>
                  <a:cubicBezTo>
                    <a:pt x="56" y="74"/>
                    <a:pt x="84" y="44"/>
                    <a:pt x="120" y="42"/>
                  </a:cubicBezTo>
                  <a:close/>
                  <a:moveTo>
                    <a:pt x="89" y="33"/>
                  </a:moveTo>
                  <a:cubicBezTo>
                    <a:pt x="89" y="31"/>
                    <a:pt x="89" y="29"/>
                    <a:pt x="89" y="27"/>
                  </a:cubicBezTo>
                  <a:cubicBezTo>
                    <a:pt x="93" y="31"/>
                    <a:pt x="93" y="31"/>
                    <a:pt x="93" y="31"/>
                  </a:cubicBezTo>
                  <a:cubicBezTo>
                    <a:pt x="96" y="33"/>
                    <a:pt x="96" y="33"/>
                    <a:pt x="96" y="33"/>
                  </a:cubicBezTo>
                  <a:cubicBezTo>
                    <a:pt x="75" y="45"/>
                    <a:pt x="75" y="45"/>
                    <a:pt x="75" y="45"/>
                  </a:cubicBezTo>
                  <a:cubicBezTo>
                    <a:pt x="74" y="42"/>
                    <a:pt x="74" y="42"/>
                    <a:pt x="74" y="42"/>
                  </a:cubicBezTo>
                  <a:lnTo>
                    <a:pt x="89" y="33"/>
                  </a:lnTo>
                  <a:close/>
                  <a:moveTo>
                    <a:pt x="33" y="60"/>
                  </a:moveTo>
                  <a:cubicBezTo>
                    <a:pt x="30" y="55"/>
                    <a:pt x="30" y="55"/>
                    <a:pt x="30" y="55"/>
                  </a:cubicBezTo>
                  <a:cubicBezTo>
                    <a:pt x="25" y="46"/>
                    <a:pt x="25" y="46"/>
                    <a:pt x="25" y="46"/>
                  </a:cubicBezTo>
                  <a:cubicBezTo>
                    <a:pt x="24" y="44"/>
                    <a:pt x="24" y="44"/>
                    <a:pt x="24" y="44"/>
                  </a:cubicBezTo>
                  <a:cubicBezTo>
                    <a:pt x="34" y="31"/>
                    <a:pt x="34" y="31"/>
                    <a:pt x="34" y="31"/>
                  </a:cubicBezTo>
                  <a:cubicBezTo>
                    <a:pt x="34" y="41"/>
                    <a:pt x="33" y="5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6" name="Freeform 304"/>
            <p:cNvSpPr/>
            <p:nvPr/>
          </p:nvSpPr>
          <p:spPr bwMode="auto">
            <a:xfrm>
              <a:off x="2897909" y="4668827"/>
              <a:ext cx="60720" cy="74816"/>
            </a:xfrm>
            <a:custGeom>
              <a:avLst/>
              <a:gdLst>
                <a:gd name="T0" fmla="*/ 0 w 24"/>
                <a:gd name="T1" fmla="*/ 0 h 29"/>
                <a:gd name="T2" fmla="*/ 1 w 24"/>
                <a:gd name="T3" fmla="*/ 29 h 29"/>
                <a:gd name="T4" fmla="*/ 24 w 24"/>
                <a:gd name="T5" fmla="*/ 29 h 29"/>
                <a:gd name="T6" fmla="*/ 24 w 24"/>
                <a:gd name="T7" fmla="*/ 26 h 29"/>
                <a:gd name="T8" fmla="*/ 0 w 24"/>
                <a:gd name="T9" fmla="*/ 0 h 29"/>
              </a:gdLst>
              <a:ahLst/>
              <a:cxnLst>
                <a:cxn ang="0">
                  <a:pos x="T0" y="T1"/>
                </a:cxn>
                <a:cxn ang="0">
                  <a:pos x="T2" y="T3"/>
                </a:cxn>
                <a:cxn ang="0">
                  <a:pos x="T4" y="T5"/>
                </a:cxn>
                <a:cxn ang="0">
                  <a:pos x="T6" y="T7"/>
                </a:cxn>
                <a:cxn ang="0">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7" name="Freeform 305"/>
            <p:cNvSpPr/>
            <p:nvPr/>
          </p:nvSpPr>
          <p:spPr bwMode="auto">
            <a:xfrm>
              <a:off x="3035614" y="4422694"/>
              <a:ext cx="54214" cy="41203"/>
            </a:xfrm>
            <a:custGeom>
              <a:avLst/>
              <a:gdLst>
                <a:gd name="T0" fmla="*/ 43 w 50"/>
                <a:gd name="T1" fmla="*/ 0 h 38"/>
                <a:gd name="T2" fmla="*/ 36 w 50"/>
                <a:gd name="T3" fmla="*/ 0 h 38"/>
                <a:gd name="T4" fmla="*/ 14 w 50"/>
                <a:gd name="T5" fmla="*/ 0 h 38"/>
                <a:gd name="T6" fmla="*/ 7 w 50"/>
                <a:gd name="T7" fmla="*/ 0 h 38"/>
                <a:gd name="T8" fmla="*/ 0 w 50"/>
                <a:gd name="T9" fmla="*/ 38 h 38"/>
                <a:gd name="T10" fmla="*/ 14 w 50"/>
                <a:gd name="T11" fmla="*/ 38 h 38"/>
                <a:gd name="T12" fmla="*/ 36 w 50"/>
                <a:gd name="T13" fmla="*/ 38 h 38"/>
                <a:gd name="T14" fmla="*/ 50 w 50"/>
                <a:gd name="T15" fmla="*/ 38 h 38"/>
                <a:gd name="T16" fmla="*/ 43 w 50"/>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8">
                  <a:moveTo>
                    <a:pt x="43" y="0"/>
                  </a:moveTo>
                  <a:lnTo>
                    <a:pt x="36" y="0"/>
                  </a:lnTo>
                  <a:lnTo>
                    <a:pt x="14" y="0"/>
                  </a:lnTo>
                  <a:lnTo>
                    <a:pt x="7" y="0"/>
                  </a:lnTo>
                  <a:lnTo>
                    <a:pt x="0" y="38"/>
                  </a:lnTo>
                  <a:lnTo>
                    <a:pt x="14" y="38"/>
                  </a:lnTo>
                  <a:lnTo>
                    <a:pt x="36" y="38"/>
                  </a:lnTo>
                  <a:lnTo>
                    <a:pt x="50" y="38"/>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8" name="Freeform 306"/>
            <p:cNvSpPr/>
            <p:nvPr/>
          </p:nvSpPr>
          <p:spPr bwMode="auto">
            <a:xfrm>
              <a:off x="2964051" y="4430285"/>
              <a:ext cx="61805" cy="59636"/>
            </a:xfrm>
            <a:custGeom>
              <a:avLst/>
              <a:gdLst>
                <a:gd name="T0" fmla="*/ 33 w 57"/>
                <a:gd name="T1" fmla="*/ 0 h 55"/>
                <a:gd name="T2" fmla="*/ 26 w 57"/>
                <a:gd name="T3" fmla="*/ 5 h 55"/>
                <a:gd name="T4" fmla="*/ 7 w 57"/>
                <a:gd name="T5" fmla="*/ 14 h 55"/>
                <a:gd name="T6" fmla="*/ 0 w 57"/>
                <a:gd name="T7" fmla="*/ 19 h 55"/>
                <a:gd name="T8" fmla="*/ 14 w 57"/>
                <a:gd name="T9" fmla="*/ 55 h 55"/>
                <a:gd name="T10" fmla="*/ 28 w 57"/>
                <a:gd name="T11" fmla="*/ 47 h 55"/>
                <a:gd name="T12" fmla="*/ 45 w 57"/>
                <a:gd name="T13" fmla="*/ 38 h 55"/>
                <a:gd name="T14" fmla="*/ 57 w 57"/>
                <a:gd name="T15" fmla="*/ 31 h 55"/>
                <a:gd name="T16" fmla="*/ 33 w 5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33" y="0"/>
                  </a:moveTo>
                  <a:lnTo>
                    <a:pt x="26" y="5"/>
                  </a:lnTo>
                  <a:lnTo>
                    <a:pt x="7" y="14"/>
                  </a:lnTo>
                  <a:lnTo>
                    <a:pt x="0" y="19"/>
                  </a:lnTo>
                  <a:lnTo>
                    <a:pt x="14" y="55"/>
                  </a:lnTo>
                  <a:lnTo>
                    <a:pt x="28" y="47"/>
                  </a:lnTo>
                  <a:lnTo>
                    <a:pt x="45" y="38"/>
                  </a:lnTo>
                  <a:lnTo>
                    <a:pt x="57" y="31"/>
                  </a:lnTo>
                  <a:lnTo>
                    <a:pt x="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9" name="Freeform 307"/>
            <p:cNvSpPr/>
            <p:nvPr/>
          </p:nvSpPr>
          <p:spPr bwMode="auto">
            <a:xfrm>
              <a:off x="2909837" y="4479077"/>
              <a:ext cx="61805" cy="61805"/>
            </a:xfrm>
            <a:custGeom>
              <a:avLst/>
              <a:gdLst>
                <a:gd name="T0" fmla="*/ 19 w 57"/>
                <a:gd name="T1" fmla="*/ 0 h 57"/>
                <a:gd name="T2" fmla="*/ 15 w 57"/>
                <a:gd name="T3" fmla="*/ 7 h 57"/>
                <a:gd name="T4" fmla="*/ 5 w 57"/>
                <a:gd name="T5" fmla="*/ 26 h 57"/>
                <a:gd name="T6" fmla="*/ 0 w 57"/>
                <a:gd name="T7" fmla="*/ 33 h 57"/>
                <a:gd name="T8" fmla="*/ 31 w 57"/>
                <a:gd name="T9" fmla="*/ 57 h 57"/>
                <a:gd name="T10" fmla="*/ 38 w 57"/>
                <a:gd name="T11" fmla="*/ 45 h 57"/>
                <a:gd name="T12" fmla="*/ 50 w 57"/>
                <a:gd name="T13" fmla="*/ 26 h 57"/>
                <a:gd name="T14" fmla="*/ 57 w 57"/>
                <a:gd name="T15" fmla="*/ 14 h 57"/>
                <a:gd name="T16" fmla="*/ 19 w 57"/>
                <a:gd name="T1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19" y="0"/>
                  </a:moveTo>
                  <a:lnTo>
                    <a:pt x="15" y="7"/>
                  </a:lnTo>
                  <a:lnTo>
                    <a:pt x="5" y="26"/>
                  </a:lnTo>
                  <a:lnTo>
                    <a:pt x="0" y="33"/>
                  </a:lnTo>
                  <a:lnTo>
                    <a:pt x="31" y="57"/>
                  </a:lnTo>
                  <a:lnTo>
                    <a:pt x="38" y="45"/>
                  </a:lnTo>
                  <a:lnTo>
                    <a:pt x="50" y="26"/>
                  </a:lnTo>
                  <a:lnTo>
                    <a:pt x="57" y="14"/>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0" name="Freeform 308"/>
            <p:cNvSpPr/>
            <p:nvPr/>
          </p:nvSpPr>
          <p:spPr bwMode="auto">
            <a:xfrm>
              <a:off x="2897909" y="4550640"/>
              <a:ext cx="40119" cy="52046"/>
            </a:xfrm>
            <a:custGeom>
              <a:avLst/>
              <a:gdLst>
                <a:gd name="T0" fmla="*/ 0 w 37"/>
                <a:gd name="T1" fmla="*/ 5 h 48"/>
                <a:gd name="T2" fmla="*/ 0 w 37"/>
                <a:gd name="T3" fmla="*/ 14 h 48"/>
                <a:gd name="T4" fmla="*/ 0 w 37"/>
                <a:gd name="T5" fmla="*/ 33 h 48"/>
                <a:gd name="T6" fmla="*/ 0 w 37"/>
                <a:gd name="T7" fmla="*/ 43 h 48"/>
                <a:gd name="T8" fmla="*/ 37 w 37"/>
                <a:gd name="T9" fmla="*/ 48 h 48"/>
                <a:gd name="T10" fmla="*/ 37 w 37"/>
                <a:gd name="T11" fmla="*/ 33 h 48"/>
                <a:gd name="T12" fmla="*/ 37 w 37"/>
                <a:gd name="T13" fmla="*/ 14 h 48"/>
                <a:gd name="T14" fmla="*/ 37 w 37"/>
                <a:gd name="T15" fmla="*/ 0 h 48"/>
                <a:gd name="T16" fmla="*/ 0 w 37"/>
                <a:gd name="T1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8">
                  <a:moveTo>
                    <a:pt x="0" y="5"/>
                  </a:moveTo>
                  <a:lnTo>
                    <a:pt x="0" y="14"/>
                  </a:lnTo>
                  <a:lnTo>
                    <a:pt x="0" y="33"/>
                  </a:lnTo>
                  <a:lnTo>
                    <a:pt x="0" y="43"/>
                  </a:lnTo>
                  <a:lnTo>
                    <a:pt x="37" y="48"/>
                  </a:lnTo>
                  <a:lnTo>
                    <a:pt x="37" y="33"/>
                  </a:lnTo>
                  <a:lnTo>
                    <a:pt x="37" y="14"/>
                  </a:lnTo>
                  <a:lnTo>
                    <a:pt x="37"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1" name="Freeform 309"/>
            <p:cNvSpPr/>
            <p:nvPr/>
          </p:nvSpPr>
          <p:spPr bwMode="auto">
            <a:xfrm>
              <a:off x="2905500" y="4612444"/>
              <a:ext cx="58551" cy="61805"/>
            </a:xfrm>
            <a:custGeom>
              <a:avLst/>
              <a:gdLst>
                <a:gd name="T0" fmla="*/ 0 w 54"/>
                <a:gd name="T1" fmla="*/ 26 h 57"/>
                <a:gd name="T2" fmla="*/ 4 w 54"/>
                <a:gd name="T3" fmla="*/ 33 h 57"/>
                <a:gd name="T4" fmla="*/ 14 w 54"/>
                <a:gd name="T5" fmla="*/ 50 h 57"/>
                <a:gd name="T6" fmla="*/ 19 w 54"/>
                <a:gd name="T7" fmla="*/ 57 h 57"/>
                <a:gd name="T8" fmla="*/ 54 w 54"/>
                <a:gd name="T9" fmla="*/ 43 h 57"/>
                <a:gd name="T10" fmla="*/ 47 w 54"/>
                <a:gd name="T11" fmla="*/ 31 h 57"/>
                <a:gd name="T12" fmla="*/ 37 w 54"/>
                <a:gd name="T13" fmla="*/ 14 h 57"/>
                <a:gd name="T14" fmla="*/ 30 w 54"/>
                <a:gd name="T15" fmla="*/ 0 h 57"/>
                <a:gd name="T16" fmla="*/ 0 w 54"/>
                <a:gd name="T17"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0" y="26"/>
                  </a:moveTo>
                  <a:lnTo>
                    <a:pt x="4" y="33"/>
                  </a:lnTo>
                  <a:lnTo>
                    <a:pt x="14" y="50"/>
                  </a:lnTo>
                  <a:lnTo>
                    <a:pt x="19" y="57"/>
                  </a:lnTo>
                  <a:lnTo>
                    <a:pt x="54" y="43"/>
                  </a:lnTo>
                  <a:lnTo>
                    <a:pt x="47" y="31"/>
                  </a:lnTo>
                  <a:lnTo>
                    <a:pt x="37" y="14"/>
                  </a:lnTo>
                  <a:lnTo>
                    <a:pt x="30" y="0"/>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2" name="Freeform 310"/>
            <p:cNvSpPr/>
            <p:nvPr/>
          </p:nvSpPr>
          <p:spPr bwMode="auto">
            <a:xfrm>
              <a:off x="2954292" y="4668827"/>
              <a:ext cx="60720" cy="58551"/>
            </a:xfrm>
            <a:custGeom>
              <a:avLst/>
              <a:gdLst>
                <a:gd name="T0" fmla="*/ 0 w 56"/>
                <a:gd name="T1" fmla="*/ 35 h 54"/>
                <a:gd name="T2" fmla="*/ 7 w 56"/>
                <a:gd name="T3" fmla="*/ 40 h 54"/>
                <a:gd name="T4" fmla="*/ 26 w 56"/>
                <a:gd name="T5" fmla="*/ 50 h 54"/>
                <a:gd name="T6" fmla="*/ 30 w 56"/>
                <a:gd name="T7" fmla="*/ 54 h 54"/>
                <a:gd name="T8" fmla="*/ 56 w 56"/>
                <a:gd name="T9" fmla="*/ 24 h 54"/>
                <a:gd name="T10" fmla="*/ 45 w 56"/>
                <a:gd name="T11" fmla="*/ 17 h 54"/>
                <a:gd name="T12" fmla="*/ 26 w 56"/>
                <a:gd name="T13" fmla="*/ 7 h 54"/>
                <a:gd name="T14" fmla="*/ 14 w 56"/>
                <a:gd name="T15" fmla="*/ 0 h 54"/>
                <a:gd name="T16" fmla="*/ 0 w 56"/>
                <a:gd name="T1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0" y="35"/>
                  </a:moveTo>
                  <a:lnTo>
                    <a:pt x="7" y="40"/>
                  </a:lnTo>
                  <a:lnTo>
                    <a:pt x="26" y="50"/>
                  </a:lnTo>
                  <a:lnTo>
                    <a:pt x="30" y="54"/>
                  </a:lnTo>
                  <a:lnTo>
                    <a:pt x="56" y="24"/>
                  </a:lnTo>
                  <a:lnTo>
                    <a:pt x="45" y="17"/>
                  </a:lnTo>
                  <a:lnTo>
                    <a:pt x="26" y="7"/>
                  </a:lnTo>
                  <a:lnTo>
                    <a:pt x="14" y="0"/>
                  </a:lnTo>
                  <a:lnTo>
                    <a:pt x="0"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3" name="Freeform 311"/>
            <p:cNvSpPr/>
            <p:nvPr/>
          </p:nvSpPr>
          <p:spPr bwMode="auto">
            <a:xfrm>
              <a:off x="3022602" y="4699187"/>
              <a:ext cx="54214" cy="44456"/>
            </a:xfrm>
            <a:custGeom>
              <a:avLst/>
              <a:gdLst>
                <a:gd name="T0" fmla="*/ 8 w 50"/>
                <a:gd name="T1" fmla="*/ 41 h 41"/>
                <a:gd name="T2" fmla="*/ 15 w 50"/>
                <a:gd name="T3" fmla="*/ 41 h 41"/>
                <a:gd name="T4" fmla="*/ 36 w 50"/>
                <a:gd name="T5" fmla="*/ 41 h 41"/>
                <a:gd name="T6" fmla="*/ 43 w 50"/>
                <a:gd name="T7" fmla="*/ 41 h 41"/>
                <a:gd name="T8" fmla="*/ 50 w 50"/>
                <a:gd name="T9" fmla="*/ 0 h 41"/>
                <a:gd name="T10" fmla="*/ 36 w 50"/>
                <a:gd name="T11" fmla="*/ 0 h 41"/>
                <a:gd name="T12" fmla="*/ 15 w 50"/>
                <a:gd name="T13" fmla="*/ 0 h 41"/>
                <a:gd name="T14" fmla="*/ 0 w 50"/>
                <a:gd name="T15" fmla="*/ 0 h 41"/>
                <a:gd name="T16" fmla="*/ 8 w 50"/>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1">
                  <a:moveTo>
                    <a:pt x="8" y="41"/>
                  </a:moveTo>
                  <a:lnTo>
                    <a:pt x="15" y="41"/>
                  </a:lnTo>
                  <a:lnTo>
                    <a:pt x="36" y="41"/>
                  </a:lnTo>
                  <a:lnTo>
                    <a:pt x="43" y="41"/>
                  </a:lnTo>
                  <a:lnTo>
                    <a:pt x="50" y="0"/>
                  </a:lnTo>
                  <a:lnTo>
                    <a:pt x="36" y="0"/>
                  </a:lnTo>
                  <a:lnTo>
                    <a:pt x="15" y="0"/>
                  </a:lnTo>
                  <a:lnTo>
                    <a:pt x="0" y="0"/>
                  </a:lnTo>
                  <a:lnTo>
                    <a:pt x="8"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4" name="Freeform 312"/>
            <p:cNvSpPr/>
            <p:nvPr/>
          </p:nvSpPr>
          <p:spPr bwMode="auto">
            <a:xfrm>
              <a:off x="3087659" y="4674248"/>
              <a:ext cx="60720" cy="58551"/>
            </a:xfrm>
            <a:custGeom>
              <a:avLst/>
              <a:gdLst>
                <a:gd name="T0" fmla="*/ 26 w 56"/>
                <a:gd name="T1" fmla="*/ 54 h 54"/>
                <a:gd name="T2" fmla="*/ 30 w 56"/>
                <a:gd name="T3" fmla="*/ 52 h 54"/>
                <a:gd name="T4" fmla="*/ 49 w 56"/>
                <a:gd name="T5" fmla="*/ 40 h 54"/>
                <a:gd name="T6" fmla="*/ 56 w 56"/>
                <a:gd name="T7" fmla="*/ 38 h 54"/>
                <a:gd name="T8" fmla="*/ 42 w 56"/>
                <a:gd name="T9" fmla="*/ 0 h 54"/>
                <a:gd name="T10" fmla="*/ 30 w 56"/>
                <a:gd name="T11" fmla="*/ 7 h 54"/>
                <a:gd name="T12" fmla="*/ 11 w 56"/>
                <a:gd name="T13" fmla="*/ 19 h 54"/>
                <a:gd name="T14" fmla="*/ 0 w 56"/>
                <a:gd name="T15" fmla="*/ 26 h 54"/>
                <a:gd name="T16" fmla="*/ 26 w 56"/>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26" y="54"/>
                  </a:moveTo>
                  <a:lnTo>
                    <a:pt x="30" y="52"/>
                  </a:lnTo>
                  <a:lnTo>
                    <a:pt x="49" y="40"/>
                  </a:lnTo>
                  <a:lnTo>
                    <a:pt x="56" y="38"/>
                  </a:lnTo>
                  <a:lnTo>
                    <a:pt x="42" y="0"/>
                  </a:lnTo>
                  <a:lnTo>
                    <a:pt x="30" y="7"/>
                  </a:lnTo>
                  <a:lnTo>
                    <a:pt x="11" y="19"/>
                  </a:lnTo>
                  <a:lnTo>
                    <a:pt x="0" y="26"/>
                  </a:lnTo>
                  <a:lnTo>
                    <a:pt x="26"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5" name="Freeform 313"/>
            <p:cNvSpPr/>
            <p:nvPr/>
          </p:nvSpPr>
          <p:spPr bwMode="auto">
            <a:xfrm>
              <a:off x="3144042" y="4625456"/>
              <a:ext cx="58551" cy="58551"/>
            </a:xfrm>
            <a:custGeom>
              <a:avLst/>
              <a:gdLst>
                <a:gd name="T0" fmla="*/ 35 w 54"/>
                <a:gd name="T1" fmla="*/ 54 h 54"/>
                <a:gd name="T2" fmla="*/ 40 w 54"/>
                <a:gd name="T3" fmla="*/ 47 h 54"/>
                <a:gd name="T4" fmla="*/ 49 w 54"/>
                <a:gd name="T5" fmla="*/ 31 h 54"/>
                <a:gd name="T6" fmla="*/ 54 w 54"/>
                <a:gd name="T7" fmla="*/ 23 h 54"/>
                <a:gd name="T8" fmla="*/ 23 w 54"/>
                <a:gd name="T9" fmla="*/ 0 h 54"/>
                <a:gd name="T10" fmla="*/ 16 w 54"/>
                <a:gd name="T11" fmla="*/ 12 h 54"/>
                <a:gd name="T12" fmla="*/ 7 w 54"/>
                <a:gd name="T13" fmla="*/ 28 h 54"/>
                <a:gd name="T14" fmla="*/ 0 w 54"/>
                <a:gd name="T15" fmla="*/ 40 h 54"/>
                <a:gd name="T16" fmla="*/ 35 w 54"/>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35" y="54"/>
                  </a:moveTo>
                  <a:lnTo>
                    <a:pt x="40" y="47"/>
                  </a:lnTo>
                  <a:lnTo>
                    <a:pt x="49" y="31"/>
                  </a:lnTo>
                  <a:lnTo>
                    <a:pt x="54" y="23"/>
                  </a:lnTo>
                  <a:lnTo>
                    <a:pt x="23" y="0"/>
                  </a:lnTo>
                  <a:lnTo>
                    <a:pt x="16" y="12"/>
                  </a:lnTo>
                  <a:lnTo>
                    <a:pt x="7" y="28"/>
                  </a:lnTo>
                  <a:lnTo>
                    <a:pt x="0" y="40"/>
                  </a:lnTo>
                  <a:lnTo>
                    <a:pt x="35"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6" name="Freeform 314"/>
            <p:cNvSpPr/>
            <p:nvPr/>
          </p:nvSpPr>
          <p:spPr bwMode="auto">
            <a:xfrm>
              <a:off x="3174402" y="4563651"/>
              <a:ext cx="43371" cy="50962"/>
            </a:xfrm>
            <a:custGeom>
              <a:avLst/>
              <a:gdLst>
                <a:gd name="T0" fmla="*/ 40 w 40"/>
                <a:gd name="T1" fmla="*/ 43 h 47"/>
                <a:gd name="T2" fmla="*/ 40 w 40"/>
                <a:gd name="T3" fmla="*/ 33 h 47"/>
                <a:gd name="T4" fmla="*/ 40 w 40"/>
                <a:gd name="T5" fmla="*/ 14 h 47"/>
                <a:gd name="T6" fmla="*/ 40 w 40"/>
                <a:gd name="T7" fmla="*/ 5 h 47"/>
                <a:gd name="T8" fmla="*/ 0 w 40"/>
                <a:gd name="T9" fmla="*/ 0 h 47"/>
                <a:gd name="T10" fmla="*/ 0 w 40"/>
                <a:gd name="T11" fmla="*/ 14 h 47"/>
                <a:gd name="T12" fmla="*/ 0 w 40"/>
                <a:gd name="T13" fmla="*/ 33 h 47"/>
                <a:gd name="T14" fmla="*/ 0 w 40"/>
                <a:gd name="T15" fmla="*/ 47 h 47"/>
                <a:gd name="T16" fmla="*/ 40 w 40"/>
                <a:gd name="T17"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40" y="43"/>
                  </a:moveTo>
                  <a:lnTo>
                    <a:pt x="40" y="33"/>
                  </a:lnTo>
                  <a:lnTo>
                    <a:pt x="40" y="14"/>
                  </a:lnTo>
                  <a:lnTo>
                    <a:pt x="40" y="5"/>
                  </a:lnTo>
                  <a:lnTo>
                    <a:pt x="0" y="0"/>
                  </a:lnTo>
                  <a:lnTo>
                    <a:pt x="0" y="14"/>
                  </a:lnTo>
                  <a:lnTo>
                    <a:pt x="0" y="33"/>
                  </a:lnTo>
                  <a:lnTo>
                    <a:pt x="0" y="47"/>
                  </a:lnTo>
                  <a:lnTo>
                    <a:pt x="4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7" name="Freeform 315"/>
            <p:cNvSpPr/>
            <p:nvPr/>
          </p:nvSpPr>
          <p:spPr bwMode="auto">
            <a:xfrm>
              <a:off x="3148379" y="4492088"/>
              <a:ext cx="59636" cy="58551"/>
            </a:xfrm>
            <a:custGeom>
              <a:avLst/>
              <a:gdLst>
                <a:gd name="T0" fmla="*/ 55 w 55"/>
                <a:gd name="T1" fmla="*/ 31 h 54"/>
                <a:gd name="T2" fmla="*/ 52 w 55"/>
                <a:gd name="T3" fmla="*/ 24 h 54"/>
                <a:gd name="T4" fmla="*/ 40 w 55"/>
                <a:gd name="T5" fmla="*/ 7 h 54"/>
                <a:gd name="T6" fmla="*/ 38 w 55"/>
                <a:gd name="T7" fmla="*/ 0 h 54"/>
                <a:gd name="T8" fmla="*/ 0 w 55"/>
                <a:gd name="T9" fmla="*/ 14 h 54"/>
                <a:gd name="T10" fmla="*/ 7 w 55"/>
                <a:gd name="T11" fmla="*/ 26 h 54"/>
                <a:gd name="T12" fmla="*/ 17 w 55"/>
                <a:gd name="T13" fmla="*/ 42 h 54"/>
                <a:gd name="T14" fmla="*/ 24 w 55"/>
                <a:gd name="T15" fmla="*/ 54 h 54"/>
                <a:gd name="T16" fmla="*/ 55 w 55"/>
                <a:gd name="T1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4">
                  <a:moveTo>
                    <a:pt x="55" y="31"/>
                  </a:moveTo>
                  <a:lnTo>
                    <a:pt x="52" y="24"/>
                  </a:lnTo>
                  <a:lnTo>
                    <a:pt x="40" y="7"/>
                  </a:lnTo>
                  <a:lnTo>
                    <a:pt x="38" y="0"/>
                  </a:lnTo>
                  <a:lnTo>
                    <a:pt x="0" y="14"/>
                  </a:lnTo>
                  <a:lnTo>
                    <a:pt x="7" y="26"/>
                  </a:lnTo>
                  <a:lnTo>
                    <a:pt x="17" y="42"/>
                  </a:lnTo>
                  <a:lnTo>
                    <a:pt x="24" y="54"/>
                  </a:lnTo>
                  <a:lnTo>
                    <a:pt x="55"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8" name="Freeform 316"/>
            <p:cNvSpPr/>
            <p:nvPr/>
          </p:nvSpPr>
          <p:spPr bwMode="auto">
            <a:xfrm>
              <a:off x="3097418" y="4437874"/>
              <a:ext cx="61805" cy="59636"/>
            </a:xfrm>
            <a:custGeom>
              <a:avLst/>
              <a:gdLst>
                <a:gd name="T0" fmla="*/ 57 w 57"/>
                <a:gd name="T1" fmla="*/ 17 h 55"/>
                <a:gd name="T2" fmla="*/ 50 w 57"/>
                <a:gd name="T3" fmla="*/ 14 h 55"/>
                <a:gd name="T4" fmla="*/ 33 w 57"/>
                <a:gd name="T5" fmla="*/ 3 h 55"/>
                <a:gd name="T6" fmla="*/ 26 w 57"/>
                <a:gd name="T7" fmla="*/ 0 h 55"/>
                <a:gd name="T8" fmla="*/ 0 w 57"/>
                <a:gd name="T9" fmla="*/ 31 h 55"/>
                <a:gd name="T10" fmla="*/ 14 w 57"/>
                <a:gd name="T11" fmla="*/ 38 h 55"/>
                <a:gd name="T12" fmla="*/ 31 w 57"/>
                <a:gd name="T13" fmla="*/ 48 h 55"/>
                <a:gd name="T14" fmla="*/ 43 w 57"/>
                <a:gd name="T15" fmla="*/ 55 h 55"/>
                <a:gd name="T16" fmla="*/ 57 w 57"/>
                <a:gd name="T17"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57" y="17"/>
                  </a:moveTo>
                  <a:lnTo>
                    <a:pt x="50" y="14"/>
                  </a:lnTo>
                  <a:lnTo>
                    <a:pt x="33" y="3"/>
                  </a:lnTo>
                  <a:lnTo>
                    <a:pt x="26" y="0"/>
                  </a:lnTo>
                  <a:lnTo>
                    <a:pt x="0" y="31"/>
                  </a:lnTo>
                  <a:lnTo>
                    <a:pt x="14" y="38"/>
                  </a:lnTo>
                  <a:lnTo>
                    <a:pt x="31" y="48"/>
                  </a:lnTo>
                  <a:lnTo>
                    <a:pt x="43" y="55"/>
                  </a:lnTo>
                  <a:lnTo>
                    <a:pt x="5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9" name="Freeform 317"/>
            <p:cNvSpPr>
              <a:spLocks noEditPoints="1"/>
            </p:cNvSpPr>
            <p:nvPr/>
          </p:nvSpPr>
          <p:spPr bwMode="auto">
            <a:xfrm>
              <a:off x="2926101" y="4448717"/>
              <a:ext cx="263481" cy="266734"/>
            </a:xfrm>
            <a:custGeom>
              <a:avLst/>
              <a:gdLst>
                <a:gd name="T0" fmla="*/ 51 w 103"/>
                <a:gd name="T1" fmla="*/ 104 h 104"/>
                <a:gd name="T2" fmla="*/ 0 w 103"/>
                <a:gd name="T3" fmla="*/ 52 h 104"/>
                <a:gd name="T4" fmla="*/ 51 w 103"/>
                <a:gd name="T5" fmla="*/ 0 h 104"/>
                <a:gd name="T6" fmla="*/ 103 w 103"/>
                <a:gd name="T7" fmla="*/ 52 h 104"/>
                <a:gd name="T8" fmla="*/ 51 w 103"/>
                <a:gd name="T9" fmla="*/ 104 h 104"/>
                <a:gd name="T10" fmla="*/ 51 w 103"/>
                <a:gd name="T11" fmla="*/ 16 h 104"/>
                <a:gd name="T12" fmla="*/ 15 w 103"/>
                <a:gd name="T13" fmla="*/ 52 h 104"/>
                <a:gd name="T14" fmla="*/ 51 w 103"/>
                <a:gd name="T15" fmla="*/ 89 h 104"/>
                <a:gd name="T16" fmla="*/ 87 w 103"/>
                <a:gd name="T17" fmla="*/ 52 h 104"/>
                <a:gd name="T18" fmla="*/ 51 w 103"/>
                <a:gd name="T1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4">
                  <a:moveTo>
                    <a:pt x="51" y="104"/>
                  </a:moveTo>
                  <a:cubicBezTo>
                    <a:pt x="23" y="104"/>
                    <a:pt x="0" y="81"/>
                    <a:pt x="0" y="52"/>
                  </a:cubicBezTo>
                  <a:cubicBezTo>
                    <a:pt x="0" y="24"/>
                    <a:pt x="23" y="0"/>
                    <a:pt x="51" y="0"/>
                  </a:cubicBezTo>
                  <a:cubicBezTo>
                    <a:pt x="80" y="0"/>
                    <a:pt x="103" y="24"/>
                    <a:pt x="103" y="52"/>
                  </a:cubicBezTo>
                  <a:cubicBezTo>
                    <a:pt x="103" y="81"/>
                    <a:pt x="80" y="104"/>
                    <a:pt x="51" y="104"/>
                  </a:cubicBezTo>
                  <a:close/>
                  <a:moveTo>
                    <a:pt x="51" y="16"/>
                  </a:moveTo>
                  <a:cubicBezTo>
                    <a:pt x="31" y="16"/>
                    <a:pt x="15" y="32"/>
                    <a:pt x="15" y="52"/>
                  </a:cubicBezTo>
                  <a:cubicBezTo>
                    <a:pt x="15" y="73"/>
                    <a:pt x="31" y="89"/>
                    <a:pt x="51" y="89"/>
                  </a:cubicBezTo>
                  <a:cubicBezTo>
                    <a:pt x="71" y="89"/>
                    <a:pt x="87" y="73"/>
                    <a:pt x="87" y="52"/>
                  </a:cubicBezTo>
                  <a:cubicBezTo>
                    <a:pt x="87" y="32"/>
                    <a:pt x="71" y="16"/>
                    <a:pt x="5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0" name="Oval 318"/>
            <p:cNvSpPr>
              <a:spLocks noChangeArrowheads="1"/>
            </p:cNvSpPr>
            <p:nvPr/>
          </p:nvSpPr>
          <p:spPr bwMode="auto">
            <a:xfrm>
              <a:off x="2999832" y="4525702"/>
              <a:ext cx="112766" cy="1127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91" name="组合 90"/>
          <p:cNvGrpSpPr/>
          <p:nvPr/>
        </p:nvGrpSpPr>
        <p:grpSpPr>
          <a:xfrm>
            <a:off x="5101966" y="3667619"/>
            <a:ext cx="472246" cy="321701"/>
            <a:chOff x="4895160" y="4287159"/>
            <a:chExt cx="571418" cy="389258"/>
          </a:xfrm>
          <a:solidFill>
            <a:schemeClr val="accent3"/>
          </a:solidFill>
        </p:grpSpPr>
        <p:sp>
          <p:nvSpPr>
            <p:cNvPr id="92" name="Freeform 327"/>
            <p:cNvSpPr>
              <a:spLocks noEditPoints="1"/>
            </p:cNvSpPr>
            <p:nvPr/>
          </p:nvSpPr>
          <p:spPr bwMode="auto">
            <a:xfrm>
              <a:off x="4895160" y="4287159"/>
              <a:ext cx="438051" cy="389258"/>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3" name="Rectangle 328"/>
            <p:cNvSpPr>
              <a:spLocks noChangeArrowheads="1"/>
            </p:cNvSpPr>
            <p:nvPr/>
          </p:nvSpPr>
          <p:spPr bwMode="auto">
            <a:xfrm>
              <a:off x="4953712" y="4417273"/>
              <a:ext cx="315527"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4" name="Rectangle 329"/>
            <p:cNvSpPr>
              <a:spLocks noChangeArrowheads="1"/>
            </p:cNvSpPr>
            <p:nvPr/>
          </p:nvSpPr>
          <p:spPr bwMode="auto">
            <a:xfrm>
              <a:off x="4953712" y="4501847"/>
              <a:ext cx="99754" cy="1051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5" name="Rectangle 330"/>
            <p:cNvSpPr>
              <a:spLocks noChangeArrowheads="1"/>
            </p:cNvSpPr>
            <p:nvPr/>
          </p:nvSpPr>
          <p:spPr bwMode="auto">
            <a:xfrm>
              <a:off x="5071899" y="4505100"/>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6" name="Rectangle 331"/>
            <p:cNvSpPr>
              <a:spLocks noChangeArrowheads="1"/>
            </p:cNvSpPr>
            <p:nvPr/>
          </p:nvSpPr>
          <p:spPr bwMode="auto">
            <a:xfrm>
              <a:off x="5071899" y="4548471"/>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7" name="Rectangle 332"/>
            <p:cNvSpPr>
              <a:spLocks noChangeArrowheads="1"/>
            </p:cNvSpPr>
            <p:nvPr/>
          </p:nvSpPr>
          <p:spPr bwMode="auto">
            <a:xfrm>
              <a:off x="5071899" y="4589674"/>
              <a:ext cx="107344"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8" name="Freeform 333"/>
            <p:cNvSpPr/>
            <p:nvPr/>
          </p:nvSpPr>
          <p:spPr bwMode="auto">
            <a:xfrm>
              <a:off x="5225867" y="4569073"/>
              <a:ext cx="40119" cy="41203"/>
            </a:xfrm>
            <a:custGeom>
              <a:avLst/>
              <a:gdLst>
                <a:gd name="T0" fmla="*/ 11 w 37"/>
                <a:gd name="T1" fmla="*/ 0 h 38"/>
                <a:gd name="T2" fmla="*/ 11 w 37"/>
                <a:gd name="T3" fmla="*/ 2 h 38"/>
                <a:gd name="T4" fmla="*/ 0 w 37"/>
                <a:gd name="T5" fmla="*/ 38 h 38"/>
                <a:gd name="T6" fmla="*/ 35 w 37"/>
                <a:gd name="T7" fmla="*/ 26 h 38"/>
                <a:gd name="T8" fmla="*/ 37 w 37"/>
                <a:gd name="T9" fmla="*/ 26 h 38"/>
                <a:gd name="T10" fmla="*/ 11 w 37"/>
                <a:gd name="T11" fmla="*/ 0 h 38"/>
              </a:gdLst>
              <a:ahLst/>
              <a:cxnLst>
                <a:cxn ang="0">
                  <a:pos x="T0" y="T1"/>
                </a:cxn>
                <a:cxn ang="0">
                  <a:pos x="T2" y="T3"/>
                </a:cxn>
                <a:cxn ang="0">
                  <a:pos x="T4" y="T5"/>
                </a:cxn>
                <a:cxn ang="0">
                  <a:pos x="T6" y="T7"/>
                </a:cxn>
                <a:cxn ang="0">
                  <a:pos x="T8" y="T9"/>
                </a:cxn>
                <a:cxn ang="0">
                  <a:pos x="T10" y="T11"/>
                </a:cxn>
              </a:cxnLst>
              <a:rect l="0" t="0" r="r" b="b"/>
              <a:pathLst>
                <a:path w="37" h="38">
                  <a:moveTo>
                    <a:pt x="11" y="0"/>
                  </a:moveTo>
                  <a:lnTo>
                    <a:pt x="11" y="2"/>
                  </a:lnTo>
                  <a:lnTo>
                    <a:pt x="0" y="38"/>
                  </a:lnTo>
                  <a:lnTo>
                    <a:pt x="35" y="26"/>
                  </a:lnTo>
                  <a:lnTo>
                    <a:pt x="37" y="26"/>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9" name="Freeform 334"/>
            <p:cNvSpPr/>
            <p:nvPr/>
          </p:nvSpPr>
          <p:spPr bwMode="auto">
            <a:xfrm>
              <a:off x="5389594" y="4366311"/>
              <a:ext cx="76984" cy="79153"/>
            </a:xfrm>
            <a:custGeom>
              <a:avLst/>
              <a:gdLst>
                <a:gd name="T0" fmla="*/ 23 w 30"/>
                <a:gd name="T1" fmla="*/ 31 h 31"/>
                <a:gd name="T2" fmla="*/ 28 w 30"/>
                <a:gd name="T3" fmla="*/ 25 h 31"/>
                <a:gd name="T4" fmla="*/ 28 w 30"/>
                <a:gd name="T5" fmla="*/ 18 h 31"/>
                <a:gd name="T6" fmla="*/ 13 w 30"/>
                <a:gd name="T7" fmla="*/ 2 h 31"/>
                <a:gd name="T8" fmla="*/ 6 w 30"/>
                <a:gd name="T9" fmla="*/ 2 h 31"/>
                <a:gd name="T10" fmla="*/ 0 w 30"/>
                <a:gd name="T11" fmla="*/ 8 h 31"/>
                <a:gd name="T12" fmla="*/ 23 w 3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3" y="31"/>
                  </a:moveTo>
                  <a:cubicBezTo>
                    <a:pt x="28" y="25"/>
                    <a:pt x="28" y="25"/>
                    <a:pt x="28" y="25"/>
                  </a:cubicBezTo>
                  <a:cubicBezTo>
                    <a:pt x="30" y="23"/>
                    <a:pt x="30" y="20"/>
                    <a:pt x="28" y="18"/>
                  </a:cubicBezTo>
                  <a:cubicBezTo>
                    <a:pt x="13" y="2"/>
                    <a:pt x="13" y="2"/>
                    <a:pt x="13" y="2"/>
                  </a:cubicBezTo>
                  <a:cubicBezTo>
                    <a:pt x="11" y="0"/>
                    <a:pt x="8" y="0"/>
                    <a:pt x="6" y="2"/>
                  </a:cubicBezTo>
                  <a:cubicBezTo>
                    <a:pt x="0" y="8"/>
                    <a:pt x="0" y="8"/>
                    <a:pt x="0" y="8"/>
                  </a:cubicBezTo>
                  <a:lnTo>
                    <a:pt x="2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0" name="Freeform 335"/>
            <p:cNvSpPr/>
            <p:nvPr/>
          </p:nvSpPr>
          <p:spPr bwMode="auto">
            <a:xfrm>
              <a:off x="5258396" y="4394503"/>
              <a:ext cx="182160" cy="182160"/>
            </a:xfrm>
            <a:custGeom>
              <a:avLst/>
              <a:gdLst>
                <a:gd name="T0" fmla="*/ 49 w 71"/>
                <a:gd name="T1" fmla="*/ 0 h 71"/>
                <a:gd name="T2" fmla="*/ 48 w 71"/>
                <a:gd name="T3" fmla="*/ 0 h 71"/>
                <a:gd name="T4" fmla="*/ 2 w 71"/>
                <a:gd name="T5" fmla="*/ 47 h 71"/>
                <a:gd name="T6" fmla="*/ 2 w 71"/>
                <a:gd name="T7" fmla="*/ 54 h 71"/>
                <a:gd name="T8" fmla="*/ 2 w 71"/>
                <a:gd name="T9" fmla="*/ 55 h 71"/>
                <a:gd name="T10" fmla="*/ 8 w 71"/>
                <a:gd name="T11" fmla="*/ 56 h 71"/>
                <a:gd name="T12" fmla="*/ 9 w 71"/>
                <a:gd name="T13" fmla="*/ 62 h 71"/>
                <a:gd name="T14" fmla="*/ 9 w 71"/>
                <a:gd name="T15" fmla="*/ 62 h 71"/>
                <a:gd name="T16" fmla="*/ 15 w 71"/>
                <a:gd name="T17" fmla="*/ 63 h 71"/>
                <a:gd name="T18" fmla="*/ 16 w 71"/>
                <a:gd name="T19" fmla="*/ 69 h 71"/>
                <a:gd name="T20" fmla="*/ 17 w 71"/>
                <a:gd name="T21" fmla="*/ 69 h 71"/>
                <a:gd name="T22" fmla="*/ 24 w 71"/>
                <a:gd name="T23" fmla="*/ 69 h 71"/>
                <a:gd name="T24" fmla="*/ 71 w 71"/>
                <a:gd name="T25" fmla="*/ 23 h 71"/>
                <a:gd name="T26" fmla="*/ 71 w 71"/>
                <a:gd name="T27" fmla="*/ 22 h 71"/>
                <a:gd name="T28" fmla="*/ 49 w 71"/>
                <a:gd name="T2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1">
                  <a:moveTo>
                    <a:pt x="49" y="0"/>
                  </a:moveTo>
                  <a:cubicBezTo>
                    <a:pt x="49" y="0"/>
                    <a:pt x="48" y="0"/>
                    <a:pt x="48" y="0"/>
                  </a:cubicBezTo>
                  <a:cubicBezTo>
                    <a:pt x="2" y="47"/>
                    <a:pt x="2" y="47"/>
                    <a:pt x="2" y="47"/>
                  </a:cubicBezTo>
                  <a:cubicBezTo>
                    <a:pt x="0" y="49"/>
                    <a:pt x="0" y="52"/>
                    <a:pt x="2" y="54"/>
                  </a:cubicBezTo>
                  <a:cubicBezTo>
                    <a:pt x="2" y="55"/>
                    <a:pt x="2" y="55"/>
                    <a:pt x="2" y="55"/>
                  </a:cubicBezTo>
                  <a:cubicBezTo>
                    <a:pt x="4" y="56"/>
                    <a:pt x="6" y="57"/>
                    <a:pt x="8" y="56"/>
                  </a:cubicBezTo>
                  <a:cubicBezTo>
                    <a:pt x="7" y="58"/>
                    <a:pt x="7" y="60"/>
                    <a:pt x="9" y="62"/>
                  </a:cubicBezTo>
                  <a:cubicBezTo>
                    <a:pt x="9" y="62"/>
                    <a:pt x="9" y="62"/>
                    <a:pt x="9" y="62"/>
                  </a:cubicBezTo>
                  <a:cubicBezTo>
                    <a:pt x="11" y="64"/>
                    <a:pt x="13" y="64"/>
                    <a:pt x="15" y="63"/>
                  </a:cubicBezTo>
                  <a:cubicBezTo>
                    <a:pt x="14" y="65"/>
                    <a:pt x="15" y="67"/>
                    <a:pt x="16" y="69"/>
                  </a:cubicBezTo>
                  <a:cubicBezTo>
                    <a:pt x="17" y="69"/>
                    <a:pt x="17" y="69"/>
                    <a:pt x="17" y="69"/>
                  </a:cubicBezTo>
                  <a:cubicBezTo>
                    <a:pt x="19" y="71"/>
                    <a:pt x="22" y="71"/>
                    <a:pt x="24" y="69"/>
                  </a:cubicBezTo>
                  <a:cubicBezTo>
                    <a:pt x="71" y="23"/>
                    <a:pt x="71" y="23"/>
                    <a:pt x="71" y="23"/>
                  </a:cubicBezTo>
                  <a:cubicBezTo>
                    <a:pt x="71" y="23"/>
                    <a:pt x="71" y="22"/>
                    <a:pt x="71" y="22"/>
                  </a:cubicBez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sp>
        <p:nvSpPr>
          <p:cNvPr id="101" name="文本框 100"/>
          <p:cNvSpPr txBox="1"/>
          <p:nvPr/>
        </p:nvSpPr>
        <p:spPr>
          <a:xfrm>
            <a:off x="2770804" y="4586631"/>
            <a:ext cx="1566875" cy="307777"/>
          </a:xfrm>
          <a:prstGeom prst="rect">
            <a:avLst/>
          </a:prstGeom>
          <a:noFill/>
        </p:spPr>
        <p:txBody>
          <a:bodyPr wrap="square" rtlCol="0">
            <a:spAutoFit/>
          </a:bodyPr>
          <a:lstStyle/>
          <a:p>
            <a:pPr algn="ctr"/>
            <a:r>
              <a:rPr lang="en-US" altLang="zh-CN" sz="1400" dirty="0">
                <a:solidFill>
                  <a:srgbClr val="FFFFFF">
                    <a:lumMod val="50000"/>
                  </a:srgbClr>
                </a:solidFill>
                <a:latin typeface="ITC Avant Garde Std Md" panose="020B0602020202020204" pitchFamily="34" charset="0"/>
              </a:rPr>
              <a:t>Introduction</a:t>
            </a:r>
            <a:endParaRPr lang="zh-CN" altLang="en-US" sz="1400" dirty="0">
              <a:solidFill>
                <a:srgbClr val="FFFFFF">
                  <a:lumMod val="50000"/>
                </a:srgbClr>
              </a:solidFill>
              <a:latin typeface="ITC Avant Garde Std Md" panose="020B0602020202020204" pitchFamily="34" charset="0"/>
            </a:endParaRPr>
          </a:p>
        </p:txBody>
      </p:sp>
      <p:sp>
        <p:nvSpPr>
          <p:cNvPr id="102" name="文本框 101"/>
          <p:cNvSpPr txBox="1"/>
          <p:nvPr/>
        </p:nvSpPr>
        <p:spPr>
          <a:xfrm>
            <a:off x="4508950" y="4586631"/>
            <a:ext cx="1566875" cy="307777"/>
          </a:xfrm>
          <a:prstGeom prst="rect">
            <a:avLst/>
          </a:prstGeom>
          <a:noFill/>
        </p:spPr>
        <p:txBody>
          <a:bodyPr wrap="square" rtlCol="0">
            <a:spAutoFit/>
          </a:bodyPr>
          <a:lstStyle/>
          <a:p>
            <a:pPr algn="ctr"/>
            <a:r>
              <a:rPr lang="en-US" altLang="zh-CN" sz="1400" dirty="0">
                <a:solidFill>
                  <a:srgbClr val="FFFFFF">
                    <a:lumMod val="50000"/>
                  </a:srgbClr>
                </a:solidFill>
                <a:latin typeface="ITC Avant Garde Std Md" panose="020B0602020202020204" pitchFamily="34" charset="0"/>
              </a:rPr>
              <a:t>Our</a:t>
            </a:r>
            <a:endParaRPr lang="zh-CN" altLang="en-US" sz="1400" dirty="0">
              <a:solidFill>
                <a:srgbClr val="FFFFFF">
                  <a:lumMod val="50000"/>
                </a:srgbClr>
              </a:solidFill>
              <a:latin typeface="ITC Avant Garde Std Md" panose="020B0602020202020204" pitchFamily="34" charset="0"/>
            </a:endParaRPr>
          </a:p>
        </p:txBody>
      </p:sp>
      <p:sp>
        <p:nvSpPr>
          <p:cNvPr id="103" name="文本框 102"/>
          <p:cNvSpPr txBox="1"/>
          <p:nvPr/>
        </p:nvSpPr>
        <p:spPr>
          <a:xfrm>
            <a:off x="6233595" y="4586631"/>
            <a:ext cx="1566875" cy="307777"/>
          </a:xfrm>
          <a:prstGeom prst="rect">
            <a:avLst/>
          </a:prstGeom>
          <a:noFill/>
        </p:spPr>
        <p:txBody>
          <a:bodyPr wrap="square" rtlCol="0">
            <a:spAutoFit/>
          </a:bodyPr>
          <a:lstStyle/>
          <a:p>
            <a:pPr algn="ctr"/>
            <a:r>
              <a:rPr lang="en-US" altLang="zh-CN" sz="1400" dirty="0">
                <a:solidFill>
                  <a:srgbClr val="FFFFFF">
                    <a:lumMod val="50000"/>
                  </a:srgbClr>
                </a:solidFill>
                <a:latin typeface="ITC Avant Garde Std Md" panose="020B0602020202020204" pitchFamily="34" charset="0"/>
              </a:rPr>
              <a:t>Demo</a:t>
            </a:r>
            <a:endParaRPr lang="zh-CN" altLang="en-US" sz="1400" dirty="0">
              <a:solidFill>
                <a:srgbClr val="FFFFFF">
                  <a:lumMod val="50000"/>
                </a:srgbClr>
              </a:solidFill>
              <a:latin typeface="ITC Avant Garde Std Md" panose="020B0602020202020204" pitchFamily="34" charset="0"/>
            </a:endParaRPr>
          </a:p>
        </p:txBody>
      </p:sp>
      <p:sp>
        <p:nvSpPr>
          <p:cNvPr id="104" name="文本框 103"/>
          <p:cNvSpPr txBox="1"/>
          <p:nvPr/>
        </p:nvSpPr>
        <p:spPr>
          <a:xfrm>
            <a:off x="7949189" y="4586631"/>
            <a:ext cx="1566875" cy="307777"/>
          </a:xfrm>
          <a:prstGeom prst="rect">
            <a:avLst/>
          </a:prstGeom>
          <a:noFill/>
        </p:spPr>
        <p:txBody>
          <a:bodyPr wrap="square" rtlCol="0">
            <a:spAutoFit/>
          </a:bodyPr>
          <a:lstStyle/>
          <a:p>
            <a:pPr algn="ctr"/>
            <a:r>
              <a:rPr lang="en-US" altLang="zh-CN" sz="1400" dirty="0">
                <a:solidFill>
                  <a:srgbClr val="FFFFFF">
                    <a:lumMod val="50000"/>
                  </a:srgbClr>
                </a:solidFill>
                <a:latin typeface="ITC Avant Garde Std Md" panose="020B0602020202020204" pitchFamily="34" charset="0"/>
              </a:rPr>
              <a:t>Mockup</a:t>
            </a:r>
            <a:endParaRPr lang="zh-CN" altLang="en-US" sz="1400" dirty="0">
              <a:solidFill>
                <a:srgbClr val="FFFFFF">
                  <a:lumMod val="50000"/>
                </a:srgbClr>
              </a:solidFill>
              <a:latin typeface="ITC Avant Garde Std Md" panose="020B0602020202020204" pitchFamily="34" charset="0"/>
            </a:endParaRPr>
          </a:p>
        </p:txBody>
      </p:sp>
    </p:spTree>
  </p:cSld>
  <p:clrMapOvr>
    <a:masterClrMapping/>
  </p:clrMapOvr>
  <p:transition spd="slow">
    <p:blinds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up)">
                                          <p:cBhvr>
                                            <p:cTn id="7" dur="500"/>
                                            <p:tgtEl>
                                              <p:spTgt spid="58"/>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anim calcmode="lin" valueType="num">
                                          <p:cBhvr>
                                            <p:cTn id="12" dur="500" fill="hold"/>
                                            <p:tgtEl>
                                              <p:spTgt spid="59"/>
                                            </p:tgtEl>
                                            <p:attrNameLst>
                                              <p:attrName>ppt_w</p:attrName>
                                            </p:attrNameLst>
                                          </p:cBhvr>
                                          <p:tavLst>
                                            <p:tav tm="0" fmla="#ppt_w*sin(2.5*pi*$)">
                                              <p:val>
                                                <p:fltVal val="0"/>
                                              </p:val>
                                            </p:tav>
                                            <p:tav tm="100000">
                                              <p:val>
                                                <p:fltVal val="1"/>
                                              </p:val>
                                            </p:tav>
                                          </p:tavLst>
                                        </p:anim>
                                        <p:anim calcmode="lin" valueType="num">
                                          <p:cBhvr>
                                            <p:cTn id="13" dur="500" fill="hold"/>
                                            <p:tgtEl>
                                              <p:spTgt spid="59"/>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53" presetClass="entr" presetSubtype="16" fill="hold" grpId="0" nodeType="afterEffect">
                                      <p:stCondLst>
                                        <p:cond delay="0"/>
                                      </p:stCondLst>
                                      <p:iterate type="lt">
                                        <p:tmPct val="6000"/>
                                      </p:iterate>
                                      <p:childTnLst>
                                        <p:set>
                                          <p:cBhvr>
                                            <p:cTn id="16" dur="1" fill="hold">
                                              <p:stCondLst>
                                                <p:cond delay="0"/>
                                              </p:stCondLst>
                                            </p:cTn>
                                            <p:tgtEl>
                                              <p:spTgt spid="62"/>
                                            </p:tgtEl>
                                            <p:attrNameLst>
                                              <p:attrName>style.visibility</p:attrName>
                                            </p:attrNameLst>
                                          </p:cBhvr>
                                          <p:to>
                                            <p:strVal val="visible"/>
                                          </p:to>
                                        </p:set>
                                        <p:anim calcmode="lin" valueType="num">
                                          <p:cBhvr>
                                            <p:cTn id="17" dur="500" fill="hold"/>
                                            <p:tgtEl>
                                              <p:spTgt spid="62"/>
                                            </p:tgtEl>
                                            <p:attrNameLst>
                                              <p:attrName>ppt_w</p:attrName>
                                            </p:attrNameLst>
                                          </p:cBhvr>
                                          <p:tavLst>
                                            <p:tav tm="0">
                                              <p:val>
                                                <p:fltVal val="0"/>
                                              </p:val>
                                            </p:tav>
                                            <p:tav tm="100000">
                                              <p:val>
                                                <p:strVal val="#ppt_w"/>
                                              </p:val>
                                            </p:tav>
                                          </p:tavLst>
                                        </p:anim>
                                        <p:anim calcmode="lin" valueType="num">
                                          <p:cBhvr>
                                            <p:cTn id="18" dur="500" fill="hold"/>
                                            <p:tgtEl>
                                              <p:spTgt spid="62"/>
                                            </p:tgtEl>
                                            <p:attrNameLst>
                                              <p:attrName>ppt_h</p:attrName>
                                            </p:attrNameLst>
                                          </p:cBhvr>
                                          <p:tavLst>
                                            <p:tav tm="0">
                                              <p:val>
                                                <p:fltVal val="0"/>
                                              </p:val>
                                            </p:tav>
                                            <p:tav tm="100000">
                                              <p:val>
                                                <p:strVal val="#ppt_h"/>
                                              </p:val>
                                            </p:tav>
                                          </p:tavLst>
                                        </p:anim>
                                        <p:animEffect transition="in" filter="fade">
                                          <p:cBhvr>
                                            <p:cTn id="19" dur="500"/>
                                            <p:tgtEl>
                                              <p:spTgt spid="62"/>
                                            </p:tgtEl>
                                          </p:cBhvr>
                                        </p:animEffect>
                                      </p:childTnLst>
                                    </p:cTn>
                                  </p:par>
                                </p:childTnLst>
                              </p:cTn>
                            </p:par>
                            <p:par>
                              <p:cTn id="20" fill="hold">
                                <p:stCondLst>
                                  <p:cond delay="1680"/>
                                </p:stCondLst>
                                <p:childTnLst>
                                  <p:par>
                                    <p:cTn id="21" presetID="10"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par>
                              <p:cTn id="24" fill="hold">
                                <p:stCondLst>
                                  <p:cond delay="2180"/>
                                </p:stCondLst>
                                <p:childTnLst>
                                  <p:par>
                                    <p:cTn id="25" presetID="2" presetClass="entr" presetSubtype="4" accel="60000" fill="hold" grpId="0" nodeType="afterEffect" p14:presetBounceEnd="42000">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14:bounceEnd="42000">
                                          <p:cBhvr additive="base">
                                            <p:cTn id="27" dur="500" fill="hold"/>
                                            <p:tgtEl>
                                              <p:spTgt spid="55"/>
                                            </p:tgtEl>
                                            <p:attrNameLst>
                                              <p:attrName>ppt_x</p:attrName>
                                            </p:attrNameLst>
                                          </p:cBhvr>
                                          <p:tavLst>
                                            <p:tav tm="0">
                                              <p:val>
                                                <p:strVal val="#ppt_x"/>
                                              </p:val>
                                            </p:tav>
                                            <p:tav tm="100000">
                                              <p:val>
                                                <p:strVal val="#ppt_x"/>
                                              </p:val>
                                            </p:tav>
                                          </p:tavLst>
                                        </p:anim>
                                        <p:anim calcmode="lin" valueType="num" p14:bounceEnd="42000">
                                          <p:cBhvr additive="base">
                                            <p:cTn id="28" dur="500" fill="hold"/>
                                            <p:tgtEl>
                                              <p:spTgt spid="55"/>
                                            </p:tgtEl>
                                            <p:attrNameLst>
                                              <p:attrName>ppt_y</p:attrName>
                                            </p:attrNameLst>
                                          </p:cBhvr>
                                          <p:tavLst>
                                            <p:tav tm="0">
                                              <p:val>
                                                <p:strVal val="1+#ppt_h/2"/>
                                              </p:val>
                                            </p:tav>
                                            <p:tav tm="100000">
                                              <p:val>
                                                <p:strVal val="#ppt_y"/>
                                              </p:val>
                                            </p:tav>
                                          </p:tavLst>
                                        </p:anim>
                                      </p:childTnLst>
                                    </p:cTn>
                                  </p:par>
                                  <p:par>
                                    <p:cTn id="29" presetID="2" presetClass="entr" presetSubtype="4" accel="60000" fill="hold" grpId="0" nodeType="withEffect" p14:presetBounceEnd="42000">
                                      <p:stCondLst>
                                        <p:cond delay="200"/>
                                      </p:stCondLst>
                                      <p:childTnLst>
                                        <p:set>
                                          <p:cBhvr>
                                            <p:cTn id="30" dur="1" fill="hold">
                                              <p:stCondLst>
                                                <p:cond delay="0"/>
                                              </p:stCondLst>
                                            </p:cTn>
                                            <p:tgtEl>
                                              <p:spTgt spid="54"/>
                                            </p:tgtEl>
                                            <p:attrNameLst>
                                              <p:attrName>style.visibility</p:attrName>
                                            </p:attrNameLst>
                                          </p:cBhvr>
                                          <p:to>
                                            <p:strVal val="visible"/>
                                          </p:to>
                                        </p:set>
                                        <p:anim calcmode="lin" valueType="num" p14:bounceEnd="42000">
                                          <p:cBhvr additive="base">
                                            <p:cTn id="31" dur="500" fill="hold"/>
                                            <p:tgtEl>
                                              <p:spTgt spid="54"/>
                                            </p:tgtEl>
                                            <p:attrNameLst>
                                              <p:attrName>ppt_x</p:attrName>
                                            </p:attrNameLst>
                                          </p:cBhvr>
                                          <p:tavLst>
                                            <p:tav tm="0">
                                              <p:val>
                                                <p:strVal val="#ppt_x"/>
                                              </p:val>
                                            </p:tav>
                                            <p:tav tm="100000">
                                              <p:val>
                                                <p:strVal val="#ppt_x"/>
                                              </p:val>
                                            </p:tav>
                                          </p:tavLst>
                                        </p:anim>
                                        <p:anim calcmode="lin" valueType="num" p14:bounceEnd="42000">
                                          <p:cBhvr additive="base">
                                            <p:cTn id="32" dur="500" fill="hold"/>
                                            <p:tgtEl>
                                              <p:spTgt spid="54"/>
                                            </p:tgtEl>
                                            <p:attrNameLst>
                                              <p:attrName>ppt_y</p:attrName>
                                            </p:attrNameLst>
                                          </p:cBhvr>
                                          <p:tavLst>
                                            <p:tav tm="0">
                                              <p:val>
                                                <p:strVal val="1+#ppt_h/2"/>
                                              </p:val>
                                            </p:tav>
                                            <p:tav tm="100000">
                                              <p:val>
                                                <p:strVal val="#ppt_y"/>
                                              </p:val>
                                            </p:tav>
                                          </p:tavLst>
                                        </p:anim>
                                      </p:childTnLst>
                                    </p:cTn>
                                  </p:par>
                                  <p:par>
                                    <p:cTn id="33" presetID="2" presetClass="entr" presetSubtype="4" accel="60000" fill="hold" grpId="0" nodeType="withEffect" p14:presetBounceEnd="42000">
                                      <p:stCondLst>
                                        <p:cond delay="400"/>
                                      </p:stCondLst>
                                      <p:childTnLst>
                                        <p:set>
                                          <p:cBhvr>
                                            <p:cTn id="34" dur="1" fill="hold">
                                              <p:stCondLst>
                                                <p:cond delay="0"/>
                                              </p:stCondLst>
                                            </p:cTn>
                                            <p:tgtEl>
                                              <p:spTgt spid="56"/>
                                            </p:tgtEl>
                                            <p:attrNameLst>
                                              <p:attrName>style.visibility</p:attrName>
                                            </p:attrNameLst>
                                          </p:cBhvr>
                                          <p:to>
                                            <p:strVal val="visible"/>
                                          </p:to>
                                        </p:set>
                                        <p:anim calcmode="lin" valueType="num" p14:bounceEnd="42000">
                                          <p:cBhvr additive="base">
                                            <p:cTn id="35" dur="500" fill="hold"/>
                                            <p:tgtEl>
                                              <p:spTgt spid="56"/>
                                            </p:tgtEl>
                                            <p:attrNameLst>
                                              <p:attrName>ppt_x</p:attrName>
                                            </p:attrNameLst>
                                          </p:cBhvr>
                                          <p:tavLst>
                                            <p:tav tm="0">
                                              <p:val>
                                                <p:strVal val="#ppt_x"/>
                                              </p:val>
                                            </p:tav>
                                            <p:tav tm="100000">
                                              <p:val>
                                                <p:strVal val="#ppt_x"/>
                                              </p:val>
                                            </p:tav>
                                          </p:tavLst>
                                        </p:anim>
                                        <p:anim calcmode="lin" valueType="num" p14:bounceEnd="42000">
                                          <p:cBhvr additive="base">
                                            <p:cTn id="36" dur="500" fill="hold"/>
                                            <p:tgtEl>
                                              <p:spTgt spid="56"/>
                                            </p:tgtEl>
                                            <p:attrNameLst>
                                              <p:attrName>ppt_y</p:attrName>
                                            </p:attrNameLst>
                                          </p:cBhvr>
                                          <p:tavLst>
                                            <p:tav tm="0">
                                              <p:val>
                                                <p:strVal val="1+#ppt_h/2"/>
                                              </p:val>
                                            </p:tav>
                                            <p:tav tm="100000">
                                              <p:val>
                                                <p:strVal val="#ppt_y"/>
                                              </p:val>
                                            </p:tav>
                                          </p:tavLst>
                                        </p:anim>
                                      </p:childTnLst>
                                    </p:cTn>
                                  </p:par>
                                  <p:par>
                                    <p:cTn id="37" presetID="2" presetClass="entr" presetSubtype="4" accel="60000" fill="hold" grpId="0" nodeType="withEffect" p14:presetBounceEnd="42000">
                                      <p:stCondLst>
                                        <p:cond delay="600"/>
                                      </p:stCondLst>
                                      <p:childTnLst>
                                        <p:set>
                                          <p:cBhvr>
                                            <p:cTn id="38" dur="1" fill="hold">
                                              <p:stCondLst>
                                                <p:cond delay="0"/>
                                              </p:stCondLst>
                                            </p:cTn>
                                            <p:tgtEl>
                                              <p:spTgt spid="57"/>
                                            </p:tgtEl>
                                            <p:attrNameLst>
                                              <p:attrName>style.visibility</p:attrName>
                                            </p:attrNameLst>
                                          </p:cBhvr>
                                          <p:to>
                                            <p:strVal val="visible"/>
                                          </p:to>
                                        </p:set>
                                        <p:anim calcmode="lin" valueType="num" p14:bounceEnd="42000">
                                          <p:cBhvr additive="base">
                                            <p:cTn id="39" dur="500" fill="hold"/>
                                            <p:tgtEl>
                                              <p:spTgt spid="57"/>
                                            </p:tgtEl>
                                            <p:attrNameLst>
                                              <p:attrName>ppt_x</p:attrName>
                                            </p:attrNameLst>
                                          </p:cBhvr>
                                          <p:tavLst>
                                            <p:tav tm="0">
                                              <p:val>
                                                <p:strVal val="#ppt_x"/>
                                              </p:val>
                                            </p:tav>
                                            <p:tav tm="100000">
                                              <p:val>
                                                <p:strVal val="#ppt_x"/>
                                              </p:val>
                                            </p:tav>
                                          </p:tavLst>
                                        </p:anim>
                                        <p:anim calcmode="lin" valueType="num" p14:bounceEnd="42000">
                                          <p:cBhvr additive="base">
                                            <p:cTn id="40" dur="500" fill="hold"/>
                                            <p:tgtEl>
                                              <p:spTgt spid="57"/>
                                            </p:tgtEl>
                                            <p:attrNameLst>
                                              <p:attrName>ppt_y</p:attrName>
                                            </p:attrNameLst>
                                          </p:cBhvr>
                                          <p:tavLst>
                                            <p:tav tm="0">
                                              <p:val>
                                                <p:strVal val="1+#ppt_h/2"/>
                                              </p:val>
                                            </p:tav>
                                            <p:tav tm="100000">
                                              <p:val>
                                                <p:strVal val="#ppt_y"/>
                                              </p:val>
                                            </p:tav>
                                          </p:tavLst>
                                        </p:anim>
                                      </p:childTnLst>
                                    </p:cTn>
                                  </p:par>
                                </p:childTnLst>
                              </p:cTn>
                            </p:par>
                            <p:par>
                              <p:cTn id="41" fill="hold">
                                <p:stCondLst>
                                  <p:cond delay="2680"/>
                                </p:stCondLst>
                                <p:childTnLst>
                                  <p:par>
                                    <p:cTn id="42" presetID="45" presetClass="entr" presetSubtype="0" fill="hold" grpId="0"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500"/>
                                            <p:tgtEl>
                                              <p:spTgt spid="60"/>
                                            </p:tgtEl>
                                          </p:cBhvr>
                                        </p:animEffect>
                                        <p:anim calcmode="lin" valueType="num">
                                          <p:cBhvr>
                                            <p:cTn id="45" dur="500" fill="hold"/>
                                            <p:tgtEl>
                                              <p:spTgt spid="60"/>
                                            </p:tgtEl>
                                            <p:attrNameLst>
                                              <p:attrName>ppt_w</p:attrName>
                                            </p:attrNameLst>
                                          </p:cBhvr>
                                          <p:tavLst>
                                            <p:tav tm="0" fmla="#ppt_w*sin(2.5*pi*$)">
                                              <p:val>
                                                <p:fltVal val="0"/>
                                              </p:val>
                                            </p:tav>
                                            <p:tav tm="100000">
                                              <p:val>
                                                <p:fltVal val="1"/>
                                              </p:val>
                                            </p:tav>
                                          </p:tavLst>
                                        </p:anim>
                                        <p:anim calcmode="lin" valueType="num">
                                          <p:cBhvr>
                                            <p:cTn id="46" dur="500" fill="hold"/>
                                            <p:tgtEl>
                                              <p:spTgt spid="60"/>
                                            </p:tgtEl>
                                            <p:attrNameLst>
                                              <p:attrName>ppt_h</p:attrName>
                                            </p:attrNameLst>
                                          </p:cBhvr>
                                          <p:tavLst>
                                            <p:tav tm="0">
                                              <p:val>
                                                <p:strVal val="#ppt_h"/>
                                              </p:val>
                                            </p:tav>
                                            <p:tav tm="100000">
                                              <p:val>
                                                <p:strVal val="#ppt_h"/>
                                              </p:val>
                                            </p:tav>
                                          </p:tavLst>
                                        </p:anim>
                                      </p:childTnLst>
                                    </p:cTn>
                                  </p:par>
                                  <p:par>
                                    <p:cTn id="47" presetID="42" presetClass="entr" presetSubtype="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500"/>
                                            <p:tgtEl>
                                              <p:spTgt spid="70"/>
                                            </p:tgtEl>
                                          </p:cBhvr>
                                        </p:animEffect>
                                        <p:anim calcmode="lin" valueType="num">
                                          <p:cBhvr>
                                            <p:cTn id="50" dur="500" fill="hold"/>
                                            <p:tgtEl>
                                              <p:spTgt spid="70"/>
                                            </p:tgtEl>
                                            <p:attrNameLst>
                                              <p:attrName>ppt_x</p:attrName>
                                            </p:attrNameLst>
                                          </p:cBhvr>
                                          <p:tavLst>
                                            <p:tav tm="0">
                                              <p:val>
                                                <p:strVal val="#ppt_x"/>
                                              </p:val>
                                            </p:tav>
                                            <p:tav tm="100000">
                                              <p:val>
                                                <p:strVal val="#ppt_x"/>
                                              </p:val>
                                            </p:tav>
                                          </p:tavLst>
                                        </p:anim>
                                        <p:anim calcmode="lin" valueType="num">
                                          <p:cBhvr>
                                            <p:cTn id="51" dur="500" fill="hold"/>
                                            <p:tgtEl>
                                              <p:spTgt spid="70"/>
                                            </p:tgtEl>
                                            <p:attrNameLst>
                                              <p:attrName>ppt_y</p:attrName>
                                            </p:attrNameLst>
                                          </p:cBhvr>
                                          <p:tavLst>
                                            <p:tav tm="0">
                                              <p:val>
                                                <p:strVal val="#ppt_y+.1"/>
                                              </p:val>
                                            </p:tav>
                                            <p:tav tm="100000">
                                              <p:val>
                                                <p:strVal val="#ppt_y"/>
                                              </p:val>
                                            </p:tav>
                                          </p:tavLst>
                                        </p:anim>
                                      </p:childTnLst>
                                    </p:cTn>
                                  </p:par>
                                  <p:par>
                                    <p:cTn id="52" presetID="53" presetClass="entr" presetSubtype="16" fill="hold" grpId="0" nodeType="withEffect">
                                      <p:stCondLst>
                                        <p:cond delay="0"/>
                                      </p:stCondLst>
                                      <p:iterate type="lt">
                                        <p:tmPct val="6000"/>
                                      </p:iterate>
                                      <p:childTnLst>
                                        <p:set>
                                          <p:cBhvr>
                                            <p:cTn id="53" dur="1" fill="hold">
                                              <p:stCondLst>
                                                <p:cond delay="0"/>
                                              </p:stCondLst>
                                            </p:cTn>
                                            <p:tgtEl>
                                              <p:spTgt spid="101"/>
                                            </p:tgtEl>
                                            <p:attrNameLst>
                                              <p:attrName>style.visibility</p:attrName>
                                            </p:attrNameLst>
                                          </p:cBhvr>
                                          <p:to>
                                            <p:strVal val="visible"/>
                                          </p:to>
                                        </p:set>
                                        <p:anim calcmode="lin" valueType="num">
                                          <p:cBhvr>
                                            <p:cTn id="54" dur="500" fill="hold"/>
                                            <p:tgtEl>
                                              <p:spTgt spid="101"/>
                                            </p:tgtEl>
                                            <p:attrNameLst>
                                              <p:attrName>ppt_w</p:attrName>
                                            </p:attrNameLst>
                                          </p:cBhvr>
                                          <p:tavLst>
                                            <p:tav tm="0">
                                              <p:val>
                                                <p:fltVal val="0"/>
                                              </p:val>
                                            </p:tav>
                                            <p:tav tm="100000">
                                              <p:val>
                                                <p:strVal val="#ppt_w"/>
                                              </p:val>
                                            </p:tav>
                                          </p:tavLst>
                                        </p:anim>
                                        <p:anim calcmode="lin" valueType="num">
                                          <p:cBhvr>
                                            <p:cTn id="55" dur="500" fill="hold"/>
                                            <p:tgtEl>
                                              <p:spTgt spid="101"/>
                                            </p:tgtEl>
                                            <p:attrNameLst>
                                              <p:attrName>ppt_h</p:attrName>
                                            </p:attrNameLst>
                                          </p:cBhvr>
                                          <p:tavLst>
                                            <p:tav tm="0">
                                              <p:val>
                                                <p:fltVal val="0"/>
                                              </p:val>
                                            </p:tav>
                                            <p:tav tm="100000">
                                              <p:val>
                                                <p:strVal val="#ppt_h"/>
                                              </p:val>
                                            </p:tav>
                                          </p:tavLst>
                                        </p:anim>
                                        <p:animEffect transition="in" filter="fade">
                                          <p:cBhvr>
                                            <p:cTn id="56" dur="500"/>
                                            <p:tgtEl>
                                              <p:spTgt spid="101"/>
                                            </p:tgtEl>
                                          </p:cBhvr>
                                        </p:animEffect>
                                      </p:childTnLst>
                                    </p:cTn>
                                  </p:par>
                                </p:childTnLst>
                              </p:cTn>
                            </p:par>
                            <p:par>
                              <p:cTn id="57" fill="hold">
                                <p:stCondLst>
                                  <p:cond delay="4110"/>
                                </p:stCondLst>
                                <p:childTnLst>
                                  <p:par>
                                    <p:cTn id="58" presetID="45" presetClass="entr" presetSubtype="0" fill="hold" grpId="0" nodeType="afterEffect">
                                      <p:stCondLst>
                                        <p:cond delay="29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anim calcmode="lin" valueType="num">
                                          <p:cBhvr>
                                            <p:cTn id="61" dur="500" fill="hold"/>
                                            <p:tgtEl>
                                              <p:spTgt spid="63"/>
                                            </p:tgtEl>
                                            <p:attrNameLst>
                                              <p:attrName>ppt_w</p:attrName>
                                            </p:attrNameLst>
                                          </p:cBhvr>
                                          <p:tavLst>
                                            <p:tav tm="0" fmla="#ppt_w*sin(2.5*pi*$)">
                                              <p:val>
                                                <p:fltVal val="0"/>
                                              </p:val>
                                            </p:tav>
                                            <p:tav tm="100000">
                                              <p:val>
                                                <p:fltVal val="1"/>
                                              </p:val>
                                            </p:tav>
                                          </p:tavLst>
                                        </p:anim>
                                        <p:anim calcmode="lin" valueType="num">
                                          <p:cBhvr>
                                            <p:cTn id="62" dur="500" fill="hold"/>
                                            <p:tgtEl>
                                              <p:spTgt spid="63"/>
                                            </p:tgtEl>
                                            <p:attrNameLst>
                                              <p:attrName>ppt_h</p:attrName>
                                            </p:attrNameLst>
                                          </p:cBhvr>
                                          <p:tavLst>
                                            <p:tav tm="0">
                                              <p:val>
                                                <p:strVal val="#ppt_h"/>
                                              </p:val>
                                            </p:tav>
                                            <p:tav tm="100000">
                                              <p:val>
                                                <p:strVal val="#ppt_h"/>
                                              </p:val>
                                            </p:tav>
                                          </p:tavLst>
                                        </p:anim>
                                      </p:childTnLst>
                                    </p:cTn>
                                  </p:par>
                                  <p:par>
                                    <p:cTn id="63" presetID="42" presetClass="entr" presetSubtype="0" fill="hold" nodeType="withEffect">
                                      <p:stCondLst>
                                        <p:cond delay="290"/>
                                      </p:stCondLst>
                                      <p:childTnLst>
                                        <p:set>
                                          <p:cBhvr>
                                            <p:cTn id="64" dur="1" fill="hold">
                                              <p:stCondLst>
                                                <p:cond delay="0"/>
                                              </p:stCondLst>
                                            </p:cTn>
                                            <p:tgtEl>
                                              <p:spTgt spid="91"/>
                                            </p:tgtEl>
                                            <p:attrNameLst>
                                              <p:attrName>style.visibility</p:attrName>
                                            </p:attrNameLst>
                                          </p:cBhvr>
                                          <p:to>
                                            <p:strVal val="visible"/>
                                          </p:to>
                                        </p:set>
                                        <p:animEffect transition="in" filter="fade">
                                          <p:cBhvr>
                                            <p:cTn id="65" dur="500"/>
                                            <p:tgtEl>
                                              <p:spTgt spid="91"/>
                                            </p:tgtEl>
                                          </p:cBhvr>
                                        </p:animEffect>
                                        <p:anim calcmode="lin" valueType="num">
                                          <p:cBhvr>
                                            <p:cTn id="66" dur="500" fill="hold"/>
                                            <p:tgtEl>
                                              <p:spTgt spid="91"/>
                                            </p:tgtEl>
                                            <p:attrNameLst>
                                              <p:attrName>ppt_x</p:attrName>
                                            </p:attrNameLst>
                                          </p:cBhvr>
                                          <p:tavLst>
                                            <p:tav tm="0">
                                              <p:val>
                                                <p:strVal val="#ppt_x"/>
                                              </p:val>
                                            </p:tav>
                                            <p:tav tm="100000">
                                              <p:val>
                                                <p:strVal val="#ppt_x"/>
                                              </p:val>
                                            </p:tav>
                                          </p:tavLst>
                                        </p:anim>
                                        <p:anim calcmode="lin" valueType="num">
                                          <p:cBhvr>
                                            <p:cTn id="67" dur="500" fill="hold"/>
                                            <p:tgtEl>
                                              <p:spTgt spid="91"/>
                                            </p:tgtEl>
                                            <p:attrNameLst>
                                              <p:attrName>ppt_y</p:attrName>
                                            </p:attrNameLst>
                                          </p:cBhvr>
                                          <p:tavLst>
                                            <p:tav tm="0">
                                              <p:val>
                                                <p:strVal val="#ppt_y+.1"/>
                                              </p:val>
                                            </p:tav>
                                            <p:tav tm="100000">
                                              <p:val>
                                                <p:strVal val="#ppt_y"/>
                                              </p:val>
                                            </p:tav>
                                          </p:tavLst>
                                        </p:anim>
                                      </p:childTnLst>
                                    </p:cTn>
                                  </p:par>
                                  <p:par>
                                    <p:cTn id="68" presetID="53" presetClass="entr" presetSubtype="16" fill="hold" grpId="0" nodeType="withEffect">
                                      <p:stCondLst>
                                        <p:cond delay="290"/>
                                      </p:stCondLst>
                                      <p:iterate type="lt">
                                        <p:tmPct val="6000"/>
                                      </p:iterate>
                                      <p:childTnLst>
                                        <p:set>
                                          <p:cBhvr>
                                            <p:cTn id="69" dur="1" fill="hold">
                                              <p:stCondLst>
                                                <p:cond delay="0"/>
                                              </p:stCondLst>
                                            </p:cTn>
                                            <p:tgtEl>
                                              <p:spTgt spid="102"/>
                                            </p:tgtEl>
                                            <p:attrNameLst>
                                              <p:attrName>style.visibility</p:attrName>
                                            </p:attrNameLst>
                                          </p:cBhvr>
                                          <p:to>
                                            <p:strVal val="visible"/>
                                          </p:to>
                                        </p:set>
                                        <p:anim calcmode="lin" valueType="num">
                                          <p:cBhvr>
                                            <p:cTn id="70" dur="500" fill="hold"/>
                                            <p:tgtEl>
                                              <p:spTgt spid="102"/>
                                            </p:tgtEl>
                                            <p:attrNameLst>
                                              <p:attrName>ppt_w</p:attrName>
                                            </p:attrNameLst>
                                          </p:cBhvr>
                                          <p:tavLst>
                                            <p:tav tm="0">
                                              <p:val>
                                                <p:fltVal val="0"/>
                                              </p:val>
                                            </p:tav>
                                            <p:tav tm="100000">
                                              <p:val>
                                                <p:strVal val="#ppt_w"/>
                                              </p:val>
                                            </p:tav>
                                          </p:tavLst>
                                        </p:anim>
                                        <p:anim calcmode="lin" valueType="num">
                                          <p:cBhvr>
                                            <p:cTn id="71" dur="500" fill="hold"/>
                                            <p:tgtEl>
                                              <p:spTgt spid="102"/>
                                            </p:tgtEl>
                                            <p:attrNameLst>
                                              <p:attrName>ppt_h</p:attrName>
                                            </p:attrNameLst>
                                          </p:cBhvr>
                                          <p:tavLst>
                                            <p:tav tm="0">
                                              <p:val>
                                                <p:fltVal val="0"/>
                                              </p:val>
                                            </p:tav>
                                            <p:tav tm="100000">
                                              <p:val>
                                                <p:strVal val="#ppt_h"/>
                                              </p:val>
                                            </p:tav>
                                          </p:tavLst>
                                        </p:anim>
                                        <p:animEffect transition="in" filter="fade">
                                          <p:cBhvr>
                                            <p:cTn id="72" dur="500"/>
                                            <p:tgtEl>
                                              <p:spTgt spid="102"/>
                                            </p:tgtEl>
                                          </p:cBhvr>
                                        </p:animEffect>
                                      </p:childTnLst>
                                    </p:cTn>
                                  </p:par>
                                </p:childTnLst>
                              </p:cTn>
                            </p:par>
                            <p:par>
                              <p:cTn id="73" fill="hold">
                                <p:stCondLst>
                                  <p:cond delay="4960"/>
                                </p:stCondLst>
                                <p:childTnLst>
                                  <p:par>
                                    <p:cTn id="74" presetID="45" presetClass="entr" presetSubtype="0" fill="hold" grpId="0" nodeType="afterEffect">
                                      <p:stCondLst>
                                        <p:cond delay="34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anim calcmode="lin" valueType="num">
                                          <p:cBhvr>
                                            <p:cTn id="77" dur="500" fill="hold"/>
                                            <p:tgtEl>
                                              <p:spTgt spid="64"/>
                                            </p:tgtEl>
                                            <p:attrNameLst>
                                              <p:attrName>ppt_w</p:attrName>
                                            </p:attrNameLst>
                                          </p:cBhvr>
                                          <p:tavLst>
                                            <p:tav tm="0" fmla="#ppt_w*sin(2.5*pi*$)">
                                              <p:val>
                                                <p:fltVal val="0"/>
                                              </p:val>
                                            </p:tav>
                                            <p:tav tm="100000">
                                              <p:val>
                                                <p:fltVal val="1"/>
                                              </p:val>
                                            </p:tav>
                                          </p:tavLst>
                                        </p:anim>
                                        <p:anim calcmode="lin" valueType="num">
                                          <p:cBhvr>
                                            <p:cTn id="78" dur="500" fill="hold"/>
                                            <p:tgtEl>
                                              <p:spTgt spid="64"/>
                                            </p:tgtEl>
                                            <p:attrNameLst>
                                              <p:attrName>ppt_h</p:attrName>
                                            </p:attrNameLst>
                                          </p:cBhvr>
                                          <p:tavLst>
                                            <p:tav tm="0">
                                              <p:val>
                                                <p:strVal val="#ppt_h"/>
                                              </p:val>
                                            </p:tav>
                                            <p:tav tm="100000">
                                              <p:val>
                                                <p:strVal val="#ppt_h"/>
                                              </p:val>
                                            </p:tav>
                                          </p:tavLst>
                                        </p:anim>
                                      </p:childTnLst>
                                    </p:cTn>
                                  </p:par>
                                  <p:par>
                                    <p:cTn id="79" presetID="42" presetClass="entr" presetSubtype="0" fill="hold" nodeType="withEffect">
                                      <p:stCondLst>
                                        <p:cond delay="340"/>
                                      </p:stCondLst>
                                      <p:childTnLst>
                                        <p:set>
                                          <p:cBhvr>
                                            <p:cTn id="80" dur="1" fill="hold">
                                              <p:stCondLst>
                                                <p:cond delay="0"/>
                                              </p:stCondLst>
                                            </p:cTn>
                                            <p:tgtEl>
                                              <p:spTgt spid="67"/>
                                            </p:tgtEl>
                                            <p:attrNameLst>
                                              <p:attrName>style.visibility</p:attrName>
                                            </p:attrNameLst>
                                          </p:cBhvr>
                                          <p:to>
                                            <p:strVal val="visible"/>
                                          </p:to>
                                        </p:set>
                                        <p:animEffect transition="in" filter="fade">
                                          <p:cBhvr>
                                            <p:cTn id="81" dur="500"/>
                                            <p:tgtEl>
                                              <p:spTgt spid="67"/>
                                            </p:tgtEl>
                                          </p:cBhvr>
                                        </p:animEffect>
                                        <p:anim calcmode="lin" valueType="num">
                                          <p:cBhvr>
                                            <p:cTn id="82" dur="500" fill="hold"/>
                                            <p:tgtEl>
                                              <p:spTgt spid="67"/>
                                            </p:tgtEl>
                                            <p:attrNameLst>
                                              <p:attrName>ppt_x</p:attrName>
                                            </p:attrNameLst>
                                          </p:cBhvr>
                                          <p:tavLst>
                                            <p:tav tm="0">
                                              <p:val>
                                                <p:strVal val="#ppt_x"/>
                                              </p:val>
                                            </p:tav>
                                            <p:tav tm="100000">
                                              <p:val>
                                                <p:strVal val="#ppt_x"/>
                                              </p:val>
                                            </p:tav>
                                          </p:tavLst>
                                        </p:anim>
                                        <p:anim calcmode="lin" valueType="num">
                                          <p:cBhvr>
                                            <p:cTn id="83" dur="500" fill="hold"/>
                                            <p:tgtEl>
                                              <p:spTgt spid="67"/>
                                            </p:tgtEl>
                                            <p:attrNameLst>
                                              <p:attrName>ppt_y</p:attrName>
                                            </p:attrNameLst>
                                          </p:cBhvr>
                                          <p:tavLst>
                                            <p:tav tm="0">
                                              <p:val>
                                                <p:strVal val="#ppt_y+.1"/>
                                              </p:val>
                                            </p:tav>
                                            <p:tav tm="100000">
                                              <p:val>
                                                <p:strVal val="#ppt_y"/>
                                              </p:val>
                                            </p:tav>
                                          </p:tavLst>
                                        </p:anim>
                                      </p:childTnLst>
                                    </p:cTn>
                                  </p:par>
                                  <p:par>
                                    <p:cTn id="84" presetID="53" presetClass="entr" presetSubtype="16" fill="hold" grpId="0" nodeType="withEffect">
                                      <p:stCondLst>
                                        <p:cond delay="340"/>
                                      </p:stCondLst>
                                      <p:iterate type="lt">
                                        <p:tmPct val="6000"/>
                                      </p:iterate>
                                      <p:childTnLst>
                                        <p:set>
                                          <p:cBhvr>
                                            <p:cTn id="85" dur="1" fill="hold">
                                              <p:stCondLst>
                                                <p:cond delay="0"/>
                                              </p:stCondLst>
                                            </p:cTn>
                                            <p:tgtEl>
                                              <p:spTgt spid="103"/>
                                            </p:tgtEl>
                                            <p:attrNameLst>
                                              <p:attrName>style.visibility</p:attrName>
                                            </p:attrNameLst>
                                          </p:cBhvr>
                                          <p:to>
                                            <p:strVal val="visible"/>
                                          </p:to>
                                        </p:set>
                                        <p:anim calcmode="lin" valueType="num">
                                          <p:cBhvr>
                                            <p:cTn id="86" dur="500" fill="hold"/>
                                            <p:tgtEl>
                                              <p:spTgt spid="103"/>
                                            </p:tgtEl>
                                            <p:attrNameLst>
                                              <p:attrName>ppt_w</p:attrName>
                                            </p:attrNameLst>
                                          </p:cBhvr>
                                          <p:tavLst>
                                            <p:tav tm="0">
                                              <p:val>
                                                <p:fltVal val="0"/>
                                              </p:val>
                                            </p:tav>
                                            <p:tav tm="100000">
                                              <p:val>
                                                <p:strVal val="#ppt_w"/>
                                              </p:val>
                                            </p:tav>
                                          </p:tavLst>
                                        </p:anim>
                                        <p:anim calcmode="lin" valueType="num">
                                          <p:cBhvr>
                                            <p:cTn id="87" dur="500" fill="hold"/>
                                            <p:tgtEl>
                                              <p:spTgt spid="103"/>
                                            </p:tgtEl>
                                            <p:attrNameLst>
                                              <p:attrName>ppt_h</p:attrName>
                                            </p:attrNameLst>
                                          </p:cBhvr>
                                          <p:tavLst>
                                            <p:tav tm="0">
                                              <p:val>
                                                <p:fltVal val="0"/>
                                              </p:val>
                                            </p:tav>
                                            <p:tav tm="100000">
                                              <p:val>
                                                <p:strVal val="#ppt_h"/>
                                              </p:val>
                                            </p:tav>
                                          </p:tavLst>
                                        </p:anim>
                                        <p:animEffect transition="in" filter="fade">
                                          <p:cBhvr>
                                            <p:cTn id="88" dur="500"/>
                                            <p:tgtEl>
                                              <p:spTgt spid="103"/>
                                            </p:tgtEl>
                                          </p:cBhvr>
                                        </p:animEffect>
                                      </p:childTnLst>
                                    </p:cTn>
                                  </p:par>
                                </p:childTnLst>
                              </p:cTn>
                            </p:par>
                            <p:par>
                              <p:cTn id="89" fill="hold">
                                <p:stCondLst>
                                  <p:cond delay="5889"/>
                                </p:stCondLst>
                                <p:childTnLst>
                                  <p:par>
                                    <p:cTn id="90" presetID="45" presetClass="entr" presetSubtype="0" fill="hold" grpId="0" nodeType="afterEffect">
                                      <p:stCondLst>
                                        <p:cond delay="310"/>
                                      </p:stCondLst>
                                      <p:childTnLst>
                                        <p:set>
                                          <p:cBhvr>
                                            <p:cTn id="91" dur="1" fill="hold">
                                              <p:stCondLst>
                                                <p:cond delay="0"/>
                                              </p:stCondLst>
                                            </p:cTn>
                                            <p:tgtEl>
                                              <p:spTgt spid="65"/>
                                            </p:tgtEl>
                                            <p:attrNameLst>
                                              <p:attrName>style.visibility</p:attrName>
                                            </p:attrNameLst>
                                          </p:cBhvr>
                                          <p:to>
                                            <p:strVal val="visible"/>
                                          </p:to>
                                        </p:set>
                                        <p:animEffect transition="in" filter="fade">
                                          <p:cBhvr>
                                            <p:cTn id="92" dur="500"/>
                                            <p:tgtEl>
                                              <p:spTgt spid="65"/>
                                            </p:tgtEl>
                                          </p:cBhvr>
                                        </p:animEffect>
                                        <p:anim calcmode="lin" valueType="num">
                                          <p:cBhvr>
                                            <p:cTn id="93" dur="500" fill="hold"/>
                                            <p:tgtEl>
                                              <p:spTgt spid="65"/>
                                            </p:tgtEl>
                                            <p:attrNameLst>
                                              <p:attrName>ppt_w</p:attrName>
                                            </p:attrNameLst>
                                          </p:cBhvr>
                                          <p:tavLst>
                                            <p:tav tm="0" fmla="#ppt_w*sin(2.5*pi*$)">
                                              <p:val>
                                                <p:fltVal val="0"/>
                                              </p:val>
                                            </p:tav>
                                            <p:tav tm="100000">
                                              <p:val>
                                                <p:fltVal val="1"/>
                                              </p:val>
                                            </p:tav>
                                          </p:tavLst>
                                        </p:anim>
                                        <p:anim calcmode="lin" valueType="num">
                                          <p:cBhvr>
                                            <p:cTn id="94" dur="500" fill="hold"/>
                                            <p:tgtEl>
                                              <p:spTgt spid="65"/>
                                            </p:tgtEl>
                                            <p:attrNameLst>
                                              <p:attrName>ppt_h</p:attrName>
                                            </p:attrNameLst>
                                          </p:cBhvr>
                                          <p:tavLst>
                                            <p:tav tm="0">
                                              <p:val>
                                                <p:strVal val="#ppt_h"/>
                                              </p:val>
                                            </p:tav>
                                            <p:tav tm="100000">
                                              <p:val>
                                                <p:strVal val="#ppt_h"/>
                                              </p:val>
                                            </p:tav>
                                          </p:tavLst>
                                        </p:anim>
                                      </p:childTnLst>
                                    </p:cTn>
                                  </p:par>
                                  <p:par>
                                    <p:cTn id="95" presetID="42" presetClass="entr" presetSubtype="0" fill="hold" grpId="0" nodeType="withEffect">
                                      <p:stCondLst>
                                        <p:cond delay="310"/>
                                      </p:stCondLst>
                                      <p:childTnLst>
                                        <p:set>
                                          <p:cBhvr>
                                            <p:cTn id="96" dur="1" fill="hold">
                                              <p:stCondLst>
                                                <p:cond delay="0"/>
                                              </p:stCondLst>
                                            </p:cTn>
                                            <p:tgtEl>
                                              <p:spTgt spid="66"/>
                                            </p:tgtEl>
                                            <p:attrNameLst>
                                              <p:attrName>style.visibility</p:attrName>
                                            </p:attrNameLst>
                                          </p:cBhvr>
                                          <p:to>
                                            <p:strVal val="visible"/>
                                          </p:to>
                                        </p:set>
                                        <p:animEffect transition="in" filter="fade">
                                          <p:cBhvr>
                                            <p:cTn id="97" dur="500"/>
                                            <p:tgtEl>
                                              <p:spTgt spid="66"/>
                                            </p:tgtEl>
                                          </p:cBhvr>
                                        </p:animEffect>
                                        <p:anim calcmode="lin" valueType="num">
                                          <p:cBhvr>
                                            <p:cTn id="98" dur="500" fill="hold"/>
                                            <p:tgtEl>
                                              <p:spTgt spid="66"/>
                                            </p:tgtEl>
                                            <p:attrNameLst>
                                              <p:attrName>ppt_x</p:attrName>
                                            </p:attrNameLst>
                                          </p:cBhvr>
                                          <p:tavLst>
                                            <p:tav tm="0">
                                              <p:val>
                                                <p:strVal val="#ppt_x"/>
                                              </p:val>
                                            </p:tav>
                                            <p:tav tm="100000">
                                              <p:val>
                                                <p:strVal val="#ppt_x"/>
                                              </p:val>
                                            </p:tav>
                                          </p:tavLst>
                                        </p:anim>
                                        <p:anim calcmode="lin" valueType="num">
                                          <p:cBhvr>
                                            <p:cTn id="99" dur="500" fill="hold"/>
                                            <p:tgtEl>
                                              <p:spTgt spid="66"/>
                                            </p:tgtEl>
                                            <p:attrNameLst>
                                              <p:attrName>ppt_y</p:attrName>
                                            </p:attrNameLst>
                                          </p:cBhvr>
                                          <p:tavLst>
                                            <p:tav tm="0">
                                              <p:val>
                                                <p:strVal val="#ppt_y+.1"/>
                                              </p:val>
                                            </p:tav>
                                            <p:tav tm="100000">
                                              <p:val>
                                                <p:strVal val="#ppt_y"/>
                                              </p:val>
                                            </p:tav>
                                          </p:tavLst>
                                        </p:anim>
                                      </p:childTnLst>
                                    </p:cTn>
                                  </p:par>
                                  <p:par>
                                    <p:cTn id="100" presetID="53" presetClass="entr" presetSubtype="16" fill="hold" grpId="0" nodeType="withEffect">
                                      <p:stCondLst>
                                        <p:cond delay="310"/>
                                      </p:stCondLst>
                                      <p:iterate type="lt">
                                        <p:tmPct val="6000"/>
                                      </p:iterate>
                                      <p:childTnLst>
                                        <p:set>
                                          <p:cBhvr>
                                            <p:cTn id="101" dur="1" fill="hold">
                                              <p:stCondLst>
                                                <p:cond delay="0"/>
                                              </p:stCondLst>
                                            </p:cTn>
                                            <p:tgtEl>
                                              <p:spTgt spid="104"/>
                                            </p:tgtEl>
                                            <p:attrNameLst>
                                              <p:attrName>style.visibility</p:attrName>
                                            </p:attrNameLst>
                                          </p:cBhvr>
                                          <p:to>
                                            <p:strVal val="visible"/>
                                          </p:to>
                                        </p:set>
                                        <p:anim calcmode="lin" valueType="num">
                                          <p:cBhvr>
                                            <p:cTn id="102" dur="500" fill="hold"/>
                                            <p:tgtEl>
                                              <p:spTgt spid="104"/>
                                            </p:tgtEl>
                                            <p:attrNameLst>
                                              <p:attrName>ppt_w</p:attrName>
                                            </p:attrNameLst>
                                          </p:cBhvr>
                                          <p:tavLst>
                                            <p:tav tm="0">
                                              <p:val>
                                                <p:fltVal val="0"/>
                                              </p:val>
                                            </p:tav>
                                            <p:tav tm="100000">
                                              <p:val>
                                                <p:strVal val="#ppt_w"/>
                                              </p:val>
                                            </p:tav>
                                          </p:tavLst>
                                        </p:anim>
                                        <p:anim calcmode="lin" valueType="num">
                                          <p:cBhvr>
                                            <p:cTn id="103" dur="500" fill="hold"/>
                                            <p:tgtEl>
                                              <p:spTgt spid="104"/>
                                            </p:tgtEl>
                                            <p:attrNameLst>
                                              <p:attrName>ppt_h</p:attrName>
                                            </p:attrNameLst>
                                          </p:cBhvr>
                                          <p:tavLst>
                                            <p:tav tm="0">
                                              <p:val>
                                                <p:fltVal val="0"/>
                                              </p:val>
                                            </p:tav>
                                            <p:tav tm="100000">
                                              <p:val>
                                                <p:strVal val="#ppt_h"/>
                                              </p:val>
                                            </p:tav>
                                          </p:tavLst>
                                        </p:anim>
                                        <p:animEffect transition="in" filter="fade">
                                          <p:cBhvr>
                                            <p:cTn id="104" dur="500"/>
                                            <p:tgtEl>
                                              <p:spTgt spid="104"/>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2"/>
                                            </p:tgtEl>
                                            <p:attrNameLst>
                                              <p:attrName>style.visibility</p:attrName>
                                            </p:attrNameLst>
                                          </p:cBhvr>
                                          <p:to>
                                            <p:strVal val="visible"/>
                                          </p:to>
                                        </p:set>
                                        <p:animEffect transition="in" filter="wipe(left)">
                                          <p:cBhvr>
                                            <p:cTn id="10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P spid="58" grpId="0" animBg="1"/>
          <p:bldP spid="59" grpId="0" animBg="1"/>
          <p:bldP spid="60" grpId="0" animBg="1"/>
          <p:bldP spid="61" grpId="0" animBg="1"/>
          <p:bldP spid="62" grpId="0"/>
          <p:bldP spid="63" grpId="0" animBg="1"/>
          <p:bldP spid="64" grpId="0" animBg="1"/>
          <p:bldP spid="65" grpId="0" animBg="1"/>
          <p:bldP spid="66" grpId="0" animBg="1"/>
          <p:bldP spid="101" grpId="0"/>
          <p:bldP spid="102" grpId="0"/>
          <p:bldP spid="103" grpId="0"/>
          <p:bldP spid="10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up)">
                                          <p:cBhvr>
                                            <p:cTn id="7" dur="500"/>
                                            <p:tgtEl>
                                              <p:spTgt spid="58"/>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anim calcmode="lin" valueType="num">
                                          <p:cBhvr>
                                            <p:cTn id="12" dur="500" fill="hold"/>
                                            <p:tgtEl>
                                              <p:spTgt spid="59"/>
                                            </p:tgtEl>
                                            <p:attrNameLst>
                                              <p:attrName>ppt_w</p:attrName>
                                            </p:attrNameLst>
                                          </p:cBhvr>
                                          <p:tavLst>
                                            <p:tav tm="0" fmla="#ppt_w*sin(2.5*pi*$)">
                                              <p:val>
                                                <p:fltVal val="0"/>
                                              </p:val>
                                            </p:tav>
                                            <p:tav tm="100000">
                                              <p:val>
                                                <p:fltVal val="1"/>
                                              </p:val>
                                            </p:tav>
                                          </p:tavLst>
                                        </p:anim>
                                        <p:anim calcmode="lin" valueType="num">
                                          <p:cBhvr>
                                            <p:cTn id="13" dur="500" fill="hold"/>
                                            <p:tgtEl>
                                              <p:spTgt spid="59"/>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53" presetClass="entr" presetSubtype="16" fill="hold" grpId="0" nodeType="afterEffect">
                                      <p:stCondLst>
                                        <p:cond delay="0"/>
                                      </p:stCondLst>
                                      <p:iterate type="lt">
                                        <p:tmPct val="6000"/>
                                      </p:iterate>
                                      <p:childTnLst>
                                        <p:set>
                                          <p:cBhvr>
                                            <p:cTn id="16" dur="1" fill="hold">
                                              <p:stCondLst>
                                                <p:cond delay="0"/>
                                              </p:stCondLst>
                                            </p:cTn>
                                            <p:tgtEl>
                                              <p:spTgt spid="62"/>
                                            </p:tgtEl>
                                            <p:attrNameLst>
                                              <p:attrName>style.visibility</p:attrName>
                                            </p:attrNameLst>
                                          </p:cBhvr>
                                          <p:to>
                                            <p:strVal val="visible"/>
                                          </p:to>
                                        </p:set>
                                        <p:anim calcmode="lin" valueType="num">
                                          <p:cBhvr>
                                            <p:cTn id="17" dur="500" fill="hold"/>
                                            <p:tgtEl>
                                              <p:spTgt spid="62"/>
                                            </p:tgtEl>
                                            <p:attrNameLst>
                                              <p:attrName>ppt_w</p:attrName>
                                            </p:attrNameLst>
                                          </p:cBhvr>
                                          <p:tavLst>
                                            <p:tav tm="0">
                                              <p:val>
                                                <p:fltVal val="0"/>
                                              </p:val>
                                            </p:tav>
                                            <p:tav tm="100000">
                                              <p:val>
                                                <p:strVal val="#ppt_w"/>
                                              </p:val>
                                            </p:tav>
                                          </p:tavLst>
                                        </p:anim>
                                        <p:anim calcmode="lin" valueType="num">
                                          <p:cBhvr>
                                            <p:cTn id="18" dur="500" fill="hold"/>
                                            <p:tgtEl>
                                              <p:spTgt spid="62"/>
                                            </p:tgtEl>
                                            <p:attrNameLst>
                                              <p:attrName>ppt_h</p:attrName>
                                            </p:attrNameLst>
                                          </p:cBhvr>
                                          <p:tavLst>
                                            <p:tav tm="0">
                                              <p:val>
                                                <p:fltVal val="0"/>
                                              </p:val>
                                            </p:tav>
                                            <p:tav tm="100000">
                                              <p:val>
                                                <p:strVal val="#ppt_h"/>
                                              </p:val>
                                            </p:tav>
                                          </p:tavLst>
                                        </p:anim>
                                        <p:animEffect transition="in" filter="fade">
                                          <p:cBhvr>
                                            <p:cTn id="19" dur="500"/>
                                            <p:tgtEl>
                                              <p:spTgt spid="62"/>
                                            </p:tgtEl>
                                          </p:cBhvr>
                                        </p:animEffect>
                                      </p:childTnLst>
                                    </p:cTn>
                                  </p:par>
                                </p:childTnLst>
                              </p:cTn>
                            </p:par>
                            <p:par>
                              <p:cTn id="20" fill="hold">
                                <p:stCondLst>
                                  <p:cond delay="1680"/>
                                </p:stCondLst>
                                <p:childTnLst>
                                  <p:par>
                                    <p:cTn id="21" presetID="10"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par>
                              <p:cTn id="24" fill="hold">
                                <p:stCondLst>
                                  <p:cond delay="2180"/>
                                </p:stCondLst>
                                <p:childTnLst>
                                  <p:par>
                                    <p:cTn id="25" presetID="2" presetClass="entr" presetSubtype="4" accel="6000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500" fill="hold"/>
                                            <p:tgtEl>
                                              <p:spTgt spid="55"/>
                                            </p:tgtEl>
                                            <p:attrNameLst>
                                              <p:attrName>ppt_x</p:attrName>
                                            </p:attrNameLst>
                                          </p:cBhvr>
                                          <p:tavLst>
                                            <p:tav tm="0">
                                              <p:val>
                                                <p:strVal val="#ppt_x"/>
                                              </p:val>
                                            </p:tav>
                                            <p:tav tm="100000">
                                              <p:val>
                                                <p:strVal val="#ppt_x"/>
                                              </p:val>
                                            </p:tav>
                                          </p:tavLst>
                                        </p:anim>
                                        <p:anim calcmode="lin" valueType="num">
                                          <p:cBhvr additive="base">
                                            <p:cTn id="28" dur="500" fill="hold"/>
                                            <p:tgtEl>
                                              <p:spTgt spid="55"/>
                                            </p:tgtEl>
                                            <p:attrNameLst>
                                              <p:attrName>ppt_y</p:attrName>
                                            </p:attrNameLst>
                                          </p:cBhvr>
                                          <p:tavLst>
                                            <p:tav tm="0">
                                              <p:val>
                                                <p:strVal val="1+#ppt_h/2"/>
                                              </p:val>
                                            </p:tav>
                                            <p:tav tm="100000">
                                              <p:val>
                                                <p:strVal val="#ppt_y"/>
                                              </p:val>
                                            </p:tav>
                                          </p:tavLst>
                                        </p:anim>
                                      </p:childTnLst>
                                    </p:cTn>
                                  </p:par>
                                  <p:par>
                                    <p:cTn id="29" presetID="2" presetClass="entr" presetSubtype="4" accel="60000" fill="hold" grpId="0" nodeType="withEffect">
                                      <p:stCondLst>
                                        <p:cond delay="20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500" fill="hold"/>
                                            <p:tgtEl>
                                              <p:spTgt spid="54"/>
                                            </p:tgtEl>
                                            <p:attrNameLst>
                                              <p:attrName>ppt_x</p:attrName>
                                            </p:attrNameLst>
                                          </p:cBhvr>
                                          <p:tavLst>
                                            <p:tav tm="0">
                                              <p:val>
                                                <p:strVal val="#ppt_x"/>
                                              </p:val>
                                            </p:tav>
                                            <p:tav tm="100000">
                                              <p:val>
                                                <p:strVal val="#ppt_x"/>
                                              </p:val>
                                            </p:tav>
                                          </p:tavLst>
                                        </p:anim>
                                        <p:anim calcmode="lin" valueType="num">
                                          <p:cBhvr additive="base">
                                            <p:cTn id="32" dur="500" fill="hold"/>
                                            <p:tgtEl>
                                              <p:spTgt spid="54"/>
                                            </p:tgtEl>
                                            <p:attrNameLst>
                                              <p:attrName>ppt_y</p:attrName>
                                            </p:attrNameLst>
                                          </p:cBhvr>
                                          <p:tavLst>
                                            <p:tav tm="0">
                                              <p:val>
                                                <p:strVal val="1+#ppt_h/2"/>
                                              </p:val>
                                            </p:tav>
                                            <p:tav tm="100000">
                                              <p:val>
                                                <p:strVal val="#ppt_y"/>
                                              </p:val>
                                            </p:tav>
                                          </p:tavLst>
                                        </p:anim>
                                      </p:childTnLst>
                                    </p:cTn>
                                  </p:par>
                                  <p:par>
                                    <p:cTn id="33" presetID="2" presetClass="entr" presetSubtype="4" accel="60000" fill="hold" grpId="0" nodeType="withEffect">
                                      <p:stCondLst>
                                        <p:cond delay="40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500" fill="hold"/>
                                            <p:tgtEl>
                                              <p:spTgt spid="56"/>
                                            </p:tgtEl>
                                            <p:attrNameLst>
                                              <p:attrName>ppt_x</p:attrName>
                                            </p:attrNameLst>
                                          </p:cBhvr>
                                          <p:tavLst>
                                            <p:tav tm="0">
                                              <p:val>
                                                <p:strVal val="#ppt_x"/>
                                              </p:val>
                                            </p:tav>
                                            <p:tav tm="100000">
                                              <p:val>
                                                <p:strVal val="#ppt_x"/>
                                              </p:val>
                                            </p:tav>
                                          </p:tavLst>
                                        </p:anim>
                                        <p:anim calcmode="lin" valueType="num">
                                          <p:cBhvr additive="base">
                                            <p:cTn id="36" dur="500" fill="hold"/>
                                            <p:tgtEl>
                                              <p:spTgt spid="56"/>
                                            </p:tgtEl>
                                            <p:attrNameLst>
                                              <p:attrName>ppt_y</p:attrName>
                                            </p:attrNameLst>
                                          </p:cBhvr>
                                          <p:tavLst>
                                            <p:tav tm="0">
                                              <p:val>
                                                <p:strVal val="1+#ppt_h/2"/>
                                              </p:val>
                                            </p:tav>
                                            <p:tav tm="100000">
                                              <p:val>
                                                <p:strVal val="#ppt_y"/>
                                              </p:val>
                                            </p:tav>
                                          </p:tavLst>
                                        </p:anim>
                                      </p:childTnLst>
                                    </p:cTn>
                                  </p:par>
                                  <p:par>
                                    <p:cTn id="37" presetID="2" presetClass="entr" presetSubtype="4" accel="60000" fill="hold" grpId="0" nodeType="withEffect">
                                      <p:stCondLst>
                                        <p:cond delay="60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500" fill="hold"/>
                                            <p:tgtEl>
                                              <p:spTgt spid="57"/>
                                            </p:tgtEl>
                                            <p:attrNameLst>
                                              <p:attrName>ppt_x</p:attrName>
                                            </p:attrNameLst>
                                          </p:cBhvr>
                                          <p:tavLst>
                                            <p:tav tm="0">
                                              <p:val>
                                                <p:strVal val="#ppt_x"/>
                                              </p:val>
                                            </p:tav>
                                            <p:tav tm="100000">
                                              <p:val>
                                                <p:strVal val="#ppt_x"/>
                                              </p:val>
                                            </p:tav>
                                          </p:tavLst>
                                        </p:anim>
                                        <p:anim calcmode="lin" valueType="num">
                                          <p:cBhvr additive="base">
                                            <p:cTn id="40" dur="500" fill="hold"/>
                                            <p:tgtEl>
                                              <p:spTgt spid="57"/>
                                            </p:tgtEl>
                                            <p:attrNameLst>
                                              <p:attrName>ppt_y</p:attrName>
                                            </p:attrNameLst>
                                          </p:cBhvr>
                                          <p:tavLst>
                                            <p:tav tm="0">
                                              <p:val>
                                                <p:strVal val="1+#ppt_h/2"/>
                                              </p:val>
                                            </p:tav>
                                            <p:tav tm="100000">
                                              <p:val>
                                                <p:strVal val="#ppt_y"/>
                                              </p:val>
                                            </p:tav>
                                          </p:tavLst>
                                        </p:anim>
                                      </p:childTnLst>
                                    </p:cTn>
                                  </p:par>
                                </p:childTnLst>
                              </p:cTn>
                            </p:par>
                            <p:par>
                              <p:cTn id="41" fill="hold">
                                <p:stCondLst>
                                  <p:cond delay="2680"/>
                                </p:stCondLst>
                                <p:childTnLst>
                                  <p:par>
                                    <p:cTn id="42" presetID="45" presetClass="entr" presetSubtype="0" fill="hold" grpId="0"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500"/>
                                            <p:tgtEl>
                                              <p:spTgt spid="60"/>
                                            </p:tgtEl>
                                          </p:cBhvr>
                                        </p:animEffect>
                                        <p:anim calcmode="lin" valueType="num">
                                          <p:cBhvr>
                                            <p:cTn id="45" dur="500" fill="hold"/>
                                            <p:tgtEl>
                                              <p:spTgt spid="60"/>
                                            </p:tgtEl>
                                            <p:attrNameLst>
                                              <p:attrName>ppt_w</p:attrName>
                                            </p:attrNameLst>
                                          </p:cBhvr>
                                          <p:tavLst>
                                            <p:tav tm="0" fmla="#ppt_w*sin(2.5*pi*$)">
                                              <p:val>
                                                <p:fltVal val="0"/>
                                              </p:val>
                                            </p:tav>
                                            <p:tav tm="100000">
                                              <p:val>
                                                <p:fltVal val="1"/>
                                              </p:val>
                                            </p:tav>
                                          </p:tavLst>
                                        </p:anim>
                                        <p:anim calcmode="lin" valueType="num">
                                          <p:cBhvr>
                                            <p:cTn id="46" dur="500" fill="hold"/>
                                            <p:tgtEl>
                                              <p:spTgt spid="60"/>
                                            </p:tgtEl>
                                            <p:attrNameLst>
                                              <p:attrName>ppt_h</p:attrName>
                                            </p:attrNameLst>
                                          </p:cBhvr>
                                          <p:tavLst>
                                            <p:tav tm="0">
                                              <p:val>
                                                <p:strVal val="#ppt_h"/>
                                              </p:val>
                                            </p:tav>
                                            <p:tav tm="100000">
                                              <p:val>
                                                <p:strVal val="#ppt_h"/>
                                              </p:val>
                                            </p:tav>
                                          </p:tavLst>
                                        </p:anim>
                                      </p:childTnLst>
                                    </p:cTn>
                                  </p:par>
                                  <p:par>
                                    <p:cTn id="47" presetID="42" presetClass="entr" presetSubtype="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500"/>
                                            <p:tgtEl>
                                              <p:spTgt spid="70"/>
                                            </p:tgtEl>
                                          </p:cBhvr>
                                        </p:animEffect>
                                        <p:anim calcmode="lin" valueType="num">
                                          <p:cBhvr>
                                            <p:cTn id="50" dur="500" fill="hold"/>
                                            <p:tgtEl>
                                              <p:spTgt spid="70"/>
                                            </p:tgtEl>
                                            <p:attrNameLst>
                                              <p:attrName>ppt_x</p:attrName>
                                            </p:attrNameLst>
                                          </p:cBhvr>
                                          <p:tavLst>
                                            <p:tav tm="0">
                                              <p:val>
                                                <p:strVal val="#ppt_x"/>
                                              </p:val>
                                            </p:tav>
                                            <p:tav tm="100000">
                                              <p:val>
                                                <p:strVal val="#ppt_x"/>
                                              </p:val>
                                            </p:tav>
                                          </p:tavLst>
                                        </p:anim>
                                        <p:anim calcmode="lin" valueType="num">
                                          <p:cBhvr>
                                            <p:cTn id="51" dur="500" fill="hold"/>
                                            <p:tgtEl>
                                              <p:spTgt spid="70"/>
                                            </p:tgtEl>
                                            <p:attrNameLst>
                                              <p:attrName>ppt_y</p:attrName>
                                            </p:attrNameLst>
                                          </p:cBhvr>
                                          <p:tavLst>
                                            <p:tav tm="0">
                                              <p:val>
                                                <p:strVal val="#ppt_y+.1"/>
                                              </p:val>
                                            </p:tav>
                                            <p:tav tm="100000">
                                              <p:val>
                                                <p:strVal val="#ppt_y"/>
                                              </p:val>
                                            </p:tav>
                                          </p:tavLst>
                                        </p:anim>
                                      </p:childTnLst>
                                    </p:cTn>
                                  </p:par>
                                  <p:par>
                                    <p:cTn id="52" presetID="53" presetClass="entr" presetSubtype="16" fill="hold" grpId="0" nodeType="withEffect">
                                      <p:stCondLst>
                                        <p:cond delay="0"/>
                                      </p:stCondLst>
                                      <p:iterate type="lt">
                                        <p:tmPct val="6000"/>
                                      </p:iterate>
                                      <p:childTnLst>
                                        <p:set>
                                          <p:cBhvr>
                                            <p:cTn id="53" dur="1" fill="hold">
                                              <p:stCondLst>
                                                <p:cond delay="0"/>
                                              </p:stCondLst>
                                            </p:cTn>
                                            <p:tgtEl>
                                              <p:spTgt spid="101"/>
                                            </p:tgtEl>
                                            <p:attrNameLst>
                                              <p:attrName>style.visibility</p:attrName>
                                            </p:attrNameLst>
                                          </p:cBhvr>
                                          <p:to>
                                            <p:strVal val="visible"/>
                                          </p:to>
                                        </p:set>
                                        <p:anim calcmode="lin" valueType="num">
                                          <p:cBhvr>
                                            <p:cTn id="54" dur="500" fill="hold"/>
                                            <p:tgtEl>
                                              <p:spTgt spid="101"/>
                                            </p:tgtEl>
                                            <p:attrNameLst>
                                              <p:attrName>ppt_w</p:attrName>
                                            </p:attrNameLst>
                                          </p:cBhvr>
                                          <p:tavLst>
                                            <p:tav tm="0">
                                              <p:val>
                                                <p:fltVal val="0"/>
                                              </p:val>
                                            </p:tav>
                                            <p:tav tm="100000">
                                              <p:val>
                                                <p:strVal val="#ppt_w"/>
                                              </p:val>
                                            </p:tav>
                                          </p:tavLst>
                                        </p:anim>
                                        <p:anim calcmode="lin" valueType="num">
                                          <p:cBhvr>
                                            <p:cTn id="55" dur="500" fill="hold"/>
                                            <p:tgtEl>
                                              <p:spTgt spid="101"/>
                                            </p:tgtEl>
                                            <p:attrNameLst>
                                              <p:attrName>ppt_h</p:attrName>
                                            </p:attrNameLst>
                                          </p:cBhvr>
                                          <p:tavLst>
                                            <p:tav tm="0">
                                              <p:val>
                                                <p:fltVal val="0"/>
                                              </p:val>
                                            </p:tav>
                                            <p:tav tm="100000">
                                              <p:val>
                                                <p:strVal val="#ppt_h"/>
                                              </p:val>
                                            </p:tav>
                                          </p:tavLst>
                                        </p:anim>
                                        <p:animEffect transition="in" filter="fade">
                                          <p:cBhvr>
                                            <p:cTn id="56" dur="500"/>
                                            <p:tgtEl>
                                              <p:spTgt spid="101"/>
                                            </p:tgtEl>
                                          </p:cBhvr>
                                        </p:animEffect>
                                      </p:childTnLst>
                                    </p:cTn>
                                  </p:par>
                                </p:childTnLst>
                              </p:cTn>
                            </p:par>
                            <p:par>
                              <p:cTn id="57" fill="hold">
                                <p:stCondLst>
                                  <p:cond delay="4110"/>
                                </p:stCondLst>
                                <p:childTnLst>
                                  <p:par>
                                    <p:cTn id="58" presetID="45" presetClass="entr" presetSubtype="0" fill="hold" grpId="0" nodeType="afterEffect">
                                      <p:stCondLst>
                                        <p:cond delay="29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anim calcmode="lin" valueType="num">
                                          <p:cBhvr>
                                            <p:cTn id="61" dur="500" fill="hold"/>
                                            <p:tgtEl>
                                              <p:spTgt spid="63"/>
                                            </p:tgtEl>
                                            <p:attrNameLst>
                                              <p:attrName>ppt_w</p:attrName>
                                            </p:attrNameLst>
                                          </p:cBhvr>
                                          <p:tavLst>
                                            <p:tav tm="0" fmla="#ppt_w*sin(2.5*pi*$)">
                                              <p:val>
                                                <p:fltVal val="0"/>
                                              </p:val>
                                            </p:tav>
                                            <p:tav tm="100000">
                                              <p:val>
                                                <p:fltVal val="1"/>
                                              </p:val>
                                            </p:tav>
                                          </p:tavLst>
                                        </p:anim>
                                        <p:anim calcmode="lin" valueType="num">
                                          <p:cBhvr>
                                            <p:cTn id="62" dur="500" fill="hold"/>
                                            <p:tgtEl>
                                              <p:spTgt spid="63"/>
                                            </p:tgtEl>
                                            <p:attrNameLst>
                                              <p:attrName>ppt_h</p:attrName>
                                            </p:attrNameLst>
                                          </p:cBhvr>
                                          <p:tavLst>
                                            <p:tav tm="0">
                                              <p:val>
                                                <p:strVal val="#ppt_h"/>
                                              </p:val>
                                            </p:tav>
                                            <p:tav tm="100000">
                                              <p:val>
                                                <p:strVal val="#ppt_h"/>
                                              </p:val>
                                            </p:tav>
                                          </p:tavLst>
                                        </p:anim>
                                      </p:childTnLst>
                                    </p:cTn>
                                  </p:par>
                                  <p:par>
                                    <p:cTn id="63" presetID="42" presetClass="entr" presetSubtype="0" fill="hold" nodeType="withEffect">
                                      <p:stCondLst>
                                        <p:cond delay="290"/>
                                      </p:stCondLst>
                                      <p:childTnLst>
                                        <p:set>
                                          <p:cBhvr>
                                            <p:cTn id="64" dur="1" fill="hold">
                                              <p:stCondLst>
                                                <p:cond delay="0"/>
                                              </p:stCondLst>
                                            </p:cTn>
                                            <p:tgtEl>
                                              <p:spTgt spid="91"/>
                                            </p:tgtEl>
                                            <p:attrNameLst>
                                              <p:attrName>style.visibility</p:attrName>
                                            </p:attrNameLst>
                                          </p:cBhvr>
                                          <p:to>
                                            <p:strVal val="visible"/>
                                          </p:to>
                                        </p:set>
                                        <p:animEffect transition="in" filter="fade">
                                          <p:cBhvr>
                                            <p:cTn id="65" dur="500"/>
                                            <p:tgtEl>
                                              <p:spTgt spid="91"/>
                                            </p:tgtEl>
                                          </p:cBhvr>
                                        </p:animEffect>
                                        <p:anim calcmode="lin" valueType="num">
                                          <p:cBhvr>
                                            <p:cTn id="66" dur="500" fill="hold"/>
                                            <p:tgtEl>
                                              <p:spTgt spid="91"/>
                                            </p:tgtEl>
                                            <p:attrNameLst>
                                              <p:attrName>ppt_x</p:attrName>
                                            </p:attrNameLst>
                                          </p:cBhvr>
                                          <p:tavLst>
                                            <p:tav tm="0">
                                              <p:val>
                                                <p:strVal val="#ppt_x"/>
                                              </p:val>
                                            </p:tav>
                                            <p:tav tm="100000">
                                              <p:val>
                                                <p:strVal val="#ppt_x"/>
                                              </p:val>
                                            </p:tav>
                                          </p:tavLst>
                                        </p:anim>
                                        <p:anim calcmode="lin" valueType="num">
                                          <p:cBhvr>
                                            <p:cTn id="67" dur="500" fill="hold"/>
                                            <p:tgtEl>
                                              <p:spTgt spid="91"/>
                                            </p:tgtEl>
                                            <p:attrNameLst>
                                              <p:attrName>ppt_y</p:attrName>
                                            </p:attrNameLst>
                                          </p:cBhvr>
                                          <p:tavLst>
                                            <p:tav tm="0">
                                              <p:val>
                                                <p:strVal val="#ppt_y+.1"/>
                                              </p:val>
                                            </p:tav>
                                            <p:tav tm="100000">
                                              <p:val>
                                                <p:strVal val="#ppt_y"/>
                                              </p:val>
                                            </p:tav>
                                          </p:tavLst>
                                        </p:anim>
                                      </p:childTnLst>
                                    </p:cTn>
                                  </p:par>
                                  <p:par>
                                    <p:cTn id="68" presetID="53" presetClass="entr" presetSubtype="16" fill="hold" grpId="0" nodeType="withEffect">
                                      <p:stCondLst>
                                        <p:cond delay="290"/>
                                      </p:stCondLst>
                                      <p:iterate type="lt">
                                        <p:tmPct val="6000"/>
                                      </p:iterate>
                                      <p:childTnLst>
                                        <p:set>
                                          <p:cBhvr>
                                            <p:cTn id="69" dur="1" fill="hold">
                                              <p:stCondLst>
                                                <p:cond delay="0"/>
                                              </p:stCondLst>
                                            </p:cTn>
                                            <p:tgtEl>
                                              <p:spTgt spid="102"/>
                                            </p:tgtEl>
                                            <p:attrNameLst>
                                              <p:attrName>style.visibility</p:attrName>
                                            </p:attrNameLst>
                                          </p:cBhvr>
                                          <p:to>
                                            <p:strVal val="visible"/>
                                          </p:to>
                                        </p:set>
                                        <p:anim calcmode="lin" valueType="num">
                                          <p:cBhvr>
                                            <p:cTn id="70" dur="500" fill="hold"/>
                                            <p:tgtEl>
                                              <p:spTgt spid="102"/>
                                            </p:tgtEl>
                                            <p:attrNameLst>
                                              <p:attrName>ppt_w</p:attrName>
                                            </p:attrNameLst>
                                          </p:cBhvr>
                                          <p:tavLst>
                                            <p:tav tm="0">
                                              <p:val>
                                                <p:fltVal val="0"/>
                                              </p:val>
                                            </p:tav>
                                            <p:tav tm="100000">
                                              <p:val>
                                                <p:strVal val="#ppt_w"/>
                                              </p:val>
                                            </p:tav>
                                          </p:tavLst>
                                        </p:anim>
                                        <p:anim calcmode="lin" valueType="num">
                                          <p:cBhvr>
                                            <p:cTn id="71" dur="500" fill="hold"/>
                                            <p:tgtEl>
                                              <p:spTgt spid="102"/>
                                            </p:tgtEl>
                                            <p:attrNameLst>
                                              <p:attrName>ppt_h</p:attrName>
                                            </p:attrNameLst>
                                          </p:cBhvr>
                                          <p:tavLst>
                                            <p:tav tm="0">
                                              <p:val>
                                                <p:fltVal val="0"/>
                                              </p:val>
                                            </p:tav>
                                            <p:tav tm="100000">
                                              <p:val>
                                                <p:strVal val="#ppt_h"/>
                                              </p:val>
                                            </p:tav>
                                          </p:tavLst>
                                        </p:anim>
                                        <p:animEffect transition="in" filter="fade">
                                          <p:cBhvr>
                                            <p:cTn id="72" dur="500"/>
                                            <p:tgtEl>
                                              <p:spTgt spid="102"/>
                                            </p:tgtEl>
                                          </p:cBhvr>
                                        </p:animEffect>
                                      </p:childTnLst>
                                    </p:cTn>
                                  </p:par>
                                </p:childTnLst>
                              </p:cTn>
                            </p:par>
                            <p:par>
                              <p:cTn id="73" fill="hold">
                                <p:stCondLst>
                                  <p:cond delay="4960"/>
                                </p:stCondLst>
                                <p:childTnLst>
                                  <p:par>
                                    <p:cTn id="74" presetID="45" presetClass="entr" presetSubtype="0" fill="hold" grpId="0" nodeType="afterEffect">
                                      <p:stCondLst>
                                        <p:cond delay="34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anim calcmode="lin" valueType="num">
                                          <p:cBhvr>
                                            <p:cTn id="77" dur="500" fill="hold"/>
                                            <p:tgtEl>
                                              <p:spTgt spid="64"/>
                                            </p:tgtEl>
                                            <p:attrNameLst>
                                              <p:attrName>ppt_w</p:attrName>
                                            </p:attrNameLst>
                                          </p:cBhvr>
                                          <p:tavLst>
                                            <p:tav tm="0" fmla="#ppt_w*sin(2.5*pi*$)">
                                              <p:val>
                                                <p:fltVal val="0"/>
                                              </p:val>
                                            </p:tav>
                                            <p:tav tm="100000">
                                              <p:val>
                                                <p:fltVal val="1"/>
                                              </p:val>
                                            </p:tav>
                                          </p:tavLst>
                                        </p:anim>
                                        <p:anim calcmode="lin" valueType="num">
                                          <p:cBhvr>
                                            <p:cTn id="78" dur="500" fill="hold"/>
                                            <p:tgtEl>
                                              <p:spTgt spid="64"/>
                                            </p:tgtEl>
                                            <p:attrNameLst>
                                              <p:attrName>ppt_h</p:attrName>
                                            </p:attrNameLst>
                                          </p:cBhvr>
                                          <p:tavLst>
                                            <p:tav tm="0">
                                              <p:val>
                                                <p:strVal val="#ppt_h"/>
                                              </p:val>
                                            </p:tav>
                                            <p:tav tm="100000">
                                              <p:val>
                                                <p:strVal val="#ppt_h"/>
                                              </p:val>
                                            </p:tav>
                                          </p:tavLst>
                                        </p:anim>
                                      </p:childTnLst>
                                    </p:cTn>
                                  </p:par>
                                  <p:par>
                                    <p:cTn id="79" presetID="42" presetClass="entr" presetSubtype="0" fill="hold" nodeType="withEffect">
                                      <p:stCondLst>
                                        <p:cond delay="340"/>
                                      </p:stCondLst>
                                      <p:childTnLst>
                                        <p:set>
                                          <p:cBhvr>
                                            <p:cTn id="80" dur="1" fill="hold">
                                              <p:stCondLst>
                                                <p:cond delay="0"/>
                                              </p:stCondLst>
                                            </p:cTn>
                                            <p:tgtEl>
                                              <p:spTgt spid="67"/>
                                            </p:tgtEl>
                                            <p:attrNameLst>
                                              <p:attrName>style.visibility</p:attrName>
                                            </p:attrNameLst>
                                          </p:cBhvr>
                                          <p:to>
                                            <p:strVal val="visible"/>
                                          </p:to>
                                        </p:set>
                                        <p:animEffect transition="in" filter="fade">
                                          <p:cBhvr>
                                            <p:cTn id="81" dur="500"/>
                                            <p:tgtEl>
                                              <p:spTgt spid="67"/>
                                            </p:tgtEl>
                                          </p:cBhvr>
                                        </p:animEffect>
                                        <p:anim calcmode="lin" valueType="num">
                                          <p:cBhvr>
                                            <p:cTn id="82" dur="500" fill="hold"/>
                                            <p:tgtEl>
                                              <p:spTgt spid="67"/>
                                            </p:tgtEl>
                                            <p:attrNameLst>
                                              <p:attrName>ppt_x</p:attrName>
                                            </p:attrNameLst>
                                          </p:cBhvr>
                                          <p:tavLst>
                                            <p:tav tm="0">
                                              <p:val>
                                                <p:strVal val="#ppt_x"/>
                                              </p:val>
                                            </p:tav>
                                            <p:tav tm="100000">
                                              <p:val>
                                                <p:strVal val="#ppt_x"/>
                                              </p:val>
                                            </p:tav>
                                          </p:tavLst>
                                        </p:anim>
                                        <p:anim calcmode="lin" valueType="num">
                                          <p:cBhvr>
                                            <p:cTn id="83" dur="500" fill="hold"/>
                                            <p:tgtEl>
                                              <p:spTgt spid="67"/>
                                            </p:tgtEl>
                                            <p:attrNameLst>
                                              <p:attrName>ppt_y</p:attrName>
                                            </p:attrNameLst>
                                          </p:cBhvr>
                                          <p:tavLst>
                                            <p:tav tm="0">
                                              <p:val>
                                                <p:strVal val="#ppt_y+.1"/>
                                              </p:val>
                                            </p:tav>
                                            <p:tav tm="100000">
                                              <p:val>
                                                <p:strVal val="#ppt_y"/>
                                              </p:val>
                                            </p:tav>
                                          </p:tavLst>
                                        </p:anim>
                                      </p:childTnLst>
                                    </p:cTn>
                                  </p:par>
                                  <p:par>
                                    <p:cTn id="84" presetID="53" presetClass="entr" presetSubtype="16" fill="hold" grpId="0" nodeType="withEffect">
                                      <p:stCondLst>
                                        <p:cond delay="340"/>
                                      </p:stCondLst>
                                      <p:iterate type="lt">
                                        <p:tmPct val="6000"/>
                                      </p:iterate>
                                      <p:childTnLst>
                                        <p:set>
                                          <p:cBhvr>
                                            <p:cTn id="85" dur="1" fill="hold">
                                              <p:stCondLst>
                                                <p:cond delay="0"/>
                                              </p:stCondLst>
                                            </p:cTn>
                                            <p:tgtEl>
                                              <p:spTgt spid="103"/>
                                            </p:tgtEl>
                                            <p:attrNameLst>
                                              <p:attrName>style.visibility</p:attrName>
                                            </p:attrNameLst>
                                          </p:cBhvr>
                                          <p:to>
                                            <p:strVal val="visible"/>
                                          </p:to>
                                        </p:set>
                                        <p:anim calcmode="lin" valueType="num">
                                          <p:cBhvr>
                                            <p:cTn id="86" dur="500" fill="hold"/>
                                            <p:tgtEl>
                                              <p:spTgt spid="103"/>
                                            </p:tgtEl>
                                            <p:attrNameLst>
                                              <p:attrName>ppt_w</p:attrName>
                                            </p:attrNameLst>
                                          </p:cBhvr>
                                          <p:tavLst>
                                            <p:tav tm="0">
                                              <p:val>
                                                <p:fltVal val="0"/>
                                              </p:val>
                                            </p:tav>
                                            <p:tav tm="100000">
                                              <p:val>
                                                <p:strVal val="#ppt_w"/>
                                              </p:val>
                                            </p:tav>
                                          </p:tavLst>
                                        </p:anim>
                                        <p:anim calcmode="lin" valueType="num">
                                          <p:cBhvr>
                                            <p:cTn id="87" dur="500" fill="hold"/>
                                            <p:tgtEl>
                                              <p:spTgt spid="103"/>
                                            </p:tgtEl>
                                            <p:attrNameLst>
                                              <p:attrName>ppt_h</p:attrName>
                                            </p:attrNameLst>
                                          </p:cBhvr>
                                          <p:tavLst>
                                            <p:tav tm="0">
                                              <p:val>
                                                <p:fltVal val="0"/>
                                              </p:val>
                                            </p:tav>
                                            <p:tav tm="100000">
                                              <p:val>
                                                <p:strVal val="#ppt_h"/>
                                              </p:val>
                                            </p:tav>
                                          </p:tavLst>
                                        </p:anim>
                                        <p:animEffect transition="in" filter="fade">
                                          <p:cBhvr>
                                            <p:cTn id="88" dur="500"/>
                                            <p:tgtEl>
                                              <p:spTgt spid="103"/>
                                            </p:tgtEl>
                                          </p:cBhvr>
                                        </p:animEffect>
                                      </p:childTnLst>
                                    </p:cTn>
                                  </p:par>
                                </p:childTnLst>
                              </p:cTn>
                            </p:par>
                            <p:par>
                              <p:cTn id="89" fill="hold">
                                <p:stCondLst>
                                  <p:cond delay="5889"/>
                                </p:stCondLst>
                                <p:childTnLst>
                                  <p:par>
                                    <p:cTn id="90" presetID="45" presetClass="entr" presetSubtype="0" fill="hold" grpId="0" nodeType="afterEffect">
                                      <p:stCondLst>
                                        <p:cond delay="310"/>
                                      </p:stCondLst>
                                      <p:childTnLst>
                                        <p:set>
                                          <p:cBhvr>
                                            <p:cTn id="91" dur="1" fill="hold">
                                              <p:stCondLst>
                                                <p:cond delay="0"/>
                                              </p:stCondLst>
                                            </p:cTn>
                                            <p:tgtEl>
                                              <p:spTgt spid="65"/>
                                            </p:tgtEl>
                                            <p:attrNameLst>
                                              <p:attrName>style.visibility</p:attrName>
                                            </p:attrNameLst>
                                          </p:cBhvr>
                                          <p:to>
                                            <p:strVal val="visible"/>
                                          </p:to>
                                        </p:set>
                                        <p:animEffect transition="in" filter="fade">
                                          <p:cBhvr>
                                            <p:cTn id="92" dur="500"/>
                                            <p:tgtEl>
                                              <p:spTgt spid="65"/>
                                            </p:tgtEl>
                                          </p:cBhvr>
                                        </p:animEffect>
                                        <p:anim calcmode="lin" valueType="num">
                                          <p:cBhvr>
                                            <p:cTn id="93" dur="500" fill="hold"/>
                                            <p:tgtEl>
                                              <p:spTgt spid="65"/>
                                            </p:tgtEl>
                                            <p:attrNameLst>
                                              <p:attrName>ppt_w</p:attrName>
                                            </p:attrNameLst>
                                          </p:cBhvr>
                                          <p:tavLst>
                                            <p:tav tm="0" fmla="#ppt_w*sin(2.5*pi*$)">
                                              <p:val>
                                                <p:fltVal val="0"/>
                                              </p:val>
                                            </p:tav>
                                            <p:tav tm="100000">
                                              <p:val>
                                                <p:fltVal val="1"/>
                                              </p:val>
                                            </p:tav>
                                          </p:tavLst>
                                        </p:anim>
                                        <p:anim calcmode="lin" valueType="num">
                                          <p:cBhvr>
                                            <p:cTn id="94" dur="500" fill="hold"/>
                                            <p:tgtEl>
                                              <p:spTgt spid="65"/>
                                            </p:tgtEl>
                                            <p:attrNameLst>
                                              <p:attrName>ppt_h</p:attrName>
                                            </p:attrNameLst>
                                          </p:cBhvr>
                                          <p:tavLst>
                                            <p:tav tm="0">
                                              <p:val>
                                                <p:strVal val="#ppt_h"/>
                                              </p:val>
                                            </p:tav>
                                            <p:tav tm="100000">
                                              <p:val>
                                                <p:strVal val="#ppt_h"/>
                                              </p:val>
                                            </p:tav>
                                          </p:tavLst>
                                        </p:anim>
                                      </p:childTnLst>
                                    </p:cTn>
                                  </p:par>
                                  <p:par>
                                    <p:cTn id="95" presetID="42" presetClass="entr" presetSubtype="0" fill="hold" grpId="0" nodeType="withEffect">
                                      <p:stCondLst>
                                        <p:cond delay="310"/>
                                      </p:stCondLst>
                                      <p:childTnLst>
                                        <p:set>
                                          <p:cBhvr>
                                            <p:cTn id="96" dur="1" fill="hold">
                                              <p:stCondLst>
                                                <p:cond delay="0"/>
                                              </p:stCondLst>
                                            </p:cTn>
                                            <p:tgtEl>
                                              <p:spTgt spid="66"/>
                                            </p:tgtEl>
                                            <p:attrNameLst>
                                              <p:attrName>style.visibility</p:attrName>
                                            </p:attrNameLst>
                                          </p:cBhvr>
                                          <p:to>
                                            <p:strVal val="visible"/>
                                          </p:to>
                                        </p:set>
                                        <p:animEffect transition="in" filter="fade">
                                          <p:cBhvr>
                                            <p:cTn id="97" dur="500"/>
                                            <p:tgtEl>
                                              <p:spTgt spid="66"/>
                                            </p:tgtEl>
                                          </p:cBhvr>
                                        </p:animEffect>
                                        <p:anim calcmode="lin" valueType="num">
                                          <p:cBhvr>
                                            <p:cTn id="98" dur="500" fill="hold"/>
                                            <p:tgtEl>
                                              <p:spTgt spid="66"/>
                                            </p:tgtEl>
                                            <p:attrNameLst>
                                              <p:attrName>ppt_x</p:attrName>
                                            </p:attrNameLst>
                                          </p:cBhvr>
                                          <p:tavLst>
                                            <p:tav tm="0">
                                              <p:val>
                                                <p:strVal val="#ppt_x"/>
                                              </p:val>
                                            </p:tav>
                                            <p:tav tm="100000">
                                              <p:val>
                                                <p:strVal val="#ppt_x"/>
                                              </p:val>
                                            </p:tav>
                                          </p:tavLst>
                                        </p:anim>
                                        <p:anim calcmode="lin" valueType="num">
                                          <p:cBhvr>
                                            <p:cTn id="99" dur="500" fill="hold"/>
                                            <p:tgtEl>
                                              <p:spTgt spid="66"/>
                                            </p:tgtEl>
                                            <p:attrNameLst>
                                              <p:attrName>ppt_y</p:attrName>
                                            </p:attrNameLst>
                                          </p:cBhvr>
                                          <p:tavLst>
                                            <p:tav tm="0">
                                              <p:val>
                                                <p:strVal val="#ppt_y+.1"/>
                                              </p:val>
                                            </p:tav>
                                            <p:tav tm="100000">
                                              <p:val>
                                                <p:strVal val="#ppt_y"/>
                                              </p:val>
                                            </p:tav>
                                          </p:tavLst>
                                        </p:anim>
                                      </p:childTnLst>
                                    </p:cTn>
                                  </p:par>
                                  <p:par>
                                    <p:cTn id="100" presetID="53" presetClass="entr" presetSubtype="16" fill="hold" grpId="0" nodeType="withEffect">
                                      <p:stCondLst>
                                        <p:cond delay="310"/>
                                      </p:stCondLst>
                                      <p:iterate type="lt">
                                        <p:tmPct val="6000"/>
                                      </p:iterate>
                                      <p:childTnLst>
                                        <p:set>
                                          <p:cBhvr>
                                            <p:cTn id="101" dur="1" fill="hold">
                                              <p:stCondLst>
                                                <p:cond delay="0"/>
                                              </p:stCondLst>
                                            </p:cTn>
                                            <p:tgtEl>
                                              <p:spTgt spid="104"/>
                                            </p:tgtEl>
                                            <p:attrNameLst>
                                              <p:attrName>style.visibility</p:attrName>
                                            </p:attrNameLst>
                                          </p:cBhvr>
                                          <p:to>
                                            <p:strVal val="visible"/>
                                          </p:to>
                                        </p:set>
                                        <p:anim calcmode="lin" valueType="num">
                                          <p:cBhvr>
                                            <p:cTn id="102" dur="500" fill="hold"/>
                                            <p:tgtEl>
                                              <p:spTgt spid="104"/>
                                            </p:tgtEl>
                                            <p:attrNameLst>
                                              <p:attrName>ppt_w</p:attrName>
                                            </p:attrNameLst>
                                          </p:cBhvr>
                                          <p:tavLst>
                                            <p:tav tm="0">
                                              <p:val>
                                                <p:fltVal val="0"/>
                                              </p:val>
                                            </p:tav>
                                            <p:tav tm="100000">
                                              <p:val>
                                                <p:strVal val="#ppt_w"/>
                                              </p:val>
                                            </p:tav>
                                          </p:tavLst>
                                        </p:anim>
                                        <p:anim calcmode="lin" valueType="num">
                                          <p:cBhvr>
                                            <p:cTn id="103" dur="500" fill="hold"/>
                                            <p:tgtEl>
                                              <p:spTgt spid="104"/>
                                            </p:tgtEl>
                                            <p:attrNameLst>
                                              <p:attrName>ppt_h</p:attrName>
                                            </p:attrNameLst>
                                          </p:cBhvr>
                                          <p:tavLst>
                                            <p:tav tm="0">
                                              <p:val>
                                                <p:fltVal val="0"/>
                                              </p:val>
                                            </p:tav>
                                            <p:tav tm="100000">
                                              <p:val>
                                                <p:strVal val="#ppt_h"/>
                                              </p:val>
                                            </p:tav>
                                          </p:tavLst>
                                        </p:anim>
                                        <p:animEffect transition="in" filter="fade">
                                          <p:cBhvr>
                                            <p:cTn id="104" dur="500"/>
                                            <p:tgtEl>
                                              <p:spTgt spid="104"/>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2"/>
                                            </p:tgtEl>
                                            <p:attrNameLst>
                                              <p:attrName>style.visibility</p:attrName>
                                            </p:attrNameLst>
                                          </p:cBhvr>
                                          <p:to>
                                            <p:strVal val="visible"/>
                                          </p:to>
                                        </p:set>
                                        <p:animEffect transition="in" filter="wipe(left)">
                                          <p:cBhvr>
                                            <p:cTn id="10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P spid="58" grpId="0" animBg="1"/>
          <p:bldP spid="59" grpId="0" animBg="1"/>
          <p:bldP spid="60" grpId="0" animBg="1"/>
          <p:bldP spid="61" grpId="0" animBg="1"/>
          <p:bldP spid="62" grpId="0"/>
          <p:bldP spid="63" grpId="0" animBg="1"/>
          <p:bldP spid="64" grpId="0" animBg="1"/>
          <p:bldP spid="65" grpId="0" animBg="1"/>
          <p:bldP spid="66" grpId="0" animBg="1"/>
          <p:bldP spid="101" grpId="0"/>
          <p:bldP spid="102" grpId="0"/>
          <p:bldP spid="103" grpId="0"/>
          <p:bldP spid="104"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38797" y="509012"/>
            <a:ext cx="3615112" cy="824230"/>
            <a:chOff x="3968406" y="503039"/>
            <a:chExt cx="3040101" cy="824230"/>
          </a:xfrm>
        </p:grpSpPr>
        <p:sp>
          <p:nvSpPr>
            <p:cNvPr id="3" name="矩形 2"/>
            <p:cNvSpPr/>
            <p:nvPr/>
          </p:nvSpPr>
          <p:spPr>
            <a:xfrm>
              <a:off x="3968406" y="503039"/>
              <a:ext cx="3040101" cy="584775"/>
            </a:xfrm>
            <a:prstGeom prst="rect">
              <a:avLst/>
            </a:prstGeom>
            <a:noFill/>
          </p:spPr>
          <p:txBody>
            <a:bodyPr wrap="square" rtlCol="0">
              <a:spAutoFit/>
            </a:bodyPr>
            <a:lstStyle/>
            <a:p>
              <a:pPr algn="dist"/>
              <a:r>
                <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rPr>
                <a:t>在此添加标题</a:t>
              </a:r>
              <a:endPar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endParaRPr>
            </a:p>
          </p:txBody>
        </p:sp>
        <p:sp>
          <p:nvSpPr>
            <p:cNvPr id="4" name="文本框 3"/>
            <p:cNvSpPr txBox="1"/>
            <p:nvPr/>
          </p:nvSpPr>
          <p:spPr>
            <a:xfrm>
              <a:off x="3968406" y="988715"/>
              <a:ext cx="2556219" cy="338554"/>
            </a:xfrm>
            <a:prstGeom prst="rect">
              <a:avLst/>
            </a:prstGeom>
            <a:noFill/>
          </p:spPr>
          <p:txBody>
            <a:bodyPr wrap="square" rtlCol="0">
              <a:spAutoFit/>
            </a:bodyPr>
            <a:lstStyle/>
            <a:p>
              <a:pPr algn="dist"/>
              <a:r>
                <a:rPr lang="en-US" altLang="zh-CN" sz="1600" dirty="0">
                  <a:solidFill>
                    <a:schemeClr val="accent3"/>
                  </a:solidFill>
                  <a:latin typeface="ITC Avant Garde Std Bk" panose="020B0502020202020204" pitchFamily="34" charset="0"/>
                </a:rPr>
                <a:t>Add the title here</a:t>
              </a:r>
              <a:endParaRPr lang="en-US" altLang="zh-CN" sz="1600" dirty="0">
                <a:solidFill>
                  <a:schemeClr val="accent3"/>
                </a:solidFill>
                <a:latin typeface="ITC Avant Garde Std Bk" panose="020B0502020202020204" pitchFamily="34" charset="0"/>
              </a:endParaRPr>
            </a:p>
          </p:txBody>
        </p:sp>
      </p:grpSp>
      <p:grpSp>
        <p:nvGrpSpPr>
          <p:cNvPr id="9" name="组合 8"/>
          <p:cNvGrpSpPr/>
          <p:nvPr/>
        </p:nvGrpSpPr>
        <p:grpSpPr>
          <a:xfrm>
            <a:off x="803275" y="1579462"/>
            <a:ext cx="3708817" cy="3708817"/>
            <a:chOff x="803275" y="1579463"/>
            <a:chExt cx="3086736" cy="3086736"/>
          </a:xfrm>
          <a:solidFill>
            <a:schemeClr val="accent1"/>
          </a:solidFill>
        </p:grpSpPr>
        <p:sp>
          <p:nvSpPr>
            <p:cNvPr id="5" name="矩形 4"/>
            <p:cNvSpPr/>
            <p:nvPr/>
          </p:nvSpPr>
          <p:spPr>
            <a:xfrm>
              <a:off x="803275" y="3179663"/>
              <a:ext cx="1486536" cy="1486536"/>
            </a:xfrm>
            <a:prstGeom prst="rect">
              <a:avLst/>
            </a:prstGeom>
            <a:solidFill>
              <a:schemeClr val="accent3"/>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403475" y="3179663"/>
              <a:ext cx="1486536" cy="1486536"/>
            </a:xfrm>
            <a:prstGeom prst="rect">
              <a:avLst/>
            </a:prstGeom>
            <a:solidFill>
              <a:schemeClr val="accent4"/>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03275" y="1579463"/>
              <a:ext cx="1486536" cy="1486536"/>
            </a:xfrm>
            <a:prstGeom prst="rect">
              <a:avLst/>
            </a:prstGeom>
            <a:grp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403475" y="1579463"/>
              <a:ext cx="1486536" cy="1486536"/>
            </a:xfrm>
            <a:prstGeom prst="rect">
              <a:avLst/>
            </a:prstGeom>
            <a:solidFill>
              <a:schemeClr val="accent2"/>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4648663" y="1579462"/>
            <a:ext cx="6743303" cy="3708817"/>
          </a:xfrm>
          <a:prstGeom prst="rect">
            <a:avLst/>
          </a:prstGeom>
        </p:spPr>
      </p:pic>
      <p:sp>
        <p:nvSpPr>
          <p:cNvPr id="12" name="文本框 11"/>
          <p:cNvSpPr txBox="1"/>
          <p:nvPr/>
        </p:nvSpPr>
        <p:spPr>
          <a:xfrm>
            <a:off x="707931" y="5424850"/>
            <a:ext cx="10867298" cy="337080"/>
          </a:xfrm>
          <a:prstGeom prst="rect">
            <a:avLst/>
          </a:prstGeom>
          <a:noFill/>
        </p:spPr>
        <p:txBody>
          <a:bodyPr wrap="square" rtlCol="0">
            <a:spAutoFit/>
          </a:bodyPr>
          <a:lstStyle/>
          <a:p>
            <a:pPr>
              <a:lnSpc>
                <a:spcPct val="120000"/>
              </a:lnSpc>
            </a:pPr>
            <a:r>
              <a:rPr lang="zh-CN" altLang="en-US" sz="1400" spc="100" dirty="0">
                <a:solidFill>
                  <a:prstClr val="black">
                    <a:lumMod val="50000"/>
                    <a:lumOff val="50000"/>
                  </a:prst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400" spc="100" dirty="0">
              <a:solidFill>
                <a:prstClr val="black">
                  <a:lumMod val="50000"/>
                  <a:lumOff val="50000"/>
                </a:prstClr>
              </a:solidFill>
              <a:latin typeface="方正正纤黑简体" panose="02000000000000000000" pitchFamily="2" charset="-122"/>
              <a:ea typeface="方正正纤黑简体" panose="02000000000000000000" pitchFamily="2" charset="-122"/>
            </a:endParaRPr>
          </a:p>
        </p:txBody>
      </p:sp>
      <p:grpSp>
        <p:nvGrpSpPr>
          <p:cNvPr id="35" name="组合 34"/>
          <p:cNvGrpSpPr/>
          <p:nvPr/>
        </p:nvGrpSpPr>
        <p:grpSpPr>
          <a:xfrm>
            <a:off x="1464281" y="2049744"/>
            <a:ext cx="438514" cy="436923"/>
            <a:chOff x="3618897" y="2279040"/>
            <a:chExt cx="706229" cy="703668"/>
          </a:xfrm>
          <a:solidFill>
            <a:schemeClr val="bg1"/>
          </a:solidFill>
        </p:grpSpPr>
        <p:sp>
          <p:nvSpPr>
            <p:cNvPr id="36"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37"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38" name="Freeform 11"/>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grpSp>
      <p:grpSp>
        <p:nvGrpSpPr>
          <p:cNvPr id="39" name="组合 38"/>
          <p:cNvGrpSpPr/>
          <p:nvPr/>
        </p:nvGrpSpPr>
        <p:grpSpPr>
          <a:xfrm>
            <a:off x="3383004" y="2048495"/>
            <a:ext cx="436469" cy="439420"/>
            <a:chOff x="5042691" y="2273920"/>
            <a:chExt cx="702937" cy="707692"/>
          </a:xfrm>
          <a:solidFill>
            <a:schemeClr val="bg1"/>
          </a:solidFill>
        </p:grpSpPr>
        <p:sp>
          <p:nvSpPr>
            <p:cNvPr id="40"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41"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grpSp>
      <p:grpSp>
        <p:nvGrpSpPr>
          <p:cNvPr id="42" name="组合 41"/>
          <p:cNvGrpSpPr/>
          <p:nvPr/>
        </p:nvGrpSpPr>
        <p:grpSpPr>
          <a:xfrm>
            <a:off x="1519580" y="3942384"/>
            <a:ext cx="327916" cy="436242"/>
            <a:chOff x="7976594" y="2279040"/>
            <a:chExt cx="528116" cy="702571"/>
          </a:xfrm>
          <a:solidFill>
            <a:schemeClr val="bg1"/>
          </a:solidFill>
        </p:grpSpPr>
        <p:sp>
          <p:nvSpPr>
            <p:cNvPr id="43" name="Freeform 23"/>
            <p:cNvSpPr>
              <a:spLocks noEditPoints="1"/>
            </p:cNvSpPr>
            <p:nvPr/>
          </p:nvSpPr>
          <p:spPr bwMode="auto">
            <a:xfrm>
              <a:off x="7976594" y="2279040"/>
              <a:ext cx="519705" cy="702571"/>
            </a:xfrm>
            <a:custGeom>
              <a:avLst/>
              <a:gdLst>
                <a:gd name="T0" fmla="*/ 592 w 601"/>
                <a:gd name="T1" fmla="*/ 600 h 813"/>
                <a:gd name="T2" fmla="*/ 374 w 601"/>
                <a:gd name="T3" fmla="*/ 589 h 813"/>
                <a:gd name="T4" fmla="*/ 374 w 601"/>
                <a:gd name="T5" fmla="*/ 423 h 813"/>
                <a:gd name="T6" fmla="*/ 601 w 601"/>
                <a:gd name="T7" fmla="*/ 435 h 813"/>
                <a:gd name="T8" fmla="*/ 533 w 601"/>
                <a:gd name="T9" fmla="*/ 514 h 813"/>
                <a:gd name="T10" fmla="*/ 592 w 601"/>
                <a:gd name="T11" fmla="*/ 600 h 813"/>
                <a:gd name="T12" fmla="*/ 253 w 601"/>
                <a:gd name="T13" fmla="*/ 44 h 813"/>
                <a:gd name="T14" fmla="*/ 298 w 601"/>
                <a:gd name="T15" fmla="*/ 0 h 813"/>
                <a:gd name="T16" fmla="*/ 342 w 601"/>
                <a:gd name="T17" fmla="*/ 44 h 813"/>
                <a:gd name="T18" fmla="*/ 342 w 601"/>
                <a:gd name="T19" fmla="*/ 103 h 813"/>
                <a:gd name="T20" fmla="*/ 253 w 601"/>
                <a:gd name="T21" fmla="*/ 108 h 813"/>
                <a:gd name="T22" fmla="*/ 253 w 601"/>
                <a:gd name="T23" fmla="*/ 44 h 813"/>
                <a:gd name="T24" fmla="*/ 342 w 601"/>
                <a:gd name="T25" fmla="*/ 332 h 813"/>
                <a:gd name="T26" fmla="*/ 342 w 601"/>
                <a:gd name="T27" fmla="*/ 737 h 813"/>
                <a:gd name="T28" fmla="*/ 355 w 601"/>
                <a:gd name="T29" fmla="*/ 750 h 813"/>
                <a:gd name="T30" fmla="*/ 380 w 601"/>
                <a:gd name="T31" fmla="*/ 750 h 813"/>
                <a:gd name="T32" fmla="*/ 415 w 601"/>
                <a:gd name="T33" fmla="*/ 786 h 813"/>
                <a:gd name="T34" fmla="*/ 415 w 601"/>
                <a:gd name="T35" fmla="*/ 813 h 813"/>
                <a:gd name="T36" fmla="*/ 180 w 601"/>
                <a:gd name="T37" fmla="*/ 813 h 813"/>
                <a:gd name="T38" fmla="*/ 180 w 601"/>
                <a:gd name="T39" fmla="*/ 786 h 813"/>
                <a:gd name="T40" fmla="*/ 216 w 601"/>
                <a:gd name="T41" fmla="*/ 750 h 813"/>
                <a:gd name="T42" fmla="*/ 240 w 601"/>
                <a:gd name="T43" fmla="*/ 750 h 813"/>
                <a:gd name="T44" fmla="*/ 253 w 601"/>
                <a:gd name="T45" fmla="*/ 737 h 813"/>
                <a:gd name="T46" fmla="*/ 253 w 601"/>
                <a:gd name="T47" fmla="*/ 337 h 813"/>
                <a:gd name="T48" fmla="*/ 342 w 601"/>
                <a:gd name="T49" fmla="*/ 332 h 813"/>
                <a:gd name="T50" fmla="*/ 221 w 601"/>
                <a:gd name="T51" fmla="*/ 581 h 813"/>
                <a:gd name="T52" fmla="*/ 59 w 601"/>
                <a:gd name="T53" fmla="*/ 572 h 813"/>
                <a:gd name="T54" fmla="*/ 0 w 601"/>
                <a:gd name="T55" fmla="*/ 486 h 813"/>
                <a:gd name="T56" fmla="*/ 68 w 601"/>
                <a:gd name="T57" fmla="*/ 407 h 813"/>
                <a:gd name="T58" fmla="*/ 221 w 601"/>
                <a:gd name="T59" fmla="*/ 415 h 813"/>
                <a:gd name="T60" fmla="*/ 221 w 601"/>
                <a:gd name="T61" fmla="*/ 58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1" h="813">
                  <a:moveTo>
                    <a:pt x="592" y="600"/>
                  </a:moveTo>
                  <a:cubicBezTo>
                    <a:pt x="374" y="589"/>
                    <a:pt x="374" y="589"/>
                    <a:pt x="374" y="589"/>
                  </a:cubicBezTo>
                  <a:cubicBezTo>
                    <a:pt x="374" y="423"/>
                    <a:pt x="374" y="423"/>
                    <a:pt x="374" y="423"/>
                  </a:cubicBezTo>
                  <a:cubicBezTo>
                    <a:pt x="601" y="435"/>
                    <a:pt x="601" y="435"/>
                    <a:pt x="601" y="435"/>
                  </a:cubicBezTo>
                  <a:cubicBezTo>
                    <a:pt x="533" y="514"/>
                    <a:pt x="533" y="514"/>
                    <a:pt x="533" y="514"/>
                  </a:cubicBezTo>
                  <a:cubicBezTo>
                    <a:pt x="592" y="600"/>
                    <a:pt x="592" y="600"/>
                    <a:pt x="592" y="600"/>
                  </a:cubicBezTo>
                  <a:close/>
                  <a:moveTo>
                    <a:pt x="253" y="44"/>
                  </a:moveTo>
                  <a:cubicBezTo>
                    <a:pt x="253" y="20"/>
                    <a:pt x="273" y="0"/>
                    <a:pt x="298" y="0"/>
                  </a:cubicBezTo>
                  <a:cubicBezTo>
                    <a:pt x="322" y="0"/>
                    <a:pt x="342" y="20"/>
                    <a:pt x="342" y="44"/>
                  </a:cubicBezTo>
                  <a:cubicBezTo>
                    <a:pt x="342" y="103"/>
                    <a:pt x="342" y="103"/>
                    <a:pt x="342" y="103"/>
                  </a:cubicBezTo>
                  <a:cubicBezTo>
                    <a:pt x="253" y="108"/>
                    <a:pt x="253" y="108"/>
                    <a:pt x="253" y="108"/>
                  </a:cubicBezTo>
                  <a:cubicBezTo>
                    <a:pt x="253" y="44"/>
                    <a:pt x="253" y="44"/>
                    <a:pt x="253" y="44"/>
                  </a:cubicBezTo>
                  <a:close/>
                  <a:moveTo>
                    <a:pt x="342" y="332"/>
                  </a:moveTo>
                  <a:cubicBezTo>
                    <a:pt x="342" y="737"/>
                    <a:pt x="342" y="737"/>
                    <a:pt x="342" y="737"/>
                  </a:cubicBezTo>
                  <a:cubicBezTo>
                    <a:pt x="342" y="744"/>
                    <a:pt x="348" y="750"/>
                    <a:pt x="355" y="750"/>
                  </a:cubicBezTo>
                  <a:cubicBezTo>
                    <a:pt x="380" y="750"/>
                    <a:pt x="380" y="750"/>
                    <a:pt x="380" y="750"/>
                  </a:cubicBezTo>
                  <a:cubicBezTo>
                    <a:pt x="399" y="750"/>
                    <a:pt x="415" y="766"/>
                    <a:pt x="415" y="786"/>
                  </a:cubicBezTo>
                  <a:cubicBezTo>
                    <a:pt x="415" y="813"/>
                    <a:pt x="415" y="813"/>
                    <a:pt x="415" y="813"/>
                  </a:cubicBezTo>
                  <a:cubicBezTo>
                    <a:pt x="180" y="813"/>
                    <a:pt x="180" y="813"/>
                    <a:pt x="180" y="813"/>
                  </a:cubicBezTo>
                  <a:cubicBezTo>
                    <a:pt x="180" y="786"/>
                    <a:pt x="180" y="786"/>
                    <a:pt x="180" y="786"/>
                  </a:cubicBezTo>
                  <a:cubicBezTo>
                    <a:pt x="180" y="766"/>
                    <a:pt x="196" y="750"/>
                    <a:pt x="216" y="750"/>
                  </a:cubicBezTo>
                  <a:cubicBezTo>
                    <a:pt x="240" y="750"/>
                    <a:pt x="240" y="750"/>
                    <a:pt x="240" y="750"/>
                  </a:cubicBezTo>
                  <a:cubicBezTo>
                    <a:pt x="247" y="750"/>
                    <a:pt x="253" y="744"/>
                    <a:pt x="253" y="737"/>
                  </a:cubicBezTo>
                  <a:cubicBezTo>
                    <a:pt x="253" y="337"/>
                    <a:pt x="253" y="337"/>
                    <a:pt x="253" y="337"/>
                  </a:cubicBezTo>
                  <a:cubicBezTo>
                    <a:pt x="342" y="332"/>
                    <a:pt x="342" y="332"/>
                    <a:pt x="342" y="332"/>
                  </a:cubicBezTo>
                  <a:close/>
                  <a:moveTo>
                    <a:pt x="221" y="581"/>
                  </a:moveTo>
                  <a:cubicBezTo>
                    <a:pt x="59" y="572"/>
                    <a:pt x="59" y="572"/>
                    <a:pt x="59" y="572"/>
                  </a:cubicBezTo>
                  <a:cubicBezTo>
                    <a:pt x="0" y="486"/>
                    <a:pt x="0" y="486"/>
                    <a:pt x="0" y="486"/>
                  </a:cubicBezTo>
                  <a:cubicBezTo>
                    <a:pt x="68" y="407"/>
                    <a:pt x="68" y="407"/>
                    <a:pt x="68" y="407"/>
                  </a:cubicBezTo>
                  <a:cubicBezTo>
                    <a:pt x="221" y="415"/>
                    <a:pt x="221" y="415"/>
                    <a:pt x="221" y="415"/>
                  </a:cubicBezTo>
                  <a:cubicBezTo>
                    <a:pt x="221" y="581"/>
                    <a:pt x="221" y="581"/>
                    <a:pt x="221" y="5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44" name="Freeform 24"/>
            <p:cNvSpPr/>
            <p:nvPr/>
          </p:nvSpPr>
          <p:spPr bwMode="auto">
            <a:xfrm>
              <a:off x="7985371" y="2386200"/>
              <a:ext cx="519339" cy="166774"/>
            </a:xfrm>
            <a:custGeom>
              <a:avLst/>
              <a:gdLst>
                <a:gd name="T0" fmla="*/ 0 w 1420"/>
                <a:gd name="T1" fmla="*/ 66 h 456"/>
                <a:gd name="T2" fmla="*/ 631 w 1420"/>
                <a:gd name="T3" fmla="*/ 33 h 456"/>
                <a:gd name="T4" fmla="*/ 1259 w 1420"/>
                <a:gd name="T5" fmla="*/ 0 h 456"/>
                <a:gd name="T6" fmla="*/ 1420 w 1420"/>
                <a:gd name="T7" fmla="*/ 189 h 456"/>
                <a:gd name="T8" fmla="*/ 1281 w 1420"/>
                <a:gd name="T9" fmla="*/ 390 h 456"/>
                <a:gd name="T10" fmla="*/ 650 w 1420"/>
                <a:gd name="T11" fmla="*/ 423 h 456"/>
                <a:gd name="T12" fmla="*/ 21 w 1420"/>
                <a:gd name="T13" fmla="*/ 456 h 456"/>
                <a:gd name="T14" fmla="*/ 160 w 1420"/>
                <a:gd name="T15" fmla="*/ 253 h 456"/>
                <a:gd name="T16" fmla="*/ 0 w 1420"/>
                <a:gd name="T17" fmla="*/ 66 h 456"/>
                <a:gd name="T18" fmla="*/ 0 w 1420"/>
                <a:gd name="T19" fmla="*/ 6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0" h="456">
                  <a:moveTo>
                    <a:pt x="0" y="66"/>
                  </a:moveTo>
                  <a:lnTo>
                    <a:pt x="631" y="33"/>
                  </a:lnTo>
                  <a:lnTo>
                    <a:pt x="1259" y="0"/>
                  </a:lnTo>
                  <a:lnTo>
                    <a:pt x="1420" y="189"/>
                  </a:lnTo>
                  <a:lnTo>
                    <a:pt x="1281" y="390"/>
                  </a:lnTo>
                  <a:lnTo>
                    <a:pt x="650" y="423"/>
                  </a:lnTo>
                  <a:lnTo>
                    <a:pt x="21" y="456"/>
                  </a:lnTo>
                  <a:lnTo>
                    <a:pt x="160" y="253"/>
                  </a:lnTo>
                  <a:lnTo>
                    <a:pt x="0" y="66"/>
                  </a:lnTo>
                  <a:lnTo>
                    <a:pt x="0"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grpSp>
      <p:grpSp>
        <p:nvGrpSpPr>
          <p:cNvPr id="45" name="组合 44"/>
          <p:cNvGrpSpPr/>
          <p:nvPr/>
        </p:nvGrpSpPr>
        <p:grpSpPr>
          <a:xfrm>
            <a:off x="3379256" y="3942384"/>
            <a:ext cx="443964" cy="436242"/>
            <a:chOff x="5037571" y="856343"/>
            <a:chExt cx="715006" cy="702571"/>
          </a:xfrm>
          <a:solidFill>
            <a:schemeClr val="bg1"/>
          </a:solidFill>
        </p:grpSpPr>
        <p:sp>
          <p:nvSpPr>
            <p:cNvPr id="46" name="Freeform 39"/>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47" name="Freeform 40"/>
            <p:cNvSpPr>
              <a:spLocks noEditPoints="1"/>
            </p:cNvSpPr>
            <p:nvPr/>
          </p:nvSpPr>
          <p:spPr bwMode="auto">
            <a:xfrm>
              <a:off x="5037571" y="889259"/>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48" name="Freeform 41"/>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grpSp>
      <p:sp>
        <p:nvSpPr>
          <p:cNvPr id="50" name="文本框 49"/>
          <p:cNvSpPr txBox="1"/>
          <p:nvPr/>
        </p:nvSpPr>
        <p:spPr>
          <a:xfrm>
            <a:off x="942964" y="2712195"/>
            <a:ext cx="1506745" cy="276999"/>
          </a:xfrm>
          <a:prstGeom prst="rect">
            <a:avLst/>
          </a:prstGeom>
          <a:noFill/>
        </p:spPr>
        <p:txBody>
          <a:bodyPr wrap="square" rtlCol="0">
            <a:spAutoFit/>
          </a:bodyPr>
          <a:lstStyle/>
          <a:p>
            <a:pPr algn="dist"/>
            <a:r>
              <a:rPr lang="en-US" altLang="zh-CN" sz="1200" dirty="0">
                <a:solidFill>
                  <a:schemeClr val="bg1"/>
                </a:solidFill>
                <a:latin typeface="ITC Avant Garde Std Bk" panose="020B0502020202020204" pitchFamily="34" charset="0"/>
              </a:rPr>
              <a:t>Add the title here</a:t>
            </a:r>
            <a:endParaRPr lang="en-US" altLang="zh-CN" sz="1200" dirty="0">
              <a:solidFill>
                <a:schemeClr val="bg1"/>
              </a:solidFill>
              <a:latin typeface="ITC Avant Garde Std Bk" panose="020B0502020202020204" pitchFamily="34" charset="0"/>
            </a:endParaRPr>
          </a:p>
        </p:txBody>
      </p:sp>
      <p:sp>
        <p:nvSpPr>
          <p:cNvPr id="52" name="文本框 51"/>
          <p:cNvSpPr txBox="1"/>
          <p:nvPr/>
        </p:nvSpPr>
        <p:spPr>
          <a:xfrm>
            <a:off x="2847164" y="2712195"/>
            <a:ext cx="1506745" cy="276999"/>
          </a:xfrm>
          <a:prstGeom prst="rect">
            <a:avLst/>
          </a:prstGeom>
          <a:noFill/>
        </p:spPr>
        <p:txBody>
          <a:bodyPr wrap="square" rtlCol="0">
            <a:spAutoFit/>
          </a:bodyPr>
          <a:lstStyle/>
          <a:p>
            <a:pPr algn="dist"/>
            <a:r>
              <a:rPr lang="en-US" altLang="zh-CN" sz="1200" dirty="0">
                <a:solidFill>
                  <a:schemeClr val="bg1"/>
                </a:solidFill>
                <a:latin typeface="ITC Avant Garde Std Bk" panose="020B0502020202020204" pitchFamily="34" charset="0"/>
              </a:rPr>
              <a:t>Add the title here</a:t>
            </a:r>
            <a:endParaRPr lang="en-US" altLang="zh-CN" sz="1200" dirty="0">
              <a:solidFill>
                <a:schemeClr val="bg1"/>
              </a:solidFill>
              <a:latin typeface="ITC Avant Garde Std Bk" panose="020B0502020202020204" pitchFamily="34" charset="0"/>
            </a:endParaRPr>
          </a:p>
        </p:txBody>
      </p:sp>
      <p:sp>
        <p:nvSpPr>
          <p:cNvPr id="53" name="文本框 52"/>
          <p:cNvSpPr txBox="1"/>
          <p:nvPr/>
        </p:nvSpPr>
        <p:spPr>
          <a:xfrm>
            <a:off x="942964" y="4568833"/>
            <a:ext cx="1506745" cy="276999"/>
          </a:xfrm>
          <a:prstGeom prst="rect">
            <a:avLst/>
          </a:prstGeom>
          <a:noFill/>
        </p:spPr>
        <p:txBody>
          <a:bodyPr wrap="square" rtlCol="0">
            <a:spAutoFit/>
          </a:bodyPr>
          <a:lstStyle/>
          <a:p>
            <a:pPr algn="dist"/>
            <a:r>
              <a:rPr lang="en-US" altLang="zh-CN" sz="1200" dirty="0">
                <a:solidFill>
                  <a:schemeClr val="bg1"/>
                </a:solidFill>
                <a:latin typeface="ITC Avant Garde Std Bk" panose="020B0502020202020204" pitchFamily="34" charset="0"/>
              </a:rPr>
              <a:t>Add the title here</a:t>
            </a:r>
            <a:endParaRPr lang="en-US" altLang="zh-CN" sz="1200" dirty="0">
              <a:solidFill>
                <a:schemeClr val="bg1"/>
              </a:solidFill>
              <a:latin typeface="ITC Avant Garde Std Bk" panose="020B0502020202020204" pitchFamily="34" charset="0"/>
            </a:endParaRPr>
          </a:p>
        </p:txBody>
      </p:sp>
      <p:sp>
        <p:nvSpPr>
          <p:cNvPr id="54" name="文本框 53"/>
          <p:cNvSpPr txBox="1"/>
          <p:nvPr/>
        </p:nvSpPr>
        <p:spPr>
          <a:xfrm>
            <a:off x="2847164" y="4568833"/>
            <a:ext cx="1506745" cy="276999"/>
          </a:xfrm>
          <a:prstGeom prst="rect">
            <a:avLst/>
          </a:prstGeom>
          <a:noFill/>
        </p:spPr>
        <p:txBody>
          <a:bodyPr wrap="square" rtlCol="0">
            <a:spAutoFit/>
          </a:bodyPr>
          <a:lstStyle/>
          <a:p>
            <a:pPr algn="dist"/>
            <a:r>
              <a:rPr lang="en-US" altLang="zh-CN" sz="1200" dirty="0">
                <a:solidFill>
                  <a:schemeClr val="bg1"/>
                </a:solidFill>
                <a:latin typeface="ITC Avant Garde Std Bk" panose="020B0502020202020204" pitchFamily="34" charset="0"/>
              </a:rPr>
              <a:t>Add the title here</a:t>
            </a:r>
            <a:endParaRPr lang="en-US" altLang="zh-CN" sz="1200" dirty="0">
              <a:solidFill>
                <a:schemeClr val="bg1"/>
              </a:solidFill>
              <a:latin typeface="ITC Avant Garde Std Bk" panose="020B0502020202020204" pitchFamily="34"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par>
                                <p:cTn id="17" presetID="53" presetClass="entr" presetSubtype="16" fill="hold" grpId="0" nodeType="withEffect">
                                  <p:stCondLst>
                                    <p:cond delay="0"/>
                                  </p:stCondLst>
                                  <p:iterate type="lt">
                                    <p:tmPct val="6000"/>
                                  </p:iterate>
                                  <p:childTnLst>
                                    <p:set>
                                      <p:cBhvr>
                                        <p:cTn id="18" dur="1" fill="hold">
                                          <p:stCondLst>
                                            <p:cond delay="0"/>
                                          </p:stCondLst>
                                        </p:cTn>
                                        <p:tgtEl>
                                          <p:spTgt spid="50"/>
                                        </p:tgtEl>
                                        <p:attrNameLst>
                                          <p:attrName>style.visibility</p:attrName>
                                        </p:attrNameLst>
                                      </p:cBhvr>
                                      <p:to>
                                        <p:strVal val="visible"/>
                                      </p:to>
                                    </p:set>
                                    <p:anim calcmode="lin" valueType="num">
                                      <p:cBhvr>
                                        <p:cTn id="19" dur="500" fill="hold"/>
                                        <p:tgtEl>
                                          <p:spTgt spid="50"/>
                                        </p:tgtEl>
                                        <p:attrNameLst>
                                          <p:attrName>ppt_w</p:attrName>
                                        </p:attrNameLst>
                                      </p:cBhvr>
                                      <p:tavLst>
                                        <p:tav tm="0">
                                          <p:val>
                                            <p:fltVal val="0"/>
                                          </p:val>
                                        </p:tav>
                                        <p:tav tm="100000">
                                          <p:val>
                                            <p:strVal val="#ppt_w"/>
                                          </p:val>
                                        </p:tav>
                                      </p:tavLst>
                                    </p:anim>
                                    <p:anim calcmode="lin" valueType="num">
                                      <p:cBhvr>
                                        <p:cTn id="20" dur="500" fill="hold"/>
                                        <p:tgtEl>
                                          <p:spTgt spid="50"/>
                                        </p:tgtEl>
                                        <p:attrNameLst>
                                          <p:attrName>ppt_h</p:attrName>
                                        </p:attrNameLst>
                                      </p:cBhvr>
                                      <p:tavLst>
                                        <p:tav tm="0">
                                          <p:val>
                                            <p:fltVal val="0"/>
                                          </p:val>
                                        </p:tav>
                                        <p:tav tm="100000">
                                          <p:val>
                                            <p:strVal val="#ppt_h"/>
                                          </p:val>
                                        </p:tav>
                                      </p:tavLst>
                                    </p:anim>
                                    <p:animEffect transition="in" filter="fade">
                                      <p:cBhvr>
                                        <p:cTn id="21" dur="500"/>
                                        <p:tgtEl>
                                          <p:spTgt spid="50"/>
                                        </p:tgtEl>
                                      </p:cBhvr>
                                    </p:animEffect>
                                  </p:childTnLst>
                                </p:cTn>
                              </p:par>
                            </p:childTnLst>
                          </p:cTn>
                        </p:par>
                        <p:par>
                          <p:cTn id="22" fill="hold">
                            <p:stCondLst>
                              <p:cond delay="1509"/>
                            </p:stCondLst>
                            <p:childTnLst>
                              <p:par>
                                <p:cTn id="23" presetID="53" presetClass="entr" presetSubtype="16"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fltVal val="0"/>
                                          </p:val>
                                        </p:tav>
                                        <p:tav tm="100000">
                                          <p:val>
                                            <p:strVal val="#ppt_w"/>
                                          </p:val>
                                        </p:tav>
                                      </p:tavLst>
                                    </p:anim>
                                    <p:anim calcmode="lin" valueType="num">
                                      <p:cBhvr>
                                        <p:cTn id="26" dur="500" fill="hold"/>
                                        <p:tgtEl>
                                          <p:spTgt spid="39"/>
                                        </p:tgtEl>
                                        <p:attrNameLst>
                                          <p:attrName>ppt_h</p:attrName>
                                        </p:attrNameLst>
                                      </p:cBhvr>
                                      <p:tavLst>
                                        <p:tav tm="0">
                                          <p:val>
                                            <p:fltVal val="0"/>
                                          </p:val>
                                        </p:tav>
                                        <p:tav tm="100000">
                                          <p:val>
                                            <p:strVal val="#ppt_h"/>
                                          </p:val>
                                        </p:tav>
                                      </p:tavLst>
                                    </p:anim>
                                    <p:animEffect transition="in" filter="fade">
                                      <p:cBhvr>
                                        <p:cTn id="27" dur="500"/>
                                        <p:tgtEl>
                                          <p:spTgt spid="39"/>
                                        </p:tgtEl>
                                      </p:cBhvr>
                                    </p:animEffect>
                                  </p:childTnLst>
                                </p:cTn>
                              </p:par>
                              <p:par>
                                <p:cTn id="28" presetID="53" presetClass="entr" presetSubtype="16" fill="hold" grpId="0" nodeType="withEffect">
                                  <p:stCondLst>
                                    <p:cond delay="0"/>
                                  </p:stCondLst>
                                  <p:iterate type="lt">
                                    <p:tmPct val="6000"/>
                                  </p:iterate>
                                  <p:childTnLst>
                                    <p:set>
                                      <p:cBhvr>
                                        <p:cTn id="29" dur="1" fill="hold">
                                          <p:stCondLst>
                                            <p:cond delay="0"/>
                                          </p:stCondLst>
                                        </p:cTn>
                                        <p:tgtEl>
                                          <p:spTgt spid="52"/>
                                        </p:tgtEl>
                                        <p:attrNameLst>
                                          <p:attrName>style.visibility</p:attrName>
                                        </p:attrNameLst>
                                      </p:cBhvr>
                                      <p:to>
                                        <p:strVal val="visible"/>
                                      </p:to>
                                    </p:set>
                                    <p:anim calcmode="lin" valueType="num">
                                      <p:cBhvr>
                                        <p:cTn id="30" dur="500" fill="hold"/>
                                        <p:tgtEl>
                                          <p:spTgt spid="52"/>
                                        </p:tgtEl>
                                        <p:attrNameLst>
                                          <p:attrName>ppt_w</p:attrName>
                                        </p:attrNameLst>
                                      </p:cBhvr>
                                      <p:tavLst>
                                        <p:tav tm="0">
                                          <p:val>
                                            <p:fltVal val="0"/>
                                          </p:val>
                                        </p:tav>
                                        <p:tav tm="100000">
                                          <p:val>
                                            <p:strVal val="#ppt_w"/>
                                          </p:val>
                                        </p:tav>
                                      </p:tavLst>
                                    </p:anim>
                                    <p:anim calcmode="lin" valueType="num">
                                      <p:cBhvr>
                                        <p:cTn id="31" dur="500" fill="hold"/>
                                        <p:tgtEl>
                                          <p:spTgt spid="52"/>
                                        </p:tgtEl>
                                        <p:attrNameLst>
                                          <p:attrName>ppt_h</p:attrName>
                                        </p:attrNameLst>
                                      </p:cBhvr>
                                      <p:tavLst>
                                        <p:tav tm="0">
                                          <p:val>
                                            <p:fltVal val="0"/>
                                          </p:val>
                                        </p:tav>
                                        <p:tav tm="100000">
                                          <p:val>
                                            <p:strVal val="#ppt_h"/>
                                          </p:val>
                                        </p:tav>
                                      </p:tavLst>
                                    </p:anim>
                                    <p:animEffect transition="in" filter="fade">
                                      <p:cBhvr>
                                        <p:cTn id="32" dur="500"/>
                                        <p:tgtEl>
                                          <p:spTgt spid="52"/>
                                        </p:tgtEl>
                                      </p:cBhvr>
                                    </p:animEffect>
                                  </p:childTnLst>
                                </p:cTn>
                              </p:par>
                            </p:childTnLst>
                          </p:cTn>
                        </p:par>
                        <p:par>
                          <p:cTn id="33" fill="hold">
                            <p:stCondLst>
                              <p:cond delay="2519"/>
                            </p:stCondLst>
                            <p:childTnLst>
                              <p:par>
                                <p:cTn id="34" presetID="53" presetClass="entr" presetSubtype="16" fill="hold"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childTnLst>
                                </p:cTn>
                              </p:par>
                              <p:par>
                                <p:cTn id="39" presetID="53" presetClass="entr" presetSubtype="16" fill="hold" grpId="0" nodeType="withEffect">
                                  <p:stCondLst>
                                    <p:cond delay="0"/>
                                  </p:stCondLst>
                                  <p:iterate type="lt">
                                    <p:tmPct val="6000"/>
                                  </p:iterate>
                                  <p:childTnLst>
                                    <p:set>
                                      <p:cBhvr>
                                        <p:cTn id="40" dur="1" fill="hold">
                                          <p:stCondLst>
                                            <p:cond delay="0"/>
                                          </p:stCondLst>
                                        </p:cTn>
                                        <p:tgtEl>
                                          <p:spTgt spid="53"/>
                                        </p:tgtEl>
                                        <p:attrNameLst>
                                          <p:attrName>style.visibility</p:attrName>
                                        </p:attrNameLst>
                                      </p:cBhvr>
                                      <p:to>
                                        <p:strVal val="visible"/>
                                      </p:to>
                                    </p:set>
                                    <p:anim calcmode="lin" valueType="num">
                                      <p:cBhvr>
                                        <p:cTn id="41" dur="500" fill="hold"/>
                                        <p:tgtEl>
                                          <p:spTgt spid="53"/>
                                        </p:tgtEl>
                                        <p:attrNameLst>
                                          <p:attrName>ppt_w</p:attrName>
                                        </p:attrNameLst>
                                      </p:cBhvr>
                                      <p:tavLst>
                                        <p:tav tm="0">
                                          <p:val>
                                            <p:fltVal val="0"/>
                                          </p:val>
                                        </p:tav>
                                        <p:tav tm="100000">
                                          <p:val>
                                            <p:strVal val="#ppt_w"/>
                                          </p:val>
                                        </p:tav>
                                      </p:tavLst>
                                    </p:anim>
                                    <p:anim calcmode="lin" valueType="num">
                                      <p:cBhvr>
                                        <p:cTn id="42" dur="500" fill="hold"/>
                                        <p:tgtEl>
                                          <p:spTgt spid="53"/>
                                        </p:tgtEl>
                                        <p:attrNameLst>
                                          <p:attrName>ppt_h</p:attrName>
                                        </p:attrNameLst>
                                      </p:cBhvr>
                                      <p:tavLst>
                                        <p:tav tm="0">
                                          <p:val>
                                            <p:fltVal val="0"/>
                                          </p:val>
                                        </p:tav>
                                        <p:tav tm="100000">
                                          <p:val>
                                            <p:strVal val="#ppt_h"/>
                                          </p:val>
                                        </p:tav>
                                      </p:tavLst>
                                    </p:anim>
                                    <p:animEffect transition="in" filter="fade">
                                      <p:cBhvr>
                                        <p:cTn id="43" dur="500"/>
                                        <p:tgtEl>
                                          <p:spTgt spid="53"/>
                                        </p:tgtEl>
                                      </p:cBhvr>
                                    </p:animEffect>
                                  </p:childTnLst>
                                </p:cTn>
                              </p:par>
                            </p:childTnLst>
                          </p:cTn>
                        </p:par>
                        <p:par>
                          <p:cTn id="44" fill="hold">
                            <p:stCondLst>
                              <p:cond delay="3529"/>
                            </p:stCondLst>
                            <p:childTnLst>
                              <p:par>
                                <p:cTn id="45" presetID="53" presetClass="entr" presetSubtype="16"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fill="hold"/>
                                        <p:tgtEl>
                                          <p:spTgt spid="45"/>
                                        </p:tgtEl>
                                        <p:attrNameLst>
                                          <p:attrName>ppt_w</p:attrName>
                                        </p:attrNameLst>
                                      </p:cBhvr>
                                      <p:tavLst>
                                        <p:tav tm="0">
                                          <p:val>
                                            <p:fltVal val="0"/>
                                          </p:val>
                                        </p:tav>
                                        <p:tav tm="100000">
                                          <p:val>
                                            <p:strVal val="#ppt_w"/>
                                          </p:val>
                                        </p:tav>
                                      </p:tavLst>
                                    </p:anim>
                                    <p:anim calcmode="lin" valueType="num">
                                      <p:cBhvr>
                                        <p:cTn id="48" dur="500" fill="hold"/>
                                        <p:tgtEl>
                                          <p:spTgt spid="45"/>
                                        </p:tgtEl>
                                        <p:attrNameLst>
                                          <p:attrName>ppt_h</p:attrName>
                                        </p:attrNameLst>
                                      </p:cBhvr>
                                      <p:tavLst>
                                        <p:tav tm="0">
                                          <p:val>
                                            <p:fltVal val="0"/>
                                          </p:val>
                                        </p:tav>
                                        <p:tav tm="100000">
                                          <p:val>
                                            <p:strVal val="#ppt_h"/>
                                          </p:val>
                                        </p:tav>
                                      </p:tavLst>
                                    </p:anim>
                                    <p:animEffect transition="in" filter="fade">
                                      <p:cBhvr>
                                        <p:cTn id="49" dur="500"/>
                                        <p:tgtEl>
                                          <p:spTgt spid="45"/>
                                        </p:tgtEl>
                                      </p:cBhvr>
                                    </p:animEffect>
                                  </p:childTnLst>
                                </p:cTn>
                              </p:par>
                              <p:par>
                                <p:cTn id="50" presetID="53" presetClass="entr" presetSubtype="16" fill="hold" grpId="0" nodeType="withEffect">
                                  <p:stCondLst>
                                    <p:cond delay="0"/>
                                  </p:stCondLst>
                                  <p:iterate type="lt">
                                    <p:tmPct val="6000"/>
                                  </p:iterate>
                                  <p:childTnLst>
                                    <p:set>
                                      <p:cBhvr>
                                        <p:cTn id="51" dur="1" fill="hold">
                                          <p:stCondLst>
                                            <p:cond delay="0"/>
                                          </p:stCondLst>
                                        </p:cTn>
                                        <p:tgtEl>
                                          <p:spTgt spid="54"/>
                                        </p:tgtEl>
                                        <p:attrNameLst>
                                          <p:attrName>style.visibility</p:attrName>
                                        </p:attrNameLst>
                                      </p:cBhvr>
                                      <p:to>
                                        <p:strVal val="visible"/>
                                      </p:to>
                                    </p:set>
                                    <p:anim calcmode="lin" valueType="num">
                                      <p:cBhvr>
                                        <p:cTn id="52" dur="500" fill="hold"/>
                                        <p:tgtEl>
                                          <p:spTgt spid="54"/>
                                        </p:tgtEl>
                                        <p:attrNameLst>
                                          <p:attrName>ppt_w</p:attrName>
                                        </p:attrNameLst>
                                      </p:cBhvr>
                                      <p:tavLst>
                                        <p:tav tm="0">
                                          <p:val>
                                            <p:fltVal val="0"/>
                                          </p:val>
                                        </p:tav>
                                        <p:tav tm="100000">
                                          <p:val>
                                            <p:strVal val="#ppt_w"/>
                                          </p:val>
                                        </p:tav>
                                      </p:tavLst>
                                    </p:anim>
                                    <p:anim calcmode="lin" valueType="num">
                                      <p:cBhvr>
                                        <p:cTn id="53" dur="500" fill="hold"/>
                                        <p:tgtEl>
                                          <p:spTgt spid="54"/>
                                        </p:tgtEl>
                                        <p:attrNameLst>
                                          <p:attrName>ppt_h</p:attrName>
                                        </p:attrNameLst>
                                      </p:cBhvr>
                                      <p:tavLst>
                                        <p:tav tm="0">
                                          <p:val>
                                            <p:fltVal val="0"/>
                                          </p:val>
                                        </p:tav>
                                        <p:tav tm="100000">
                                          <p:val>
                                            <p:strVal val="#ppt_h"/>
                                          </p:val>
                                        </p:tav>
                                      </p:tavLst>
                                    </p:anim>
                                    <p:animEffect transition="in" filter="fade">
                                      <p:cBhvr>
                                        <p:cTn id="54" dur="500"/>
                                        <p:tgtEl>
                                          <p:spTgt spid="54"/>
                                        </p:tgtEl>
                                      </p:cBhvr>
                                    </p:animEffect>
                                  </p:childTnLst>
                                </p:cTn>
                              </p:par>
                            </p:childTnLst>
                          </p:cTn>
                        </p:par>
                        <p:par>
                          <p:cTn id="55" fill="hold">
                            <p:stCondLst>
                              <p:cond delay="4539"/>
                            </p:stCondLst>
                            <p:childTnLst>
                              <p:par>
                                <p:cTn id="56" presetID="22" presetClass="entr" presetSubtype="8"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0" grpId="0"/>
      <p:bldP spid="52" grpId="0"/>
      <p:bldP spid="53" grpId="0"/>
      <p:bldP spid="5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38797" y="509012"/>
            <a:ext cx="3615112" cy="824230"/>
            <a:chOff x="3968406" y="503039"/>
            <a:chExt cx="3040101" cy="824230"/>
          </a:xfrm>
        </p:grpSpPr>
        <p:sp>
          <p:nvSpPr>
            <p:cNvPr id="3" name="矩形 2"/>
            <p:cNvSpPr/>
            <p:nvPr/>
          </p:nvSpPr>
          <p:spPr>
            <a:xfrm>
              <a:off x="3968406" y="503039"/>
              <a:ext cx="3040101" cy="584775"/>
            </a:xfrm>
            <a:prstGeom prst="rect">
              <a:avLst/>
            </a:prstGeom>
            <a:noFill/>
          </p:spPr>
          <p:txBody>
            <a:bodyPr wrap="square" rtlCol="0">
              <a:spAutoFit/>
            </a:bodyPr>
            <a:lstStyle/>
            <a:p>
              <a:pPr algn="dist"/>
              <a:r>
                <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rPr>
                <a:t>在此添加标题</a:t>
              </a:r>
              <a:endPar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endParaRPr>
            </a:p>
          </p:txBody>
        </p:sp>
        <p:sp>
          <p:nvSpPr>
            <p:cNvPr id="4" name="文本框 3"/>
            <p:cNvSpPr txBox="1"/>
            <p:nvPr/>
          </p:nvSpPr>
          <p:spPr>
            <a:xfrm>
              <a:off x="3968406" y="988715"/>
              <a:ext cx="2556219" cy="338554"/>
            </a:xfrm>
            <a:prstGeom prst="rect">
              <a:avLst/>
            </a:prstGeom>
            <a:noFill/>
          </p:spPr>
          <p:txBody>
            <a:bodyPr wrap="square" rtlCol="0">
              <a:spAutoFit/>
            </a:bodyPr>
            <a:lstStyle/>
            <a:p>
              <a:pPr algn="dist"/>
              <a:r>
                <a:rPr lang="en-US" altLang="zh-CN" sz="1600" dirty="0">
                  <a:solidFill>
                    <a:schemeClr val="accent3"/>
                  </a:solidFill>
                  <a:latin typeface="ITC Avant Garde Std Bk" panose="020B0502020202020204" pitchFamily="34" charset="0"/>
                </a:rPr>
                <a:t>Add the title here</a:t>
              </a:r>
              <a:endParaRPr lang="en-US" altLang="zh-CN" sz="1600" dirty="0">
                <a:solidFill>
                  <a:schemeClr val="accent3"/>
                </a:solidFill>
                <a:latin typeface="ITC Avant Garde Std Bk" panose="020B0502020202020204" pitchFamily="34" charset="0"/>
              </a:endParaRPr>
            </a:p>
          </p:txBody>
        </p:sp>
      </p:grpSp>
      <p:sp>
        <p:nvSpPr>
          <p:cNvPr id="5" name="Rectangle 30"/>
          <p:cNvSpPr/>
          <p:nvPr/>
        </p:nvSpPr>
        <p:spPr>
          <a:xfrm>
            <a:off x="0" y="1895118"/>
            <a:ext cx="12192000" cy="2577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6" name="文本框 5"/>
          <p:cNvSpPr txBox="1"/>
          <p:nvPr/>
        </p:nvSpPr>
        <p:spPr>
          <a:xfrm>
            <a:off x="707931" y="4700950"/>
            <a:ext cx="10867298" cy="337080"/>
          </a:xfrm>
          <a:prstGeom prst="rect">
            <a:avLst/>
          </a:prstGeom>
          <a:noFill/>
        </p:spPr>
        <p:txBody>
          <a:bodyPr wrap="square" rtlCol="0">
            <a:spAutoFit/>
          </a:bodyPr>
          <a:lstStyle/>
          <a:p>
            <a:pPr>
              <a:lnSpc>
                <a:spcPct val="120000"/>
              </a:lnSpc>
            </a:pPr>
            <a:r>
              <a:rPr lang="zh-CN" altLang="en-US" sz="1400" spc="100" dirty="0">
                <a:solidFill>
                  <a:prstClr val="black">
                    <a:lumMod val="50000"/>
                    <a:lumOff val="50000"/>
                  </a:prst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400" spc="100" dirty="0">
              <a:solidFill>
                <a:prstClr val="black">
                  <a:lumMod val="50000"/>
                  <a:lumOff val="50000"/>
                </a:prstClr>
              </a:solidFill>
              <a:latin typeface="方正正纤黑简体" panose="02000000000000000000" pitchFamily="2" charset="-122"/>
              <a:ea typeface="方正正纤黑简体" panose="02000000000000000000" pitchFamily="2" charset="-122"/>
            </a:endParaRPr>
          </a:p>
        </p:txBody>
      </p:sp>
      <p:sp>
        <p:nvSpPr>
          <p:cNvPr id="7" name="矩形 6"/>
          <p:cNvSpPr/>
          <p:nvPr/>
        </p:nvSpPr>
        <p:spPr>
          <a:xfrm>
            <a:off x="0" y="2070008"/>
            <a:ext cx="12192000" cy="2228119"/>
          </a:xfrm>
          <a:prstGeom prst="rect">
            <a:avLst/>
          </a:prstGeom>
          <a:solidFill>
            <a:srgbClr val="F9F9F9"/>
          </a:solidFill>
          <a:ln w="31750">
            <a:gradFill>
              <a:gsLst>
                <a:gs pos="0">
                  <a:schemeClr val="bg1"/>
                </a:gs>
                <a:gs pos="100000">
                  <a:srgbClr val="EAEAEA"/>
                </a:gs>
              </a:gsLst>
              <a:lin ang="5400000" scaled="1"/>
            </a:gradFill>
          </a:ln>
          <a:effectLst>
            <a:outerShdw blurRad="889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椭圆 7"/>
          <p:cNvSpPr/>
          <p:nvPr/>
        </p:nvSpPr>
        <p:spPr>
          <a:xfrm>
            <a:off x="1534751" y="2460167"/>
            <a:ext cx="1447800" cy="1447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4030301" y="2460167"/>
            <a:ext cx="1447800" cy="1447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6525851" y="2460167"/>
            <a:ext cx="1447800" cy="1447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9021401" y="2460167"/>
            <a:ext cx="1447800" cy="1447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加号 8"/>
          <p:cNvSpPr/>
          <p:nvPr/>
        </p:nvSpPr>
        <p:spPr>
          <a:xfrm>
            <a:off x="3335490" y="3013131"/>
            <a:ext cx="341873" cy="341873"/>
          </a:xfrm>
          <a:prstGeom prst="mathPl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加号 32"/>
          <p:cNvSpPr/>
          <p:nvPr/>
        </p:nvSpPr>
        <p:spPr>
          <a:xfrm>
            <a:off x="5826691" y="3013131"/>
            <a:ext cx="341873" cy="341873"/>
          </a:xfrm>
          <a:prstGeom prst="mathPl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于号 9"/>
          <p:cNvSpPr/>
          <p:nvPr/>
        </p:nvSpPr>
        <p:spPr>
          <a:xfrm>
            <a:off x="8336827" y="3023368"/>
            <a:ext cx="321398" cy="321398"/>
          </a:xfrm>
          <a:prstGeom prst="mathEqual">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35" name="组合 34"/>
          <p:cNvGrpSpPr/>
          <p:nvPr/>
        </p:nvGrpSpPr>
        <p:grpSpPr>
          <a:xfrm>
            <a:off x="2009527" y="2920325"/>
            <a:ext cx="524005" cy="526754"/>
            <a:chOff x="6469046" y="3702469"/>
            <a:chExt cx="697452" cy="701109"/>
          </a:xfrm>
          <a:solidFill>
            <a:schemeClr val="bg1"/>
          </a:solidFill>
        </p:grpSpPr>
        <p:sp>
          <p:nvSpPr>
            <p:cNvPr id="36" name="Freeform 5"/>
            <p:cNvSpPr>
              <a:spLocks noEditPoints="1"/>
            </p:cNvSpPr>
            <p:nvPr/>
          </p:nvSpPr>
          <p:spPr bwMode="auto">
            <a:xfrm>
              <a:off x="6469046" y="3702469"/>
              <a:ext cx="613698" cy="603458"/>
            </a:xfrm>
            <a:custGeom>
              <a:avLst/>
              <a:gdLst>
                <a:gd name="T0" fmla="*/ 54 w 710"/>
                <a:gd name="T1" fmla="*/ 87 h 698"/>
                <a:gd name="T2" fmla="*/ 114 w 710"/>
                <a:gd name="T3" fmla="*/ 87 h 698"/>
                <a:gd name="T4" fmla="*/ 114 w 710"/>
                <a:gd name="T5" fmla="*/ 33 h 698"/>
                <a:gd name="T6" fmla="*/ 146 w 710"/>
                <a:gd name="T7" fmla="*/ 1 h 698"/>
                <a:gd name="T8" fmla="*/ 178 w 710"/>
                <a:gd name="T9" fmla="*/ 33 h 698"/>
                <a:gd name="T10" fmla="*/ 178 w 710"/>
                <a:gd name="T11" fmla="*/ 169 h 698"/>
                <a:gd name="T12" fmla="*/ 146 w 710"/>
                <a:gd name="T13" fmla="*/ 201 h 698"/>
                <a:gd name="T14" fmla="*/ 114 w 710"/>
                <a:gd name="T15" fmla="*/ 169 h 698"/>
                <a:gd name="T16" fmla="*/ 114 w 710"/>
                <a:gd name="T17" fmla="*/ 144 h 698"/>
                <a:gd name="T18" fmla="*/ 57 w 710"/>
                <a:gd name="T19" fmla="*/ 144 h 698"/>
                <a:gd name="T20" fmla="*/ 57 w 710"/>
                <a:gd name="T21" fmla="*/ 262 h 698"/>
                <a:gd name="T22" fmla="*/ 653 w 710"/>
                <a:gd name="T23" fmla="*/ 262 h 698"/>
                <a:gd name="T24" fmla="*/ 653 w 710"/>
                <a:gd name="T25" fmla="*/ 144 h 698"/>
                <a:gd name="T26" fmla="*/ 591 w 710"/>
                <a:gd name="T27" fmla="*/ 144 h 698"/>
                <a:gd name="T28" fmla="*/ 591 w 710"/>
                <a:gd name="T29" fmla="*/ 87 h 698"/>
                <a:gd name="T30" fmla="*/ 656 w 710"/>
                <a:gd name="T31" fmla="*/ 87 h 698"/>
                <a:gd name="T32" fmla="*/ 710 w 710"/>
                <a:gd name="T33" fmla="*/ 141 h 698"/>
                <a:gd name="T34" fmla="*/ 710 w 710"/>
                <a:gd name="T35" fmla="*/ 412 h 698"/>
                <a:gd name="T36" fmla="*/ 653 w 710"/>
                <a:gd name="T37" fmla="*/ 393 h 698"/>
                <a:gd name="T38" fmla="*/ 653 w 710"/>
                <a:gd name="T39" fmla="*/ 300 h 698"/>
                <a:gd name="T40" fmla="*/ 57 w 710"/>
                <a:gd name="T41" fmla="*/ 300 h 698"/>
                <a:gd name="T42" fmla="*/ 57 w 710"/>
                <a:gd name="T43" fmla="*/ 641 h 698"/>
                <a:gd name="T44" fmla="*/ 386 w 710"/>
                <a:gd name="T45" fmla="*/ 641 h 698"/>
                <a:gd name="T46" fmla="*/ 401 w 710"/>
                <a:gd name="T47" fmla="*/ 698 h 698"/>
                <a:gd name="T48" fmla="*/ 54 w 710"/>
                <a:gd name="T49" fmla="*/ 698 h 698"/>
                <a:gd name="T50" fmla="*/ 16 w 710"/>
                <a:gd name="T51" fmla="*/ 682 h 698"/>
                <a:gd name="T52" fmla="*/ 0 w 710"/>
                <a:gd name="T53" fmla="*/ 644 h 698"/>
                <a:gd name="T54" fmla="*/ 0 w 710"/>
                <a:gd name="T55" fmla="*/ 141 h 698"/>
                <a:gd name="T56" fmla="*/ 54 w 710"/>
                <a:gd name="T57" fmla="*/ 87 h 698"/>
                <a:gd name="T58" fmla="*/ 365 w 710"/>
                <a:gd name="T59" fmla="*/ 169 h 698"/>
                <a:gd name="T60" fmla="*/ 334 w 710"/>
                <a:gd name="T61" fmla="*/ 201 h 698"/>
                <a:gd name="T62" fmla="*/ 302 w 710"/>
                <a:gd name="T63" fmla="*/ 169 h 698"/>
                <a:gd name="T64" fmla="*/ 302 w 710"/>
                <a:gd name="T65" fmla="*/ 144 h 698"/>
                <a:gd name="T66" fmla="*/ 216 w 710"/>
                <a:gd name="T67" fmla="*/ 144 h 698"/>
                <a:gd name="T68" fmla="*/ 216 w 710"/>
                <a:gd name="T69" fmla="*/ 87 h 698"/>
                <a:gd name="T70" fmla="*/ 302 w 710"/>
                <a:gd name="T71" fmla="*/ 87 h 698"/>
                <a:gd name="T72" fmla="*/ 302 w 710"/>
                <a:gd name="T73" fmla="*/ 32 h 698"/>
                <a:gd name="T74" fmla="*/ 334 w 710"/>
                <a:gd name="T75" fmla="*/ 0 h 698"/>
                <a:gd name="T76" fmla="*/ 365 w 710"/>
                <a:gd name="T77" fmla="*/ 32 h 698"/>
                <a:gd name="T78" fmla="*/ 365 w 710"/>
                <a:gd name="T79" fmla="*/ 169 h 698"/>
                <a:gd name="T80" fmla="*/ 553 w 710"/>
                <a:gd name="T81" fmla="*/ 169 h 698"/>
                <a:gd name="T82" fmla="*/ 521 w 710"/>
                <a:gd name="T83" fmla="*/ 201 h 698"/>
                <a:gd name="T84" fmla="*/ 489 w 710"/>
                <a:gd name="T85" fmla="*/ 169 h 698"/>
                <a:gd name="T86" fmla="*/ 489 w 710"/>
                <a:gd name="T87" fmla="*/ 144 h 698"/>
                <a:gd name="T88" fmla="*/ 403 w 710"/>
                <a:gd name="T89" fmla="*/ 144 h 698"/>
                <a:gd name="T90" fmla="*/ 403 w 710"/>
                <a:gd name="T91" fmla="*/ 87 h 698"/>
                <a:gd name="T92" fmla="*/ 489 w 710"/>
                <a:gd name="T93" fmla="*/ 87 h 698"/>
                <a:gd name="T94" fmla="*/ 489 w 710"/>
                <a:gd name="T95" fmla="*/ 33 h 698"/>
                <a:gd name="T96" fmla="*/ 521 w 710"/>
                <a:gd name="T97" fmla="*/ 1 h 698"/>
                <a:gd name="T98" fmla="*/ 553 w 710"/>
                <a:gd name="T99" fmla="*/ 33 h 698"/>
                <a:gd name="T100" fmla="*/ 553 w 710"/>
                <a:gd name="T101" fmla="*/ 16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0" h="698">
                  <a:moveTo>
                    <a:pt x="54" y="87"/>
                  </a:moveTo>
                  <a:cubicBezTo>
                    <a:pt x="114" y="87"/>
                    <a:pt x="114" y="87"/>
                    <a:pt x="114" y="87"/>
                  </a:cubicBezTo>
                  <a:cubicBezTo>
                    <a:pt x="114" y="33"/>
                    <a:pt x="114" y="33"/>
                    <a:pt x="114" y="33"/>
                  </a:cubicBezTo>
                  <a:cubicBezTo>
                    <a:pt x="114" y="15"/>
                    <a:pt x="128" y="1"/>
                    <a:pt x="146" y="1"/>
                  </a:cubicBezTo>
                  <a:cubicBezTo>
                    <a:pt x="164" y="1"/>
                    <a:pt x="178" y="15"/>
                    <a:pt x="178" y="33"/>
                  </a:cubicBezTo>
                  <a:cubicBezTo>
                    <a:pt x="178" y="169"/>
                    <a:pt x="178" y="169"/>
                    <a:pt x="178" y="169"/>
                  </a:cubicBezTo>
                  <a:cubicBezTo>
                    <a:pt x="178" y="187"/>
                    <a:pt x="164" y="201"/>
                    <a:pt x="146" y="201"/>
                  </a:cubicBezTo>
                  <a:cubicBezTo>
                    <a:pt x="128" y="201"/>
                    <a:pt x="114" y="187"/>
                    <a:pt x="114" y="169"/>
                  </a:cubicBezTo>
                  <a:cubicBezTo>
                    <a:pt x="114" y="144"/>
                    <a:pt x="114" y="144"/>
                    <a:pt x="114" y="144"/>
                  </a:cubicBezTo>
                  <a:cubicBezTo>
                    <a:pt x="57" y="144"/>
                    <a:pt x="57" y="144"/>
                    <a:pt x="57" y="144"/>
                  </a:cubicBezTo>
                  <a:cubicBezTo>
                    <a:pt x="57" y="262"/>
                    <a:pt x="57" y="262"/>
                    <a:pt x="57" y="262"/>
                  </a:cubicBezTo>
                  <a:cubicBezTo>
                    <a:pt x="653" y="262"/>
                    <a:pt x="653" y="262"/>
                    <a:pt x="653" y="262"/>
                  </a:cubicBezTo>
                  <a:cubicBezTo>
                    <a:pt x="653" y="144"/>
                    <a:pt x="653" y="144"/>
                    <a:pt x="653" y="144"/>
                  </a:cubicBezTo>
                  <a:cubicBezTo>
                    <a:pt x="591" y="144"/>
                    <a:pt x="591" y="144"/>
                    <a:pt x="591" y="144"/>
                  </a:cubicBezTo>
                  <a:cubicBezTo>
                    <a:pt x="591" y="87"/>
                    <a:pt x="591" y="87"/>
                    <a:pt x="591" y="87"/>
                  </a:cubicBezTo>
                  <a:cubicBezTo>
                    <a:pt x="656" y="87"/>
                    <a:pt x="656" y="87"/>
                    <a:pt x="656" y="87"/>
                  </a:cubicBezTo>
                  <a:cubicBezTo>
                    <a:pt x="686" y="87"/>
                    <a:pt x="710" y="111"/>
                    <a:pt x="710" y="141"/>
                  </a:cubicBezTo>
                  <a:cubicBezTo>
                    <a:pt x="710" y="412"/>
                    <a:pt x="710" y="412"/>
                    <a:pt x="710" y="412"/>
                  </a:cubicBezTo>
                  <a:cubicBezTo>
                    <a:pt x="692" y="403"/>
                    <a:pt x="673" y="396"/>
                    <a:pt x="653" y="393"/>
                  </a:cubicBezTo>
                  <a:cubicBezTo>
                    <a:pt x="653" y="300"/>
                    <a:pt x="653" y="300"/>
                    <a:pt x="653" y="300"/>
                  </a:cubicBezTo>
                  <a:cubicBezTo>
                    <a:pt x="57" y="300"/>
                    <a:pt x="57" y="300"/>
                    <a:pt x="57" y="300"/>
                  </a:cubicBezTo>
                  <a:cubicBezTo>
                    <a:pt x="57" y="641"/>
                    <a:pt x="57" y="641"/>
                    <a:pt x="57" y="641"/>
                  </a:cubicBezTo>
                  <a:cubicBezTo>
                    <a:pt x="386" y="641"/>
                    <a:pt x="386" y="641"/>
                    <a:pt x="386" y="641"/>
                  </a:cubicBezTo>
                  <a:cubicBezTo>
                    <a:pt x="388" y="661"/>
                    <a:pt x="393" y="680"/>
                    <a:pt x="401" y="698"/>
                  </a:cubicBezTo>
                  <a:cubicBezTo>
                    <a:pt x="54" y="698"/>
                    <a:pt x="54" y="698"/>
                    <a:pt x="54" y="698"/>
                  </a:cubicBezTo>
                  <a:cubicBezTo>
                    <a:pt x="39" y="698"/>
                    <a:pt x="26" y="692"/>
                    <a:pt x="16" y="682"/>
                  </a:cubicBezTo>
                  <a:cubicBezTo>
                    <a:pt x="6" y="673"/>
                    <a:pt x="0" y="659"/>
                    <a:pt x="0" y="644"/>
                  </a:cubicBezTo>
                  <a:cubicBezTo>
                    <a:pt x="0" y="141"/>
                    <a:pt x="0" y="141"/>
                    <a:pt x="0" y="141"/>
                  </a:cubicBezTo>
                  <a:cubicBezTo>
                    <a:pt x="0" y="111"/>
                    <a:pt x="24" y="87"/>
                    <a:pt x="54" y="87"/>
                  </a:cubicBezTo>
                  <a:close/>
                  <a:moveTo>
                    <a:pt x="365" y="169"/>
                  </a:moveTo>
                  <a:cubicBezTo>
                    <a:pt x="365" y="186"/>
                    <a:pt x="351" y="201"/>
                    <a:pt x="334" y="201"/>
                  </a:cubicBezTo>
                  <a:cubicBezTo>
                    <a:pt x="316" y="201"/>
                    <a:pt x="302" y="186"/>
                    <a:pt x="302" y="169"/>
                  </a:cubicBezTo>
                  <a:cubicBezTo>
                    <a:pt x="302" y="144"/>
                    <a:pt x="302" y="144"/>
                    <a:pt x="302" y="144"/>
                  </a:cubicBezTo>
                  <a:cubicBezTo>
                    <a:pt x="216" y="144"/>
                    <a:pt x="216" y="144"/>
                    <a:pt x="216" y="144"/>
                  </a:cubicBezTo>
                  <a:cubicBezTo>
                    <a:pt x="216" y="87"/>
                    <a:pt x="216" y="87"/>
                    <a:pt x="216" y="87"/>
                  </a:cubicBezTo>
                  <a:cubicBezTo>
                    <a:pt x="302" y="87"/>
                    <a:pt x="302" y="87"/>
                    <a:pt x="302" y="87"/>
                  </a:cubicBezTo>
                  <a:cubicBezTo>
                    <a:pt x="302" y="32"/>
                    <a:pt x="302" y="32"/>
                    <a:pt x="302" y="32"/>
                  </a:cubicBezTo>
                  <a:cubicBezTo>
                    <a:pt x="302" y="15"/>
                    <a:pt x="316" y="0"/>
                    <a:pt x="334" y="0"/>
                  </a:cubicBezTo>
                  <a:cubicBezTo>
                    <a:pt x="351" y="0"/>
                    <a:pt x="365" y="15"/>
                    <a:pt x="365" y="32"/>
                  </a:cubicBezTo>
                  <a:cubicBezTo>
                    <a:pt x="365" y="169"/>
                    <a:pt x="365" y="169"/>
                    <a:pt x="365" y="169"/>
                  </a:cubicBezTo>
                  <a:close/>
                  <a:moveTo>
                    <a:pt x="553" y="169"/>
                  </a:moveTo>
                  <a:cubicBezTo>
                    <a:pt x="553" y="187"/>
                    <a:pt x="539" y="201"/>
                    <a:pt x="521" y="201"/>
                  </a:cubicBezTo>
                  <a:cubicBezTo>
                    <a:pt x="503" y="201"/>
                    <a:pt x="489" y="187"/>
                    <a:pt x="489" y="169"/>
                  </a:cubicBezTo>
                  <a:cubicBezTo>
                    <a:pt x="489" y="144"/>
                    <a:pt x="489" y="144"/>
                    <a:pt x="489" y="144"/>
                  </a:cubicBezTo>
                  <a:cubicBezTo>
                    <a:pt x="403" y="144"/>
                    <a:pt x="403" y="144"/>
                    <a:pt x="403" y="144"/>
                  </a:cubicBezTo>
                  <a:cubicBezTo>
                    <a:pt x="403" y="87"/>
                    <a:pt x="403" y="87"/>
                    <a:pt x="403" y="87"/>
                  </a:cubicBezTo>
                  <a:cubicBezTo>
                    <a:pt x="489" y="87"/>
                    <a:pt x="489" y="87"/>
                    <a:pt x="489" y="87"/>
                  </a:cubicBezTo>
                  <a:cubicBezTo>
                    <a:pt x="489" y="33"/>
                    <a:pt x="489" y="33"/>
                    <a:pt x="489" y="33"/>
                  </a:cubicBezTo>
                  <a:cubicBezTo>
                    <a:pt x="489" y="15"/>
                    <a:pt x="503" y="1"/>
                    <a:pt x="521" y="1"/>
                  </a:cubicBezTo>
                  <a:cubicBezTo>
                    <a:pt x="539" y="1"/>
                    <a:pt x="553" y="15"/>
                    <a:pt x="553" y="33"/>
                  </a:cubicBezTo>
                  <a:cubicBezTo>
                    <a:pt x="553" y="169"/>
                    <a:pt x="553" y="169"/>
                    <a:pt x="55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6"/>
            <p:cNvSpPr>
              <a:spLocks noEditPoints="1"/>
            </p:cNvSpPr>
            <p:nvPr/>
          </p:nvSpPr>
          <p:spPr bwMode="auto">
            <a:xfrm>
              <a:off x="6595224" y="4032725"/>
              <a:ext cx="362075" cy="153973"/>
            </a:xfrm>
            <a:custGeom>
              <a:avLst/>
              <a:gdLst>
                <a:gd name="T0" fmla="*/ 17 w 419"/>
                <a:gd name="T1" fmla="*/ 0 h 178"/>
                <a:gd name="T2" fmla="*/ 84 w 419"/>
                <a:gd name="T3" fmla="*/ 0 h 178"/>
                <a:gd name="T4" fmla="*/ 102 w 419"/>
                <a:gd name="T5" fmla="*/ 18 h 178"/>
                <a:gd name="T6" fmla="*/ 102 w 419"/>
                <a:gd name="T7" fmla="*/ 46 h 178"/>
                <a:gd name="T8" fmla="*/ 84 w 419"/>
                <a:gd name="T9" fmla="*/ 64 h 178"/>
                <a:gd name="T10" fmla="*/ 17 w 419"/>
                <a:gd name="T11" fmla="*/ 64 h 178"/>
                <a:gd name="T12" fmla="*/ 0 w 419"/>
                <a:gd name="T13" fmla="*/ 46 h 178"/>
                <a:gd name="T14" fmla="*/ 0 w 419"/>
                <a:gd name="T15" fmla="*/ 18 h 178"/>
                <a:gd name="T16" fmla="*/ 17 w 419"/>
                <a:gd name="T17" fmla="*/ 0 h 178"/>
                <a:gd name="T18" fmla="*/ 175 w 419"/>
                <a:gd name="T19" fmla="*/ 115 h 178"/>
                <a:gd name="T20" fmla="*/ 245 w 419"/>
                <a:gd name="T21" fmla="*/ 115 h 178"/>
                <a:gd name="T22" fmla="*/ 261 w 419"/>
                <a:gd name="T23" fmla="*/ 131 h 178"/>
                <a:gd name="T24" fmla="*/ 261 w 419"/>
                <a:gd name="T25" fmla="*/ 134 h 178"/>
                <a:gd name="T26" fmla="*/ 245 w 419"/>
                <a:gd name="T27" fmla="*/ 178 h 178"/>
                <a:gd name="T28" fmla="*/ 245 w 419"/>
                <a:gd name="T29" fmla="*/ 178 h 178"/>
                <a:gd name="T30" fmla="*/ 175 w 419"/>
                <a:gd name="T31" fmla="*/ 178 h 178"/>
                <a:gd name="T32" fmla="*/ 159 w 419"/>
                <a:gd name="T33" fmla="*/ 162 h 178"/>
                <a:gd name="T34" fmla="*/ 159 w 419"/>
                <a:gd name="T35" fmla="*/ 131 h 178"/>
                <a:gd name="T36" fmla="*/ 175 w 419"/>
                <a:gd name="T37" fmla="*/ 115 h 178"/>
                <a:gd name="T38" fmla="*/ 16 w 419"/>
                <a:gd name="T39" fmla="*/ 115 h 178"/>
                <a:gd name="T40" fmla="*/ 86 w 419"/>
                <a:gd name="T41" fmla="*/ 115 h 178"/>
                <a:gd name="T42" fmla="*/ 102 w 419"/>
                <a:gd name="T43" fmla="*/ 131 h 178"/>
                <a:gd name="T44" fmla="*/ 102 w 419"/>
                <a:gd name="T45" fmla="*/ 162 h 178"/>
                <a:gd name="T46" fmla="*/ 86 w 419"/>
                <a:gd name="T47" fmla="*/ 178 h 178"/>
                <a:gd name="T48" fmla="*/ 16 w 419"/>
                <a:gd name="T49" fmla="*/ 178 h 178"/>
                <a:gd name="T50" fmla="*/ 0 w 419"/>
                <a:gd name="T51" fmla="*/ 162 h 178"/>
                <a:gd name="T52" fmla="*/ 0 w 419"/>
                <a:gd name="T53" fmla="*/ 131 h 178"/>
                <a:gd name="T54" fmla="*/ 16 w 419"/>
                <a:gd name="T55" fmla="*/ 115 h 178"/>
                <a:gd name="T56" fmla="*/ 334 w 419"/>
                <a:gd name="T57" fmla="*/ 0 h 178"/>
                <a:gd name="T58" fmla="*/ 404 w 419"/>
                <a:gd name="T59" fmla="*/ 0 h 178"/>
                <a:gd name="T60" fmla="*/ 419 w 419"/>
                <a:gd name="T61" fmla="*/ 11 h 178"/>
                <a:gd name="T62" fmla="*/ 321 w 419"/>
                <a:gd name="T63" fmla="*/ 57 h 178"/>
                <a:gd name="T64" fmla="*/ 318 w 419"/>
                <a:gd name="T65" fmla="*/ 48 h 178"/>
                <a:gd name="T66" fmla="*/ 318 w 419"/>
                <a:gd name="T67" fmla="*/ 16 h 178"/>
                <a:gd name="T68" fmla="*/ 334 w 419"/>
                <a:gd name="T69" fmla="*/ 0 h 178"/>
                <a:gd name="T70" fmla="*/ 175 w 419"/>
                <a:gd name="T71" fmla="*/ 0 h 178"/>
                <a:gd name="T72" fmla="*/ 245 w 419"/>
                <a:gd name="T73" fmla="*/ 0 h 178"/>
                <a:gd name="T74" fmla="*/ 261 w 419"/>
                <a:gd name="T75" fmla="*/ 16 h 178"/>
                <a:gd name="T76" fmla="*/ 261 w 419"/>
                <a:gd name="T77" fmla="*/ 48 h 178"/>
                <a:gd name="T78" fmla="*/ 245 w 419"/>
                <a:gd name="T79" fmla="*/ 64 h 178"/>
                <a:gd name="T80" fmla="*/ 175 w 419"/>
                <a:gd name="T81" fmla="*/ 64 h 178"/>
                <a:gd name="T82" fmla="*/ 159 w 419"/>
                <a:gd name="T83" fmla="*/ 48 h 178"/>
                <a:gd name="T84" fmla="*/ 159 w 419"/>
                <a:gd name="T85" fmla="*/ 16 h 178"/>
                <a:gd name="T86" fmla="*/ 175 w 419"/>
                <a:gd name="T8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9" h="178">
                  <a:moveTo>
                    <a:pt x="17" y="0"/>
                  </a:moveTo>
                  <a:cubicBezTo>
                    <a:pt x="84" y="0"/>
                    <a:pt x="84" y="0"/>
                    <a:pt x="84" y="0"/>
                  </a:cubicBezTo>
                  <a:cubicBezTo>
                    <a:pt x="94" y="0"/>
                    <a:pt x="102" y="8"/>
                    <a:pt x="102" y="18"/>
                  </a:cubicBezTo>
                  <a:cubicBezTo>
                    <a:pt x="102" y="46"/>
                    <a:pt x="102" y="46"/>
                    <a:pt x="102" y="46"/>
                  </a:cubicBezTo>
                  <a:cubicBezTo>
                    <a:pt x="102" y="56"/>
                    <a:pt x="94" y="64"/>
                    <a:pt x="84" y="64"/>
                  </a:cubicBezTo>
                  <a:cubicBezTo>
                    <a:pt x="17" y="64"/>
                    <a:pt x="17" y="64"/>
                    <a:pt x="17" y="64"/>
                  </a:cubicBezTo>
                  <a:cubicBezTo>
                    <a:pt x="8" y="64"/>
                    <a:pt x="0" y="56"/>
                    <a:pt x="0" y="46"/>
                  </a:cubicBezTo>
                  <a:cubicBezTo>
                    <a:pt x="0" y="18"/>
                    <a:pt x="0" y="18"/>
                    <a:pt x="0" y="18"/>
                  </a:cubicBezTo>
                  <a:cubicBezTo>
                    <a:pt x="0" y="8"/>
                    <a:pt x="8" y="0"/>
                    <a:pt x="17" y="0"/>
                  </a:cubicBezTo>
                  <a:close/>
                  <a:moveTo>
                    <a:pt x="175" y="115"/>
                  </a:moveTo>
                  <a:cubicBezTo>
                    <a:pt x="245" y="115"/>
                    <a:pt x="245" y="115"/>
                    <a:pt x="245" y="115"/>
                  </a:cubicBezTo>
                  <a:cubicBezTo>
                    <a:pt x="253" y="115"/>
                    <a:pt x="261" y="122"/>
                    <a:pt x="261" y="131"/>
                  </a:cubicBezTo>
                  <a:cubicBezTo>
                    <a:pt x="261" y="134"/>
                    <a:pt x="261" y="134"/>
                    <a:pt x="261" y="134"/>
                  </a:cubicBezTo>
                  <a:cubicBezTo>
                    <a:pt x="254" y="148"/>
                    <a:pt x="249" y="163"/>
                    <a:pt x="245" y="178"/>
                  </a:cubicBezTo>
                  <a:cubicBezTo>
                    <a:pt x="245" y="178"/>
                    <a:pt x="245" y="178"/>
                    <a:pt x="245" y="178"/>
                  </a:cubicBezTo>
                  <a:cubicBezTo>
                    <a:pt x="175" y="178"/>
                    <a:pt x="175" y="178"/>
                    <a:pt x="175" y="178"/>
                  </a:cubicBezTo>
                  <a:cubicBezTo>
                    <a:pt x="166" y="178"/>
                    <a:pt x="159" y="171"/>
                    <a:pt x="159" y="162"/>
                  </a:cubicBezTo>
                  <a:cubicBezTo>
                    <a:pt x="159" y="131"/>
                    <a:pt x="159" y="131"/>
                    <a:pt x="159" y="131"/>
                  </a:cubicBezTo>
                  <a:cubicBezTo>
                    <a:pt x="159" y="122"/>
                    <a:pt x="166" y="115"/>
                    <a:pt x="175" y="115"/>
                  </a:cubicBezTo>
                  <a:close/>
                  <a:moveTo>
                    <a:pt x="16" y="115"/>
                  </a:moveTo>
                  <a:cubicBezTo>
                    <a:pt x="86" y="115"/>
                    <a:pt x="86" y="115"/>
                    <a:pt x="86" y="115"/>
                  </a:cubicBezTo>
                  <a:cubicBezTo>
                    <a:pt x="95" y="115"/>
                    <a:pt x="102" y="122"/>
                    <a:pt x="102" y="131"/>
                  </a:cubicBezTo>
                  <a:cubicBezTo>
                    <a:pt x="102" y="162"/>
                    <a:pt x="102" y="162"/>
                    <a:pt x="102" y="162"/>
                  </a:cubicBezTo>
                  <a:cubicBezTo>
                    <a:pt x="102" y="171"/>
                    <a:pt x="95" y="178"/>
                    <a:pt x="86" y="178"/>
                  </a:cubicBezTo>
                  <a:cubicBezTo>
                    <a:pt x="16" y="178"/>
                    <a:pt x="16" y="178"/>
                    <a:pt x="16" y="178"/>
                  </a:cubicBezTo>
                  <a:cubicBezTo>
                    <a:pt x="7" y="178"/>
                    <a:pt x="0" y="171"/>
                    <a:pt x="0" y="162"/>
                  </a:cubicBezTo>
                  <a:cubicBezTo>
                    <a:pt x="0" y="131"/>
                    <a:pt x="0" y="131"/>
                    <a:pt x="0" y="131"/>
                  </a:cubicBezTo>
                  <a:cubicBezTo>
                    <a:pt x="0" y="122"/>
                    <a:pt x="7" y="115"/>
                    <a:pt x="16" y="115"/>
                  </a:cubicBezTo>
                  <a:close/>
                  <a:moveTo>
                    <a:pt x="334" y="0"/>
                  </a:moveTo>
                  <a:cubicBezTo>
                    <a:pt x="404" y="0"/>
                    <a:pt x="404" y="0"/>
                    <a:pt x="404" y="0"/>
                  </a:cubicBezTo>
                  <a:cubicBezTo>
                    <a:pt x="411" y="0"/>
                    <a:pt x="417" y="5"/>
                    <a:pt x="419" y="11"/>
                  </a:cubicBezTo>
                  <a:cubicBezTo>
                    <a:pt x="383" y="18"/>
                    <a:pt x="349" y="34"/>
                    <a:pt x="321" y="57"/>
                  </a:cubicBezTo>
                  <a:cubicBezTo>
                    <a:pt x="319" y="55"/>
                    <a:pt x="318" y="51"/>
                    <a:pt x="318" y="48"/>
                  </a:cubicBezTo>
                  <a:cubicBezTo>
                    <a:pt x="318" y="16"/>
                    <a:pt x="318" y="16"/>
                    <a:pt x="318" y="16"/>
                  </a:cubicBezTo>
                  <a:cubicBezTo>
                    <a:pt x="318" y="7"/>
                    <a:pt x="325" y="0"/>
                    <a:pt x="334" y="0"/>
                  </a:cubicBezTo>
                  <a:close/>
                  <a:moveTo>
                    <a:pt x="175" y="0"/>
                  </a:moveTo>
                  <a:cubicBezTo>
                    <a:pt x="245" y="0"/>
                    <a:pt x="245" y="0"/>
                    <a:pt x="245" y="0"/>
                  </a:cubicBezTo>
                  <a:cubicBezTo>
                    <a:pt x="253" y="0"/>
                    <a:pt x="261" y="7"/>
                    <a:pt x="261" y="16"/>
                  </a:cubicBezTo>
                  <a:cubicBezTo>
                    <a:pt x="261" y="48"/>
                    <a:pt x="261" y="48"/>
                    <a:pt x="261" y="48"/>
                  </a:cubicBezTo>
                  <a:cubicBezTo>
                    <a:pt x="261" y="57"/>
                    <a:pt x="253" y="64"/>
                    <a:pt x="245" y="64"/>
                  </a:cubicBezTo>
                  <a:cubicBezTo>
                    <a:pt x="175" y="64"/>
                    <a:pt x="175" y="64"/>
                    <a:pt x="175" y="64"/>
                  </a:cubicBezTo>
                  <a:cubicBezTo>
                    <a:pt x="166" y="64"/>
                    <a:pt x="159" y="57"/>
                    <a:pt x="159" y="48"/>
                  </a:cubicBezTo>
                  <a:cubicBezTo>
                    <a:pt x="159" y="16"/>
                    <a:pt x="159" y="16"/>
                    <a:pt x="159" y="16"/>
                  </a:cubicBezTo>
                  <a:cubicBezTo>
                    <a:pt x="159" y="7"/>
                    <a:pt x="166" y="0"/>
                    <a:pt x="1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7"/>
            <p:cNvSpPr>
              <a:spLocks noEditPoints="1"/>
            </p:cNvSpPr>
            <p:nvPr/>
          </p:nvSpPr>
          <p:spPr bwMode="auto">
            <a:xfrm>
              <a:off x="6826001" y="4063081"/>
              <a:ext cx="340497" cy="340497"/>
            </a:xfrm>
            <a:custGeom>
              <a:avLst/>
              <a:gdLst>
                <a:gd name="T0" fmla="*/ 197 w 394"/>
                <a:gd name="T1" fmla="*/ 57 h 394"/>
                <a:gd name="T2" fmla="*/ 98 w 394"/>
                <a:gd name="T3" fmla="*/ 98 h 394"/>
                <a:gd name="T4" fmla="*/ 57 w 394"/>
                <a:gd name="T5" fmla="*/ 197 h 394"/>
                <a:gd name="T6" fmla="*/ 98 w 394"/>
                <a:gd name="T7" fmla="*/ 296 h 394"/>
                <a:gd name="T8" fmla="*/ 197 w 394"/>
                <a:gd name="T9" fmla="*/ 337 h 394"/>
                <a:gd name="T10" fmla="*/ 296 w 394"/>
                <a:gd name="T11" fmla="*/ 296 h 394"/>
                <a:gd name="T12" fmla="*/ 337 w 394"/>
                <a:gd name="T13" fmla="*/ 197 h 394"/>
                <a:gd name="T14" fmla="*/ 296 w 394"/>
                <a:gd name="T15" fmla="*/ 98 h 394"/>
                <a:gd name="T16" fmla="*/ 197 w 394"/>
                <a:gd name="T17" fmla="*/ 57 h 394"/>
                <a:gd name="T18" fmla="*/ 58 w 394"/>
                <a:gd name="T19" fmla="*/ 58 h 394"/>
                <a:gd name="T20" fmla="*/ 197 w 394"/>
                <a:gd name="T21" fmla="*/ 0 h 394"/>
                <a:gd name="T22" fmla="*/ 336 w 394"/>
                <a:gd name="T23" fmla="*/ 58 h 394"/>
                <a:gd name="T24" fmla="*/ 394 w 394"/>
                <a:gd name="T25" fmla="*/ 197 h 394"/>
                <a:gd name="T26" fmla="*/ 336 w 394"/>
                <a:gd name="T27" fmla="*/ 336 h 394"/>
                <a:gd name="T28" fmla="*/ 197 w 394"/>
                <a:gd name="T29" fmla="*/ 394 h 394"/>
                <a:gd name="T30" fmla="*/ 58 w 394"/>
                <a:gd name="T31" fmla="*/ 336 h 394"/>
                <a:gd name="T32" fmla="*/ 0 w 394"/>
                <a:gd name="T33" fmla="*/ 197 h 394"/>
                <a:gd name="T34" fmla="*/ 58 w 394"/>
                <a:gd name="T35" fmla="*/ 5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4" h="394">
                  <a:moveTo>
                    <a:pt x="197" y="57"/>
                  </a:moveTo>
                  <a:cubicBezTo>
                    <a:pt x="158" y="57"/>
                    <a:pt x="123" y="73"/>
                    <a:pt x="98" y="98"/>
                  </a:cubicBezTo>
                  <a:cubicBezTo>
                    <a:pt x="73" y="124"/>
                    <a:pt x="57" y="158"/>
                    <a:pt x="57" y="197"/>
                  </a:cubicBezTo>
                  <a:cubicBezTo>
                    <a:pt x="57" y="236"/>
                    <a:pt x="73" y="271"/>
                    <a:pt x="98" y="296"/>
                  </a:cubicBezTo>
                  <a:cubicBezTo>
                    <a:pt x="123" y="321"/>
                    <a:pt x="158" y="337"/>
                    <a:pt x="197" y="337"/>
                  </a:cubicBezTo>
                  <a:cubicBezTo>
                    <a:pt x="236" y="337"/>
                    <a:pt x="270" y="321"/>
                    <a:pt x="296" y="296"/>
                  </a:cubicBezTo>
                  <a:cubicBezTo>
                    <a:pt x="321" y="271"/>
                    <a:pt x="337" y="236"/>
                    <a:pt x="337" y="197"/>
                  </a:cubicBezTo>
                  <a:cubicBezTo>
                    <a:pt x="337" y="158"/>
                    <a:pt x="321" y="124"/>
                    <a:pt x="296" y="98"/>
                  </a:cubicBezTo>
                  <a:cubicBezTo>
                    <a:pt x="270" y="73"/>
                    <a:pt x="236" y="57"/>
                    <a:pt x="197" y="57"/>
                  </a:cubicBezTo>
                  <a:close/>
                  <a:moveTo>
                    <a:pt x="58" y="58"/>
                  </a:moveTo>
                  <a:cubicBezTo>
                    <a:pt x="93" y="22"/>
                    <a:pt x="143" y="0"/>
                    <a:pt x="197" y="0"/>
                  </a:cubicBezTo>
                  <a:cubicBezTo>
                    <a:pt x="251" y="0"/>
                    <a:pt x="301" y="22"/>
                    <a:pt x="336" y="58"/>
                  </a:cubicBezTo>
                  <a:cubicBezTo>
                    <a:pt x="372" y="93"/>
                    <a:pt x="394" y="143"/>
                    <a:pt x="394" y="197"/>
                  </a:cubicBezTo>
                  <a:cubicBezTo>
                    <a:pt x="394" y="252"/>
                    <a:pt x="372" y="301"/>
                    <a:pt x="336" y="336"/>
                  </a:cubicBezTo>
                  <a:cubicBezTo>
                    <a:pt x="301" y="372"/>
                    <a:pt x="251" y="394"/>
                    <a:pt x="197" y="394"/>
                  </a:cubicBezTo>
                  <a:cubicBezTo>
                    <a:pt x="143" y="394"/>
                    <a:pt x="93" y="372"/>
                    <a:pt x="58" y="336"/>
                  </a:cubicBezTo>
                  <a:cubicBezTo>
                    <a:pt x="22" y="301"/>
                    <a:pt x="0" y="252"/>
                    <a:pt x="0" y="197"/>
                  </a:cubicBezTo>
                  <a:cubicBezTo>
                    <a:pt x="0" y="143"/>
                    <a:pt x="22" y="93"/>
                    <a:pt x="58"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8"/>
            <p:cNvSpPr/>
            <p:nvPr/>
          </p:nvSpPr>
          <p:spPr bwMode="auto">
            <a:xfrm>
              <a:off x="6923651" y="4160731"/>
              <a:ext cx="99479" cy="100211"/>
            </a:xfrm>
            <a:custGeom>
              <a:avLst/>
              <a:gdLst>
                <a:gd name="T0" fmla="*/ 55 w 115"/>
                <a:gd name="T1" fmla="*/ 83 h 116"/>
                <a:gd name="T2" fmla="*/ 64 w 115"/>
                <a:gd name="T3" fmla="*/ 104 h 116"/>
                <a:gd name="T4" fmla="*/ 104 w 115"/>
                <a:gd name="T5" fmla="*/ 104 h 116"/>
                <a:gd name="T6" fmla="*/ 104 w 115"/>
                <a:gd name="T7" fmla="*/ 64 h 116"/>
                <a:gd name="T8" fmla="*/ 82 w 115"/>
                <a:gd name="T9" fmla="*/ 56 h 116"/>
                <a:gd name="T10" fmla="*/ 34 w 115"/>
                <a:gd name="T11" fmla="*/ 8 h 116"/>
                <a:gd name="T12" fmla="*/ 8 w 115"/>
                <a:gd name="T13" fmla="*/ 8 h 116"/>
                <a:gd name="T14" fmla="*/ 8 w 115"/>
                <a:gd name="T15" fmla="*/ 35 h 116"/>
                <a:gd name="T16" fmla="*/ 55 w 115"/>
                <a:gd name="T17" fmla="*/ 8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16">
                  <a:moveTo>
                    <a:pt x="55" y="83"/>
                  </a:moveTo>
                  <a:cubicBezTo>
                    <a:pt x="55" y="90"/>
                    <a:pt x="58" y="98"/>
                    <a:pt x="64" y="104"/>
                  </a:cubicBezTo>
                  <a:cubicBezTo>
                    <a:pt x="75" y="116"/>
                    <a:pt x="93" y="116"/>
                    <a:pt x="104" y="104"/>
                  </a:cubicBezTo>
                  <a:cubicBezTo>
                    <a:pt x="115" y="93"/>
                    <a:pt x="115" y="75"/>
                    <a:pt x="104" y="64"/>
                  </a:cubicBezTo>
                  <a:cubicBezTo>
                    <a:pt x="98" y="58"/>
                    <a:pt x="90" y="55"/>
                    <a:pt x="82" y="56"/>
                  </a:cubicBezTo>
                  <a:cubicBezTo>
                    <a:pt x="34" y="8"/>
                    <a:pt x="34" y="8"/>
                    <a:pt x="34" y="8"/>
                  </a:cubicBezTo>
                  <a:cubicBezTo>
                    <a:pt x="27" y="0"/>
                    <a:pt x="15" y="0"/>
                    <a:pt x="8" y="8"/>
                  </a:cubicBezTo>
                  <a:cubicBezTo>
                    <a:pt x="0" y="15"/>
                    <a:pt x="0" y="27"/>
                    <a:pt x="8" y="35"/>
                  </a:cubicBezTo>
                  <a:cubicBezTo>
                    <a:pt x="55" y="83"/>
                    <a:pt x="55" y="83"/>
                    <a:pt x="55"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4" name="组合 43"/>
          <p:cNvGrpSpPr/>
          <p:nvPr/>
        </p:nvGrpSpPr>
        <p:grpSpPr>
          <a:xfrm>
            <a:off x="4495429" y="2919363"/>
            <a:ext cx="530600" cy="528677"/>
            <a:chOff x="3618897" y="2279040"/>
            <a:chExt cx="706229" cy="703668"/>
          </a:xfrm>
          <a:solidFill>
            <a:schemeClr val="bg1"/>
          </a:solidFill>
        </p:grpSpPr>
        <p:sp>
          <p:nvSpPr>
            <p:cNvPr id="47"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11"/>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6999330" y="2970473"/>
            <a:ext cx="501199" cy="426459"/>
            <a:chOff x="7909299" y="3772690"/>
            <a:chExt cx="667095" cy="567616"/>
          </a:xfrm>
          <a:solidFill>
            <a:schemeClr val="bg1"/>
          </a:solidFill>
        </p:grpSpPr>
        <p:sp>
          <p:nvSpPr>
            <p:cNvPr id="51"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3" name="组合 52"/>
          <p:cNvGrpSpPr/>
          <p:nvPr/>
        </p:nvGrpSpPr>
        <p:grpSpPr>
          <a:xfrm>
            <a:off x="9522602" y="2919776"/>
            <a:ext cx="433054" cy="527852"/>
            <a:chOff x="3683997" y="856343"/>
            <a:chExt cx="576394" cy="702571"/>
          </a:xfrm>
          <a:solidFill>
            <a:schemeClr val="bg1"/>
          </a:solidFill>
        </p:grpSpPr>
        <p:sp>
          <p:nvSpPr>
            <p:cNvPr id="54" name="Freeform 34"/>
            <p:cNvSpPr>
              <a:spLocks noEditPoints="1"/>
            </p:cNvSpPr>
            <p:nvPr/>
          </p:nvSpPr>
          <p:spPr bwMode="auto">
            <a:xfrm>
              <a:off x="3683997" y="856343"/>
              <a:ext cx="576394" cy="702571"/>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35"/>
            <p:cNvSpPr>
              <a:spLocks noEditPoints="1"/>
            </p:cNvSpPr>
            <p:nvPr/>
          </p:nvSpPr>
          <p:spPr bwMode="auto">
            <a:xfrm>
              <a:off x="3765921" y="1015436"/>
              <a:ext cx="412546" cy="433758"/>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Horizontal)">
                                      <p:cBhvr>
                                        <p:cTn id="11" dur="500"/>
                                        <p:tgtEl>
                                          <p:spTgt spid="7"/>
                                        </p:tgtEl>
                                      </p:cBhvr>
                                    </p:animEffect>
                                  </p:childTnLst>
                                </p:cTn>
                              </p:par>
                            </p:childTnLst>
                          </p:cTn>
                        </p:par>
                        <p:par>
                          <p:cTn id="12" fill="hold">
                            <p:stCondLst>
                              <p:cond delay="1000"/>
                            </p:stCondLst>
                            <p:childTnLst>
                              <p:par>
                                <p:cTn id="13" presetID="45"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ppt_w</p:attrName>
                                        </p:attrNameLst>
                                      </p:cBhvr>
                                      <p:tavLst>
                                        <p:tav tm="0" fmla="#ppt_w*sin(2.5*pi*$)">
                                          <p:val>
                                            <p:fltVal val="0"/>
                                          </p:val>
                                        </p:tav>
                                        <p:tav tm="100000">
                                          <p:val>
                                            <p:fltVal val="1"/>
                                          </p:val>
                                        </p:tav>
                                      </p:tavLst>
                                    </p:anim>
                                    <p:anim calcmode="lin" valueType="num">
                                      <p:cBhvr>
                                        <p:cTn id="17" dur="500" fill="hold"/>
                                        <p:tgtEl>
                                          <p:spTgt spid="8"/>
                                        </p:tgtEl>
                                        <p:attrNameLst>
                                          <p:attrName>ppt_h</p:attrName>
                                        </p:attrNameLst>
                                      </p:cBhvr>
                                      <p:tavLst>
                                        <p:tav tm="0">
                                          <p:val>
                                            <p:strVal val="#ppt_h"/>
                                          </p:val>
                                        </p:tav>
                                        <p:tav tm="100000">
                                          <p:val>
                                            <p:strVal val="#ppt_h"/>
                                          </p:val>
                                        </p:tav>
                                      </p:tavLst>
                                    </p:anim>
                                  </p:childTnLst>
                                </p:cTn>
                              </p:par>
                              <p:par>
                                <p:cTn id="18" presetID="53" presetClass="entr" presetSubtype="16"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p:cTn id="20" dur="500" fill="hold"/>
                                        <p:tgtEl>
                                          <p:spTgt spid="35"/>
                                        </p:tgtEl>
                                        <p:attrNameLst>
                                          <p:attrName>ppt_w</p:attrName>
                                        </p:attrNameLst>
                                      </p:cBhvr>
                                      <p:tavLst>
                                        <p:tav tm="0">
                                          <p:val>
                                            <p:fltVal val="0"/>
                                          </p:val>
                                        </p:tav>
                                        <p:tav tm="100000">
                                          <p:val>
                                            <p:strVal val="#ppt_w"/>
                                          </p:val>
                                        </p:tav>
                                      </p:tavLst>
                                    </p:anim>
                                    <p:anim calcmode="lin" valueType="num">
                                      <p:cBhvr>
                                        <p:cTn id="21" dur="500" fill="hold"/>
                                        <p:tgtEl>
                                          <p:spTgt spid="35"/>
                                        </p:tgtEl>
                                        <p:attrNameLst>
                                          <p:attrName>ppt_h</p:attrName>
                                        </p:attrNameLst>
                                      </p:cBhvr>
                                      <p:tavLst>
                                        <p:tav tm="0">
                                          <p:val>
                                            <p:fltVal val="0"/>
                                          </p:val>
                                        </p:tav>
                                        <p:tav tm="100000">
                                          <p:val>
                                            <p:strVal val="#ppt_h"/>
                                          </p:val>
                                        </p:tav>
                                      </p:tavLst>
                                    </p:anim>
                                    <p:animEffect transition="in" filter="fade">
                                      <p:cBhvr>
                                        <p:cTn id="22" dur="500"/>
                                        <p:tgtEl>
                                          <p:spTgt spid="35"/>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par>
                          <p:cTn id="29" fill="hold">
                            <p:stCondLst>
                              <p:cond delay="2000"/>
                            </p:stCondLst>
                            <p:childTnLst>
                              <p:par>
                                <p:cTn id="30" presetID="45"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anim calcmode="lin" valueType="num">
                                      <p:cBhvr>
                                        <p:cTn id="33" dur="500" fill="hold"/>
                                        <p:tgtEl>
                                          <p:spTgt spid="25"/>
                                        </p:tgtEl>
                                        <p:attrNameLst>
                                          <p:attrName>ppt_w</p:attrName>
                                        </p:attrNameLst>
                                      </p:cBhvr>
                                      <p:tavLst>
                                        <p:tav tm="0" fmla="#ppt_w*sin(2.5*pi*$)">
                                          <p:val>
                                            <p:fltVal val="0"/>
                                          </p:val>
                                        </p:tav>
                                        <p:tav tm="100000">
                                          <p:val>
                                            <p:fltVal val="1"/>
                                          </p:val>
                                        </p:tav>
                                      </p:tavLst>
                                    </p:anim>
                                    <p:anim calcmode="lin" valueType="num">
                                      <p:cBhvr>
                                        <p:cTn id="34" dur="500" fill="hold"/>
                                        <p:tgtEl>
                                          <p:spTgt spid="25"/>
                                        </p:tgtEl>
                                        <p:attrNameLst>
                                          <p:attrName>ppt_h</p:attrName>
                                        </p:attrNameLst>
                                      </p:cBhvr>
                                      <p:tavLst>
                                        <p:tav tm="0">
                                          <p:val>
                                            <p:strVal val="#ppt_h"/>
                                          </p:val>
                                        </p:tav>
                                        <p:tav tm="100000">
                                          <p:val>
                                            <p:strVal val="#ppt_h"/>
                                          </p:val>
                                        </p:tav>
                                      </p:tavLst>
                                    </p:anim>
                                  </p:childTnLst>
                                </p:cTn>
                              </p:par>
                              <p:par>
                                <p:cTn id="35" presetID="53" presetClass="entr" presetSubtype="16"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fltVal val="0"/>
                                          </p:val>
                                        </p:tav>
                                        <p:tav tm="100000">
                                          <p:val>
                                            <p:strVal val="#ppt_h"/>
                                          </p:val>
                                        </p:tav>
                                      </p:tavLst>
                                    </p:anim>
                                    <p:animEffect transition="in" filter="fade">
                                      <p:cBhvr>
                                        <p:cTn id="39" dur="500"/>
                                        <p:tgtEl>
                                          <p:spTgt spid="44"/>
                                        </p:tgtEl>
                                      </p:cBhvr>
                                    </p:animEffect>
                                  </p:childTnLst>
                                </p:cTn>
                              </p:par>
                            </p:childTnLst>
                          </p:cTn>
                        </p:par>
                        <p:par>
                          <p:cTn id="40" fill="hold">
                            <p:stCondLst>
                              <p:cond delay="2500"/>
                            </p:stCondLst>
                            <p:childTnLst>
                              <p:par>
                                <p:cTn id="41" presetID="53" presetClass="entr" presetSubtype="16"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500" fill="hold"/>
                                        <p:tgtEl>
                                          <p:spTgt spid="33"/>
                                        </p:tgtEl>
                                        <p:attrNameLst>
                                          <p:attrName>ppt_w</p:attrName>
                                        </p:attrNameLst>
                                      </p:cBhvr>
                                      <p:tavLst>
                                        <p:tav tm="0">
                                          <p:val>
                                            <p:fltVal val="0"/>
                                          </p:val>
                                        </p:tav>
                                        <p:tav tm="100000">
                                          <p:val>
                                            <p:strVal val="#ppt_w"/>
                                          </p:val>
                                        </p:tav>
                                      </p:tavLst>
                                    </p:anim>
                                    <p:anim calcmode="lin" valueType="num">
                                      <p:cBhvr>
                                        <p:cTn id="44" dur="500" fill="hold"/>
                                        <p:tgtEl>
                                          <p:spTgt spid="33"/>
                                        </p:tgtEl>
                                        <p:attrNameLst>
                                          <p:attrName>ppt_h</p:attrName>
                                        </p:attrNameLst>
                                      </p:cBhvr>
                                      <p:tavLst>
                                        <p:tav tm="0">
                                          <p:val>
                                            <p:fltVal val="0"/>
                                          </p:val>
                                        </p:tav>
                                        <p:tav tm="100000">
                                          <p:val>
                                            <p:strVal val="#ppt_h"/>
                                          </p:val>
                                        </p:tav>
                                      </p:tavLst>
                                    </p:anim>
                                    <p:animEffect transition="in" filter="fade">
                                      <p:cBhvr>
                                        <p:cTn id="45" dur="500"/>
                                        <p:tgtEl>
                                          <p:spTgt spid="33"/>
                                        </p:tgtEl>
                                      </p:cBhvr>
                                    </p:animEffect>
                                  </p:childTnLst>
                                </p:cTn>
                              </p:par>
                            </p:childTnLst>
                          </p:cTn>
                        </p:par>
                        <p:par>
                          <p:cTn id="46" fill="hold">
                            <p:stCondLst>
                              <p:cond delay="3000"/>
                            </p:stCondLst>
                            <p:childTnLst>
                              <p:par>
                                <p:cTn id="47" presetID="45" presetClass="entr" presetSubtype="0"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anim calcmode="lin" valueType="num">
                                      <p:cBhvr>
                                        <p:cTn id="50" dur="500" fill="hold"/>
                                        <p:tgtEl>
                                          <p:spTgt spid="31"/>
                                        </p:tgtEl>
                                        <p:attrNameLst>
                                          <p:attrName>ppt_w</p:attrName>
                                        </p:attrNameLst>
                                      </p:cBhvr>
                                      <p:tavLst>
                                        <p:tav tm="0" fmla="#ppt_w*sin(2.5*pi*$)">
                                          <p:val>
                                            <p:fltVal val="0"/>
                                          </p:val>
                                        </p:tav>
                                        <p:tav tm="100000">
                                          <p:val>
                                            <p:fltVal val="1"/>
                                          </p:val>
                                        </p:tav>
                                      </p:tavLst>
                                    </p:anim>
                                    <p:anim calcmode="lin" valueType="num">
                                      <p:cBhvr>
                                        <p:cTn id="51" dur="500" fill="hold"/>
                                        <p:tgtEl>
                                          <p:spTgt spid="31"/>
                                        </p:tgtEl>
                                        <p:attrNameLst>
                                          <p:attrName>ppt_h</p:attrName>
                                        </p:attrNameLst>
                                      </p:cBhvr>
                                      <p:tavLst>
                                        <p:tav tm="0">
                                          <p:val>
                                            <p:strVal val="#ppt_h"/>
                                          </p:val>
                                        </p:tav>
                                        <p:tav tm="100000">
                                          <p:val>
                                            <p:strVal val="#ppt_h"/>
                                          </p:val>
                                        </p:tav>
                                      </p:tavLst>
                                    </p:anim>
                                  </p:childTnLst>
                                </p:cTn>
                              </p:par>
                              <p:par>
                                <p:cTn id="52" presetID="53" presetClass="entr" presetSubtype="16" fill="hold" nodeType="withEffect">
                                  <p:stCondLst>
                                    <p:cond delay="0"/>
                                  </p:stCondLst>
                                  <p:childTnLst>
                                    <p:set>
                                      <p:cBhvr>
                                        <p:cTn id="53" dur="1" fill="hold">
                                          <p:stCondLst>
                                            <p:cond delay="0"/>
                                          </p:stCondLst>
                                        </p:cTn>
                                        <p:tgtEl>
                                          <p:spTgt spid="50"/>
                                        </p:tgtEl>
                                        <p:attrNameLst>
                                          <p:attrName>style.visibility</p:attrName>
                                        </p:attrNameLst>
                                      </p:cBhvr>
                                      <p:to>
                                        <p:strVal val="visible"/>
                                      </p:to>
                                    </p:set>
                                    <p:anim calcmode="lin" valueType="num">
                                      <p:cBhvr>
                                        <p:cTn id="54" dur="500" fill="hold"/>
                                        <p:tgtEl>
                                          <p:spTgt spid="50"/>
                                        </p:tgtEl>
                                        <p:attrNameLst>
                                          <p:attrName>ppt_w</p:attrName>
                                        </p:attrNameLst>
                                      </p:cBhvr>
                                      <p:tavLst>
                                        <p:tav tm="0">
                                          <p:val>
                                            <p:fltVal val="0"/>
                                          </p:val>
                                        </p:tav>
                                        <p:tav tm="100000">
                                          <p:val>
                                            <p:strVal val="#ppt_w"/>
                                          </p:val>
                                        </p:tav>
                                      </p:tavLst>
                                    </p:anim>
                                    <p:anim calcmode="lin" valueType="num">
                                      <p:cBhvr>
                                        <p:cTn id="55" dur="500" fill="hold"/>
                                        <p:tgtEl>
                                          <p:spTgt spid="50"/>
                                        </p:tgtEl>
                                        <p:attrNameLst>
                                          <p:attrName>ppt_h</p:attrName>
                                        </p:attrNameLst>
                                      </p:cBhvr>
                                      <p:tavLst>
                                        <p:tav tm="0">
                                          <p:val>
                                            <p:fltVal val="0"/>
                                          </p:val>
                                        </p:tav>
                                        <p:tav tm="100000">
                                          <p:val>
                                            <p:strVal val="#ppt_h"/>
                                          </p:val>
                                        </p:tav>
                                      </p:tavLst>
                                    </p:anim>
                                    <p:animEffect transition="in" filter="fade">
                                      <p:cBhvr>
                                        <p:cTn id="56" dur="500"/>
                                        <p:tgtEl>
                                          <p:spTgt spid="50"/>
                                        </p:tgtEl>
                                      </p:cBhvr>
                                    </p:animEffect>
                                  </p:childTnLst>
                                </p:cTn>
                              </p:par>
                            </p:childTnLst>
                          </p:cTn>
                        </p:par>
                        <p:par>
                          <p:cTn id="57" fill="hold">
                            <p:stCondLst>
                              <p:cond delay="3500"/>
                            </p:stCondLst>
                            <p:childTnLst>
                              <p:par>
                                <p:cTn id="58" presetID="53" presetClass="entr" presetSubtype="16"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animEffect transition="in" filter="fade">
                                      <p:cBhvr>
                                        <p:cTn id="62" dur="500"/>
                                        <p:tgtEl>
                                          <p:spTgt spid="10"/>
                                        </p:tgtEl>
                                      </p:cBhvr>
                                    </p:animEffect>
                                  </p:childTnLst>
                                </p:cTn>
                              </p:par>
                            </p:childTnLst>
                          </p:cTn>
                        </p:par>
                        <p:par>
                          <p:cTn id="63" fill="hold">
                            <p:stCondLst>
                              <p:cond delay="4000"/>
                            </p:stCondLst>
                            <p:childTnLst>
                              <p:par>
                                <p:cTn id="64" presetID="45" presetClass="entr" presetSubtype="0" fill="hold" grpId="0"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anim calcmode="lin" valueType="num">
                                      <p:cBhvr>
                                        <p:cTn id="67" dur="500" fill="hold"/>
                                        <p:tgtEl>
                                          <p:spTgt spid="32"/>
                                        </p:tgtEl>
                                        <p:attrNameLst>
                                          <p:attrName>ppt_w</p:attrName>
                                        </p:attrNameLst>
                                      </p:cBhvr>
                                      <p:tavLst>
                                        <p:tav tm="0" fmla="#ppt_w*sin(2.5*pi*$)">
                                          <p:val>
                                            <p:fltVal val="0"/>
                                          </p:val>
                                        </p:tav>
                                        <p:tav tm="100000">
                                          <p:val>
                                            <p:fltVal val="1"/>
                                          </p:val>
                                        </p:tav>
                                      </p:tavLst>
                                    </p:anim>
                                    <p:anim calcmode="lin" valueType="num">
                                      <p:cBhvr>
                                        <p:cTn id="68" dur="500" fill="hold"/>
                                        <p:tgtEl>
                                          <p:spTgt spid="32"/>
                                        </p:tgtEl>
                                        <p:attrNameLst>
                                          <p:attrName>ppt_h</p:attrName>
                                        </p:attrNameLst>
                                      </p:cBhvr>
                                      <p:tavLst>
                                        <p:tav tm="0">
                                          <p:val>
                                            <p:strVal val="#ppt_h"/>
                                          </p:val>
                                        </p:tav>
                                        <p:tav tm="100000">
                                          <p:val>
                                            <p:strVal val="#ppt_h"/>
                                          </p:val>
                                        </p:tav>
                                      </p:tavLst>
                                    </p:anim>
                                  </p:childTnLst>
                                </p:cTn>
                              </p:par>
                              <p:par>
                                <p:cTn id="69" presetID="53" presetClass="entr" presetSubtype="16"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anim calcmode="lin" valueType="num">
                                      <p:cBhvr>
                                        <p:cTn id="71" dur="500" fill="hold"/>
                                        <p:tgtEl>
                                          <p:spTgt spid="53"/>
                                        </p:tgtEl>
                                        <p:attrNameLst>
                                          <p:attrName>ppt_w</p:attrName>
                                        </p:attrNameLst>
                                      </p:cBhvr>
                                      <p:tavLst>
                                        <p:tav tm="0">
                                          <p:val>
                                            <p:fltVal val="0"/>
                                          </p:val>
                                        </p:tav>
                                        <p:tav tm="100000">
                                          <p:val>
                                            <p:strVal val="#ppt_w"/>
                                          </p:val>
                                        </p:tav>
                                      </p:tavLst>
                                    </p:anim>
                                    <p:anim calcmode="lin" valueType="num">
                                      <p:cBhvr>
                                        <p:cTn id="72" dur="500" fill="hold"/>
                                        <p:tgtEl>
                                          <p:spTgt spid="53"/>
                                        </p:tgtEl>
                                        <p:attrNameLst>
                                          <p:attrName>ppt_h</p:attrName>
                                        </p:attrNameLst>
                                      </p:cBhvr>
                                      <p:tavLst>
                                        <p:tav tm="0">
                                          <p:val>
                                            <p:fltVal val="0"/>
                                          </p:val>
                                        </p:tav>
                                        <p:tav tm="100000">
                                          <p:val>
                                            <p:strVal val="#ppt_h"/>
                                          </p:val>
                                        </p:tav>
                                      </p:tavLst>
                                    </p:anim>
                                    <p:animEffect transition="in" filter="fade">
                                      <p:cBhvr>
                                        <p:cTn id="73" dur="500"/>
                                        <p:tgtEl>
                                          <p:spTgt spid="53"/>
                                        </p:tgtEl>
                                      </p:cBhvr>
                                    </p:animEffect>
                                  </p:childTnLst>
                                </p:cTn>
                              </p:par>
                            </p:childTnLst>
                          </p:cTn>
                        </p:par>
                        <p:par>
                          <p:cTn id="74" fill="hold">
                            <p:stCondLst>
                              <p:cond delay="4500"/>
                            </p:stCondLst>
                            <p:childTnLst>
                              <p:par>
                                <p:cTn id="75" presetID="22" presetClass="entr" presetSubtype="8" fill="hold" grpId="0" nodeType="after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wipe(left)">
                                      <p:cBhvr>
                                        <p:cTn id="7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25" grpId="0" animBg="1"/>
      <p:bldP spid="31" grpId="0" animBg="1"/>
      <p:bldP spid="32" grpId="0" animBg="1"/>
      <p:bldP spid="9" grpId="0" animBg="1"/>
      <p:bldP spid="33"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38797" y="509012"/>
            <a:ext cx="3615112" cy="824230"/>
            <a:chOff x="3968406" y="503039"/>
            <a:chExt cx="3040101" cy="824230"/>
          </a:xfrm>
        </p:grpSpPr>
        <p:sp>
          <p:nvSpPr>
            <p:cNvPr id="3" name="矩形 2"/>
            <p:cNvSpPr/>
            <p:nvPr/>
          </p:nvSpPr>
          <p:spPr>
            <a:xfrm>
              <a:off x="3968406" y="503039"/>
              <a:ext cx="3040101" cy="584775"/>
            </a:xfrm>
            <a:prstGeom prst="rect">
              <a:avLst/>
            </a:prstGeom>
            <a:noFill/>
          </p:spPr>
          <p:txBody>
            <a:bodyPr wrap="square" rtlCol="0">
              <a:spAutoFit/>
            </a:bodyPr>
            <a:lstStyle/>
            <a:p>
              <a:pPr algn="dist"/>
              <a:r>
                <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rPr>
                <a:t>在此添加标题</a:t>
              </a:r>
              <a:endPar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endParaRPr>
            </a:p>
          </p:txBody>
        </p:sp>
        <p:sp>
          <p:nvSpPr>
            <p:cNvPr id="4" name="文本框 3"/>
            <p:cNvSpPr txBox="1"/>
            <p:nvPr/>
          </p:nvSpPr>
          <p:spPr>
            <a:xfrm>
              <a:off x="3968406" y="988715"/>
              <a:ext cx="2556219" cy="338554"/>
            </a:xfrm>
            <a:prstGeom prst="rect">
              <a:avLst/>
            </a:prstGeom>
            <a:noFill/>
          </p:spPr>
          <p:txBody>
            <a:bodyPr wrap="square" rtlCol="0">
              <a:spAutoFit/>
            </a:bodyPr>
            <a:lstStyle/>
            <a:p>
              <a:pPr algn="dist"/>
              <a:r>
                <a:rPr lang="en-US" altLang="zh-CN" sz="1600" dirty="0">
                  <a:solidFill>
                    <a:schemeClr val="accent3"/>
                  </a:solidFill>
                  <a:latin typeface="ITC Avant Garde Std Bk" panose="020B0502020202020204" pitchFamily="34" charset="0"/>
                </a:rPr>
                <a:t>Add the title here</a:t>
              </a:r>
              <a:endParaRPr lang="en-US" altLang="zh-CN" sz="1600" dirty="0">
                <a:solidFill>
                  <a:schemeClr val="accent3"/>
                </a:solidFill>
                <a:latin typeface="ITC Avant Garde Std Bk" panose="020B0502020202020204" pitchFamily="34" charset="0"/>
              </a:endParaRPr>
            </a:p>
          </p:txBody>
        </p:sp>
      </p:grpSp>
      <p:grpSp>
        <p:nvGrpSpPr>
          <p:cNvPr id="8" name="组合 7"/>
          <p:cNvGrpSpPr/>
          <p:nvPr/>
        </p:nvGrpSpPr>
        <p:grpSpPr>
          <a:xfrm>
            <a:off x="5295599" y="2315965"/>
            <a:ext cx="1600802" cy="1600802"/>
            <a:chOff x="1881839" y="2563615"/>
            <a:chExt cx="1600802" cy="1600802"/>
          </a:xfrm>
        </p:grpSpPr>
        <p:sp>
          <p:nvSpPr>
            <p:cNvPr id="9" name="圆角矩形 8"/>
            <p:cNvSpPr/>
            <p:nvPr/>
          </p:nvSpPr>
          <p:spPr>
            <a:xfrm rot="-2700000">
              <a:off x="1881839" y="2563615"/>
              <a:ext cx="1600802" cy="1600802"/>
            </a:xfrm>
            <a:prstGeom prst="round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rot="2700000">
              <a:off x="2068848" y="2750624"/>
              <a:ext cx="1226783" cy="1226783"/>
            </a:xfrm>
            <a:prstGeom prst="roundRect">
              <a:avLst>
                <a:gd name="adj" fmla="val 20327"/>
              </a:avLst>
            </a:prstGeom>
            <a:solidFill>
              <a:srgbClr val="F9F9F9"/>
            </a:solidFill>
            <a:ln w="25400">
              <a:gradFill flip="none" rotWithShape="1">
                <a:gsLst>
                  <a:gs pos="42000">
                    <a:srgbClr val="FDFDFD"/>
                  </a:gs>
                  <a:gs pos="0">
                    <a:schemeClr val="bg1"/>
                  </a:gs>
                  <a:gs pos="100000">
                    <a:srgbClr val="D9D9D9"/>
                  </a:gs>
                </a:gsLst>
                <a:lin ang="2700000" scaled="1"/>
                <a:tileRect/>
              </a:gradFill>
            </a:ln>
            <a:effectLst>
              <a:outerShdw blurRad="889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1725788" y="2315965"/>
            <a:ext cx="1600802" cy="1600802"/>
            <a:chOff x="1881839" y="2563615"/>
            <a:chExt cx="1600802" cy="1600802"/>
          </a:xfrm>
        </p:grpSpPr>
        <p:sp>
          <p:nvSpPr>
            <p:cNvPr id="5" name="圆角矩形 4"/>
            <p:cNvSpPr/>
            <p:nvPr/>
          </p:nvSpPr>
          <p:spPr>
            <a:xfrm rot="-2700000">
              <a:off x="1881839" y="2563615"/>
              <a:ext cx="1600802" cy="1600802"/>
            </a:xfrm>
            <a:prstGeom prst="round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rot="2700000">
              <a:off x="2068848" y="2750624"/>
              <a:ext cx="1226783" cy="1226783"/>
            </a:xfrm>
            <a:prstGeom prst="roundRect">
              <a:avLst>
                <a:gd name="adj" fmla="val 20327"/>
              </a:avLst>
            </a:prstGeom>
            <a:solidFill>
              <a:srgbClr val="F9F9F9"/>
            </a:solidFill>
            <a:ln w="25400">
              <a:gradFill flip="none" rotWithShape="1">
                <a:gsLst>
                  <a:gs pos="42000">
                    <a:srgbClr val="FDFDFD"/>
                  </a:gs>
                  <a:gs pos="0">
                    <a:schemeClr val="bg1"/>
                  </a:gs>
                  <a:gs pos="100000">
                    <a:srgbClr val="D9D9D9"/>
                  </a:gs>
                </a:gsLst>
                <a:lin ang="2700000" scaled="1"/>
                <a:tileRect/>
              </a:gradFill>
            </a:ln>
            <a:effectLst>
              <a:outerShdw blurRad="889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8865411" y="2315965"/>
            <a:ext cx="1600802" cy="1600802"/>
            <a:chOff x="1881839" y="2563615"/>
            <a:chExt cx="1600802" cy="1600802"/>
          </a:xfrm>
        </p:grpSpPr>
        <p:sp>
          <p:nvSpPr>
            <p:cNvPr id="12" name="圆角矩形 11"/>
            <p:cNvSpPr/>
            <p:nvPr/>
          </p:nvSpPr>
          <p:spPr>
            <a:xfrm rot="-2700000">
              <a:off x="1881839" y="2563615"/>
              <a:ext cx="1600802" cy="1600802"/>
            </a:xfrm>
            <a:prstGeom prst="round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rot="2700000">
              <a:off x="2068848" y="2750624"/>
              <a:ext cx="1226783" cy="1226783"/>
            </a:xfrm>
            <a:prstGeom prst="roundRect">
              <a:avLst>
                <a:gd name="adj" fmla="val 20327"/>
              </a:avLst>
            </a:prstGeom>
            <a:solidFill>
              <a:srgbClr val="F9F9F9"/>
            </a:solidFill>
            <a:ln w="25400">
              <a:gradFill flip="none" rotWithShape="1">
                <a:gsLst>
                  <a:gs pos="42000">
                    <a:srgbClr val="FDFDFD"/>
                  </a:gs>
                  <a:gs pos="0">
                    <a:schemeClr val="bg1"/>
                  </a:gs>
                  <a:gs pos="100000">
                    <a:srgbClr val="D9D9D9"/>
                  </a:gs>
                </a:gsLst>
                <a:lin ang="2700000" scaled="1"/>
                <a:tileRect/>
              </a:gradFill>
            </a:ln>
            <a:effectLst>
              <a:outerShdw blurRad="889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6" name="直接箭头连接符 15"/>
          <p:cNvCxnSpPr/>
          <p:nvPr/>
        </p:nvCxnSpPr>
        <p:spPr>
          <a:xfrm>
            <a:off x="4055496" y="3135415"/>
            <a:ext cx="459041" cy="0"/>
          </a:xfrm>
          <a:prstGeom prst="straightConnector1">
            <a:avLst/>
          </a:prstGeom>
          <a:ln w="1905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7626010" y="3135415"/>
            <a:ext cx="459041" cy="0"/>
          </a:xfrm>
          <a:prstGeom prst="straightConnector1">
            <a:avLst/>
          </a:prstGeom>
          <a:ln w="1905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2322400" y="2898811"/>
            <a:ext cx="403926" cy="383693"/>
            <a:chOff x="5099014" y="3772690"/>
            <a:chExt cx="591389" cy="561764"/>
          </a:xfrm>
          <a:solidFill>
            <a:schemeClr val="accent1"/>
          </a:solidFill>
        </p:grpSpPr>
        <p:sp>
          <p:nvSpPr>
            <p:cNvPr id="19" name="Freeform 14"/>
            <p:cNvSpPr/>
            <p:nvPr/>
          </p:nvSpPr>
          <p:spPr bwMode="auto">
            <a:xfrm>
              <a:off x="5099014" y="3772690"/>
              <a:ext cx="591389" cy="561764"/>
            </a:xfrm>
            <a:custGeom>
              <a:avLst/>
              <a:gdLst>
                <a:gd name="T0" fmla="*/ 359 w 684"/>
                <a:gd name="T1" fmla="*/ 57 h 650"/>
                <a:gd name="T2" fmla="*/ 331 w 684"/>
                <a:gd name="T3" fmla="*/ 28 h 650"/>
                <a:gd name="T4" fmla="*/ 360 w 684"/>
                <a:gd name="T5" fmla="*/ 0 h 650"/>
                <a:gd name="T6" fmla="*/ 360 w 684"/>
                <a:gd name="T7" fmla="*/ 0 h 650"/>
                <a:gd name="T8" fmla="*/ 360 w 684"/>
                <a:gd name="T9" fmla="*/ 0 h 650"/>
                <a:gd name="T10" fmla="*/ 360 w 684"/>
                <a:gd name="T11" fmla="*/ 0 h 650"/>
                <a:gd name="T12" fmla="*/ 361 w 684"/>
                <a:gd name="T13" fmla="*/ 0 h 650"/>
                <a:gd name="T14" fmla="*/ 361 w 684"/>
                <a:gd name="T15" fmla="*/ 0 h 650"/>
                <a:gd name="T16" fmla="*/ 589 w 684"/>
                <a:gd name="T17" fmla="*/ 95 h 650"/>
                <a:gd name="T18" fmla="*/ 684 w 684"/>
                <a:gd name="T19" fmla="*/ 325 h 650"/>
                <a:gd name="T20" fmla="*/ 589 w 684"/>
                <a:gd name="T21" fmla="*/ 554 h 650"/>
                <a:gd name="T22" fmla="*/ 359 w 684"/>
                <a:gd name="T23" fmla="*/ 650 h 650"/>
                <a:gd name="T24" fmla="*/ 130 w 684"/>
                <a:gd name="T25" fmla="*/ 554 h 650"/>
                <a:gd name="T26" fmla="*/ 34 w 684"/>
                <a:gd name="T27" fmla="*/ 325 h 650"/>
                <a:gd name="T28" fmla="*/ 43 w 684"/>
                <a:gd name="T29" fmla="*/ 253 h 650"/>
                <a:gd name="T30" fmla="*/ 56 w 684"/>
                <a:gd name="T31" fmla="*/ 210 h 650"/>
                <a:gd name="T32" fmla="*/ 15 w 684"/>
                <a:gd name="T33" fmla="*/ 193 h 650"/>
                <a:gd name="T34" fmla="*/ 5 w 684"/>
                <a:gd name="T35" fmla="*/ 187 h 650"/>
                <a:gd name="T36" fmla="*/ 1 w 684"/>
                <a:gd name="T37" fmla="*/ 176 h 650"/>
                <a:gd name="T38" fmla="*/ 2 w 684"/>
                <a:gd name="T39" fmla="*/ 165 h 650"/>
                <a:gd name="T40" fmla="*/ 9 w 684"/>
                <a:gd name="T41" fmla="*/ 155 h 650"/>
                <a:gd name="T42" fmla="*/ 124 w 684"/>
                <a:gd name="T43" fmla="*/ 66 h 650"/>
                <a:gd name="T44" fmla="*/ 134 w 684"/>
                <a:gd name="T45" fmla="*/ 61 h 650"/>
                <a:gd name="T46" fmla="*/ 146 w 684"/>
                <a:gd name="T47" fmla="*/ 63 h 650"/>
                <a:gd name="T48" fmla="*/ 155 w 684"/>
                <a:gd name="T49" fmla="*/ 70 h 650"/>
                <a:gd name="T50" fmla="*/ 159 w 684"/>
                <a:gd name="T51" fmla="*/ 80 h 650"/>
                <a:gd name="T52" fmla="*/ 180 w 684"/>
                <a:gd name="T53" fmla="*/ 224 h 650"/>
                <a:gd name="T54" fmla="*/ 178 w 684"/>
                <a:gd name="T55" fmla="*/ 236 h 650"/>
                <a:gd name="T56" fmla="*/ 171 w 684"/>
                <a:gd name="T57" fmla="*/ 245 h 650"/>
                <a:gd name="T58" fmla="*/ 161 w 684"/>
                <a:gd name="T59" fmla="*/ 249 h 650"/>
                <a:gd name="T60" fmla="*/ 149 w 684"/>
                <a:gd name="T61" fmla="*/ 248 h 650"/>
                <a:gd name="T62" fmla="*/ 108 w 684"/>
                <a:gd name="T63" fmla="*/ 231 h 650"/>
                <a:gd name="T64" fmla="*/ 98 w 684"/>
                <a:gd name="T65" fmla="*/ 266 h 650"/>
                <a:gd name="T66" fmla="*/ 92 w 684"/>
                <a:gd name="T67" fmla="*/ 325 h 650"/>
                <a:gd name="T68" fmla="*/ 170 w 684"/>
                <a:gd name="T69" fmla="*/ 514 h 650"/>
                <a:gd name="T70" fmla="*/ 359 w 684"/>
                <a:gd name="T71" fmla="*/ 592 h 650"/>
                <a:gd name="T72" fmla="*/ 549 w 684"/>
                <a:gd name="T73" fmla="*/ 514 h 650"/>
                <a:gd name="T74" fmla="*/ 627 w 684"/>
                <a:gd name="T75" fmla="*/ 325 h 650"/>
                <a:gd name="T76" fmla="*/ 549 w 684"/>
                <a:gd name="T77" fmla="*/ 136 h 650"/>
                <a:gd name="T78" fmla="*/ 360 w 684"/>
                <a:gd name="T79" fmla="*/ 57 h 650"/>
                <a:gd name="T80" fmla="*/ 360 w 684"/>
                <a:gd name="T81" fmla="*/ 57 h 650"/>
                <a:gd name="T82" fmla="*/ 360 w 684"/>
                <a:gd name="T83" fmla="*/ 57 h 650"/>
                <a:gd name="T84" fmla="*/ 360 w 684"/>
                <a:gd name="T85" fmla="*/ 57 h 650"/>
                <a:gd name="T86" fmla="*/ 359 w 684"/>
                <a:gd name="T87" fmla="*/ 5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4" h="650">
                  <a:moveTo>
                    <a:pt x="359" y="57"/>
                  </a:moveTo>
                  <a:cubicBezTo>
                    <a:pt x="343" y="57"/>
                    <a:pt x="331" y="44"/>
                    <a:pt x="331" y="28"/>
                  </a:cubicBezTo>
                  <a:cubicBezTo>
                    <a:pt x="331" y="13"/>
                    <a:pt x="344" y="0"/>
                    <a:pt x="360" y="0"/>
                  </a:cubicBezTo>
                  <a:cubicBezTo>
                    <a:pt x="360" y="0"/>
                    <a:pt x="360" y="0"/>
                    <a:pt x="360" y="0"/>
                  </a:cubicBezTo>
                  <a:cubicBezTo>
                    <a:pt x="360" y="0"/>
                    <a:pt x="360" y="0"/>
                    <a:pt x="360" y="0"/>
                  </a:cubicBezTo>
                  <a:cubicBezTo>
                    <a:pt x="360" y="0"/>
                    <a:pt x="360" y="0"/>
                    <a:pt x="360" y="0"/>
                  </a:cubicBezTo>
                  <a:cubicBezTo>
                    <a:pt x="361" y="0"/>
                    <a:pt x="361" y="0"/>
                    <a:pt x="361" y="0"/>
                  </a:cubicBezTo>
                  <a:cubicBezTo>
                    <a:pt x="361" y="0"/>
                    <a:pt x="361" y="0"/>
                    <a:pt x="361" y="0"/>
                  </a:cubicBezTo>
                  <a:cubicBezTo>
                    <a:pt x="450" y="0"/>
                    <a:pt x="531" y="37"/>
                    <a:pt x="589" y="95"/>
                  </a:cubicBezTo>
                  <a:cubicBezTo>
                    <a:pt x="648" y="154"/>
                    <a:pt x="684" y="235"/>
                    <a:pt x="684" y="325"/>
                  </a:cubicBezTo>
                  <a:cubicBezTo>
                    <a:pt x="684" y="414"/>
                    <a:pt x="648" y="496"/>
                    <a:pt x="589" y="554"/>
                  </a:cubicBezTo>
                  <a:cubicBezTo>
                    <a:pt x="530" y="613"/>
                    <a:pt x="449" y="650"/>
                    <a:pt x="359" y="650"/>
                  </a:cubicBezTo>
                  <a:cubicBezTo>
                    <a:pt x="270" y="650"/>
                    <a:pt x="188" y="613"/>
                    <a:pt x="130" y="554"/>
                  </a:cubicBezTo>
                  <a:cubicBezTo>
                    <a:pt x="71" y="496"/>
                    <a:pt x="34" y="414"/>
                    <a:pt x="34" y="325"/>
                  </a:cubicBezTo>
                  <a:cubicBezTo>
                    <a:pt x="34" y="301"/>
                    <a:pt x="37" y="277"/>
                    <a:pt x="43" y="253"/>
                  </a:cubicBezTo>
                  <a:cubicBezTo>
                    <a:pt x="46" y="238"/>
                    <a:pt x="50" y="224"/>
                    <a:pt x="56" y="210"/>
                  </a:cubicBezTo>
                  <a:cubicBezTo>
                    <a:pt x="15" y="193"/>
                    <a:pt x="15" y="193"/>
                    <a:pt x="15" y="193"/>
                  </a:cubicBezTo>
                  <a:cubicBezTo>
                    <a:pt x="11" y="192"/>
                    <a:pt x="8" y="190"/>
                    <a:pt x="5" y="187"/>
                  </a:cubicBezTo>
                  <a:cubicBezTo>
                    <a:pt x="3" y="183"/>
                    <a:pt x="1" y="180"/>
                    <a:pt x="1" y="176"/>
                  </a:cubicBezTo>
                  <a:cubicBezTo>
                    <a:pt x="0" y="172"/>
                    <a:pt x="1" y="168"/>
                    <a:pt x="2" y="165"/>
                  </a:cubicBezTo>
                  <a:cubicBezTo>
                    <a:pt x="4" y="161"/>
                    <a:pt x="6" y="158"/>
                    <a:pt x="9" y="155"/>
                  </a:cubicBezTo>
                  <a:cubicBezTo>
                    <a:pt x="124" y="66"/>
                    <a:pt x="124" y="66"/>
                    <a:pt x="124" y="66"/>
                  </a:cubicBezTo>
                  <a:cubicBezTo>
                    <a:pt x="127" y="63"/>
                    <a:pt x="131" y="62"/>
                    <a:pt x="134" y="61"/>
                  </a:cubicBezTo>
                  <a:cubicBezTo>
                    <a:pt x="138" y="61"/>
                    <a:pt x="142" y="61"/>
                    <a:pt x="146" y="63"/>
                  </a:cubicBezTo>
                  <a:cubicBezTo>
                    <a:pt x="149" y="64"/>
                    <a:pt x="153" y="67"/>
                    <a:pt x="155" y="70"/>
                  </a:cubicBezTo>
                  <a:cubicBezTo>
                    <a:pt x="157" y="73"/>
                    <a:pt x="159" y="76"/>
                    <a:pt x="159" y="80"/>
                  </a:cubicBezTo>
                  <a:cubicBezTo>
                    <a:pt x="180" y="224"/>
                    <a:pt x="180" y="224"/>
                    <a:pt x="180" y="224"/>
                  </a:cubicBezTo>
                  <a:cubicBezTo>
                    <a:pt x="180" y="228"/>
                    <a:pt x="180" y="232"/>
                    <a:pt x="178" y="236"/>
                  </a:cubicBezTo>
                  <a:cubicBezTo>
                    <a:pt x="177" y="239"/>
                    <a:pt x="175" y="242"/>
                    <a:pt x="171" y="245"/>
                  </a:cubicBezTo>
                  <a:cubicBezTo>
                    <a:pt x="168" y="247"/>
                    <a:pt x="165" y="249"/>
                    <a:pt x="161" y="249"/>
                  </a:cubicBezTo>
                  <a:cubicBezTo>
                    <a:pt x="157" y="250"/>
                    <a:pt x="153" y="249"/>
                    <a:pt x="149" y="248"/>
                  </a:cubicBezTo>
                  <a:cubicBezTo>
                    <a:pt x="108" y="231"/>
                    <a:pt x="108" y="231"/>
                    <a:pt x="108" y="231"/>
                  </a:cubicBezTo>
                  <a:cubicBezTo>
                    <a:pt x="104" y="243"/>
                    <a:pt x="101" y="254"/>
                    <a:pt x="98" y="266"/>
                  </a:cubicBezTo>
                  <a:cubicBezTo>
                    <a:pt x="94" y="285"/>
                    <a:pt x="92" y="305"/>
                    <a:pt x="92" y="325"/>
                  </a:cubicBezTo>
                  <a:cubicBezTo>
                    <a:pt x="92" y="399"/>
                    <a:pt x="122" y="466"/>
                    <a:pt x="170" y="514"/>
                  </a:cubicBezTo>
                  <a:cubicBezTo>
                    <a:pt x="219" y="562"/>
                    <a:pt x="285" y="592"/>
                    <a:pt x="359" y="592"/>
                  </a:cubicBezTo>
                  <a:cubicBezTo>
                    <a:pt x="433" y="592"/>
                    <a:pt x="500" y="562"/>
                    <a:pt x="549" y="514"/>
                  </a:cubicBezTo>
                  <a:cubicBezTo>
                    <a:pt x="597" y="466"/>
                    <a:pt x="627" y="399"/>
                    <a:pt x="627" y="325"/>
                  </a:cubicBezTo>
                  <a:cubicBezTo>
                    <a:pt x="627" y="251"/>
                    <a:pt x="597" y="184"/>
                    <a:pt x="549" y="136"/>
                  </a:cubicBezTo>
                  <a:cubicBezTo>
                    <a:pt x="501" y="87"/>
                    <a:pt x="434" y="57"/>
                    <a:pt x="360" y="57"/>
                  </a:cubicBezTo>
                  <a:cubicBezTo>
                    <a:pt x="360" y="57"/>
                    <a:pt x="360" y="57"/>
                    <a:pt x="360" y="57"/>
                  </a:cubicBezTo>
                  <a:cubicBezTo>
                    <a:pt x="360" y="57"/>
                    <a:pt x="360" y="57"/>
                    <a:pt x="360" y="57"/>
                  </a:cubicBezTo>
                  <a:cubicBezTo>
                    <a:pt x="360" y="57"/>
                    <a:pt x="360" y="57"/>
                    <a:pt x="360" y="57"/>
                  </a:cubicBezTo>
                  <a:cubicBezTo>
                    <a:pt x="359" y="57"/>
                    <a:pt x="359" y="57"/>
                    <a:pt x="359"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5"/>
            <p:cNvSpPr>
              <a:spLocks noEditPoints="1"/>
            </p:cNvSpPr>
            <p:nvPr/>
          </p:nvSpPr>
          <p:spPr bwMode="auto">
            <a:xfrm>
              <a:off x="5268348" y="3850225"/>
              <a:ext cx="217976" cy="344885"/>
            </a:xfrm>
            <a:custGeom>
              <a:avLst/>
              <a:gdLst>
                <a:gd name="T0" fmla="*/ 51 w 252"/>
                <a:gd name="T1" fmla="*/ 388 h 399"/>
                <a:gd name="T2" fmla="*/ 11 w 252"/>
                <a:gd name="T3" fmla="*/ 388 h 399"/>
                <a:gd name="T4" fmla="*/ 11 w 252"/>
                <a:gd name="T5" fmla="*/ 347 h 399"/>
                <a:gd name="T6" fmla="*/ 84 w 252"/>
                <a:gd name="T7" fmla="*/ 274 h 399"/>
                <a:gd name="T8" fmla="*/ 75 w 252"/>
                <a:gd name="T9" fmla="*/ 235 h 399"/>
                <a:gd name="T10" fmla="*/ 101 w 252"/>
                <a:gd name="T11" fmla="*/ 172 h 399"/>
                <a:gd name="T12" fmla="*/ 144 w 252"/>
                <a:gd name="T13" fmla="*/ 149 h 399"/>
                <a:gd name="T14" fmla="*/ 144 w 252"/>
                <a:gd name="T15" fmla="*/ 19 h 399"/>
                <a:gd name="T16" fmla="*/ 163 w 252"/>
                <a:gd name="T17" fmla="*/ 0 h 399"/>
                <a:gd name="T18" fmla="*/ 183 w 252"/>
                <a:gd name="T19" fmla="*/ 19 h 399"/>
                <a:gd name="T20" fmla="*/ 183 w 252"/>
                <a:gd name="T21" fmla="*/ 149 h 399"/>
                <a:gd name="T22" fmla="*/ 226 w 252"/>
                <a:gd name="T23" fmla="*/ 172 h 399"/>
                <a:gd name="T24" fmla="*/ 252 w 252"/>
                <a:gd name="T25" fmla="*/ 235 h 399"/>
                <a:gd name="T26" fmla="*/ 226 w 252"/>
                <a:gd name="T27" fmla="*/ 297 h 399"/>
                <a:gd name="T28" fmla="*/ 163 w 252"/>
                <a:gd name="T29" fmla="*/ 323 h 399"/>
                <a:gd name="T30" fmla="*/ 125 w 252"/>
                <a:gd name="T31" fmla="*/ 314 h 399"/>
                <a:gd name="T32" fmla="*/ 51 w 252"/>
                <a:gd name="T33" fmla="*/ 388 h 399"/>
                <a:gd name="T34" fmla="*/ 190 w 252"/>
                <a:gd name="T35" fmla="*/ 208 h 399"/>
                <a:gd name="T36" fmla="*/ 163 w 252"/>
                <a:gd name="T37" fmla="*/ 197 h 399"/>
                <a:gd name="T38" fmla="*/ 137 w 252"/>
                <a:gd name="T39" fmla="*/ 208 h 399"/>
                <a:gd name="T40" fmla="*/ 126 w 252"/>
                <a:gd name="T41" fmla="*/ 235 h 399"/>
                <a:gd name="T42" fmla="*/ 137 w 252"/>
                <a:gd name="T43" fmla="*/ 261 h 399"/>
                <a:gd name="T44" fmla="*/ 163 w 252"/>
                <a:gd name="T45" fmla="*/ 272 h 399"/>
                <a:gd name="T46" fmla="*/ 190 w 252"/>
                <a:gd name="T47" fmla="*/ 261 h 399"/>
                <a:gd name="T48" fmla="*/ 201 w 252"/>
                <a:gd name="T49" fmla="*/ 235 h 399"/>
                <a:gd name="T50" fmla="*/ 190 w 252"/>
                <a:gd name="T51" fmla="*/ 2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399">
                  <a:moveTo>
                    <a:pt x="51" y="388"/>
                  </a:moveTo>
                  <a:cubicBezTo>
                    <a:pt x="40" y="399"/>
                    <a:pt x="22" y="399"/>
                    <a:pt x="11" y="388"/>
                  </a:cubicBezTo>
                  <a:cubicBezTo>
                    <a:pt x="0" y="377"/>
                    <a:pt x="0" y="359"/>
                    <a:pt x="11" y="347"/>
                  </a:cubicBezTo>
                  <a:cubicBezTo>
                    <a:pt x="84" y="274"/>
                    <a:pt x="84" y="274"/>
                    <a:pt x="84" y="274"/>
                  </a:cubicBezTo>
                  <a:cubicBezTo>
                    <a:pt x="78" y="262"/>
                    <a:pt x="75" y="249"/>
                    <a:pt x="75" y="235"/>
                  </a:cubicBezTo>
                  <a:cubicBezTo>
                    <a:pt x="75" y="210"/>
                    <a:pt x="85" y="188"/>
                    <a:pt x="101" y="172"/>
                  </a:cubicBezTo>
                  <a:cubicBezTo>
                    <a:pt x="113" y="161"/>
                    <a:pt x="128" y="152"/>
                    <a:pt x="144" y="149"/>
                  </a:cubicBezTo>
                  <a:cubicBezTo>
                    <a:pt x="144" y="19"/>
                    <a:pt x="144" y="19"/>
                    <a:pt x="144" y="19"/>
                  </a:cubicBezTo>
                  <a:cubicBezTo>
                    <a:pt x="144" y="8"/>
                    <a:pt x="153" y="0"/>
                    <a:pt x="163" y="0"/>
                  </a:cubicBezTo>
                  <a:cubicBezTo>
                    <a:pt x="174" y="0"/>
                    <a:pt x="183" y="8"/>
                    <a:pt x="183" y="19"/>
                  </a:cubicBezTo>
                  <a:cubicBezTo>
                    <a:pt x="183" y="149"/>
                    <a:pt x="183" y="149"/>
                    <a:pt x="183" y="149"/>
                  </a:cubicBezTo>
                  <a:cubicBezTo>
                    <a:pt x="199" y="152"/>
                    <a:pt x="214" y="161"/>
                    <a:pt x="226" y="172"/>
                  </a:cubicBezTo>
                  <a:cubicBezTo>
                    <a:pt x="242" y="188"/>
                    <a:pt x="252" y="210"/>
                    <a:pt x="252" y="235"/>
                  </a:cubicBezTo>
                  <a:cubicBezTo>
                    <a:pt x="252" y="259"/>
                    <a:pt x="242" y="281"/>
                    <a:pt x="226" y="297"/>
                  </a:cubicBezTo>
                  <a:cubicBezTo>
                    <a:pt x="210" y="313"/>
                    <a:pt x="188" y="323"/>
                    <a:pt x="163" y="323"/>
                  </a:cubicBezTo>
                  <a:cubicBezTo>
                    <a:pt x="150" y="323"/>
                    <a:pt x="136" y="320"/>
                    <a:pt x="125" y="314"/>
                  </a:cubicBezTo>
                  <a:cubicBezTo>
                    <a:pt x="51" y="388"/>
                    <a:pt x="51" y="388"/>
                    <a:pt x="51" y="388"/>
                  </a:cubicBezTo>
                  <a:close/>
                  <a:moveTo>
                    <a:pt x="190" y="208"/>
                  </a:moveTo>
                  <a:cubicBezTo>
                    <a:pt x="183" y="201"/>
                    <a:pt x="174" y="197"/>
                    <a:pt x="163" y="197"/>
                  </a:cubicBezTo>
                  <a:cubicBezTo>
                    <a:pt x="153" y="197"/>
                    <a:pt x="144" y="201"/>
                    <a:pt x="137" y="208"/>
                  </a:cubicBezTo>
                  <a:cubicBezTo>
                    <a:pt x="130" y="215"/>
                    <a:pt x="126" y="224"/>
                    <a:pt x="126" y="235"/>
                  </a:cubicBezTo>
                  <a:cubicBezTo>
                    <a:pt x="126" y="245"/>
                    <a:pt x="130" y="254"/>
                    <a:pt x="137" y="261"/>
                  </a:cubicBezTo>
                  <a:cubicBezTo>
                    <a:pt x="144" y="268"/>
                    <a:pt x="153" y="272"/>
                    <a:pt x="163" y="272"/>
                  </a:cubicBezTo>
                  <a:cubicBezTo>
                    <a:pt x="174" y="272"/>
                    <a:pt x="183" y="268"/>
                    <a:pt x="190" y="261"/>
                  </a:cubicBezTo>
                  <a:cubicBezTo>
                    <a:pt x="197" y="254"/>
                    <a:pt x="201" y="245"/>
                    <a:pt x="201" y="235"/>
                  </a:cubicBezTo>
                  <a:cubicBezTo>
                    <a:pt x="201" y="224"/>
                    <a:pt x="197" y="215"/>
                    <a:pt x="190" y="2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5925409" y="2850725"/>
            <a:ext cx="360710" cy="479865"/>
            <a:chOff x="7976594" y="2279040"/>
            <a:chExt cx="528116" cy="702571"/>
          </a:xfrm>
          <a:solidFill>
            <a:schemeClr val="accent2"/>
          </a:solidFill>
        </p:grpSpPr>
        <p:sp>
          <p:nvSpPr>
            <p:cNvPr id="22" name="Freeform 23"/>
            <p:cNvSpPr>
              <a:spLocks noEditPoints="1"/>
            </p:cNvSpPr>
            <p:nvPr/>
          </p:nvSpPr>
          <p:spPr bwMode="auto">
            <a:xfrm>
              <a:off x="7976594" y="2279040"/>
              <a:ext cx="519705" cy="702571"/>
            </a:xfrm>
            <a:custGeom>
              <a:avLst/>
              <a:gdLst>
                <a:gd name="T0" fmla="*/ 592 w 601"/>
                <a:gd name="T1" fmla="*/ 600 h 813"/>
                <a:gd name="T2" fmla="*/ 374 w 601"/>
                <a:gd name="T3" fmla="*/ 589 h 813"/>
                <a:gd name="T4" fmla="*/ 374 w 601"/>
                <a:gd name="T5" fmla="*/ 423 h 813"/>
                <a:gd name="T6" fmla="*/ 601 w 601"/>
                <a:gd name="T7" fmla="*/ 435 h 813"/>
                <a:gd name="T8" fmla="*/ 533 w 601"/>
                <a:gd name="T9" fmla="*/ 514 h 813"/>
                <a:gd name="T10" fmla="*/ 592 w 601"/>
                <a:gd name="T11" fmla="*/ 600 h 813"/>
                <a:gd name="T12" fmla="*/ 253 w 601"/>
                <a:gd name="T13" fmla="*/ 44 h 813"/>
                <a:gd name="T14" fmla="*/ 298 w 601"/>
                <a:gd name="T15" fmla="*/ 0 h 813"/>
                <a:gd name="T16" fmla="*/ 342 w 601"/>
                <a:gd name="T17" fmla="*/ 44 h 813"/>
                <a:gd name="T18" fmla="*/ 342 w 601"/>
                <a:gd name="T19" fmla="*/ 103 h 813"/>
                <a:gd name="T20" fmla="*/ 253 w 601"/>
                <a:gd name="T21" fmla="*/ 108 h 813"/>
                <a:gd name="T22" fmla="*/ 253 w 601"/>
                <a:gd name="T23" fmla="*/ 44 h 813"/>
                <a:gd name="T24" fmla="*/ 342 w 601"/>
                <a:gd name="T25" fmla="*/ 332 h 813"/>
                <a:gd name="T26" fmla="*/ 342 w 601"/>
                <a:gd name="T27" fmla="*/ 737 h 813"/>
                <a:gd name="T28" fmla="*/ 355 w 601"/>
                <a:gd name="T29" fmla="*/ 750 h 813"/>
                <a:gd name="T30" fmla="*/ 380 w 601"/>
                <a:gd name="T31" fmla="*/ 750 h 813"/>
                <a:gd name="T32" fmla="*/ 415 w 601"/>
                <a:gd name="T33" fmla="*/ 786 h 813"/>
                <a:gd name="T34" fmla="*/ 415 w 601"/>
                <a:gd name="T35" fmla="*/ 813 h 813"/>
                <a:gd name="T36" fmla="*/ 180 w 601"/>
                <a:gd name="T37" fmla="*/ 813 h 813"/>
                <a:gd name="T38" fmla="*/ 180 w 601"/>
                <a:gd name="T39" fmla="*/ 786 h 813"/>
                <a:gd name="T40" fmla="*/ 216 w 601"/>
                <a:gd name="T41" fmla="*/ 750 h 813"/>
                <a:gd name="T42" fmla="*/ 240 w 601"/>
                <a:gd name="T43" fmla="*/ 750 h 813"/>
                <a:gd name="T44" fmla="*/ 253 w 601"/>
                <a:gd name="T45" fmla="*/ 737 h 813"/>
                <a:gd name="T46" fmla="*/ 253 w 601"/>
                <a:gd name="T47" fmla="*/ 337 h 813"/>
                <a:gd name="T48" fmla="*/ 342 w 601"/>
                <a:gd name="T49" fmla="*/ 332 h 813"/>
                <a:gd name="T50" fmla="*/ 221 w 601"/>
                <a:gd name="T51" fmla="*/ 581 h 813"/>
                <a:gd name="T52" fmla="*/ 59 w 601"/>
                <a:gd name="T53" fmla="*/ 572 h 813"/>
                <a:gd name="T54" fmla="*/ 0 w 601"/>
                <a:gd name="T55" fmla="*/ 486 h 813"/>
                <a:gd name="T56" fmla="*/ 68 w 601"/>
                <a:gd name="T57" fmla="*/ 407 h 813"/>
                <a:gd name="T58" fmla="*/ 221 w 601"/>
                <a:gd name="T59" fmla="*/ 415 h 813"/>
                <a:gd name="T60" fmla="*/ 221 w 601"/>
                <a:gd name="T61" fmla="*/ 58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1" h="813">
                  <a:moveTo>
                    <a:pt x="592" y="600"/>
                  </a:moveTo>
                  <a:cubicBezTo>
                    <a:pt x="374" y="589"/>
                    <a:pt x="374" y="589"/>
                    <a:pt x="374" y="589"/>
                  </a:cubicBezTo>
                  <a:cubicBezTo>
                    <a:pt x="374" y="423"/>
                    <a:pt x="374" y="423"/>
                    <a:pt x="374" y="423"/>
                  </a:cubicBezTo>
                  <a:cubicBezTo>
                    <a:pt x="601" y="435"/>
                    <a:pt x="601" y="435"/>
                    <a:pt x="601" y="435"/>
                  </a:cubicBezTo>
                  <a:cubicBezTo>
                    <a:pt x="533" y="514"/>
                    <a:pt x="533" y="514"/>
                    <a:pt x="533" y="514"/>
                  </a:cubicBezTo>
                  <a:cubicBezTo>
                    <a:pt x="592" y="600"/>
                    <a:pt x="592" y="600"/>
                    <a:pt x="592" y="600"/>
                  </a:cubicBezTo>
                  <a:close/>
                  <a:moveTo>
                    <a:pt x="253" y="44"/>
                  </a:moveTo>
                  <a:cubicBezTo>
                    <a:pt x="253" y="20"/>
                    <a:pt x="273" y="0"/>
                    <a:pt x="298" y="0"/>
                  </a:cubicBezTo>
                  <a:cubicBezTo>
                    <a:pt x="322" y="0"/>
                    <a:pt x="342" y="20"/>
                    <a:pt x="342" y="44"/>
                  </a:cubicBezTo>
                  <a:cubicBezTo>
                    <a:pt x="342" y="103"/>
                    <a:pt x="342" y="103"/>
                    <a:pt x="342" y="103"/>
                  </a:cubicBezTo>
                  <a:cubicBezTo>
                    <a:pt x="253" y="108"/>
                    <a:pt x="253" y="108"/>
                    <a:pt x="253" y="108"/>
                  </a:cubicBezTo>
                  <a:cubicBezTo>
                    <a:pt x="253" y="44"/>
                    <a:pt x="253" y="44"/>
                    <a:pt x="253" y="44"/>
                  </a:cubicBezTo>
                  <a:close/>
                  <a:moveTo>
                    <a:pt x="342" y="332"/>
                  </a:moveTo>
                  <a:cubicBezTo>
                    <a:pt x="342" y="737"/>
                    <a:pt x="342" y="737"/>
                    <a:pt x="342" y="737"/>
                  </a:cubicBezTo>
                  <a:cubicBezTo>
                    <a:pt x="342" y="744"/>
                    <a:pt x="348" y="750"/>
                    <a:pt x="355" y="750"/>
                  </a:cubicBezTo>
                  <a:cubicBezTo>
                    <a:pt x="380" y="750"/>
                    <a:pt x="380" y="750"/>
                    <a:pt x="380" y="750"/>
                  </a:cubicBezTo>
                  <a:cubicBezTo>
                    <a:pt x="399" y="750"/>
                    <a:pt x="415" y="766"/>
                    <a:pt x="415" y="786"/>
                  </a:cubicBezTo>
                  <a:cubicBezTo>
                    <a:pt x="415" y="813"/>
                    <a:pt x="415" y="813"/>
                    <a:pt x="415" y="813"/>
                  </a:cubicBezTo>
                  <a:cubicBezTo>
                    <a:pt x="180" y="813"/>
                    <a:pt x="180" y="813"/>
                    <a:pt x="180" y="813"/>
                  </a:cubicBezTo>
                  <a:cubicBezTo>
                    <a:pt x="180" y="786"/>
                    <a:pt x="180" y="786"/>
                    <a:pt x="180" y="786"/>
                  </a:cubicBezTo>
                  <a:cubicBezTo>
                    <a:pt x="180" y="766"/>
                    <a:pt x="196" y="750"/>
                    <a:pt x="216" y="750"/>
                  </a:cubicBezTo>
                  <a:cubicBezTo>
                    <a:pt x="240" y="750"/>
                    <a:pt x="240" y="750"/>
                    <a:pt x="240" y="750"/>
                  </a:cubicBezTo>
                  <a:cubicBezTo>
                    <a:pt x="247" y="750"/>
                    <a:pt x="253" y="744"/>
                    <a:pt x="253" y="737"/>
                  </a:cubicBezTo>
                  <a:cubicBezTo>
                    <a:pt x="253" y="337"/>
                    <a:pt x="253" y="337"/>
                    <a:pt x="253" y="337"/>
                  </a:cubicBezTo>
                  <a:cubicBezTo>
                    <a:pt x="342" y="332"/>
                    <a:pt x="342" y="332"/>
                    <a:pt x="342" y="332"/>
                  </a:cubicBezTo>
                  <a:close/>
                  <a:moveTo>
                    <a:pt x="221" y="581"/>
                  </a:moveTo>
                  <a:cubicBezTo>
                    <a:pt x="59" y="572"/>
                    <a:pt x="59" y="572"/>
                    <a:pt x="59" y="572"/>
                  </a:cubicBezTo>
                  <a:cubicBezTo>
                    <a:pt x="0" y="486"/>
                    <a:pt x="0" y="486"/>
                    <a:pt x="0" y="486"/>
                  </a:cubicBezTo>
                  <a:cubicBezTo>
                    <a:pt x="68" y="407"/>
                    <a:pt x="68" y="407"/>
                    <a:pt x="68" y="407"/>
                  </a:cubicBezTo>
                  <a:cubicBezTo>
                    <a:pt x="221" y="415"/>
                    <a:pt x="221" y="415"/>
                    <a:pt x="221" y="415"/>
                  </a:cubicBezTo>
                  <a:cubicBezTo>
                    <a:pt x="221" y="581"/>
                    <a:pt x="221" y="581"/>
                    <a:pt x="221" y="5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4"/>
            <p:cNvSpPr/>
            <p:nvPr/>
          </p:nvSpPr>
          <p:spPr bwMode="auto">
            <a:xfrm>
              <a:off x="7985371" y="2386200"/>
              <a:ext cx="519339" cy="166774"/>
            </a:xfrm>
            <a:custGeom>
              <a:avLst/>
              <a:gdLst>
                <a:gd name="T0" fmla="*/ 0 w 1420"/>
                <a:gd name="T1" fmla="*/ 66 h 456"/>
                <a:gd name="T2" fmla="*/ 631 w 1420"/>
                <a:gd name="T3" fmla="*/ 33 h 456"/>
                <a:gd name="T4" fmla="*/ 1259 w 1420"/>
                <a:gd name="T5" fmla="*/ 0 h 456"/>
                <a:gd name="T6" fmla="*/ 1420 w 1420"/>
                <a:gd name="T7" fmla="*/ 189 h 456"/>
                <a:gd name="T8" fmla="*/ 1281 w 1420"/>
                <a:gd name="T9" fmla="*/ 390 h 456"/>
                <a:gd name="T10" fmla="*/ 650 w 1420"/>
                <a:gd name="T11" fmla="*/ 423 h 456"/>
                <a:gd name="T12" fmla="*/ 21 w 1420"/>
                <a:gd name="T13" fmla="*/ 456 h 456"/>
                <a:gd name="T14" fmla="*/ 160 w 1420"/>
                <a:gd name="T15" fmla="*/ 253 h 456"/>
                <a:gd name="T16" fmla="*/ 0 w 1420"/>
                <a:gd name="T17" fmla="*/ 66 h 456"/>
                <a:gd name="T18" fmla="*/ 0 w 1420"/>
                <a:gd name="T19" fmla="*/ 6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0" h="456">
                  <a:moveTo>
                    <a:pt x="0" y="66"/>
                  </a:moveTo>
                  <a:lnTo>
                    <a:pt x="631" y="33"/>
                  </a:lnTo>
                  <a:lnTo>
                    <a:pt x="1259" y="0"/>
                  </a:lnTo>
                  <a:lnTo>
                    <a:pt x="1420" y="189"/>
                  </a:lnTo>
                  <a:lnTo>
                    <a:pt x="1281" y="390"/>
                  </a:lnTo>
                  <a:lnTo>
                    <a:pt x="650" y="423"/>
                  </a:lnTo>
                  <a:lnTo>
                    <a:pt x="21" y="456"/>
                  </a:lnTo>
                  <a:lnTo>
                    <a:pt x="160" y="253"/>
                  </a:lnTo>
                  <a:lnTo>
                    <a:pt x="0" y="66"/>
                  </a:lnTo>
                  <a:lnTo>
                    <a:pt x="0"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4" name="组合 23"/>
          <p:cNvGrpSpPr/>
          <p:nvPr/>
        </p:nvGrpSpPr>
        <p:grpSpPr>
          <a:xfrm>
            <a:off x="9445357" y="2850475"/>
            <a:ext cx="483613" cy="480365"/>
            <a:chOff x="6463926" y="2278309"/>
            <a:chExt cx="708057" cy="703302"/>
          </a:xfrm>
          <a:solidFill>
            <a:schemeClr val="accent3"/>
          </a:solidFill>
        </p:grpSpPr>
        <p:sp>
          <p:nvSpPr>
            <p:cNvPr id="25"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32"/>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9" name="组合 28"/>
          <p:cNvGrpSpPr/>
          <p:nvPr/>
        </p:nvGrpSpPr>
        <p:grpSpPr>
          <a:xfrm>
            <a:off x="1166954" y="4459588"/>
            <a:ext cx="2691085" cy="1100909"/>
            <a:chOff x="992752" y="4799442"/>
            <a:chExt cx="2691085" cy="1100909"/>
          </a:xfrm>
        </p:grpSpPr>
        <p:sp>
          <p:nvSpPr>
            <p:cNvPr id="30" name="文本框 29"/>
            <p:cNvSpPr txBox="1"/>
            <p:nvPr/>
          </p:nvSpPr>
          <p:spPr bwMode="auto">
            <a:xfrm>
              <a:off x="992752" y="5104236"/>
              <a:ext cx="2691085" cy="796115"/>
            </a:xfrm>
            <a:prstGeom prst="rect">
              <a:avLst/>
            </a:prstGeom>
            <a:noFill/>
          </p:spPr>
          <p:txBody>
            <a:bodyPr wrap="square">
              <a:spAutoFit/>
            </a:bodyPr>
            <a:lstStyle/>
            <a:p>
              <a:pPr algn="ct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31" name="文本框 30"/>
            <p:cNvSpPr txBox="1"/>
            <p:nvPr/>
          </p:nvSpPr>
          <p:spPr bwMode="auto">
            <a:xfrm>
              <a:off x="1081988" y="4799442"/>
              <a:ext cx="2512612" cy="400110"/>
            </a:xfrm>
            <a:prstGeom prst="rect">
              <a:avLst/>
            </a:prstGeom>
            <a:noFill/>
          </p:spPr>
          <p:txBody>
            <a:bodyPr wrap="square">
              <a:spAutoFit/>
            </a:bodyPr>
            <a:lstStyle/>
            <a:p>
              <a:pPr algn="ctr">
                <a:defRPr/>
              </a:pPr>
              <a:r>
                <a:rPr lang="zh-CN" altLang="en-US" sz="2000" spc="100" dirty="0">
                  <a:solidFill>
                    <a:schemeClr val="accent1"/>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1"/>
                </a:solidFill>
                <a:latin typeface="方正正黑简体" panose="02000000000000000000" pitchFamily="2" charset="-122"/>
                <a:ea typeface="方正正黑简体" panose="02000000000000000000" pitchFamily="2" charset="-122"/>
              </a:endParaRPr>
            </a:p>
          </p:txBody>
        </p:sp>
      </p:grpSp>
      <p:grpSp>
        <p:nvGrpSpPr>
          <p:cNvPr id="32" name="组合 31"/>
          <p:cNvGrpSpPr/>
          <p:nvPr/>
        </p:nvGrpSpPr>
        <p:grpSpPr>
          <a:xfrm>
            <a:off x="4757348" y="4459588"/>
            <a:ext cx="2691085" cy="1100909"/>
            <a:chOff x="992752" y="4799442"/>
            <a:chExt cx="2691085" cy="1100909"/>
          </a:xfrm>
        </p:grpSpPr>
        <p:sp>
          <p:nvSpPr>
            <p:cNvPr id="33" name="文本框 32"/>
            <p:cNvSpPr txBox="1"/>
            <p:nvPr/>
          </p:nvSpPr>
          <p:spPr bwMode="auto">
            <a:xfrm>
              <a:off x="992752" y="5104236"/>
              <a:ext cx="2691085" cy="796115"/>
            </a:xfrm>
            <a:prstGeom prst="rect">
              <a:avLst/>
            </a:prstGeom>
            <a:noFill/>
          </p:spPr>
          <p:txBody>
            <a:bodyPr wrap="square">
              <a:spAutoFit/>
            </a:bodyPr>
            <a:lstStyle/>
            <a:p>
              <a:pPr algn="ct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34" name="文本框 33"/>
            <p:cNvSpPr txBox="1"/>
            <p:nvPr/>
          </p:nvSpPr>
          <p:spPr bwMode="auto">
            <a:xfrm>
              <a:off x="1081988" y="4799442"/>
              <a:ext cx="2512612" cy="400110"/>
            </a:xfrm>
            <a:prstGeom prst="rect">
              <a:avLst/>
            </a:prstGeom>
            <a:noFill/>
          </p:spPr>
          <p:txBody>
            <a:bodyPr wrap="square">
              <a:spAutoFit/>
            </a:bodyPr>
            <a:lstStyle/>
            <a:p>
              <a:pPr algn="ctr">
                <a:defRPr/>
              </a:pPr>
              <a:r>
                <a:rPr lang="zh-CN" altLang="en-US" sz="2000" spc="100" dirty="0">
                  <a:solidFill>
                    <a:schemeClr val="accent2"/>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2"/>
                </a:solidFill>
                <a:latin typeface="方正正黑简体" panose="02000000000000000000" pitchFamily="2" charset="-122"/>
                <a:ea typeface="方正正黑简体" panose="02000000000000000000" pitchFamily="2" charset="-122"/>
              </a:endParaRPr>
            </a:p>
          </p:txBody>
        </p:sp>
      </p:grpSp>
      <p:grpSp>
        <p:nvGrpSpPr>
          <p:cNvPr id="35" name="组合 34"/>
          <p:cNvGrpSpPr/>
          <p:nvPr/>
        </p:nvGrpSpPr>
        <p:grpSpPr>
          <a:xfrm>
            <a:off x="8320268" y="4459588"/>
            <a:ext cx="2691085" cy="1100909"/>
            <a:chOff x="992752" y="4799442"/>
            <a:chExt cx="2691085" cy="1100909"/>
          </a:xfrm>
        </p:grpSpPr>
        <p:sp>
          <p:nvSpPr>
            <p:cNvPr id="36" name="文本框 35"/>
            <p:cNvSpPr txBox="1"/>
            <p:nvPr/>
          </p:nvSpPr>
          <p:spPr bwMode="auto">
            <a:xfrm>
              <a:off x="992752" y="5104236"/>
              <a:ext cx="2691085" cy="796115"/>
            </a:xfrm>
            <a:prstGeom prst="rect">
              <a:avLst/>
            </a:prstGeom>
            <a:noFill/>
          </p:spPr>
          <p:txBody>
            <a:bodyPr wrap="square">
              <a:spAutoFit/>
            </a:bodyPr>
            <a:lstStyle/>
            <a:p>
              <a:pPr algn="ct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37" name="文本框 36"/>
            <p:cNvSpPr txBox="1"/>
            <p:nvPr/>
          </p:nvSpPr>
          <p:spPr bwMode="auto">
            <a:xfrm>
              <a:off x="1081988" y="4799442"/>
              <a:ext cx="2512612" cy="400110"/>
            </a:xfrm>
            <a:prstGeom prst="rect">
              <a:avLst/>
            </a:prstGeom>
            <a:noFill/>
          </p:spPr>
          <p:txBody>
            <a:bodyPr wrap="square">
              <a:spAutoFit/>
            </a:bodyPr>
            <a:lstStyle/>
            <a:p>
              <a:pPr algn="ctr">
                <a:defRPr/>
              </a:pPr>
              <a:r>
                <a:rPr lang="zh-CN" altLang="en-US" sz="2000" spc="100" dirty="0">
                  <a:solidFill>
                    <a:schemeClr val="accent3"/>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3"/>
                </a:solidFill>
                <a:latin typeface="方正正黑简体" panose="02000000000000000000" pitchFamily="2" charset="-122"/>
                <a:ea typeface="方正正黑简体" panose="02000000000000000000" pitchFamily="2" charset="-122"/>
              </a:endParaRPr>
            </a:p>
          </p:txBody>
        </p:sp>
      </p:grpSp>
    </p:spTree>
  </p:cSld>
  <p:clrMapOvr>
    <a:masterClrMapping/>
  </p:clrMapOvr>
  <p:transition spd="slow">
    <p:blinds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2000" fill="hold" nodeType="afterEffect" p14:presetBounceEnd="4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46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46000">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16" presetClass="entr" presetSubtype="37"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outVertical)">
                                          <p:cBhvr>
                                            <p:cTn id="17" dur="500"/>
                                            <p:tgtEl>
                                              <p:spTgt spid="29"/>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1500"/>
                                </p:stCondLst>
                                <p:childTnLst>
                                  <p:par>
                                    <p:cTn id="23" presetID="2" presetClass="entr" presetSubtype="4" accel="62000" fill="hold" nodeType="afterEffect" p14:presetBounceEnd="46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46000">
                                          <p:cBhvr additive="base">
                                            <p:cTn id="25" dur="500" fill="hold"/>
                                            <p:tgtEl>
                                              <p:spTgt spid="8"/>
                                            </p:tgtEl>
                                            <p:attrNameLst>
                                              <p:attrName>ppt_x</p:attrName>
                                            </p:attrNameLst>
                                          </p:cBhvr>
                                          <p:tavLst>
                                            <p:tav tm="0">
                                              <p:val>
                                                <p:strVal val="#ppt_x"/>
                                              </p:val>
                                            </p:tav>
                                            <p:tav tm="100000">
                                              <p:val>
                                                <p:strVal val="#ppt_x"/>
                                              </p:val>
                                            </p:tav>
                                          </p:tavLst>
                                        </p:anim>
                                        <p:anim calcmode="lin" valueType="num" p14:bounceEnd="46000">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par>
                                    <p:cTn id="33" presetID="16" presetClass="entr" presetSubtype="37"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outVertical)">
                                          <p:cBhvr>
                                            <p:cTn id="35" dur="500"/>
                                            <p:tgtEl>
                                              <p:spTgt spid="32"/>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par>
                              <p:cTn id="40" fill="hold">
                                <p:stCondLst>
                                  <p:cond delay="3000"/>
                                </p:stCondLst>
                                <p:childTnLst>
                                  <p:par>
                                    <p:cTn id="41" presetID="2" presetClass="entr" presetSubtype="4" accel="62000" fill="hold" nodeType="afterEffect" p14:presetBounceEnd="46000">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14:bounceEnd="46000">
                                          <p:cBhvr additive="base">
                                            <p:cTn id="43" dur="500" fill="hold"/>
                                            <p:tgtEl>
                                              <p:spTgt spid="11"/>
                                            </p:tgtEl>
                                            <p:attrNameLst>
                                              <p:attrName>ppt_x</p:attrName>
                                            </p:attrNameLst>
                                          </p:cBhvr>
                                          <p:tavLst>
                                            <p:tav tm="0">
                                              <p:val>
                                                <p:strVal val="#ppt_x"/>
                                              </p:val>
                                            </p:tav>
                                            <p:tav tm="100000">
                                              <p:val>
                                                <p:strVal val="#ppt_x"/>
                                              </p:val>
                                            </p:tav>
                                          </p:tavLst>
                                        </p:anim>
                                        <p:anim calcmode="lin" valueType="num" p14:bounceEnd="46000">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par>
                              <p:cTn id="45" fill="hold">
                                <p:stCondLst>
                                  <p:cond delay="3500"/>
                                </p:stCondLst>
                                <p:childTnLst>
                                  <p:par>
                                    <p:cTn id="46" presetID="53" presetClass="entr" presetSubtype="16"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par>
                                    <p:cTn id="51" presetID="16" presetClass="entr" presetSubtype="37"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arn(outVertical)">
                                          <p:cBhvr>
                                            <p:cTn id="5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2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16" presetClass="entr" presetSubtype="37"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outVertical)">
                                          <p:cBhvr>
                                            <p:cTn id="17" dur="500"/>
                                            <p:tgtEl>
                                              <p:spTgt spid="29"/>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1500"/>
                                </p:stCondLst>
                                <p:childTnLst>
                                  <p:par>
                                    <p:cTn id="23" presetID="2" presetClass="entr" presetSubtype="4" accel="6200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par>
                                    <p:cTn id="33" presetID="16" presetClass="entr" presetSubtype="37"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outVertical)">
                                          <p:cBhvr>
                                            <p:cTn id="35" dur="500"/>
                                            <p:tgtEl>
                                              <p:spTgt spid="32"/>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par>
                              <p:cTn id="40" fill="hold">
                                <p:stCondLst>
                                  <p:cond delay="3000"/>
                                </p:stCondLst>
                                <p:childTnLst>
                                  <p:par>
                                    <p:cTn id="41" presetID="2" presetClass="entr" presetSubtype="4" accel="6200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par>
                              <p:cTn id="45" fill="hold">
                                <p:stCondLst>
                                  <p:cond delay="3500"/>
                                </p:stCondLst>
                                <p:childTnLst>
                                  <p:par>
                                    <p:cTn id="46" presetID="53" presetClass="entr" presetSubtype="16"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par>
                                    <p:cTn id="51" presetID="16" presetClass="entr" presetSubtype="37"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arn(outVertical)">
                                          <p:cBhvr>
                                            <p:cTn id="5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38797" y="509012"/>
            <a:ext cx="3615112" cy="824230"/>
            <a:chOff x="3968406" y="503039"/>
            <a:chExt cx="3040101" cy="824230"/>
          </a:xfrm>
        </p:grpSpPr>
        <p:sp>
          <p:nvSpPr>
            <p:cNvPr id="3" name="矩形 2"/>
            <p:cNvSpPr/>
            <p:nvPr/>
          </p:nvSpPr>
          <p:spPr>
            <a:xfrm>
              <a:off x="3968406" y="503039"/>
              <a:ext cx="3040101" cy="584775"/>
            </a:xfrm>
            <a:prstGeom prst="rect">
              <a:avLst/>
            </a:prstGeom>
            <a:noFill/>
          </p:spPr>
          <p:txBody>
            <a:bodyPr wrap="square" rtlCol="0">
              <a:spAutoFit/>
            </a:bodyPr>
            <a:lstStyle/>
            <a:p>
              <a:pPr algn="dist"/>
              <a:r>
                <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rPr>
                <a:t>在此添加标题</a:t>
              </a:r>
              <a:endPar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endParaRPr>
            </a:p>
          </p:txBody>
        </p:sp>
        <p:sp>
          <p:nvSpPr>
            <p:cNvPr id="4" name="文本框 3"/>
            <p:cNvSpPr txBox="1"/>
            <p:nvPr/>
          </p:nvSpPr>
          <p:spPr>
            <a:xfrm>
              <a:off x="3968406" y="988715"/>
              <a:ext cx="2556219" cy="338554"/>
            </a:xfrm>
            <a:prstGeom prst="rect">
              <a:avLst/>
            </a:prstGeom>
            <a:noFill/>
          </p:spPr>
          <p:txBody>
            <a:bodyPr wrap="square" rtlCol="0">
              <a:spAutoFit/>
            </a:bodyPr>
            <a:lstStyle/>
            <a:p>
              <a:pPr algn="dist"/>
              <a:r>
                <a:rPr lang="en-US" altLang="zh-CN" sz="1600" dirty="0">
                  <a:solidFill>
                    <a:schemeClr val="accent3"/>
                  </a:solidFill>
                  <a:latin typeface="ITC Avant Garde Std Bk" panose="020B0502020202020204" pitchFamily="34" charset="0"/>
                </a:rPr>
                <a:t>Add the title here</a:t>
              </a:r>
              <a:endParaRPr lang="en-US" altLang="zh-CN" sz="1600" dirty="0">
                <a:solidFill>
                  <a:schemeClr val="accent3"/>
                </a:solidFill>
                <a:latin typeface="ITC Avant Garde Std Bk" panose="020B0502020202020204" pitchFamily="34" charset="0"/>
              </a:endParaRPr>
            </a:p>
          </p:txBody>
        </p:sp>
      </p:grpSp>
      <p:grpSp>
        <p:nvGrpSpPr>
          <p:cNvPr id="5" name="组合 4"/>
          <p:cNvGrpSpPr/>
          <p:nvPr/>
        </p:nvGrpSpPr>
        <p:grpSpPr>
          <a:xfrm>
            <a:off x="977888" y="2043705"/>
            <a:ext cx="1628775" cy="1396655"/>
            <a:chOff x="3546346" y="2339026"/>
            <a:chExt cx="897787" cy="769842"/>
          </a:xfrm>
          <a:solidFill>
            <a:schemeClr val="bg1">
              <a:lumMod val="50000"/>
            </a:schemeClr>
          </a:solidFill>
        </p:grpSpPr>
        <p:sp>
          <p:nvSpPr>
            <p:cNvPr id="7" name="Rectangle 227"/>
            <p:cNvSpPr>
              <a:spLocks noChangeArrowheads="1"/>
            </p:cNvSpPr>
            <p:nvPr/>
          </p:nvSpPr>
          <p:spPr bwMode="auto">
            <a:xfrm>
              <a:off x="3561526" y="3077423"/>
              <a:ext cx="882607" cy="314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 name="Freeform 228"/>
            <p:cNvSpPr/>
            <p:nvPr/>
          </p:nvSpPr>
          <p:spPr bwMode="auto">
            <a:xfrm>
              <a:off x="3617909" y="2844302"/>
              <a:ext cx="125777" cy="210351"/>
            </a:xfrm>
            <a:custGeom>
              <a:avLst/>
              <a:gdLst>
                <a:gd name="T0" fmla="*/ 6 w 49"/>
                <a:gd name="T1" fmla="*/ 82 h 82"/>
                <a:gd name="T2" fmla="*/ 43 w 49"/>
                <a:gd name="T3" fmla="*/ 82 h 82"/>
                <a:gd name="T4" fmla="*/ 49 w 49"/>
                <a:gd name="T5" fmla="*/ 76 h 82"/>
                <a:gd name="T6" fmla="*/ 49 w 49"/>
                <a:gd name="T7" fmla="*/ 0 h 82"/>
                <a:gd name="T8" fmla="*/ 0 w 49"/>
                <a:gd name="T9" fmla="*/ 49 h 82"/>
                <a:gd name="T10" fmla="*/ 0 w 49"/>
                <a:gd name="T11" fmla="*/ 76 h 82"/>
                <a:gd name="T12" fmla="*/ 6 w 49"/>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49" h="82">
                  <a:moveTo>
                    <a:pt x="6" y="82"/>
                  </a:moveTo>
                  <a:cubicBezTo>
                    <a:pt x="43" y="82"/>
                    <a:pt x="43" y="82"/>
                    <a:pt x="43" y="82"/>
                  </a:cubicBezTo>
                  <a:cubicBezTo>
                    <a:pt x="46" y="82"/>
                    <a:pt x="49" y="79"/>
                    <a:pt x="49" y="76"/>
                  </a:cubicBezTo>
                  <a:cubicBezTo>
                    <a:pt x="49" y="0"/>
                    <a:pt x="49" y="0"/>
                    <a:pt x="49" y="0"/>
                  </a:cubicBezTo>
                  <a:cubicBezTo>
                    <a:pt x="0" y="49"/>
                    <a:pt x="0" y="49"/>
                    <a:pt x="0" y="49"/>
                  </a:cubicBezTo>
                  <a:cubicBezTo>
                    <a:pt x="0" y="76"/>
                    <a:pt x="0" y="76"/>
                    <a:pt x="0" y="76"/>
                  </a:cubicBezTo>
                  <a:cubicBezTo>
                    <a:pt x="0" y="79"/>
                    <a:pt x="3" y="82"/>
                    <a:pt x="6"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 name="Freeform 229"/>
            <p:cNvSpPr/>
            <p:nvPr/>
          </p:nvSpPr>
          <p:spPr bwMode="auto">
            <a:xfrm>
              <a:off x="3779467" y="2682744"/>
              <a:ext cx="122524" cy="371910"/>
            </a:xfrm>
            <a:custGeom>
              <a:avLst/>
              <a:gdLst>
                <a:gd name="T0" fmla="*/ 5 w 48"/>
                <a:gd name="T1" fmla="*/ 145 h 145"/>
                <a:gd name="T2" fmla="*/ 43 w 48"/>
                <a:gd name="T3" fmla="*/ 145 h 145"/>
                <a:gd name="T4" fmla="*/ 48 w 48"/>
                <a:gd name="T5" fmla="*/ 139 h 145"/>
                <a:gd name="T6" fmla="*/ 48 w 48"/>
                <a:gd name="T7" fmla="*/ 0 h 145"/>
                <a:gd name="T8" fmla="*/ 0 w 48"/>
                <a:gd name="T9" fmla="*/ 49 h 145"/>
                <a:gd name="T10" fmla="*/ 0 w 48"/>
                <a:gd name="T11" fmla="*/ 139 h 145"/>
                <a:gd name="T12" fmla="*/ 5 w 48"/>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48" h="145">
                  <a:moveTo>
                    <a:pt x="5" y="145"/>
                  </a:moveTo>
                  <a:cubicBezTo>
                    <a:pt x="43" y="145"/>
                    <a:pt x="43" y="145"/>
                    <a:pt x="43" y="145"/>
                  </a:cubicBezTo>
                  <a:cubicBezTo>
                    <a:pt x="46" y="145"/>
                    <a:pt x="48" y="142"/>
                    <a:pt x="48" y="139"/>
                  </a:cubicBezTo>
                  <a:cubicBezTo>
                    <a:pt x="48" y="0"/>
                    <a:pt x="48" y="0"/>
                    <a:pt x="48" y="0"/>
                  </a:cubicBezTo>
                  <a:cubicBezTo>
                    <a:pt x="0" y="49"/>
                    <a:pt x="0" y="49"/>
                    <a:pt x="0" y="49"/>
                  </a:cubicBezTo>
                  <a:cubicBezTo>
                    <a:pt x="0" y="139"/>
                    <a:pt x="0" y="139"/>
                    <a:pt x="0" y="139"/>
                  </a:cubicBezTo>
                  <a:cubicBezTo>
                    <a:pt x="0" y="142"/>
                    <a:pt x="2" y="145"/>
                    <a:pt x="5"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 name="Freeform 230"/>
            <p:cNvSpPr/>
            <p:nvPr/>
          </p:nvSpPr>
          <p:spPr bwMode="auto">
            <a:xfrm>
              <a:off x="3938857" y="2713104"/>
              <a:ext cx="124693" cy="341550"/>
            </a:xfrm>
            <a:custGeom>
              <a:avLst/>
              <a:gdLst>
                <a:gd name="T0" fmla="*/ 22 w 49"/>
                <a:gd name="T1" fmla="*/ 22 h 133"/>
                <a:gd name="T2" fmla="*/ 0 w 49"/>
                <a:gd name="T3" fmla="*/ 0 h 133"/>
                <a:gd name="T4" fmla="*/ 0 w 49"/>
                <a:gd name="T5" fmla="*/ 127 h 133"/>
                <a:gd name="T6" fmla="*/ 6 w 49"/>
                <a:gd name="T7" fmla="*/ 133 h 133"/>
                <a:gd name="T8" fmla="*/ 43 w 49"/>
                <a:gd name="T9" fmla="*/ 133 h 133"/>
                <a:gd name="T10" fmla="*/ 49 w 49"/>
                <a:gd name="T11" fmla="*/ 127 h 133"/>
                <a:gd name="T12" fmla="*/ 49 w 49"/>
                <a:gd name="T13" fmla="*/ 26 h 133"/>
                <a:gd name="T14" fmla="*/ 38 w 49"/>
                <a:gd name="T15" fmla="*/ 29 h 133"/>
                <a:gd name="T16" fmla="*/ 22 w 49"/>
                <a:gd name="T17"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33">
                  <a:moveTo>
                    <a:pt x="22" y="22"/>
                  </a:moveTo>
                  <a:cubicBezTo>
                    <a:pt x="0" y="0"/>
                    <a:pt x="0" y="0"/>
                    <a:pt x="0" y="0"/>
                  </a:cubicBezTo>
                  <a:cubicBezTo>
                    <a:pt x="0" y="127"/>
                    <a:pt x="0" y="127"/>
                    <a:pt x="0" y="127"/>
                  </a:cubicBezTo>
                  <a:cubicBezTo>
                    <a:pt x="0" y="130"/>
                    <a:pt x="3" y="133"/>
                    <a:pt x="6" y="133"/>
                  </a:cubicBezTo>
                  <a:cubicBezTo>
                    <a:pt x="43" y="133"/>
                    <a:pt x="43" y="133"/>
                    <a:pt x="43" y="133"/>
                  </a:cubicBezTo>
                  <a:cubicBezTo>
                    <a:pt x="46" y="133"/>
                    <a:pt x="49" y="130"/>
                    <a:pt x="49" y="127"/>
                  </a:cubicBezTo>
                  <a:cubicBezTo>
                    <a:pt x="49" y="26"/>
                    <a:pt x="49" y="26"/>
                    <a:pt x="49" y="26"/>
                  </a:cubicBezTo>
                  <a:cubicBezTo>
                    <a:pt x="46" y="28"/>
                    <a:pt x="42" y="29"/>
                    <a:pt x="38" y="29"/>
                  </a:cubicBezTo>
                  <a:cubicBezTo>
                    <a:pt x="32" y="29"/>
                    <a:pt x="27" y="26"/>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 name="Freeform 231"/>
            <p:cNvSpPr/>
            <p:nvPr/>
          </p:nvSpPr>
          <p:spPr bwMode="auto">
            <a:xfrm>
              <a:off x="4100415" y="2624193"/>
              <a:ext cx="122524" cy="430461"/>
            </a:xfrm>
            <a:custGeom>
              <a:avLst/>
              <a:gdLst>
                <a:gd name="T0" fmla="*/ 5 w 48"/>
                <a:gd name="T1" fmla="*/ 168 h 168"/>
                <a:gd name="T2" fmla="*/ 43 w 48"/>
                <a:gd name="T3" fmla="*/ 168 h 168"/>
                <a:gd name="T4" fmla="*/ 48 w 48"/>
                <a:gd name="T5" fmla="*/ 162 h 168"/>
                <a:gd name="T6" fmla="*/ 48 w 48"/>
                <a:gd name="T7" fmla="*/ 0 h 168"/>
                <a:gd name="T8" fmla="*/ 0 w 48"/>
                <a:gd name="T9" fmla="*/ 48 h 168"/>
                <a:gd name="T10" fmla="*/ 0 w 48"/>
                <a:gd name="T11" fmla="*/ 162 h 168"/>
                <a:gd name="T12" fmla="*/ 5 w 48"/>
                <a:gd name="T13" fmla="*/ 168 h 168"/>
              </a:gdLst>
              <a:ahLst/>
              <a:cxnLst>
                <a:cxn ang="0">
                  <a:pos x="T0" y="T1"/>
                </a:cxn>
                <a:cxn ang="0">
                  <a:pos x="T2" y="T3"/>
                </a:cxn>
                <a:cxn ang="0">
                  <a:pos x="T4" y="T5"/>
                </a:cxn>
                <a:cxn ang="0">
                  <a:pos x="T6" y="T7"/>
                </a:cxn>
                <a:cxn ang="0">
                  <a:pos x="T8" y="T9"/>
                </a:cxn>
                <a:cxn ang="0">
                  <a:pos x="T10" y="T11"/>
                </a:cxn>
                <a:cxn ang="0">
                  <a:pos x="T12" y="T13"/>
                </a:cxn>
              </a:cxnLst>
              <a:rect l="0" t="0" r="r" b="b"/>
              <a:pathLst>
                <a:path w="48" h="168">
                  <a:moveTo>
                    <a:pt x="5" y="168"/>
                  </a:moveTo>
                  <a:cubicBezTo>
                    <a:pt x="43" y="168"/>
                    <a:pt x="43" y="168"/>
                    <a:pt x="43" y="168"/>
                  </a:cubicBezTo>
                  <a:cubicBezTo>
                    <a:pt x="46" y="168"/>
                    <a:pt x="48" y="165"/>
                    <a:pt x="48" y="162"/>
                  </a:cubicBezTo>
                  <a:cubicBezTo>
                    <a:pt x="48" y="0"/>
                    <a:pt x="48" y="0"/>
                    <a:pt x="48" y="0"/>
                  </a:cubicBezTo>
                  <a:cubicBezTo>
                    <a:pt x="0" y="48"/>
                    <a:pt x="0" y="48"/>
                    <a:pt x="0" y="48"/>
                  </a:cubicBezTo>
                  <a:cubicBezTo>
                    <a:pt x="0" y="162"/>
                    <a:pt x="0" y="162"/>
                    <a:pt x="0" y="162"/>
                  </a:cubicBezTo>
                  <a:cubicBezTo>
                    <a:pt x="0" y="165"/>
                    <a:pt x="2" y="168"/>
                    <a:pt x="5"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 name="Freeform 232"/>
            <p:cNvSpPr/>
            <p:nvPr/>
          </p:nvSpPr>
          <p:spPr bwMode="auto">
            <a:xfrm>
              <a:off x="4258721" y="2513596"/>
              <a:ext cx="125777" cy="541058"/>
            </a:xfrm>
            <a:custGeom>
              <a:avLst/>
              <a:gdLst>
                <a:gd name="T0" fmla="*/ 29 w 49"/>
                <a:gd name="T1" fmla="*/ 0 h 211"/>
                <a:gd name="T2" fmla="*/ 0 w 49"/>
                <a:gd name="T3" fmla="*/ 29 h 211"/>
                <a:gd name="T4" fmla="*/ 0 w 49"/>
                <a:gd name="T5" fmla="*/ 205 h 211"/>
                <a:gd name="T6" fmla="*/ 6 w 49"/>
                <a:gd name="T7" fmla="*/ 211 h 211"/>
                <a:gd name="T8" fmla="*/ 43 w 49"/>
                <a:gd name="T9" fmla="*/ 211 h 211"/>
                <a:gd name="T10" fmla="*/ 49 w 49"/>
                <a:gd name="T11" fmla="*/ 205 h 211"/>
                <a:gd name="T12" fmla="*/ 49 w 49"/>
                <a:gd name="T13" fmla="*/ 22 h 211"/>
                <a:gd name="T14" fmla="*/ 29 w 49"/>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11">
                  <a:moveTo>
                    <a:pt x="29" y="0"/>
                  </a:moveTo>
                  <a:cubicBezTo>
                    <a:pt x="0" y="29"/>
                    <a:pt x="0" y="29"/>
                    <a:pt x="0" y="29"/>
                  </a:cubicBezTo>
                  <a:cubicBezTo>
                    <a:pt x="0" y="205"/>
                    <a:pt x="0" y="205"/>
                    <a:pt x="0" y="205"/>
                  </a:cubicBezTo>
                  <a:cubicBezTo>
                    <a:pt x="0" y="208"/>
                    <a:pt x="3" y="211"/>
                    <a:pt x="6" y="211"/>
                  </a:cubicBezTo>
                  <a:cubicBezTo>
                    <a:pt x="43" y="211"/>
                    <a:pt x="43" y="211"/>
                    <a:pt x="43" y="211"/>
                  </a:cubicBezTo>
                  <a:cubicBezTo>
                    <a:pt x="46" y="211"/>
                    <a:pt x="49" y="208"/>
                    <a:pt x="49" y="205"/>
                  </a:cubicBezTo>
                  <a:cubicBezTo>
                    <a:pt x="49" y="22"/>
                    <a:pt x="49" y="22"/>
                    <a:pt x="49" y="22"/>
                  </a:cubicBezTo>
                  <a:cubicBezTo>
                    <a:pt x="38" y="21"/>
                    <a:pt x="29" y="1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3" name="Freeform 233"/>
            <p:cNvSpPr/>
            <p:nvPr/>
          </p:nvSpPr>
          <p:spPr bwMode="auto">
            <a:xfrm>
              <a:off x="3546346" y="2339026"/>
              <a:ext cx="871764" cy="610452"/>
            </a:xfrm>
            <a:custGeom>
              <a:avLst/>
              <a:gdLst>
                <a:gd name="T0" fmla="*/ 20 w 340"/>
                <a:gd name="T1" fmla="*/ 234 h 238"/>
                <a:gd name="T2" fmla="*/ 140 w 340"/>
                <a:gd name="T3" fmla="*/ 113 h 238"/>
                <a:gd name="T4" fmla="*/ 183 w 340"/>
                <a:gd name="T5" fmla="*/ 156 h 238"/>
                <a:gd name="T6" fmla="*/ 199 w 340"/>
                <a:gd name="T7" fmla="*/ 156 h 238"/>
                <a:gd name="T8" fmla="*/ 318 w 340"/>
                <a:gd name="T9" fmla="*/ 37 h 238"/>
                <a:gd name="T10" fmla="*/ 318 w 340"/>
                <a:gd name="T11" fmla="*/ 64 h 238"/>
                <a:gd name="T12" fmla="*/ 329 w 340"/>
                <a:gd name="T13" fmla="*/ 75 h 238"/>
                <a:gd name="T14" fmla="*/ 340 w 340"/>
                <a:gd name="T15" fmla="*/ 64 h 238"/>
                <a:gd name="T16" fmla="*/ 340 w 340"/>
                <a:gd name="T17" fmla="*/ 11 h 238"/>
                <a:gd name="T18" fmla="*/ 337 w 340"/>
                <a:gd name="T19" fmla="*/ 3 h 238"/>
                <a:gd name="T20" fmla="*/ 329 w 340"/>
                <a:gd name="T21" fmla="*/ 0 h 238"/>
                <a:gd name="T22" fmla="*/ 276 w 340"/>
                <a:gd name="T23" fmla="*/ 0 h 238"/>
                <a:gd name="T24" fmla="*/ 265 w 340"/>
                <a:gd name="T25" fmla="*/ 11 h 238"/>
                <a:gd name="T26" fmla="*/ 276 w 340"/>
                <a:gd name="T27" fmla="*/ 22 h 238"/>
                <a:gd name="T28" fmla="*/ 302 w 340"/>
                <a:gd name="T29" fmla="*/ 22 h 238"/>
                <a:gd name="T30" fmla="*/ 191 w 340"/>
                <a:gd name="T31" fmla="*/ 133 h 238"/>
                <a:gd name="T32" fmla="*/ 148 w 340"/>
                <a:gd name="T33" fmla="*/ 90 h 238"/>
                <a:gd name="T34" fmla="*/ 133 w 340"/>
                <a:gd name="T35" fmla="*/ 90 h 238"/>
                <a:gd name="T36" fmla="*/ 4 w 340"/>
                <a:gd name="T37" fmla="*/ 219 h 238"/>
                <a:gd name="T38" fmla="*/ 4 w 340"/>
                <a:gd name="T39" fmla="*/ 234 h 238"/>
                <a:gd name="T40" fmla="*/ 20 w 340"/>
                <a:gd name="T41" fmla="*/ 2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238">
                  <a:moveTo>
                    <a:pt x="20" y="234"/>
                  </a:moveTo>
                  <a:cubicBezTo>
                    <a:pt x="140" y="113"/>
                    <a:pt x="140" y="113"/>
                    <a:pt x="140" y="113"/>
                  </a:cubicBezTo>
                  <a:cubicBezTo>
                    <a:pt x="183" y="156"/>
                    <a:pt x="183" y="156"/>
                    <a:pt x="183" y="156"/>
                  </a:cubicBezTo>
                  <a:cubicBezTo>
                    <a:pt x="188" y="160"/>
                    <a:pt x="195" y="160"/>
                    <a:pt x="199" y="156"/>
                  </a:cubicBezTo>
                  <a:cubicBezTo>
                    <a:pt x="318" y="37"/>
                    <a:pt x="318" y="37"/>
                    <a:pt x="318" y="37"/>
                  </a:cubicBezTo>
                  <a:cubicBezTo>
                    <a:pt x="318" y="64"/>
                    <a:pt x="318" y="64"/>
                    <a:pt x="318" y="64"/>
                  </a:cubicBezTo>
                  <a:cubicBezTo>
                    <a:pt x="318" y="70"/>
                    <a:pt x="323" y="75"/>
                    <a:pt x="329" y="75"/>
                  </a:cubicBezTo>
                  <a:cubicBezTo>
                    <a:pt x="335" y="75"/>
                    <a:pt x="340" y="70"/>
                    <a:pt x="340" y="64"/>
                  </a:cubicBezTo>
                  <a:cubicBezTo>
                    <a:pt x="340" y="11"/>
                    <a:pt x="340" y="11"/>
                    <a:pt x="340" y="11"/>
                  </a:cubicBezTo>
                  <a:cubicBezTo>
                    <a:pt x="340" y="8"/>
                    <a:pt x="339" y="5"/>
                    <a:pt x="337" y="3"/>
                  </a:cubicBezTo>
                  <a:cubicBezTo>
                    <a:pt x="335" y="1"/>
                    <a:pt x="332" y="0"/>
                    <a:pt x="329" y="0"/>
                  </a:cubicBezTo>
                  <a:cubicBezTo>
                    <a:pt x="276" y="0"/>
                    <a:pt x="276" y="0"/>
                    <a:pt x="276" y="0"/>
                  </a:cubicBezTo>
                  <a:cubicBezTo>
                    <a:pt x="270" y="0"/>
                    <a:pt x="265" y="4"/>
                    <a:pt x="265" y="11"/>
                  </a:cubicBezTo>
                  <a:cubicBezTo>
                    <a:pt x="265" y="17"/>
                    <a:pt x="270" y="22"/>
                    <a:pt x="276" y="22"/>
                  </a:cubicBezTo>
                  <a:cubicBezTo>
                    <a:pt x="302" y="22"/>
                    <a:pt x="302" y="22"/>
                    <a:pt x="302" y="22"/>
                  </a:cubicBezTo>
                  <a:cubicBezTo>
                    <a:pt x="191" y="133"/>
                    <a:pt x="191" y="133"/>
                    <a:pt x="191" y="133"/>
                  </a:cubicBezTo>
                  <a:cubicBezTo>
                    <a:pt x="148" y="90"/>
                    <a:pt x="148" y="90"/>
                    <a:pt x="148" y="90"/>
                  </a:cubicBezTo>
                  <a:cubicBezTo>
                    <a:pt x="144" y="86"/>
                    <a:pt x="137" y="86"/>
                    <a:pt x="133" y="90"/>
                  </a:cubicBezTo>
                  <a:cubicBezTo>
                    <a:pt x="4" y="219"/>
                    <a:pt x="4" y="219"/>
                    <a:pt x="4" y="219"/>
                  </a:cubicBezTo>
                  <a:cubicBezTo>
                    <a:pt x="0" y="223"/>
                    <a:pt x="0" y="230"/>
                    <a:pt x="4" y="234"/>
                  </a:cubicBezTo>
                  <a:cubicBezTo>
                    <a:pt x="8" y="238"/>
                    <a:pt x="15" y="238"/>
                    <a:pt x="2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14" name="组合 13"/>
          <p:cNvGrpSpPr/>
          <p:nvPr/>
        </p:nvGrpSpPr>
        <p:grpSpPr>
          <a:xfrm>
            <a:off x="2894349" y="2043705"/>
            <a:ext cx="3879100" cy="828007"/>
            <a:chOff x="750944" y="1132570"/>
            <a:chExt cx="10690112" cy="4592864"/>
          </a:xfrm>
        </p:grpSpPr>
        <p:sp>
          <p:nvSpPr>
            <p:cNvPr id="15" name="圆角矩形 14"/>
            <p:cNvSpPr/>
            <p:nvPr/>
          </p:nvSpPr>
          <p:spPr>
            <a:xfrm>
              <a:off x="750944" y="1132570"/>
              <a:ext cx="10690112" cy="4592864"/>
            </a:xfrm>
            <a:prstGeom prst="roundRect">
              <a:avLst>
                <a:gd name="adj" fmla="val 50000"/>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1136648" y="1779416"/>
              <a:ext cx="9918707" cy="3299172"/>
            </a:xfrm>
            <a:prstGeom prst="roundRect">
              <a:avLst>
                <a:gd name="adj" fmla="val 50000"/>
              </a:avLst>
            </a:prstGeom>
            <a:solidFill>
              <a:srgbClr val="F9F9F9"/>
            </a:solidFill>
            <a:ln w="31750">
              <a:gradFill>
                <a:gsLst>
                  <a:gs pos="0">
                    <a:schemeClr val="bg1"/>
                  </a:gs>
                  <a:gs pos="100000">
                    <a:srgbClr val="EAEAEA"/>
                  </a:gs>
                </a:gsLst>
                <a:lin ang="5400000" scaled="1"/>
              </a:grad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22" name="文本框 21"/>
          <p:cNvSpPr txBox="1"/>
          <p:nvPr/>
        </p:nvSpPr>
        <p:spPr>
          <a:xfrm>
            <a:off x="3188220" y="2226875"/>
            <a:ext cx="3274915" cy="461665"/>
          </a:xfrm>
          <a:prstGeom prst="rect">
            <a:avLst/>
          </a:prstGeom>
          <a:noFill/>
        </p:spPr>
        <p:txBody>
          <a:bodyPr wrap="square" rtlCol="0">
            <a:spAutoFit/>
          </a:bodyPr>
          <a:lstStyle/>
          <a:p>
            <a:pPr algn="ctr"/>
            <a:r>
              <a:rPr lang="en-US" altLang="zh-CN" sz="2400" dirty="0">
                <a:solidFill>
                  <a:schemeClr val="bg1">
                    <a:lumMod val="50000"/>
                  </a:schemeClr>
                </a:solidFill>
                <a:latin typeface="ITC Avant Garde Std Bk" panose="020B0502020202020204" pitchFamily="34" charset="0"/>
              </a:rPr>
              <a:t>Add the title here</a:t>
            </a:r>
            <a:endParaRPr lang="en-US" altLang="zh-CN" sz="2400" dirty="0">
              <a:solidFill>
                <a:schemeClr val="bg1">
                  <a:lumMod val="50000"/>
                </a:schemeClr>
              </a:solidFill>
              <a:latin typeface="ITC Avant Garde Std Bk" panose="020B0502020202020204" pitchFamily="34" charset="0"/>
            </a:endParaRPr>
          </a:p>
        </p:txBody>
      </p:sp>
      <p:sp>
        <p:nvSpPr>
          <p:cNvPr id="23" name="文本框 22"/>
          <p:cNvSpPr txBox="1"/>
          <p:nvPr/>
        </p:nvSpPr>
        <p:spPr>
          <a:xfrm>
            <a:off x="2850808" y="2916138"/>
            <a:ext cx="8370992" cy="337080"/>
          </a:xfrm>
          <a:prstGeom prst="rect">
            <a:avLst/>
          </a:prstGeom>
          <a:noFill/>
        </p:spPr>
        <p:txBody>
          <a:bodyPr wrap="square" rtlCol="0">
            <a:spAutoFit/>
          </a:bodyPr>
          <a:lstStyle/>
          <a:p>
            <a:pPr>
              <a:lnSpc>
                <a:spcPct val="120000"/>
              </a:lnSpc>
            </a:pPr>
            <a:r>
              <a:rPr lang="zh-CN" altLang="en-US" sz="1400" spc="100" dirty="0">
                <a:solidFill>
                  <a:prstClr val="black">
                    <a:lumMod val="50000"/>
                    <a:lumOff val="50000"/>
                  </a:prst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400" spc="100" dirty="0">
              <a:solidFill>
                <a:prstClr val="black">
                  <a:lumMod val="50000"/>
                  <a:lumOff val="50000"/>
                </a:prstClr>
              </a:solidFill>
              <a:latin typeface="方正正纤黑简体" panose="02000000000000000000" pitchFamily="2" charset="-122"/>
              <a:ea typeface="方正正纤黑简体" panose="02000000000000000000" pitchFamily="2" charset="-122"/>
            </a:endParaRPr>
          </a:p>
        </p:txBody>
      </p:sp>
      <p:sp>
        <p:nvSpPr>
          <p:cNvPr id="24" name="圆角矩形 23"/>
          <p:cNvSpPr/>
          <p:nvPr/>
        </p:nvSpPr>
        <p:spPr>
          <a:xfrm>
            <a:off x="970201" y="3774770"/>
            <a:ext cx="1624327" cy="1568755"/>
          </a:xfrm>
          <a:prstGeom prst="roundRect">
            <a:avLst>
              <a:gd name="adj" fmla="val 14185"/>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3099826" y="3774770"/>
            <a:ext cx="1624327" cy="1568755"/>
          </a:xfrm>
          <a:prstGeom prst="roundRect">
            <a:avLst>
              <a:gd name="adj" fmla="val 14185"/>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5229452" y="3774770"/>
            <a:ext cx="1624327" cy="1568755"/>
          </a:xfrm>
          <a:prstGeom prst="roundRect">
            <a:avLst>
              <a:gd name="adj" fmla="val 14185"/>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26"/>
          <p:cNvSpPr/>
          <p:nvPr/>
        </p:nvSpPr>
        <p:spPr>
          <a:xfrm>
            <a:off x="7359077" y="3774770"/>
            <a:ext cx="1624327" cy="1568755"/>
          </a:xfrm>
          <a:prstGeom prst="roundRect">
            <a:avLst>
              <a:gd name="adj" fmla="val 14185"/>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圆角矩形 27"/>
          <p:cNvSpPr/>
          <p:nvPr/>
        </p:nvSpPr>
        <p:spPr>
          <a:xfrm>
            <a:off x="9488703" y="3774770"/>
            <a:ext cx="1624327" cy="1568755"/>
          </a:xfrm>
          <a:prstGeom prst="roundRect">
            <a:avLst>
              <a:gd name="adj" fmla="val 14185"/>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237680" y="4096860"/>
            <a:ext cx="1089368" cy="523220"/>
          </a:xfrm>
          <a:prstGeom prst="rect">
            <a:avLst/>
          </a:prstGeom>
          <a:noFill/>
        </p:spPr>
        <p:txBody>
          <a:bodyPr wrap="square" rtlCol="0">
            <a:spAutoFit/>
          </a:bodyPr>
          <a:lstStyle/>
          <a:p>
            <a:pPr algn="ctr"/>
            <a:r>
              <a:rPr lang="en-US" altLang="zh-CN" sz="2800" dirty="0">
                <a:solidFill>
                  <a:schemeClr val="accent1"/>
                </a:solidFill>
                <a:latin typeface="Impact" panose="020B0806030902050204" pitchFamily="34" charset="0"/>
              </a:rPr>
              <a:t>5000</a:t>
            </a:r>
            <a:endParaRPr lang="zh-CN" altLang="en-US" sz="2800" dirty="0">
              <a:solidFill>
                <a:schemeClr val="accent1"/>
              </a:solidFill>
              <a:latin typeface="Impact" panose="020B0806030902050204" pitchFamily="34" charset="0"/>
            </a:endParaRPr>
          </a:p>
        </p:txBody>
      </p:sp>
      <p:sp>
        <p:nvSpPr>
          <p:cNvPr id="32" name="文本框 31"/>
          <p:cNvSpPr txBox="1"/>
          <p:nvPr/>
        </p:nvSpPr>
        <p:spPr>
          <a:xfrm>
            <a:off x="1026937" y="4715057"/>
            <a:ext cx="1506745" cy="307777"/>
          </a:xfrm>
          <a:prstGeom prst="rect">
            <a:avLst/>
          </a:prstGeom>
          <a:noFill/>
        </p:spPr>
        <p:txBody>
          <a:bodyPr wrap="square" rtlCol="0">
            <a:spAutoFit/>
          </a:bodyPr>
          <a:lstStyle/>
          <a:p>
            <a:pPr algn="ctr"/>
            <a:r>
              <a:rPr lang="en-US" altLang="zh-CN" sz="1400" dirty="0">
                <a:solidFill>
                  <a:schemeClr val="bg1">
                    <a:lumMod val="50000"/>
                  </a:schemeClr>
                </a:solidFill>
                <a:latin typeface="ITC Avant Garde Std Bk" panose="020B0502020202020204" pitchFamily="34" charset="0"/>
              </a:rPr>
              <a:t>Add title here</a:t>
            </a:r>
            <a:endParaRPr lang="en-US" altLang="zh-CN" sz="1400" dirty="0">
              <a:solidFill>
                <a:schemeClr val="bg1">
                  <a:lumMod val="50000"/>
                </a:schemeClr>
              </a:solidFill>
              <a:latin typeface="ITC Avant Garde Std Bk" panose="020B0502020202020204" pitchFamily="34" charset="0"/>
            </a:endParaRPr>
          </a:p>
        </p:txBody>
      </p:sp>
      <p:cxnSp>
        <p:nvCxnSpPr>
          <p:cNvPr id="34" name="直接连接符 33"/>
          <p:cNvCxnSpPr/>
          <p:nvPr/>
        </p:nvCxnSpPr>
        <p:spPr>
          <a:xfrm>
            <a:off x="1654341" y="4627700"/>
            <a:ext cx="297506"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3369359" y="4096860"/>
            <a:ext cx="1089368" cy="523220"/>
          </a:xfrm>
          <a:prstGeom prst="rect">
            <a:avLst/>
          </a:prstGeom>
          <a:noFill/>
        </p:spPr>
        <p:txBody>
          <a:bodyPr wrap="square" rtlCol="0">
            <a:spAutoFit/>
          </a:bodyPr>
          <a:lstStyle/>
          <a:p>
            <a:pPr algn="ctr"/>
            <a:r>
              <a:rPr lang="en-US" altLang="zh-CN" sz="2800" dirty="0">
                <a:solidFill>
                  <a:schemeClr val="accent2"/>
                </a:solidFill>
                <a:latin typeface="Impact" panose="020B0806030902050204" pitchFamily="34" charset="0"/>
              </a:rPr>
              <a:t>2000</a:t>
            </a:r>
            <a:endParaRPr lang="zh-CN" altLang="en-US" sz="2800" dirty="0">
              <a:solidFill>
                <a:schemeClr val="accent2"/>
              </a:solidFill>
              <a:latin typeface="Impact" panose="020B0806030902050204" pitchFamily="34" charset="0"/>
            </a:endParaRPr>
          </a:p>
        </p:txBody>
      </p:sp>
      <p:sp>
        <p:nvSpPr>
          <p:cNvPr id="38" name="文本框 37"/>
          <p:cNvSpPr txBox="1"/>
          <p:nvPr/>
        </p:nvSpPr>
        <p:spPr>
          <a:xfrm>
            <a:off x="3158616" y="4715057"/>
            <a:ext cx="1506745" cy="307777"/>
          </a:xfrm>
          <a:prstGeom prst="rect">
            <a:avLst/>
          </a:prstGeom>
          <a:noFill/>
        </p:spPr>
        <p:txBody>
          <a:bodyPr wrap="square" rtlCol="0">
            <a:spAutoFit/>
          </a:bodyPr>
          <a:lstStyle/>
          <a:p>
            <a:pPr algn="ctr"/>
            <a:r>
              <a:rPr lang="en-US" altLang="zh-CN" sz="1400" dirty="0">
                <a:solidFill>
                  <a:schemeClr val="bg1">
                    <a:lumMod val="50000"/>
                  </a:schemeClr>
                </a:solidFill>
                <a:latin typeface="ITC Avant Garde Std Bk" panose="020B0502020202020204" pitchFamily="34" charset="0"/>
              </a:rPr>
              <a:t>Add title here</a:t>
            </a:r>
            <a:endParaRPr lang="en-US" altLang="zh-CN" sz="1400" dirty="0">
              <a:solidFill>
                <a:schemeClr val="bg1">
                  <a:lumMod val="50000"/>
                </a:schemeClr>
              </a:solidFill>
              <a:latin typeface="ITC Avant Garde Std Bk" panose="020B0502020202020204" pitchFamily="34" charset="0"/>
            </a:endParaRPr>
          </a:p>
        </p:txBody>
      </p:sp>
      <p:cxnSp>
        <p:nvCxnSpPr>
          <p:cNvPr id="39" name="直接连接符 38"/>
          <p:cNvCxnSpPr/>
          <p:nvPr/>
        </p:nvCxnSpPr>
        <p:spPr>
          <a:xfrm>
            <a:off x="3786020" y="4627700"/>
            <a:ext cx="297506"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5498985" y="4096860"/>
            <a:ext cx="1089368" cy="523220"/>
          </a:xfrm>
          <a:prstGeom prst="rect">
            <a:avLst/>
          </a:prstGeom>
          <a:noFill/>
        </p:spPr>
        <p:txBody>
          <a:bodyPr wrap="square" rtlCol="0">
            <a:spAutoFit/>
          </a:bodyPr>
          <a:lstStyle/>
          <a:p>
            <a:pPr algn="ctr"/>
            <a:r>
              <a:rPr lang="en-US" altLang="zh-CN" sz="2800" dirty="0">
                <a:solidFill>
                  <a:schemeClr val="accent3"/>
                </a:solidFill>
                <a:latin typeface="Impact" panose="020B0806030902050204" pitchFamily="34" charset="0"/>
              </a:rPr>
              <a:t>4000</a:t>
            </a:r>
            <a:endParaRPr lang="zh-CN" altLang="en-US" sz="2800" dirty="0">
              <a:solidFill>
                <a:schemeClr val="accent3"/>
              </a:solidFill>
              <a:latin typeface="Impact" panose="020B0806030902050204" pitchFamily="34" charset="0"/>
            </a:endParaRPr>
          </a:p>
        </p:txBody>
      </p:sp>
      <p:sp>
        <p:nvSpPr>
          <p:cNvPr id="42" name="文本框 41"/>
          <p:cNvSpPr txBox="1"/>
          <p:nvPr/>
        </p:nvSpPr>
        <p:spPr>
          <a:xfrm>
            <a:off x="5288242" y="4715057"/>
            <a:ext cx="1506745" cy="307777"/>
          </a:xfrm>
          <a:prstGeom prst="rect">
            <a:avLst/>
          </a:prstGeom>
          <a:noFill/>
        </p:spPr>
        <p:txBody>
          <a:bodyPr wrap="square" rtlCol="0">
            <a:spAutoFit/>
          </a:bodyPr>
          <a:lstStyle/>
          <a:p>
            <a:pPr algn="ctr"/>
            <a:r>
              <a:rPr lang="en-US" altLang="zh-CN" sz="1400" dirty="0">
                <a:solidFill>
                  <a:schemeClr val="bg1">
                    <a:lumMod val="50000"/>
                  </a:schemeClr>
                </a:solidFill>
                <a:latin typeface="ITC Avant Garde Std Bk" panose="020B0502020202020204" pitchFamily="34" charset="0"/>
              </a:rPr>
              <a:t>Add title here</a:t>
            </a:r>
            <a:endParaRPr lang="en-US" altLang="zh-CN" sz="1400" dirty="0">
              <a:solidFill>
                <a:schemeClr val="bg1">
                  <a:lumMod val="50000"/>
                </a:schemeClr>
              </a:solidFill>
              <a:latin typeface="ITC Avant Garde Std Bk" panose="020B0502020202020204" pitchFamily="34" charset="0"/>
            </a:endParaRPr>
          </a:p>
        </p:txBody>
      </p:sp>
      <p:cxnSp>
        <p:nvCxnSpPr>
          <p:cNvPr id="43" name="直接连接符 42"/>
          <p:cNvCxnSpPr/>
          <p:nvPr/>
        </p:nvCxnSpPr>
        <p:spPr>
          <a:xfrm>
            <a:off x="5915646" y="4627700"/>
            <a:ext cx="297506"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7628610" y="4096860"/>
            <a:ext cx="1089368" cy="523220"/>
          </a:xfrm>
          <a:prstGeom prst="rect">
            <a:avLst/>
          </a:prstGeom>
          <a:noFill/>
        </p:spPr>
        <p:txBody>
          <a:bodyPr wrap="square" rtlCol="0">
            <a:spAutoFit/>
          </a:bodyPr>
          <a:lstStyle/>
          <a:p>
            <a:pPr algn="ctr"/>
            <a:r>
              <a:rPr lang="en-US" altLang="zh-CN" sz="2800" dirty="0">
                <a:solidFill>
                  <a:schemeClr val="accent4"/>
                </a:solidFill>
                <a:latin typeface="Impact" panose="020B0806030902050204" pitchFamily="34" charset="0"/>
              </a:rPr>
              <a:t>9000</a:t>
            </a:r>
            <a:endParaRPr lang="zh-CN" altLang="en-US" sz="2800" dirty="0">
              <a:solidFill>
                <a:schemeClr val="accent4"/>
              </a:solidFill>
              <a:latin typeface="Impact" panose="020B0806030902050204" pitchFamily="34" charset="0"/>
            </a:endParaRPr>
          </a:p>
        </p:txBody>
      </p:sp>
      <p:sp>
        <p:nvSpPr>
          <p:cNvPr id="46" name="文本框 45"/>
          <p:cNvSpPr txBox="1"/>
          <p:nvPr/>
        </p:nvSpPr>
        <p:spPr>
          <a:xfrm>
            <a:off x="7417867" y="4715057"/>
            <a:ext cx="1506745" cy="307777"/>
          </a:xfrm>
          <a:prstGeom prst="rect">
            <a:avLst/>
          </a:prstGeom>
          <a:noFill/>
        </p:spPr>
        <p:txBody>
          <a:bodyPr wrap="square" rtlCol="0">
            <a:spAutoFit/>
          </a:bodyPr>
          <a:lstStyle/>
          <a:p>
            <a:pPr algn="ctr"/>
            <a:r>
              <a:rPr lang="en-US" altLang="zh-CN" sz="1400" dirty="0">
                <a:solidFill>
                  <a:schemeClr val="bg1">
                    <a:lumMod val="50000"/>
                  </a:schemeClr>
                </a:solidFill>
                <a:latin typeface="ITC Avant Garde Std Bk" panose="020B0502020202020204" pitchFamily="34" charset="0"/>
              </a:rPr>
              <a:t>Add title here</a:t>
            </a:r>
            <a:endParaRPr lang="en-US" altLang="zh-CN" sz="1400" dirty="0">
              <a:solidFill>
                <a:schemeClr val="bg1">
                  <a:lumMod val="50000"/>
                </a:schemeClr>
              </a:solidFill>
              <a:latin typeface="ITC Avant Garde Std Bk" panose="020B0502020202020204" pitchFamily="34" charset="0"/>
            </a:endParaRPr>
          </a:p>
        </p:txBody>
      </p:sp>
      <p:cxnSp>
        <p:nvCxnSpPr>
          <p:cNvPr id="47" name="直接连接符 46"/>
          <p:cNvCxnSpPr/>
          <p:nvPr/>
        </p:nvCxnSpPr>
        <p:spPr>
          <a:xfrm>
            <a:off x="8045271" y="4627700"/>
            <a:ext cx="297506"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9758236" y="4096860"/>
            <a:ext cx="1089368" cy="523220"/>
          </a:xfrm>
          <a:prstGeom prst="rect">
            <a:avLst/>
          </a:prstGeom>
          <a:noFill/>
        </p:spPr>
        <p:txBody>
          <a:bodyPr wrap="square" rtlCol="0">
            <a:spAutoFit/>
          </a:bodyPr>
          <a:lstStyle/>
          <a:p>
            <a:pPr algn="ctr"/>
            <a:r>
              <a:rPr lang="en-US" altLang="zh-CN" sz="2800" dirty="0">
                <a:solidFill>
                  <a:schemeClr val="accent5"/>
                </a:solidFill>
                <a:latin typeface="Impact" panose="020B0806030902050204" pitchFamily="34" charset="0"/>
              </a:rPr>
              <a:t>7000</a:t>
            </a:r>
            <a:endParaRPr lang="zh-CN" altLang="en-US" sz="2800" dirty="0">
              <a:solidFill>
                <a:schemeClr val="accent5"/>
              </a:solidFill>
              <a:latin typeface="Impact" panose="020B0806030902050204" pitchFamily="34" charset="0"/>
            </a:endParaRPr>
          </a:p>
        </p:txBody>
      </p:sp>
      <p:sp>
        <p:nvSpPr>
          <p:cNvPr id="50" name="文本框 49"/>
          <p:cNvSpPr txBox="1"/>
          <p:nvPr/>
        </p:nvSpPr>
        <p:spPr>
          <a:xfrm>
            <a:off x="9547493" y="4715057"/>
            <a:ext cx="1506745" cy="307777"/>
          </a:xfrm>
          <a:prstGeom prst="rect">
            <a:avLst/>
          </a:prstGeom>
          <a:noFill/>
        </p:spPr>
        <p:txBody>
          <a:bodyPr wrap="square" rtlCol="0">
            <a:spAutoFit/>
          </a:bodyPr>
          <a:lstStyle/>
          <a:p>
            <a:pPr algn="ctr"/>
            <a:r>
              <a:rPr lang="en-US" altLang="zh-CN" sz="1400" dirty="0">
                <a:solidFill>
                  <a:schemeClr val="bg1">
                    <a:lumMod val="50000"/>
                  </a:schemeClr>
                </a:solidFill>
                <a:latin typeface="ITC Avant Garde Std Bk" panose="020B0502020202020204" pitchFamily="34" charset="0"/>
              </a:rPr>
              <a:t>Add title here</a:t>
            </a:r>
            <a:endParaRPr lang="en-US" altLang="zh-CN" sz="1400" dirty="0">
              <a:solidFill>
                <a:schemeClr val="bg1">
                  <a:lumMod val="50000"/>
                </a:schemeClr>
              </a:solidFill>
              <a:latin typeface="ITC Avant Garde Std Bk" panose="020B0502020202020204" pitchFamily="34" charset="0"/>
            </a:endParaRPr>
          </a:p>
        </p:txBody>
      </p:sp>
      <p:cxnSp>
        <p:nvCxnSpPr>
          <p:cNvPr id="51" name="直接连接符 50"/>
          <p:cNvCxnSpPr/>
          <p:nvPr/>
        </p:nvCxnSpPr>
        <p:spPr>
          <a:xfrm>
            <a:off x="10174897" y="4627700"/>
            <a:ext cx="297506"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blinds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8" accel="62000" fill="hold" nodeType="afterEffect" p14:presetBounceEnd="42000">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14:bounceEnd="42000">
                                          <p:cBhvr additive="base">
                                            <p:cTn id="13" dur="500" fill="hold"/>
                                            <p:tgtEl>
                                              <p:spTgt spid="14"/>
                                            </p:tgtEl>
                                            <p:attrNameLst>
                                              <p:attrName>ppt_x</p:attrName>
                                            </p:attrNameLst>
                                          </p:cBhvr>
                                          <p:tavLst>
                                            <p:tav tm="0">
                                              <p:val>
                                                <p:strVal val="0-#ppt_w/2"/>
                                              </p:val>
                                            </p:tav>
                                            <p:tav tm="100000">
                                              <p:val>
                                                <p:strVal val="#ppt_x"/>
                                              </p:val>
                                            </p:tav>
                                          </p:tavLst>
                                        </p:anim>
                                        <p:anim calcmode="lin" valueType="num" p14:bounceEnd="42000">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iterate type="lt">
                                        <p:tmPct val="6000"/>
                                      </p:iterate>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2009"/>
                                </p:stCondLst>
                                <p:childTnLst>
                                  <p:par>
                                    <p:cTn id="22" presetID="22" presetClass="entr" presetSubtype="8"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par>
                              <p:cTn id="25" fill="hold">
                                <p:stCondLst>
                                  <p:cond delay="2509"/>
                                </p:stCondLst>
                                <p:childTnLst>
                                  <p:par>
                                    <p:cTn id="26" presetID="21" presetClass="entr" presetSubtype="1"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heel(1)">
                                          <p:cBhvr>
                                            <p:cTn id="28" dur="500"/>
                                            <p:tgtEl>
                                              <p:spTgt spid="24"/>
                                            </p:tgtEl>
                                          </p:cBhvr>
                                        </p:animEffect>
                                      </p:childTnLst>
                                    </p:cTn>
                                  </p:par>
                                </p:childTnLst>
                              </p:cTn>
                            </p:par>
                            <p:par>
                              <p:cTn id="29" fill="hold">
                                <p:stCondLst>
                                  <p:cond delay="3009"/>
                                </p:stCondLst>
                                <p:childTnLst>
                                  <p:par>
                                    <p:cTn id="30" presetID="53" presetClass="entr" presetSubtype="16" fill="hold" grpId="0" nodeType="afterEffect">
                                      <p:stCondLst>
                                        <p:cond delay="0"/>
                                      </p:stCondLst>
                                      <p:iterate type="lt">
                                        <p:tmPct val="6000"/>
                                      </p:iterate>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animEffect transition="in" filter="fade">
                                          <p:cBhvr>
                                            <p:cTn id="34" dur="500"/>
                                            <p:tgtEl>
                                              <p:spTgt spid="31"/>
                                            </p:tgtEl>
                                          </p:cBhvr>
                                        </p:animEffect>
                                      </p:childTnLst>
                                    </p:cTn>
                                  </p:par>
                                  <p:par>
                                    <p:cTn id="35" presetID="16" presetClass="entr" presetSubtype="37"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outVertical)">
                                          <p:cBhvr>
                                            <p:cTn id="37" dur="500"/>
                                            <p:tgtEl>
                                              <p:spTgt spid="34"/>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outVertical)">
                                          <p:cBhvr>
                                            <p:cTn id="40" dur="500"/>
                                            <p:tgtEl>
                                              <p:spTgt spid="32"/>
                                            </p:tgtEl>
                                          </p:cBhvr>
                                        </p:animEffect>
                                      </p:childTnLst>
                                    </p:cTn>
                                  </p:par>
                                </p:childTnLst>
                              </p:cTn>
                            </p:par>
                            <p:par>
                              <p:cTn id="41" fill="hold">
                                <p:stCondLst>
                                  <p:cond delay="3599"/>
                                </p:stCondLst>
                                <p:childTnLst>
                                  <p:par>
                                    <p:cTn id="42" presetID="21" presetClass="entr" presetSubtype="1"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heel(1)">
                                          <p:cBhvr>
                                            <p:cTn id="44" dur="500"/>
                                            <p:tgtEl>
                                              <p:spTgt spid="25"/>
                                            </p:tgtEl>
                                          </p:cBhvr>
                                        </p:animEffect>
                                      </p:childTnLst>
                                    </p:cTn>
                                  </p:par>
                                </p:childTnLst>
                              </p:cTn>
                            </p:par>
                            <p:par>
                              <p:cTn id="45" fill="hold">
                                <p:stCondLst>
                                  <p:cond delay="4099"/>
                                </p:stCondLst>
                                <p:childTnLst>
                                  <p:par>
                                    <p:cTn id="46" presetID="53" presetClass="entr" presetSubtype="16" fill="hold" grpId="0" nodeType="afterEffect">
                                      <p:stCondLst>
                                        <p:cond delay="0"/>
                                      </p:stCondLst>
                                      <p:iterate type="lt">
                                        <p:tmPct val="6000"/>
                                      </p:iterate>
                                      <p:childTnLst>
                                        <p:set>
                                          <p:cBhvr>
                                            <p:cTn id="47" dur="1" fill="hold">
                                              <p:stCondLst>
                                                <p:cond delay="0"/>
                                              </p:stCondLst>
                                            </p:cTn>
                                            <p:tgtEl>
                                              <p:spTgt spid="37"/>
                                            </p:tgtEl>
                                            <p:attrNameLst>
                                              <p:attrName>style.visibility</p:attrName>
                                            </p:attrNameLst>
                                          </p:cBhvr>
                                          <p:to>
                                            <p:strVal val="visible"/>
                                          </p:to>
                                        </p:set>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fltVal val="0"/>
                                              </p:val>
                                            </p:tav>
                                            <p:tav tm="100000">
                                              <p:val>
                                                <p:strVal val="#ppt_h"/>
                                              </p:val>
                                            </p:tav>
                                          </p:tavLst>
                                        </p:anim>
                                        <p:animEffect transition="in" filter="fade">
                                          <p:cBhvr>
                                            <p:cTn id="50" dur="500"/>
                                            <p:tgtEl>
                                              <p:spTgt spid="37"/>
                                            </p:tgtEl>
                                          </p:cBhvr>
                                        </p:animEffect>
                                      </p:childTnLst>
                                    </p:cTn>
                                  </p:par>
                                  <p:par>
                                    <p:cTn id="51" presetID="16" presetClass="entr" presetSubtype="37"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barn(outVertical)">
                                          <p:cBhvr>
                                            <p:cTn id="53" dur="500"/>
                                            <p:tgtEl>
                                              <p:spTgt spid="39"/>
                                            </p:tgtEl>
                                          </p:cBhvr>
                                        </p:animEffect>
                                      </p:childTnLst>
                                    </p:cTn>
                                  </p:par>
                                  <p:par>
                                    <p:cTn id="54" presetID="16" presetClass="entr" presetSubtype="37"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barn(outVertical)">
                                          <p:cBhvr>
                                            <p:cTn id="56" dur="500"/>
                                            <p:tgtEl>
                                              <p:spTgt spid="38"/>
                                            </p:tgtEl>
                                          </p:cBhvr>
                                        </p:animEffect>
                                      </p:childTnLst>
                                    </p:cTn>
                                  </p:par>
                                </p:childTnLst>
                              </p:cTn>
                            </p:par>
                            <p:par>
                              <p:cTn id="57" fill="hold">
                                <p:stCondLst>
                                  <p:cond delay="4689"/>
                                </p:stCondLst>
                                <p:childTnLst>
                                  <p:par>
                                    <p:cTn id="58" presetID="21" presetClass="entr" presetSubtype="1"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heel(1)">
                                          <p:cBhvr>
                                            <p:cTn id="60" dur="500"/>
                                            <p:tgtEl>
                                              <p:spTgt spid="26"/>
                                            </p:tgtEl>
                                          </p:cBhvr>
                                        </p:animEffect>
                                      </p:childTnLst>
                                    </p:cTn>
                                  </p:par>
                                </p:childTnLst>
                              </p:cTn>
                            </p:par>
                            <p:par>
                              <p:cTn id="61" fill="hold">
                                <p:stCondLst>
                                  <p:cond delay="5189"/>
                                </p:stCondLst>
                                <p:childTnLst>
                                  <p:par>
                                    <p:cTn id="62" presetID="53" presetClass="entr" presetSubtype="16" fill="hold" grpId="0" nodeType="afterEffect">
                                      <p:stCondLst>
                                        <p:cond delay="0"/>
                                      </p:stCondLst>
                                      <p:iterate type="lt">
                                        <p:tmPct val="6000"/>
                                      </p:iterate>
                                      <p:childTnLst>
                                        <p:set>
                                          <p:cBhvr>
                                            <p:cTn id="63" dur="1" fill="hold">
                                              <p:stCondLst>
                                                <p:cond delay="0"/>
                                              </p:stCondLst>
                                            </p:cTn>
                                            <p:tgtEl>
                                              <p:spTgt spid="41"/>
                                            </p:tgtEl>
                                            <p:attrNameLst>
                                              <p:attrName>style.visibility</p:attrName>
                                            </p:attrNameLst>
                                          </p:cBhvr>
                                          <p:to>
                                            <p:strVal val="visible"/>
                                          </p:to>
                                        </p:set>
                                        <p:anim calcmode="lin" valueType="num">
                                          <p:cBhvr>
                                            <p:cTn id="64" dur="500" fill="hold"/>
                                            <p:tgtEl>
                                              <p:spTgt spid="41"/>
                                            </p:tgtEl>
                                            <p:attrNameLst>
                                              <p:attrName>ppt_w</p:attrName>
                                            </p:attrNameLst>
                                          </p:cBhvr>
                                          <p:tavLst>
                                            <p:tav tm="0">
                                              <p:val>
                                                <p:fltVal val="0"/>
                                              </p:val>
                                            </p:tav>
                                            <p:tav tm="100000">
                                              <p:val>
                                                <p:strVal val="#ppt_w"/>
                                              </p:val>
                                            </p:tav>
                                          </p:tavLst>
                                        </p:anim>
                                        <p:anim calcmode="lin" valueType="num">
                                          <p:cBhvr>
                                            <p:cTn id="65" dur="500" fill="hold"/>
                                            <p:tgtEl>
                                              <p:spTgt spid="41"/>
                                            </p:tgtEl>
                                            <p:attrNameLst>
                                              <p:attrName>ppt_h</p:attrName>
                                            </p:attrNameLst>
                                          </p:cBhvr>
                                          <p:tavLst>
                                            <p:tav tm="0">
                                              <p:val>
                                                <p:fltVal val="0"/>
                                              </p:val>
                                            </p:tav>
                                            <p:tav tm="100000">
                                              <p:val>
                                                <p:strVal val="#ppt_h"/>
                                              </p:val>
                                            </p:tav>
                                          </p:tavLst>
                                        </p:anim>
                                        <p:animEffect transition="in" filter="fade">
                                          <p:cBhvr>
                                            <p:cTn id="66" dur="500"/>
                                            <p:tgtEl>
                                              <p:spTgt spid="41"/>
                                            </p:tgtEl>
                                          </p:cBhvr>
                                        </p:animEffect>
                                      </p:childTnLst>
                                    </p:cTn>
                                  </p:par>
                                  <p:par>
                                    <p:cTn id="67" presetID="16" presetClass="entr" presetSubtype="37"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barn(outVertical)">
                                          <p:cBhvr>
                                            <p:cTn id="69" dur="500"/>
                                            <p:tgtEl>
                                              <p:spTgt spid="43"/>
                                            </p:tgtEl>
                                          </p:cBhvr>
                                        </p:animEffect>
                                      </p:childTnLst>
                                    </p:cTn>
                                  </p:par>
                                  <p:par>
                                    <p:cTn id="70" presetID="16" presetClass="entr" presetSubtype="37" fill="hold" grpId="0"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barn(outVertical)">
                                          <p:cBhvr>
                                            <p:cTn id="72" dur="500"/>
                                            <p:tgtEl>
                                              <p:spTgt spid="42"/>
                                            </p:tgtEl>
                                          </p:cBhvr>
                                        </p:animEffect>
                                      </p:childTnLst>
                                    </p:cTn>
                                  </p:par>
                                </p:childTnLst>
                              </p:cTn>
                            </p:par>
                            <p:par>
                              <p:cTn id="73" fill="hold">
                                <p:stCondLst>
                                  <p:cond delay="5779"/>
                                </p:stCondLst>
                                <p:childTnLst>
                                  <p:par>
                                    <p:cTn id="74" presetID="21" presetClass="entr" presetSubtype="1"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heel(1)">
                                          <p:cBhvr>
                                            <p:cTn id="76" dur="500"/>
                                            <p:tgtEl>
                                              <p:spTgt spid="27"/>
                                            </p:tgtEl>
                                          </p:cBhvr>
                                        </p:animEffect>
                                      </p:childTnLst>
                                    </p:cTn>
                                  </p:par>
                                </p:childTnLst>
                              </p:cTn>
                            </p:par>
                            <p:par>
                              <p:cTn id="77" fill="hold">
                                <p:stCondLst>
                                  <p:cond delay="6279"/>
                                </p:stCondLst>
                                <p:childTnLst>
                                  <p:par>
                                    <p:cTn id="78" presetID="53" presetClass="entr" presetSubtype="16" fill="hold" grpId="0" nodeType="afterEffect">
                                      <p:stCondLst>
                                        <p:cond delay="0"/>
                                      </p:stCondLst>
                                      <p:iterate type="lt">
                                        <p:tmPct val="6000"/>
                                      </p:iterate>
                                      <p:childTnLst>
                                        <p:set>
                                          <p:cBhvr>
                                            <p:cTn id="79" dur="1" fill="hold">
                                              <p:stCondLst>
                                                <p:cond delay="0"/>
                                              </p:stCondLst>
                                            </p:cTn>
                                            <p:tgtEl>
                                              <p:spTgt spid="45"/>
                                            </p:tgtEl>
                                            <p:attrNameLst>
                                              <p:attrName>style.visibility</p:attrName>
                                            </p:attrNameLst>
                                          </p:cBhvr>
                                          <p:to>
                                            <p:strVal val="visible"/>
                                          </p:to>
                                        </p:set>
                                        <p:anim calcmode="lin" valueType="num">
                                          <p:cBhvr>
                                            <p:cTn id="80" dur="500" fill="hold"/>
                                            <p:tgtEl>
                                              <p:spTgt spid="45"/>
                                            </p:tgtEl>
                                            <p:attrNameLst>
                                              <p:attrName>ppt_w</p:attrName>
                                            </p:attrNameLst>
                                          </p:cBhvr>
                                          <p:tavLst>
                                            <p:tav tm="0">
                                              <p:val>
                                                <p:fltVal val="0"/>
                                              </p:val>
                                            </p:tav>
                                            <p:tav tm="100000">
                                              <p:val>
                                                <p:strVal val="#ppt_w"/>
                                              </p:val>
                                            </p:tav>
                                          </p:tavLst>
                                        </p:anim>
                                        <p:anim calcmode="lin" valueType="num">
                                          <p:cBhvr>
                                            <p:cTn id="81" dur="500" fill="hold"/>
                                            <p:tgtEl>
                                              <p:spTgt spid="45"/>
                                            </p:tgtEl>
                                            <p:attrNameLst>
                                              <p:attrName>ppt_h</p:attrName>
                                            </p:attrNameLst>
                                          </p:cBhvr>
                                          <p:tavLst>
                                            <p:tav tm="0">
                                              <p:val>
                                                <p:fltVal val="0"/>
                                              </p:val>
                                            </p:tav>
                                            <p:tav tm="100000">
                                              <p:val>
                                                <p:strVal val="#ppt_h"/>
                                              </p:val>
                                            </p:tav>
                                          </p:tavLst>
                                        </p:anim>
                                        <p:animEffect transition="in" filter="fade">
                                          <p:cBhvr>
                                            <p:cTn id="82" dur="500"/>
                                            <p:tgtEl>
                                              <p:spTgt spid="45"/>
                                            </p:tgtEl>
                                          </p:cBhvr>
                                        </p:animEffect>
                                      </p:childTnLst>
                                    </p:cTn>
                                  </p:par>
                                  <p:par>
                                    <p:cTn id="83" presetID="16" presetClass="entr" presetSubtype="37" fill="hold"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barn(outVertical)">
                                          <p:cBhvr>
                                            <p:cTn id="85" dur="500"/>
                                            <p:tgtEl>
                                              <p:spTgt spid="47"/>
                                            </p:tgtEl>
                                          </p:cBhvr>
                                        </p:animEffect>
                                      </p:childTnLst>
                                    </p:cTn>
                                  </p:par>
                                  <p:par>
                                    <p:cTn id="86" presetID="16" presetClass="entr" presetSubtype="37" fill="hold" grpId="0" nodeType="with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barn(outVertical)">
                                          <p:cBhvr>
                                            <p:cTn id="88" dur="500"/>
                                            <p:tgtEl>
                                              <p:spTgt spid="46"/>
                                            </p:tgtEl>
                                          </p:cBhvr>
                                        </p:animEffect>
                                      </p:childTnLst>
                                    </p:cTn>
                                  </p:par>
                                </p:childTnLst>
                              </p:cTn>
                            </p:par>
                            <p:par>
                              <p:cTn id="89" fill="hold">
                                <p:stCondLst>
                                  <p:cond delay="6869"/>
                                </p:stCondLst>
                                <p:childTnLst>
                                  <p:par>
                                    <p:cTn id="90" presetID="21" presetClass="entr" presetSubtype="1" fill="hold" grpId="0" nodeType="after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heel(1)">
                                          <p:cBhvr>
                                            <p:cTn id="92" dur="500"/>
                                            <p:tgtEl>
                                              <p:spTgt spid="28"/>
                                            </p:tgtEl>
                                          </p:cBhvr>
                                        </p:animEffect>
                                      </p:childTnLst>
                                    </p:cTn>
                                  </p:par>
                                </p:childTnLst>
                              </p:cTn>
                            </p:par>
                            <p:par>
                              <p:cTn id="93" fill="hold">
                                <p:stCondLst>
                                  <p:cond delay="7369"/>
                                </p:stCondLst>
                                <p:childTnLst>
                                  <p:par>
                                    <p:cTn id="94" presetID="53" presetClass="entr" presetSubtype="16" fill="hold" grpId="0" nodeType="afterEffect">
                                      <p:stCondLst>
                                        <p:cond delay="0"/>
                                      </p:stCondLst>
                                      <p:iterate type="lt">
                                        <p:tmPct val="6000"/>
                                      </p:iterate>
                                      <p:childTnLst>
                                        <p:set>
                                          <p:cBhvr>
                                            <p:cTn id="95" dur="1" fill="hold">
                                              <p:stCondLst>
                                                <p:cond delay="0"/>
                                              </p:stCondLst>
                                            </p:cTn>
                                            <p:tgtEl>
                                              <p:spTgt spid="49"/>
                                            </p:tgtEl>
                                            <p:attrNameLst>
                                              <p:attrName>style.visibility</p:attrName>
                                            </p:attrNameLst>
                                          </p:cBhvr>
                                          <p:to>
                                            <p:strVal val="visible"/>
                                          </p:to>
                                        </p:set>
                                        <p:anim calcmode="lin" valueType="num">
                                          <p:cBhvr>
                                            <p:cTn id="96" dur="500" fill="hold"/>
                                            <p:tgtEl>
                                              <p:spTgt spid="49"/>
                                            </p:tgtEl>
                                            <p:attrNameLst>
                                              <p:attrName>ppt_w</p:attrName>
                                            </p:attrNameLst>
                                          </p:cBhvr>
                                          <p:tavLst>
                                            <p:tav tm="0">
                                              <p:val>
                                                <p:fltVal val="0"/>
                                              </p:val>
                                            </p:tav>
                                            <p:tav tm="100000">
                                              <p:val>
                                                <p:strVal val="#ppt_w"/>
                                              </p:val>
                                            </p:tav>
                                          </p:tavLst>
                                        </p:anim>
                                        <p:anim calcmode="lin" valueType="num">
                                          <p:cBhvr>
                                            <p:cTn id="97" dur="500" fill="hold"/>
                                            <p:tgtEl>
                                              <p:spTgt spid="49"/>
                                            </p:tgtEl>
                                            <p:attrNameLst>
                                              <p:attrName>ppt_h</p:attrName>
                                            </p:attrNameLst>
                                          </p:cBhvr>
                                          <p:tavLst>
                                            <p:tav tm="0">
                                              <p:val>
                                                <p:fltVal val="0"/>
                                              </p:val>
                                            </p:tav>
                                            <p:tav tm="100000">
                                              <p:val>
                                                <p:strVal val="#ppt_h"/>
                                              </p:val>
                                            </p:tav>
                                          </p:tavLst>
                                        </p:anim>
                                        <p:animEffect transition="in" filter="fade">
                                          <p:cBhvr>
                                            <p:cTn id="98" dur="500"/>
                                            <p:tgtEl>
                                              <p:spTgt spid="49"/>
                                            </p:tgtEl>
                                          </p:cBhvr>
                                        </p:animEffect>
                                      </p:childTnLst>
                                    </p:cTn>
                                  </p:par>
                                  <p:par>
                                    <p:cTn id="99" presetID="16" presetClass="entr" presetSubtype="37" fill="hold" nodeType="with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barn(outVertical)">
                                          <p:cBhvr>
                                            <p:cTn id="101" dur="500"/>
                                            <p:tgtEl>
                                              <p:spTgt spid="51"/>
                                            </p:tgtEl>
                                          </p:cBhvr>
                                        </p:animEffect>
                                      </p:childTnLst>
                                    </p:cTn>
                                  </p:par>
                                  <p:par>
                                    <p:cTn id="102" presetID="16" presetClass="entr" presetSubtype="37" fill="hold" grpId="0" nodeType="withEffect">
                                      <p:stCondLst>
                                        <p:cond delay="0"/>
                                      </p:stCondLst>
                                      <p:childTnLst>
                                        <p:set>
                                          <p:cBhvr>
                                            <p:cTn id="103" dur="1" fill="hold">
                                              <p:stCondLst>
                                                <p:cond delay="0"/>
                                              </p:stCondLst>
                                            </p:cTn>
                                            <p:tgtEl>
                                              <p:spTgt spid="50"/>
                                            </p:tgtEl>
                                            <p:attrNameLst>
                                              <p:attrName>style.visibility</p:attrName>
                                            </p:attrNameLst>
                                          </p:cBhvr>
                                          <p:to>
                                            <p:strVal val="visible"/>
                                          </p:to>
                                        </p:set>
                                        <p:animEffect transition="in" filter="barn(outVertical)">
                                          <p:cBhvr>
                                            <p:cTn id="10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animBg="1"/>
          <p:bldP spid="25" grpId="0" animBg="1"/>
          <p:bldP spid="26" grpId="0" animBg="1"/>
          <p:bldP spid="27" grpId="0" animBg="1"/>
          <p:bldP spid="28" grpId="0" animBg="1"/>
          <p:bldP spid="31" grpId="0"/>
          <p:bldP spid="32" grpId="0"/>
          <p:bldP spid="37" grpId="0"/>
          <p:bldP spid="38" grpId="0"/>
          <p:bldP spid="41" grpId="0"/>
          <p:bldP spid="42" grpId="0"/>
          <p:bldP spid="45" grpId="0"/>
          <p:bldP spid="46" grpId="0"/>
          <p:bldP spid="49" grpId="0"/>
          <p:bldP spid="5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8" accel="62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iterate type="lt">
                                        <p:tmPct val="6000"/>
                                      </p:iterate>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2009"/>
                                </p:stCondLst>
                                <p:childTnLst>
                                  <p:par>
                                    <p:cTn id="22" presetID="22" presetClass="entr" presetSubtype="8"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par>
                              <p:cTn id="25" fill="hold">
                                <p:stCondLst>
                                  <p:cond delay="2509"/>
                                </p:stCondLst>
                                <p:childTnLst>
                                  <p:par>
                                    <p:cTn id="26" presetID="21" presetClass="entr" presetSubtype="1"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heel(1)">
                                          <p:cBhvr>
                                            <p:cTn id="28" dur="500"/>
                                            <p:tgtEl>
                                              <p:spTgt spid="24"/>
                                            </p:tgtEl>
                                          </p:cBhvr>
                                        </p:animEffect>
                                      </p:childTnLst>
                                    </p:cTn>
                                  </p:par>
                                </p:childTnLst>
                              </p:cTn>
                            </p:par>
                            <p:par>
                              <p:cTn id="29" fill="hold">
                                <p:stCondLst>
                                  <p:cond delay="3009"/>
                                </p:stCondLst>
                                <p:childTnLst>
                                  <p:par>
                                    <p:cTn id="30" presetID="53" presetClass="entr" presetSubtype="16" fill="hold" grpId="0" nodeType="afterEffect">
                                      <p:stCondLst>
                                        <p:cond delay="0"/>
                                      </p:stCondLst>
                                      <p:iterate type="lt">
                                        <p:tmPct val="6000"/>
                                      </p:iterate>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animEffect transition="in" filter="fade">
                                          <p:cBhvr>
                                            <p:cTn id="34" dur="500"/>
                                            <p:tgtEl>
                                              <p:spTgt spid="31"/>
                                            </p:tgtEl>
                                          </p:cBhvr>
                                        </p:animEffect>
                                      </p:childTnLst>
                                    </p:cTn>
                                  </p:par>
                                  <p:par>
                                    <p:cTn id="35" presetID="16" presetClass="entr" presetSubtype="37"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outVertical)">
                                          <p:cBhvr>
                                            <p:cTn id="37" dur="500"/>
                                            <p:tgtEl>
                                              <p:spTgt spid="34"/>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outVertical)">
                                          <p:cBhvr>
                                            <p:cTn id="40" dur="500"/>
                                            <p:tgtEl>
                                              <p:spTgt spid="32"/>
                                            </p:tgtEl>
                                          </p:cBhvr>
                                        </p:animEffect>
                                      </p:childTnLst>
                                    </p:cTn>
                                  </p:par>
                                </p:childTnLst>
                              </p:cTn>
                            </p:par>
                            <p:par>
                              <p:cTn id="41" fill="hold">
                                <p:stCondLst>
                                  <p:cond delay="3599"/>
                                </p:stCondLst>
                                <p:childTnLst>
                                  <p:par>
                                    <p:cTn id="42" presetID="21" presetClass="entr" presetSubtype="1"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heel(1)">
                                          <p:cBhvr>
                                            <p:cTn id="44" dur="500"/>
                                            <p:tgtEl>
                                              <p:spTgt spid="25"/>
                                            </p:tgtEl>
                                          </p:cBhvr>
                                        </p:animEffect>
                                      </p:childTnLst>
                                    </p:cTn>
                                  </p:par>
                                </p:childTnLst>
                              </p:cTn>
                            </p:par>
                            <p:par>
                              <p:cTn id="45" fill="hold">
                                <p:stCondLst>
                                  <p:cond delay="4099"/>
                                </p:stCondLst>
                                <p:childTnLst>
                                  <p:par>
                                    <p:cTn id="46" presetID="53" presetClass="entr" presetSubtype="16" fill="hold" grpId="0" nodeType="afterEffect">
                                      <p:stCondLst>
                                        <p:cond delay="0"/>
                                      </p:stCondLst>
                                      <p:iterate type="lt">
                                        <p:tmPct val="6000"/>
                                      </p:iterate>
                                      <p:childTnLst>
                                        <p:set>
                                          <p:cBhvr>
                                            <p:cTn id="47" dur="1" fill="hold">
                                              <p:stCondLst>
                                                <p:cond delay="0"/>
                                              </p:stCondLst>
                                            </p:cTn>
                                            <p:tgtEl>
                                              <p:spTgt spid="37"/>
                                            </p:tgtEl>
                                            <p:attrNameLst>
                                              <p:attrName>style.visibility</p:attrName>
                                            </p:attrNameLst>
                                          </p:cBhvr>
                                          <p:to>
                                            <p:strVal val="visible"/>
                                          </p:to>
                                        </p:set>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fltVal val="0"/>
                                              </p:val>
                                            </p:tav>
                                            <p:tav tm="100000">
                                              <p:val>
                                                <p:strVal val="#ppt_h"/>
                                              </p:val>
                                            </p:tav>
                                          </p:tavLst>
                                        </p:anim>
                                        <p:animEffect transition="in" filter="fade">
                                          <p:cBhvr>
                                            <p:cTn id="50" dur="500"/>
                                            <p:tgtEl>
                                              <p:spTgt spid="37"/>
                                            </p:tgtEl>
                                          </p:cBhvr>
                                        </p:animEffect>
                                      </p:childTnLst>
                                    </p:cTn>
                                  </p:par>
                                  <p:par>
                                    <p:cTn id="51" presetID="16" presetClass="entr" presetSubtype="37"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barn(outVertical)">
                                          <p:cBhvr>
                                            <p:cTn id="53" dur="500"/>
                                            <p:tgtEl>
                                              <p:spTgt spid="39"/>
                                            </p:tgtEl>
                                          </p:cBhvr>
                                        </p:animEffect>
                                      </p:childTnLst>
                                    </p:cTn>
                                  </p:par>
                                  <p:par>
                                    <p:cTn id="54" presetID="16" presetClass="entr" presetSubtype="37"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barn(outVertical)">
                                          <p:cBhvr>
                                            <p:cTn id="56" dur="500"/>
                                            <p:tgtEl>
                                              <p:spTgt spid="38"/>
                                            </p:tgtEl>
                                          </p:cBhvr>
                                        </p:animEffect>
                                      </p:childTnLst>
                                    </p:cTn>
                                  </p:par>
                                </p:childTnLst>
                              </p:cTn>
                            </p:par>
                            <p:par>
                              <p:cTn id="57" fill="hold">
                                <p:stCondLst>
                                  <p:cond delay="4689"/>
                                </p:stCondLst>
                                <p:childTnLst>
                                  <p:par>
                                    <p:cTn id="58" presetID="21" presetClass="entr" presetSubtype="1"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heel(1)">
                                          <p:cBhvr>
                                            <p:cTn id="60" dur="500"/>
                                            <p:tgtEl>
                                              <p:spTgt spid="26"/>
                                            </p:tgtEl>
                                          </p:cBhvr>
                                        </p:animEffect>
                                      </p:childTnLst>
                                    </p:cTn>
                                  </p:par>
                                </p:childTnLst>
                              </p:cTn>
                            </p:par>
                            <p:par>
                              <p:cTn id="61" fill="hold">
                                <p:stCondLst>
                                  <p:cond delay="5189"/>
                                </p:stCondLst>
                                <p:childTnLst>
                                  <p:par>
                                    <p:cTn id="62" presetID="53" presetClass="entr" presetSubtype="16" fill="hold" grpId="0" nodeType="afterEffect">
                                      <p:stCondLst>
                                        <p:cond delay="0"/>
                                      </p:stCondLst>
                                      <p:iterate type="lt">
                                        <p:tmPct val="6000"/>
                                      </p:iterate>
                                      <p:childTnLst>
                                        <p:set>
                                          <p:cBhvr>
                                            <p:cTn id="63" dur="1" fill="hold">
                                              <p:stCondLst>
                                                <p:cond delay="0"/>
                                              </p:stCondLst>
                                            </p:cTn>
                                            <p:tgtEl>
                                              <p:spTgt spid="41"/>
                                            </p:tgtEl>
                                            <p:attrNameLst>
                                              <p:attrName>style.visibility</p:attrName>
                                            </p:attrNameLst>
                                          </p:cBhvr>
                                          <p:to>
                                            <p:strVal val="visible"/>
                                          </p:to>
                                        </p:set>
                                        <p:anim calcmode="lin" valueType="num">
                                          <p:cBhvr>
                                            <p:cTn id="64" dur="500" fill="hold"/>
                                            <p:tgtEl>
                                              <p:spTgt spid="41"/>
                                            </p:tgtEl>
                                            <p:attrNameLst>
                                              <p:attrName>ppt_w</p:attrName>
                                            </p:attrNameLst>
                                          </p:cBhvr>
                                          <p:tavLst>
                                            <p:tav tm="0">
                                              <p:val>
                                                <p:fltVal val="0"/>
                                              </p:val>
                                            </p:tav>
                                            <p:tav tm="100000">
                                              <p:val>
                                                <p:strVal val="#ppt_w"/>
                                              </p:val>
                                            </p:tav>
                                          </p:tavLst>
                                        </p:anim>
                                        <p:anim calcmode="lin" valueType="num">
                                          <p:cBhvr>
                                            <p:cTn id="65" dur="500" fill="hold"/>
                                            <p:tgtEl>
                                              <p:spTgt spid="41"/>
                                            </p:tgtEl>
                                            <p:attrNameLst>
                                              <p:attrName>ppt_h</p:attrName>
                                            </p:attrNameLst>
                                          </p:cBhvr>
                                          <p:tavLst>
                                            <p:tav tm="0">
                                              <p:val>
                                                <p:fltVal val="0"/>
                                              </p:val>
                                            </p:tav>
                                            <p:tav tm="100000">
                                              <p:val>
                                                <p:strVal val="#ppt_h"/>
                                              </p:val>
                                            </p:tav>
                                          </p:tavLst>
                                        </p:anim>
                                        <p:animEffect transition="in" filter="fade">
                                          <p:cBhvr>
                                            <p:cTn id="66" dur="500"/>
                                            <p:tgtEl>
                                              <p:spTgt spid="41"/>
                                            </p:tgtEl>
                                          </p:cBhvr>
                                        </p:animEffect>
                                      </p:childTnLst>
                                    </p:cTn>
                                  </p:par>
                                  <p:par>
                                    <p:cTn id="67" presetID="16" presetClass="entr" presetSubtype="37"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barn(outVertical)">
                                          <p:cBhvr>
                                            <p:cTn id="69" dur="500"/>
                                            <p:tgtEl>
                                              <p:spTgt spid="43"/>
                                            </p:tgtEl>
                                          </p:cBhvr>
                                        </p:animEffect>
                                      </p:childTnLst>
                                    </p:cTn>
                                  </p:par>
                                  <p:par>
                                    <p:cTn id="70" presetID="16" presetClass="entr" presetSubtype="37" fill="hold" grpId="0"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barn(outVertical)">
                                          <p:cBhvr>
                                            <p:cTn id="72" dur="500"/>
                                            <p:tgtEl>
                                              <p:spTgt spid="42"/>
                                            </p:tgtEl>
                                          </p:cBhvr>
                                        </p:animEffect>
                                      </p:childTnLst>
                                    </p:cTn>
                                  </p:par>
                                </p:childTnLst>
                              </p:cTn>
                            </p:par>
                            <p:par>
                              <p:cTn id="73" fill="hold">
                                <p:stCondLst>
                                  <p:cond delay="5779"/>
                                </p:stCondLst>
                                <p:childTnLst>
                                  <p:par>
                                    <p:cTn id="74" presetID="21" presetClass="entr" presetSubtype="1"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heel(1)">
                                          <p:cBhvr>
                                            <p:cTn id="76" dur="500"/>
                                            <p:tgtEl>
                                              <p:spTgt spid="27"/>
                                            </p:tgtEl>
                                          </p:cBhvr>
                                        </p:animEffect>
                                      </p:childTnLst>
                                    </p:cTn>
                                  </p:par>
                                </p:childTnLst>
                              </p:cTn>
                            </p:par>
                            <p:par>
                              <p:cTn id="77" fill="hold">
                                <p:stCondLst>
                                  <p:cond delay="6279"/>
                                </p:stCondLst>
                                <p:childTnLst>
                                  <p:par>
                                    <p:cTn id="78" presetID="53" presetClass="entr" presetSubtype="16" fill="hold" grpId="0" nodeType="afterEffect">
                                      <p:stCondLst>
                                        <p:cond delay="0"/>
                                      </p:stCondLst>
                                      <p:iterate type="lt">
                                        <p:tmPct val="6000"/>
                                      </p:iterate>
                                      <p:childTnLst>
                                        <p:set>
                                          <p:cBhvr>
                                            <p:cTn id="79" dur="1" fill="hold">
                                              <p:stCondLst>
                                                <p:cond delay="0"/>
                                              </p:stCondLst>
                                            </p:cTn>
                                            <p:tgtEl>
                                              <p:spTgt spid="45"/>
                                            </p:tgtEl>
                                            <p:attrNameLst>
                                              <p:attrName>style.visibility</p:attrName>
                                            </p:attrNameLst>
                                          </p:cBhvr>
                                          <p:to>
                                            <p:strVal val="visible"/>
                                          </p:to>
                                        </p:set>
                                        <p:anim calcmode="lin" valueType="num">
                                          <p:cBhvr>
                                            <p:cTn id="80" dur="500" fill="hold"/>
                                            <p:tgtEl>
                                              <p:spTgt spid="45"/>
                                            </p:tgtEl>
                                            <p:attrNameLst>
                                              <p:attrName>ppt_w</p:attrName>
                                            </p:attrNameLst>
                                          </p:cBhvr>
                                          <p:tavLst>
                                            <p:tav tm="0">
                                              <p:val>
                                                <p:fltVal val="0"/>
                                              </p:val>
                                            </p:tav>
                                            <p:tav tm="100000">
                                              <p:val>
                                                <p:strVal val="#ppt_w"/>
                                              </p:val>
                                            </p:tav>
                                          </p:tavLst>
                                        </p:anim>
                                        <p:anim calcmode="lin" valueType="num">
                                          <p:cBhvr>
                                            <p:cTn id="81" dur="500" fill="hold"/>
                                            <p:tgtEl>
                                              <p:spTgt spid="45"/>
                                            </p:tgtEl>
                                            <p:attrNameLst>
                                              <p:attrName>ppt_h</p:attrName>
                                            </p:attrNameLst>
                                          </p:cBhvr>
                                          <p:tavLst>
                                            <p:tav tm="0">
                                              <p:val>
                                                <p:fltVal val="0"/>
                                              </p:val>
                                            </p:tav>
                                            <p:tav tm="100000">
                                              <p:val>
                                                <p:strVal val="#ppt_h"/>
                                              </p:val>
                                            </p:tav>
                                          </p:tavLst>
                                        </p:anim>
                                        <p:animEffect transition="in" filter="fade">
                                          <p:cBhvr>
                                            <p:cTn id="82" dur="500"/>
                                            <p:tgtEl>
                                              <p:spTgt spid="45"/>
                                            </p:tgtEl>
                                          </p:cBhvr>
                                        </p:animEffect>
                                      </p:childTnLst>
                                    </p:cTn>
                                  </p:par>
                                  <p:par>
                                    <p:cTn id="83" presetID="16" presetClass="entr" presetSubtype="37" fill="hold"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barn(outVertical)">
                                          <p:cBhvr>
                                            <p:cTn id="85" dur="500"/>
                                            <p:tgtEl>
                                              <p:spTgt spid="47"/>
                                            </p:tgtEl>
                                          </p:cBhvr>
                                        </p:animEffect>
                                      </p:childTnLst>
                                    </p:cTn>
                                  </p:par>
                                  <p:par>
                                    <p:cTn id="86" presetID="16" presetClass="entr" presetSubtype="37" fill="hold" grpId="0" nodeType="with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barn(outVertical)">
                                          <p:cBhvr>
                                            <p:cTn id="88" dur="500"/>
                                            <p:tgtEl>
                                              <p:spTgt spid="46"/>
                                            </p:tgtEl>
                                          </p:cBhvr>
                                        </p:animEffect>
                                      </p:childTnLst>
                                    </p:cTn>
                                  </p:par>
                                </p:childTnLst>
                              </p:cTn>
                            </p:par>
                            <p:par>
                              <p:cTn id="89" fill="hold">
                                <p:stCondLst>
                                  <p:cond delay="6869"/>
                                </p:stCondLst>
                                <p:childTnLst>
                                  <p:par>
                                    <p:cTn id="90" presetID="21" presetClass="entr" presetSubtype="1" fill="hold" grpId="0" nodeType="after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heel(1)">
                                          <p:cBhvr>
                                            <p:cTn id="92" dur="500"/>
                                            <p:tgtEl>
                                              <p:spTgt spid="28"/>
                                            </p:tgtEl>
                                          </p:cBhvr>
                                        </p:animEffect>
                                      </p:childTnLst>
                                    </p:cTn>
                                  </p:par>
                                </p:childTnLst>
                              </p:cTn>
                            </p:par>
                            <p:par>
                              <p:cTn id="93" fill="hold">
                                <p:stCondLst>
                                  <p:cond delay="7369"/>
                                </p:stCondLst>
                                <p:childTnLst>
                                  <p:par>
                                    <p:cTn id="94" presetID="53" presetClass="entr" presetSubtype="16" fill="hold" grpId="0" nodeType="afterEffect">
                                      <p:stCondLst>
                                        <p:cond delay="0"/>
                                      </p:stCondLst>
                                      <p:iterate type="lt">
                                        <p:tmPct val="6000"/>
                                      </p:iterate>
                                      <p:childTnLst>
                                        <p:set>
                                          <p:cBhvr>
                                            <p:cTn id="95" dur="1" fill="hold">
                                              <p:stCondLst>
                                                <p:cond delay="0"/>
                                              </p:stCondLst>
                                            </p:cTn>
                                            <p:tgtEl>
                                              <p:spTgt spid="49"/>
                                            </p:tgtEl>
                                            <p:attrNameLst>
                                              <p:attrName>style.visibility</p:attrName>
                                            </p:attrNameLst>
                                          </p:cBhvr>
                                          <p:to>
                                            <p:strVal val="visible"/>
                                          </p:to>
                                        </p:set>
                                        <p:anim calcmode="lin" valueType="num">
                                          <p:cBhvr>
                                            <p:cTn id="96" dur="500" fill="hold"/>
                                            <p:tgtEl>
                                              <p:spTgt spid="49"/>
                                            </p:tgtEl>
                                            <p:attrNameLst>
                                              <p:attrName>ppt_w</p:attrName>
                                            </p:attrNameLst>
                                          </p:cBhvr>
                                          <p:tavLst>
                                            <p:tav tm="0">
                                              <p:val>
                                                <p:fltVal val="0"/>
                                              </p:val>
                                            </p:tav>
                                            <p:tav tm="100000">
                                              <p:val>
                                                <p:strVal val="#ppt_w"/>
                                              </p:val>
                                            </p:tav>
                                          </p:tavLst>
                                        </p:anim>
                                        <p:anim calcmode="lin" valueType="num">
                                          <p:cBhvr>
                                            <p:cTn id="97" dur="500" fill="hold"/>
                                            <p:tgtEl>
                                              <p:spTgt spid="49"/>
                                            </p:tgtEl>
                                            <p:attrNameLst>
                                              <p:attrName>ppt_h</p:attrName>
                                            </p:attrNameLst>
                                          </p:cBhvr>
                                          <p:tavLst>
                                            <p:tav tm="0">
                                              <p:val>
                                                <p:fltVal val="0"/>
                                              </p:val>
                                            </p:tav>
                                            <p:tav tm="100000">
                                              <p:val>
                                                <p:strVal val="#ppt_h"/>
                                              </p:val>
                                            </p:tav>
                                          </p:tavLst>
                                        </p:anim>
                                        <p:animEffect transition="in" filter="fade">
                                          <p:cBhvr>
                                            <p:cTn id="98" dur="500"/>
                                            <p:tgtEl>
                                              <p:spTgt spid="49"/>
                                            </p:tgtEl>
                                          </p:cBhvr>
                                        </p:animEffect>
                                      </p:childTnLst>
                                    </p:cTn>
                                  </p:par>
                                  <p:par>
                                    <p:cTn id="99" presetID="16" presetClass="entr" presetSubtype="37" fill="hold" nodeType="with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barn(outVertical)">
                                          <p:cBhvr>
                                            <p:cTn id="101" dur="500"/>
                                            <p:tgtEl>
                                              <p:spTgt spid="51"/>
                                            </p:tgtEl>
                                          </p:cBhvr>
                                        </p:animEffect>
                                      </p:childTnLst>
                                    </p:cTn>
                                  </p:par>
                                  <p:par>
                                    <p:cTn id="102" presetID="16" presetClass="entr" presetSubtype="37" fill="hold" grpId="0" nodeType="withEffect">
                                      <p:stCondLst>
                                        <p:cond delay="0"/>
                                      </p:stCondLst>
                                      <p:childTnLst>
                                        <p:set>
                                          <p:cBhvr>
                                            <p:cTn id="103" dur="1" fill="hold">
                                              <p:stCondLst>
                                                <p:cond delay="0"/>
                                              </p:stCondLst>
                                            </p:cTn>
                                            <p:tgtEl>
                                              <p:spTgt spid="50"/>
                                            </p:tgtEl>
                                            <p:attrNameLst>
                                              <p:attrName>style.visibility</p:attrName>
                                            </p:attrNameLst>
                                          </p:cBhvr>
                                          <p:to>
                                            <p:strVal val="visible"/>
                                          </p:to>
                                        </p:set>
                                        <p:animEffect transition="in" filter="barn(outVertical)">
                                          <p:cBhvr>
                                            <p:cTn id="10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animBg="1"/>
          <p:bldP spid="25" grpId="0" animBg="1"/>
          <p:bldP spid="26" grpId="0" animBg="1"/>
          <p:bldP spid="27" grpId="0" animBg="1"/>
          <p:bldP spid="28" grpId="0" animBg="1"/>
          <p:bldP spid="31" grpId="0"/>
          <p:bldP spid="32" grpId="0"/>
          <p:bldP spid="37" grpId="0"/>
          <p:bldP spid="38" grpId="0"/>
          <p:bldP spid="41" grpId="0"/>
          <p:bldP spid="42" grpId="0"/>
          <p:bldP spid="45" grpId="0"/>
          <p:bldP spid="46" grpId="0"/>
          <p:bldP spid="49" grpId="0"/>
          <p:bldP spid="50"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38797" y="509012"/>
            <a:ext cx="3615112" cy="824230"/>
            <a:chOff x="3968406" y="503039"/>
            <a:chExt cx="3040101" cy="824230"/>
          </a:xfrm>
        </p:grpSpPr>
        <p:sp>
          <p:nvSpPr>
            <p:cNvPr id="3" name="矩形 2"/>
            <p:cNvSpPr/>
            <p:nvPr/>
          </p:nvSpPr>
          <p:spPr>
            <a:xfrm>
              <a:off x="3968406" y="503039"/>
              <a:ext cx="3040101" cy="584775"/>
            </a:xfrm>
            <a:prstGeom prst="rect">
              <a:avLst/>
            </a:prstGeom>
            <a:noFill/>
          </p:spPr>
          <p:txBody>
            <a:bodyPr wrap="square" rtlCol="0">
              <a:spAutoFit/>
            </a:bodyPr>
            <a:lstStyle/>
            <a:p>
              <a:pPr algn="dist"/>
              <a:r>
                <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rPr>
                <a:t>在此添加标题</a:t>
              </a:r>
              <a:endPar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endParaRPr>
            </a:p>
          </p:txBody>
        </p:sp>
        <p:sp>
          <p:nvSpPr>
            <p:cNvPr id="4" name="文本框 3"/>
            <p:cNvSpPr txBox="1"/>
            <p:nvPr/>
          </p:nvSpPr>
          <p:spPr>
            <a:xfrm>
              <a:off x="3968406" y="988715"/>
              <a:ext cx="2556219" cy="338554"/>
            </a:xfrm>
            <a:prstGeom prst="rect">
              <a:avLst/>
            </a:prstGeom>
            <a:noFill/>
          </p:spPr>
          <p:txBody>
            <a:bodyPr wrap="square" rtlCol="0">
              <a:spAutoFit/>
            </a:bodyPr>
            <a:lstStyle/>
            <a:p>
              <a:pPr algn="dist"/>
              <a:r>
                <a:rPr lang="en-US" altLang="zh-CN" sz="1600" dirty="0">
                  <a:solidFill>
                    <a:schemeClr val="accent3"/>
                  </a:solidFill>
                  <a:latin typeface="ITC Avant Garde Std Bk" panose="020B0502020202020204" pitchFamily="34" charset="0"/>
                </a:rPr>
                <a:t>Add the title here</a:t>
              </a:r>
              <a:endParaRPr lang="en-US" altLang="zh-CN" sz="1600" dirty="0">
                <a:solidFill>
                  <a:schemeClr val="accent3"/>
                </a:solidFill>
                <a:latin typeface="ITC Avant Garde Std Bk" panose="020B0502020202020204" pitchFamily="34" charset="0"/>
              </a:endParaRPr>
            </a:p>
          </p:txBody>
        </p:sp>
      </p:grpSp>
      <p:grpSp>
        <p:nvGrpSpPr>
          <p:cNvPr id="146" name="Group 4"/>
          <p:cNvGrpSpPr>
            <a:grpSpLocks noChangeAspect="1"/>
          </p:cNvGrpSpPr>
          <p:nvPr/>
        </p:nvGrpSpPr>
        <p:grpSpPr bwMode="auto">
          <a:xfrm>
            <a:off x="1930896" y="1941006"/>
            <a:ext cx="4489607" cy="3689297"/>
            <a:chOff x="2129" y="753"/>
            <a:chExt cx="3422" cy="2812"/>
          </a:xfrm>
        </p:grpSpPr>
        <p:sp>
          <p:nvSpPr>
            <p:cNvPr id="147" name="Rectangle 5"/>
            <p:cNvSpPr>
              <a:spLocks noChangeArrowheads="1"/>
            </p:cNvSpPr>
            <p:nvPr/>
          </p:nvSpPr>
          <p:spPr bwMode="auto">
            <a:xfrm>
              <a:off x="2188" y="848"/>
              <a:ext cx="3287" cy="216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8" name="Freeform 6"/>
            <p:cNvSpPr>
              <a:spLocks noEditPoints="1"/>
            </p:cNvSpPr>
            <p:nvPr/>
          </p:nvSpPr>
          <p:spPr bwMode="auto">
            <a:xfrm>
              <a:off x="2129" y="753"/>
              <a:ext cx="3422" cy="2812"/>
            </a:xfrm>
            <a:custGeom>
              <a:avLst/>
              <a:gdLst>
                <a:gd name="T0" fmla="*/ 1425 w 1446"/>
                <a:gd name="T1" fmla="*/ 0 h 1187"/>
                <a:gd name="T2" fmla="*/ 20 w 1446"/>
                <a:gd name="T3" fmla="*/ 0 h 1187"/>
                <a:gd name="T4" fmla="*/ 0 w 1446"/>
                <a:gd name="T5" fmla="*/ 21 h 1187"/>
                <a:gd name="T6" fmla="*/ 0 w 1446"/>
                <a:gd name="T7" fmla="*/ 950 h 1187"/>
                <a:gd name="T8" fmla="*/ 20 w 1446"/>
                <a:gd name="T9" fmla="*/ 971 h 1187"/>
                <a:gd name="T10" fmla="*/ 599 w 1446"/>
                <a:gd name="T11" fmla="*/ 971 h 1187"/>
                <a:gd name="T12" fmla="*/ 599 w 1446"/>
                <a:gd name="T13" fmla="*/ 1156 h 1187"/>
                <a:gd name="T14" fmla="*/ 361 w 1446"/>
                <a:gd name="T15" fmla="*/ 1156 h 1187"/>
                <a:gd name="T16" fmla="*/ 361 w 1446"/>
                <a:gd name="T17" fmla="*/ 1187 h 1187"/>
                <a:gd name="T18" fmla="*/ 1084 w 1446"/>
                <a:gd name="T19" fmla="*/ 1187 h 1187"/>
                <a:gd name="T20" fmla="*/ 1084 w 1446"/>
                <a:gd name="T21" fmla="*/ 1156 h 1187"/>
                <a:gd name="T22" fmla="*/ 846 w 1446"/>
                <a:gd name="T23" fmla="*/ 1156 h 1187"/>
                <a:gd name="T24" fmla="*/ 846 w 1446"/>
                <a:gd name="T25" fmla="*/ 971 h 1187"/>
                <a:gd name="T26" fmla="*/ 1425 w 1446"/>
                <a:gd name="T27" fmla="*/ 971 h 1187"/>
                <a:gd name="T28" fmla="*/ 1446 w 1446"/>
                <a:gd name="T29" fmla="*/ 950 h 1187"/>
                <a:gd name="T30" fmla="*/ 1446 w 1446"/>
                <a:gd name="T31" fmla="*/ 21 h 1187"/>
                <a:gd name="T32" fmla="*/ 1425 w 1446"/>
                <a:gd name="T33" fmla="*/ 0 h 1187"/>
                <a:gd name="T34" fmla="*/ 53 w 1446"/>
                <a:gd name="T35" fmla="*/ 61 h 1187"/>
                <a:gd name="T36" fmla="*/ 1388 w 1446"/>
                <a:gd name="T37" fmla="*/ 61 h 1187"/>
                <a:gd name="T38" fmla="*/ 1388 w 1446"/>
                <a:gd name="T39" fmla="*/ 875 h 1187"/>
                <a:gd name="T40" fmla="*/ 53 w 1446"/>
                <a:gd name="T41" fmla="*/ 875 h 1187"/>
                <a:gd name="T42" fmla="*/ 53 w 1446"/>
                <a:gd name="T43" fmla="*/ 61 h 1187"/>
                <a:gd name="T44" fmla="*/ 665 w 1446"/>
                <a:gd name="T45" fmla="*/ 947 h 1187"/>
                <a:gd name="T46" fmla="*/ 600 w 1446"/>
                <a:gd name="T47" fmla="*/ 947 h 1187"/>
                <a:gd name="T48" fmla="*/ 593 w 1446"/>
                <a:gd name="T49" fmla="*/ 940 h 1187"/>
                <a:gd name="T50" fmla="*/ 600 w 1446"/>
                <a:gd name="T51" fmla="*/ 934 h 1187"/>
                <a:gd name="T52" fmla="*/ 665 w 1446"/>
                <a:gd name="T53" fmla="*/ 934 h 1187"/>
                <a:gd name="T54" fmla="*/ 671 w 1446"/>
                <a:gd name="T55" fmla="*/ 940 h 1187"/>
                <a:gd name="T56" fmla="*/ 665 w 1446"/>
                <a:gd name="T57" fmla="*/ 947 h 1187"/>
                <a:gd name="T58" fmla="*/ 755 w 1446"/>
                <a:gd name="T59" fmla="*/ 947 h 1187"/>
                <a:gd name="T60" fmla="*/ 690 w 1446"/>
                <a:gd name="T61" fmla="*/ 947 h 1187"/>
                <a:gd name="T62" fmla="*/ 684 w 1446"/>
                <a:gd name="T63" fmla="*/ 940 h 1187"/>
                <a:gd name="T64" fmla="*/ 690 w 1446"/>
                <a:gd name="T65" fmla="*/ 934 h 1187"/>
                <a:gd name="T66" fmla="*/ 755 w 1446"/>
                <a:gd name="T67" fmla="*/ 934 h 1187"/>
                <a:gd name="T68" fmla="*/ 762 w 1446"/>
                <a:gd name="T69" fmla="*/ 940 h 1187"/>
                <a:gd name="T70" fmla="*/ 755 w 1446"/>
                <a:gd name="T71" fmla="*/ 947 h 1187"/>
                <a:gd name="T72" fmla="*/ 846 w 1446"/>
                <a:gd name="T73" fmla="*/ 947 h 1187"/>
                <a:gd name="T74" fmla="*/ 781 w 1446"/>
                <a:gd name="T75" fmla="*/ 947 h 1187"/>
                <a:gd name="T76" fmla="*/ 774 w 1446"/>
                <a:gd name="T77" fmla="*/ 940 h 1187"/>
                <a:gd name="T78" fmla="*/ 781 w 1446"/>
                <a:gd name="T79" fmla="*/ 934 h 1187"/>
                <a:gd name="T80" fmla="*/ 846 w 1446"/>
                <a:gd name="T81" fmla="*/ 934 h 1187"/>
                <a:gd name="T82" fmla="*/ 852 w 1446"/>
                <a:gd name="T83" fmla="*/ 940 h 1187"/>
                <a:gd name="T84" fmla="*/ 846 w 1446"/>
                <a:gd name="T85" fmla="*/ 947 h 1187"/>
                <a:gd name="T86" fmla="*/ 1385 w 1446"/>
                <a:gd name="T87" fmla="*/ 948 h 1187"/>
                <a:gd name="T88" fmla="*/ 1340 w 1446"/>
                <a:gd name="T89" fmla="*/ 948 h 1187"/>
                <a:gd name="T90" fmla="*/ 1334 w 1446"/>
                <a:gd name="T91" fmla="*/ 942 h 1187"/>
                <a:gd name="T92" fmla="*/ 1340 w 1446"/>
                <a:gd name="T93" fmla="*/ 935 h 1187"/>
                <a:gd name="T94" fmla="*/ 1385 w 1446"/>
                <a:gd name="T95" fmla="*/ 935 h 1187"/>
                <a:gd name="T96" fmla="*/ 1391 w 1446"/>
                <a:gd name="T97" fmla="*/ 942 h 1187"/>
                <a:gd name="T98" fmla="*/ 1385 w 1446"/>
                <a:gd name="T99" fmla="*/ 948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46" h="1187">
                  <a:moveTo>
                    <a:pt x="1425" y="0"/>
                  </a:moveTo>
                  <a:cubicBezTo>
                    <a:pt x="20" y="0"/>
                    <a:pt x="20" y="0"/>
                    <a:pt x="20" y="0"/>
                  </a:cubicBezTo>
                  <a:cubicBezTo>
                    <a:pt x="9" y="0"/>
                    <a:pt x="0" y="10"/>
                    <a:pt x="0" y="21"/>
                  </a:cubicBezTo>
                  <a:cubicBezTo>
                    <a:pt x="0" y="950"/>
                    <a:pt x="0" y="950"/>
                    <a:pt x="0" y="950"/>
                  </a:cubicBezTo>
                  <a:cubicBezTo>
                    <a:pt x="0" y="961"/>
                    <a:pt x="9" y="971"/>
                    <a:pt x="20" y="971"/>
                  </a:cubicBezTo>
                  <a:cubicBezTo>
                    <a:pt x="599" y="971"/>
                    <a:pt x="599" y="971"/>
                    <a:pt x="599" y="971"/>
                  </a:cubicBezTo>
                  <a:cubicBezTo>
                    <a:pt x="599" y="1156"/>
                    <a:pt x="599" y="1156"/>
                    <a:pt x="599" y="1156"/>
                  </a:cubicBezTo>
                  <a:cubicBezTo>
                    <a:pt x="361" y="1156"/>
                    <a:pt x="361" y="1156"/>
                    <a:pt x="361" y="1156"/>
                  </a:cubicBezTo>
                  <a:cubicBezTo>
                    <a:pt x="361" y="1187"/>
                    <a:pt x="361" y="1187"/>
                    <a:pt x="361" y="1187"/>
                  </a:cubicBezTo>
                  <a:cubicBezTo>
                    <a:pt x="1084" y="1187"/>
                    <a:pt x="1084" y="1187"/>
                    <a:pt x="1084" y="1187"/>
                  </a:cubicBezTo>
                  <a:cubicBezTo>
                    <a:pt x="1084" y="1156"/>
                    <a:pt x="1084" y="1156"/>
                    <a:pt x="1084" y="1156"/>
                  </a:cubicBezTo>
                  <a:cubicBezTo>
                    <a:pt x="846" y="1156"/>
                    <a:pt x="846" y="1156"/>
                    <a:pt x="846" y="1156"/>
                  </a:cubicBezTo>
                  <a:cubicBezTo>
                    <a:pt x="846" y="971"/>
                    <a:pt x="846" y="971"/>
                    <a:pt x="846" y="971"/>
                  </a:cubicBezTo>
                  <a:cubicBezTo>
                    <a:pt x="1425" y="971"/>
                    <a:pt x="1425" y="971"/>
                    <a:pt x="1425" y="971"/>
                  </a:cubicBezTo>
                  <a:cubicBezTo>
                    <a:pt x="1437" y="971"/>
                    <a:pt x="1446" y="961"/>
                    <a:pt x="1446" y="950"/>
                  </a:cubicBezTo>
                  <a:cubicBezTo>
                    <a:pt x="1446" y="21"/>
                    <a:pt x="1446" y="21"/>
                    <a:pt x="1446" y="21"/>
                  </a:cubicBezTo>
                  <a:cubicBezTo>
                    <a:pt x="1446" y="10"/>
                    <a:pt x="1437" y="0"/>
                    <a:pt x="1425" y="0"/>
                  </a:cubicBezTo>
                  <a:close/>
                  <a:moveTo>
                    <a:pt x="53" y="61"/>
                  </a:moveTo>
                  <a:cubicBezTo>
                    <a:pt x="1388" y="61"/>
                    <a:pt x="1388" y="61"/>
                    <a:pt x="1388" y="61"/>
                  </a:cubicBezTo>
                  <a:cubicBezTo>
                    <a:pt x="1388" y="875"/>
                    <a:pt x="1388" y="875"/>
                    <a:pt x="1388" y="875"/>
                  </a:cubicBezTo>
                  <a:cubicBezTo>
                    <a:pt x="53" y="875"/>
                    <a:pt x="53" y="875"/>
                    <a:pt x="53" y="875"/>
                  </a:cubicBezTo>
                  <a:lnTo>
                    <a:pt x="53" y="61"/>
                  </a:lnTo>
                  <a:close/>
                  <a:moveTo>
                    <a:pt x="665" y="947"/>
                  </a:moveTo>
                  <a:cubicBezTo>
                    <a:pt x="600" y="947"/>
                    <a:pt x="600" y="947"/>
                    <a:pt x="600" y="947"/>
                  </a:cubicBezTo>
                  <a:cubicBezTo>
                    <a:pt x="596" y="947"/>
                    <a:pt x="593" y="944"/>
                    <a:pt x="593" y="940"/>
                  </a:cubicBezTo>
                  <a:cubicBezTo>
                    <a:pt x="593" y="937"/>
                    <a:pt x="596" y="934"/>
                    <a:pt x="600" y="934"/>
                  </a:cubicBezTo>
                  <a:cubicBezTo>
                    <a:pt x="665" y="934"/>
                    <a:pt x="665" y="934"/>
                    <a:pt x="665" y="934"/>
                  </a:cubicBezTo>
                  <a:cubicBezTo>
                    <a:pt x="668" y="934"/>
                    <a:pt x="671" y="937"/>
                    <a:pt x="671" y="940"/>
                  </a:cubicBezTo>
                  <a:cubicBezTo>
                    <a:pt x="671" y="944"/>
                    <a:pt x="668" y="947"/>
                    <a:pt x="665" y="947"/>
                  </a:cubicBezTo>
                  <a:close/>
                  <a:moveTo>
                    <a:pt x="755" y="947"/>
                  </a:moveTo>
                  <a:cubicBezTo>
                    <a:pt x="690" y="947"/>
                    <a:pt x="690" y="947"/>
                    <a:pt x="690" y="947"/>
                  </a:cubicBezTo>
                  <a:cubicBezTo>
                    <a:pt x="687" y="947"/>
                    <a:pt x="684" y="944"/>
                    <a:pt x="684" y="940"/>
                  </a:cubicBezTo>
                  <a:cubicBezTo>
                    <a:pt x="684" y="937"/>
                    <a:pt x="687" y="934"/>
                    <a:pt x="690" y="934"/>
                  </a:cubicBezTo>
                  <a:cubicBezTo>
                    <a:pt x="755" y="934"/>
                    <a:pt x="755" y="934"/>
                    <a:pt x="755" y="934"/>
                  </a:cubicBezTo>
                  <a:cubicBezTo>
                    <a:pt x="759" y="934"/>
                    <a:pt x="762" y="937"/>
                    <a:pt x="762" y="940"/>
                  </a:cubicBezTo>
                  <a:cubicBezTo>
                    <a:pt x="762" y="944"/>
                    <a:pt x="759" y="947"/>
                    <a:pt x="755" y="947"/>
                  </a:cubicBezTo>
                  <a:close/>
                  <a:moveTo>
                    <a:pt x="846" y="947"/>
                  </a:moveTo>
                  <a:cubicBezTo>
                    <a:pt x="781" y="947"/>
                    <a:pt x="781" y="947"/>
                    <a:pt x="781" y="947"/>
                  </a:cubicBezTo>
                  <a:cubicBezTo>
                    <a:pt x="777" y="947"/>
                    <a:pt x="774" y="944"/>
                    <a:pt x="774" y="940"/>
                  </a:cubicBezTo>
                  <a:cubicBezTo>
                    <a:pt x="774" y="937"/>
                    <a:pt x="777" y="934"/>
                    <a:pt x="781" y="934"/>
                  </a:cubicBezTo>
                  <a:cubicBezTo>
                    <a:pt x="846" y="934"/>
                    <a:pt x="846" y="934"/>
                    <a:pt x="846" y="934"/>
                  </a:cubicBezTo>
                  <a:cubicBezTo>
                    <a:pt x="849" y="934"/>
                    <a:pt x="852" y="937"/>
                    <a:pt x="852" y="940"/>
                  </a:cubicBezTo>
                  <a:cubicBezTo>
                    <a:pt x="852" y="944"/>
                    <a:pt x="849" y="947"/>
                    <a:pt x="846" y="947"/>
                  </a:cubicBezTo>
                  <a:close/>
                  <a:moveTo>
                    <a:pt x="1385" y="948"/>
                  </a:moveTo>
                  <a:cubicBezTo>
                    <a:pt x="1340" y="948"/>
                    <a:pt x="1340" y="948"/>
                    <a:pt x="1340" y="948"/>
                  </a:cubicBezTo>
                  <a:cubicBezTo>
                    <a:pt x="1337" y="948"/>
                    <a:pt x="1334" y="945"/>
                    <a:pt x="1334" y="942"/>
                  </a:cubicBezTo>
                  <a:cubicBezTo>
                    <a:pt x="1334" y="938"/>
                    <a:pt x="1337" y="935"/>
                    <a:pt x="1340" y="935"/>
                  </a:cubicBezTo>
                  <a:cubicBezTo>
                    <a:pt x="1385" y="935"/>
                    <a:pt x="1385" y="935"/>
                    <a:pt x="1385" y="935"/>
                  </a:cubicBezTo>
                  <a:cubicBezTo>
                    <a:pt x="1388" y="935"/>
                    <a:pt x="1391" y="938"/>
                    <a:pt x="1391" y="942"/>
                  </a:cubicBezTo>
                  <a:cubicBezTo>
                    <a:pt x="1391" y="945"/>
                    <a:pt x="1388" y="948"/>
                    <a:pt x="1385" y="948"/>
                  </a:cubicBezTo>
                  <a:close/>
                </a:path>
              </a:pathLst>
            </a:custGeom>
            <a:solidFill>
              <a:srgbClr val="0339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49" name="组合 148"/>
          <p:cNvGrpSpPr/>
          <p:nvPr/>
        </p:nvGrpSpPr>
        <p:grpSpPr>
          <a:xfrm>
            <a:off x="3249503" y="2235666"/>
            <a:ext cx="1985819" cy="1815523"/>
            <a:chOff x="2690739" y="1847346"/>
            <a:chExt cx="2184401" cy="1997075"/>
          </a:xfrm>
        </p:grpSpPr>
        <p:sp>
          <p:nvSpPr>
            <p:cNvPr id="150" name="Freeform 76"/>
            <p:cNvSpPr/>
            <p:nvPr/>
          </p:nvSpPr>
          <p:spPr bwMode="auto">
            <a:xfrm>
              <a:off x="3681339" y="2560133"/>
              <a:ext cx="514350" cy="552450"/>
            </a:xfrm>
            <a:custGeom>
              <a:avLst/>
              <a:gdLst>
                <a:gd name="T0" fmla="*/ 118 w 137"/>
                <a:gd name="T1" fmla="*/ 19 h 147"/>
                <a:gd name="T2" fmla="*/ 47 w 137"/>
                <a:gd name="T3" fmla="*/ 19 h 147"/>
                <a:gd name="T4" fmla="*/ 43 w 137"/>
                <a:gd name="T5" fmla="*/ 23 h 147"/>
                <a:gd name="T6" fmla="*/ 9 w 137"/>
                <a:gd name="T7" fmla="*/ 35 h 147"/>
                <a:gd name="T8" fmla="*/ 21 w 137"/>
                <a:gd name="T9" fmla="*/ 46 h 147"/>
                <a:gd name="T10" fmla="*/ 17 w 137"/>
                <a:gd name="T11" fmla="*/ 52 h 147"/>
                <a:gd name="T12" fmla="*/ 14 w 137"/>
                <a:gd name="T13" fmla="*/ 54 h 147"/>
                <a:gd name="T14" fmla="*/ 13 w 137"/>
                <a:gd name="T15" fmla="*/ 57 h 147"/>
                <a:gd name="T16" fmla="*/ 10 w 137"/>
                <a:gd name="T17" fmla="*/ 59 h 147"/>
                <a:gd name="T18" fmla="*/ 9 w 137"/>
                <a:gd name="T19" fmla="*/ 64 h 147"/>
                <a:gd name="T20" fmla="*/ 7 w 137"/>
                <a:gd name="T21" fmla="*/ 65 h 147"/>
                <a:gd name="T22" fmla="*/ 7 w 137"/>
                <a:gd name="T23" fmla="*/ 92 h 147"/>
                <a:gd name="T24" fmla="*/ 26 w 137"/>
                <a:gd name="T25" fmla="*/ 111 h 147"/>
                <a:gd name="T26" fmla="*/ 26 w 137"/>
                <a:gd name="T27" fmla="*/ 111 h 147"/>
                <a:gd name="T28" fmla="*/ 26 w 137"/>
                <a:gd name="T29" fmla="*/ 111 h 147"/>
                <a:gd name="T30" fmla="*/ 27 w 137"/>
                <a:gd name="T31" fmla="*/ 112 h 147"/>
                <a:gd name="T32" fmla="*/ 62 w 137"/>
                <a:gd name="T33" fmla="*/ 147 h 147"/>
                <a:gd name="T34" fmla="*/ 97 w 137"/>
                <a:gd name="T35" fmla="*/ 111 h 147"/>
                <a:gd name="T36" fmla="*/ 118 w 137"/>
                <a:gd name="T37" fmla="*/ 91 h 147"/>
                <a:gd name="T38" fmla="*/ 118 w 137"/>
                <a:gd name="T39" fmla="*/ 1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7" h="147">
                  <a:moveTo>
                    <a:pt x="118" y="19"/>
                  </a:moveTo>
                  <a:cubicBezTo>
                    <a:pt x="98" y="0"/>
                    <a:pt x="66" y="0"/>
                    <a:pt x="47" y="19"/>
                  </a:cubicBezTo>
                  <a:cubicBezTo>
                    <a:pt x="43" y="23"/>
                    <a:pt x="43" y="23"/>
                    <a:pt x="43" y="23"/>
                  </a:cubicBezTo>
                  <a:cubicBezTo>
                    <a:pt x="9" y="35"/>
                    <a:pt x="9" y="35"/>
                    <a:pt x="9" y="35"/>
                  </a:cubicBezTo>
                  <a:cubicBezTo>
                    <a:pt x="21" y="46"/>
                    <a:pt x="21" y="46"/>
                    <a:pt x="21" y="46"/>
                  </a:cubicBezTo>
                  <a:cubicBezTo>
                    <a:pt x="19" y="48"/>
                    <a:pt x="18" y="50"/>
                    <a:pt x="17" y="52"/>
                  </a:cubicBezTo>
                  <a:cubicBezTo>
                    <a:pt x="16" y="52"/>
                    <a:pt x="15" y="53"/>
                    <a:pt x="14" y="54"/>
                  </a:cubicBezTo>
                  <a:cubicBezTo>
                    <a:pt x="13" y="55"/>
                    <a:pt x="13" y="56"/>
                    <a:pt x="13" y="57"/>
                  </a:cubicBezTo>
                  <a:cubicBezTo>
                    <a:pt x="12" y="58"/>
                    <a:pt x="11" y="58"/>
                    <a:pt x="10" y="59"/>
                  </a:cubicBezTo>
                  <a:cubicBezTo>
                    <a:pt x="9" y="60"/>
                    <a:pt x="8" y="62"/>
                    <a:pt x="9" y="64"/>
                  </a:cubicBezTo>
                  <a:cubicBezTo>
                    <a:pt x="7" y="65"/>
                    <a:pt x="7" y="65"/>
                    <a:pt x="7" y="65"/>
                  </a:cubicBezTo>
                  <a:cubicBezTo>
                    <a:pt x="0" y="72"/>
                    <a:pt x="0" y="85"/>
                    <a:pt x="7" y="92"/>
                  </a:cubicBezTo>
                  <a:cubicBezTo>
                    <a:pt x="26" y="111"/>
                    <a:pt x="26" y="111"/>
                    <a:pt x="26" y="111"/>
                  </a:cubicBezTo>
                  <a:cubicBezTo>
                    <a:pt x="26" y="111"/>
                    <a:pt x="26" y="111"/>
                    <a:pt x="26" y="111"/>
                  </a:cubicBezTo>
                  <a:cubicBezTo>
                    <a:pt x="26" y="111"/>
                    <a:pt x="26" y="111"/>
                    <a:pt x="26" y="111"/>
                  </a:cubicBezTo>
                  <a:cubicBezTo>
                    <a:pt x="27" y="112"/>
                    <a:pt x="27" y="112"/>
                    <a:pt x="27" y="112"/>
                  </a:cubicBezTo>
                  <a:cubicBezTo>
                    <a:pt x="62" y="147"/>
                    <a:pt x="62" y="147"/>
                    <a:pt x="62" y="147"/>
                  </a:cubicBezTo>
                  <a:cubicBezTo>
                    <a:pt x="97" y="111"/>
                    <a:pt x="97" y="111"/>
                    <a:pt x="97" y="111"/>
                  </a:cubicBezTo>
                  <a:cubicBezTo>
                    <a:pt x="118" y="91"/>
                    <a:pt x="118" y="91"/>
                    <a:pt x="118" y="91"/>
                  </a:cubicBezTo>
                  <a:cubicBezTo>
                    <a:pt x="137" y="71"/>
                    <a:pt x="137" y="39"/>
                    <a:pt x="118"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77"/>
            <p:cNvSpPr/>
            <p:nvPr/>
          </p:nvSpPr>
          <p:spPr bwMode="auto">
            <a:xfrm>
              <a:off x="3775002" y="2736346"/>
              <a:ext cx="112713" cy="112713"/>
            </a:xfrm>
            <a:custGeom>
              <a:avLst/>
              <a:gdLst>
                <a:gd name="T0" fmla="*/ 24 w 30"/>
                <a:gd name="T1" fmla="*/ 25 h 30"/>
                <a:gd name="T2" fmla="*/ 5 w 30"/>
                <a:gd name="T3" fmla="*/ 25 h 30"/>
                <a:gd name="T4" fmla="*/ 5 w 30"/>
                <a:gd name="T5" fmla="*/ 5 h 30"/>
                <a:gd name="T6" fmla="*/ 24 w 30"/>
                <a:gd name="T7" fmla="*/ 5 h 30"/>
                <a:gd name="T8" fmla="*/ 24 w 30"/>
                <a:gd name="T9" fmla="*/ 25 h 30"/>
              </a:gdLst>
              <a:ahLst/>
              <a:cxnLst>
                <a:cxn ang="0">
                  <a:pos x="T0" y="T1"/>
                </a:cxn>
                <a:cxn ang="0">
                  <a:pos x="T2" y="T3"/>
                </a:cxn>
                <a:cxn ang="0">
                  <a:pos x="T4" y="T5"/>
                </a:cxn>
                <a:cxn ang="0">
                  <a:pos x="T6" y="T7"/>
                </a:cxn>
                <a:cxn ang="0">
                  <a:pos x="T8" y="T9"/>
                </a:cxn>
              </a:cxnLst>
              <a:rect l="0" t="0" r="r" b="b"/>
              <a:pathLst>
                <a:path w="30" h="30">
                  <a:moveTo>
                    <a:pt x="24" y="25"/>
                  </a:moveTo>
                  <a:cubicBezTo>
                    <a:pt x="19" y="30"/>
                    <a:pt x="10" y="30"/>
                    <a:pt x="5" y="25"/>
                  </a:cubicBezTo>
                  <a:cubicBezTo>
                    <a:pt x="0" y="19"/>
                    <a:pt x="0" y="11"/>
                    <a:pt x="5" y="5"/>
                  </a:cubicBezTo>
                  <a:cubicBezTo>
                    <a:pt x="10" y="0"/>
                    <a:pt x="19" y="0"/>
                    <a:pt x="24" y="5"/>
                  </a:cubicBezTo>
                  <a:cubicBezTo>
                    <a:pt x="30" y="11"/>
                    <a:pt x="30" y="19"/>
                    <a:pt x="24" y="25"/>
                  </a:cubicBezTo>
                  <a:close/>
                </a:path>
              </a:pathLst>
            </a:cu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78"/>
            <p:cNvSpPr/>
            <p:nvPr/>
          </p:nvSpPr>
          <p:spPr bwMode="auto">
            <a:xfrm>
              <a:off x="3624189" y="3784096"/>
              <a:ext cx="225425" cy="60325"/>
            </a:xfrm>
            <a:custGeom>
              <a:avLst/>
              <a:gdLst>
                <a:gd name="T0" fmla="*/ 0 w 142"/>
                <a:gd name="T1" fmla="*/ 38 h 38"/>
                <a:gd name="T2" fmla="*/ 71 w 142"/>
                <a:gd name="T3" fmla="*/ 19 h 38"/>
                <a:gd name="T4" fmla="*/ 142 w 142"/>
                <a:gd name="T5" fmla="*/ 0 h 38"/>
                <a:gd name="T6" fmla="*/ 142 w 142"/>
                <a:gd name="T7" fmla="*/ 38 h 38"/>
                <a:gd name="T8" fmla="*/ 142 w 142"/>
                <a:gd name="T9" fmla="*/ 38 h 38"/>
                <a:gd name="T10" fmla="*/ 71 w 142"/>
                <a:gd name="T11" fmla="*/ 38 h 38"/>
                <a:gd name="T12" fmla="*/ 0 w 142"/>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142" h="38">
                  <a:moveTo>
                    <a:pt x="0" y="38"/>
                  </a:moveTo>
                  <a:lnTo>
                    <a:pt x="71" y="19"/>
                  </a:lnTo>
                  <a:lnTo>
                    <a:pt x="142" y="0"/>
                  </a:lnTo>
                  <a:lnTo>
                    <a:pt x="142" y="38"/>
                  </a:lnTo>
                  <a:lnTo>
                    <a:pt x="142" y="38"/>
                  </a:lnTo>
                  <a:lnTo>
                    <a:pt x="71" y="38"/>
                  </a:lnTo>
                  <a:lnTo>
                    <a:pt x="0" y="38"/>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79"/>
            <p:cNvSpPr/>
            <p:nvPr/>
          </p:nvSpPr>
          <p:spPr bwMode="auto">
            <a:xfrm>
              <a:off x="4071864" y="3784096"/>
              <a:ext cx="228600" cy="60325"/>
            </a:xfrm>
            <a:custGeom>
              <a:avLst/>
              <a:gdLst>
                <a:gd name="T0" fmla="*/ 144 w 144"/>
                <a:gd name="T1" fmla="*/ 38 h 38"/>
                <a:gd name="T2" fmla="*/ 71 w 144"/>
                <a:gd name="T3" fmla="*/ 19 h 38"/>
                <a:gd name="T4" fmla="*/ 0 w 144"/>
                <a:gd name="T5" fmla="*/ 0 h 38"/>
                <a:gd name="T6" fmla="*/ 0 w 144"/>
                <a:gd name="T7" fmla="*/ 38 h 38"/>
                <a:gd name="T8" fmla="*/ 0 w 144"/>
                <a:gd name="T9" fmla="*/ 38 h 38"/>
                <a:gd name="T10" fmla="*/ 71 w 144"/>
                <a:gd name="T11" fmla="*/ 38 h 38"/>
                <a:gd name="T12" fmla="*/ 144 w 144"/>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144" h="38">
                  <a:moveTo>
                    <a:pt x="144" y="38"/>
                  </a:moveTo>
                  <a:lnTo>
                    <a:pt x="71" y="19"/>
                  </a:lnTo>
                  <a:lnTo>
                    <a:pt x="0" y="0"/>
                  </a:lnTo>
                  <a:lnTo>
                    <a:pt x="0" y="38"/>
                  </a:lnTo>
                  <a:lnTo>
                    <a:pt x="0" y="38"/>
                  </a:lnTo>
                  <a:lnTo>
                    <a:pt x="71" y="38"/>
                  </a:lnTo>
                  <a:lnTo>
                    <a:pt x="144" y="38"/>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80"/>
            <p:cNvSpPr/>
            <p:nvPr/>
          </p:nvSpPr>
          <p:spPr bwMode="auto">
            <a:xfrm>
              <a:off x="3782939" y="3363408"/>
              <a:ext cx="138113" cy="439738"/>
            </a:xfrm>
            <a:custGeom>
              <a:avLst/>
              <a:gdLst>
                <a:gd name="T0" fmla="*/ 49 w 87"/>
                <a:gd name="T1" fmla="*/ 277 h 277"/>
                <a:gd name="T2" fmla="*/ 0 w 87"/>
                <a:gd name="T3" fmla="*/ 272 h 277"/>
                <a:gd name="T4" fmla="*/ 37 w 87"/>
                <a:gd name="T5" fmla="*/ 0 h 277"/>
                <a:gd name="T6" fmla="*/ 87 w 87"/>
                <a:gd name="T7" fmla="*/ 7 h 277"/>
                <a:gd name="T8" fmla="*/ 49 w 87"/>
                <a:gd name="T9" fmla="*/ 277 h 277"/>
              </a:gdLst>
              <a:ahLst/>
              <a:cxnLst>
                <a:cxn ang="0">
                  <a:pos x="T0" y="T1"/>
                </a:cxn>
                <a:cxn ang="0">
                  <a:pos x="T2" y="T3"/>
                </a:cxn>
                <a:cxn ang="0">
                  <a:pos x="T4" y="T5"/>
                </a:cxn>
                <a:cxn ang="0">
                  <a:pos x="T6" y="T7"/>
                </a:cxn>
                <a:cxn ang="0">
                  <a:pos x="T8" y="T9"/>
                </a:cxn>
              </a:cxnLst>
              <a:rect l="0" t="0" r="r" b="b"/>
              <a:pathLst>
                <a:path w="87" h="277">
                  <a:moveTo>
                    <a:pt x="49" y="277"/>
                  </a:moveTo>
                  <a:lnTo>
                    <a:pt x="0" y="272"/>
                  </a:lnTo>
                  <a:lnTo>
                    <a:pt x="37" y="0"/>
                  </a:lnTo>
                  <a:lnTo>
                    <a:pt x="87" y="7"/>
                  </a:lnTo>
                  <a:lnTo>
                    <a:pt x="49" y="277"/>
                  </a:ln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81"/>
            <p:cNvSpPr/>
            <p:nvPr/>
          </p:nvSpPr>
          <p:spPr bwMode="auto">
            <a:xfrm>
              <a:off x="4006777" y="3363408"/>
              <a:ext cx="128588" cy="439738"/>
            </a:xfrm>
            <a:custGeom>
              <a:avLst/>
              <a:gdLst>
                <a:gd name="T0" fmla="*/ 81 w 81"/>
                <a:gd name="T1" fmla="*/ 272 h 277"/>
                <a:gd name="T2" fmla="*/ 31 w 81"/>
                <a:gd name="T3" fmla="*/ 277 h 277"/>
                <a:gd name="T4" fmla="*/ 0 w 81"/>
                <a:gd name="T5" fmla="*/ 7 h 277"/>
                <a:gd name="T6" fmla="*/ 50 w 81"/>
                <a:gd name="T7" fmla="*/ 0 h 277"/>
                <a:gd name="T8" fmla="*/ 81 w 81"/>
                <a:gd name="T9" fmla="*/ 272 h 277"/>
              </a:gdLst>
              <a:ahLst/>
              <a:cxnLst>
                <a:cxn ang="0">
                  <a:pos x="T0" y="T1"/>
                </a:cxn>
                <a:cxn ang="0">
                  <a:pos x="T2" y="T3"/>
                </a:cxn>
                <a:cxn ang="0">
                  <a:pos x="T4" y="T5"/>
                </a:cxn>
                <a:cxn ang="0">
                  <a:pos x="T6" y="T7"/>
                </a:cxn>
                <a:cxn ang="0">
                  <a:pos x="T8" y="T9"/>
                </a:cxn>
              </a:cxnLst>
              <a:rect l="0" t="0" r="r" b="b"/>
              <a:pathLst>
                <a:path w="81" h="277">
                  <a:moveTo>
                    <a:pt x="81" y="272"/>
                  </a:moveTo>
                  <a:lnTo>
                    <a:pt x="31" y="277"/>
                  </a:lnTo>
                  <a:lnTo>
                    <a:pt x="0" y="7"/>
                  </a:lnTo>
                  <a:lnTo>
                    <a:pt x="50" y="0"/>
                  </a:lnTo>
                  <a:lnTo>
                    <a:pt x="81" y="272"/>
                  </a:ln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Rectangle 82"/>
            <p:cNvSpPr>
              <a:spLocks noChangeArrowheads="1"/>
            </p:cNvSpPr>
            <p:nvPr/>
          </p:nvSpPr>
          <p:spPr bwMode="auto">
            <a:xfrm>
              <a:off x="3733727" y="2969708"/>
              <a:ext cx="446088" cy="461963"/>
            </a:xfrm>
            <a:prstGeom prst="rect">
              <a:avLst/>
            </a:prstGeom>
            <a:solidFill>
              <a:srgbClr val="0E30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7" name="Freeform 83"/>
            <p:cNvSpPr/>
            <p:nvPr/>
          </p:nvSpPr>
          <p:spPr bwMode="auto">
            <a:xfrm>
              <a:off x="3219377" y="2560133"/>
              <a:ext cx="157163" cy="157163"/>
            </a:xfrm>
            <a:custGeom>
              <a:avLst/>
              <a:gdLst>
                <a:gd name="T0" fmla="*/ 42 w 42"/>
                <a:gd name="T1" fmla="*/ 27 h 42"/>
                <a:gd name="T2" fmla="*/ 33 w 42"/>
                <a:gd name="T3" fmla="*/ 39 h 42"/>
                <a:gd name="T4" fmla="*/ 15 w 42"/>
                <a:gd name="T5" fmla="*/ 41 h 42"/>
                <a:gd name="T6" fmla="*/ 3 w 42"/>
                <a:gd name="T7" fmla="*/ 32 h 42"/>
                <a:gd name="T8" fmla="*/ 1 w 42"/>
                <a:gd name="T9" fmla="*/ 15 h 42"/>
                <a:gd name="T10" fmla="*/ 10 w 42"/>
                <a:gd name="T11" fmla="*/ 3 h 42"/>
                <a:gd name="T12" fmla="*/ 27 w 42"/>
                <a:gd name="T13" fmla="*/ 1 h 42"/>
                <a:gd name="T14" fmla="*/ 39 w 42"/>
                <a:gd name="T15" fmla="*/ 10 h 42"/>
                <a:gd name="T16" fmla="*/ 42 w 42"/>
                <a:gd name="T17" fmla="*/ 2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2">
                  <a:moveTo>
                    <a:pt x="42" y="27"/>
                  </a:moveTo>
                  <a:cubicBezTo>
                    <a:pt x="42" y="33"/>
                    <a:pt x="38" y="38"/>
                    <a:pt x="33" y="39"/>
                  </a:cubicBezTo>
                  <a:cubicBezTo>
                    <a:pt x="15" y="41"/>
                    <a:pt x="15" y="41"/>
                    <a:pt x="15" y="41"/>
                  </a:cubicBezTo>
                  <a:cubicBezTo>
                    <a:pt x="10" y="42"/>
                    <a:pt x="4" y="38"/>
                    <a:pt x="3" y="32"/>
                  </a:cubicBezTo>
                  <a:cubicBezTo>
                    <a:pt x="1" y="15"/>
                    <a:pt x="1" y="15"/>
                    <a:pt x="1" y="15"/>
                  </a:cubicBezTo>
                  <a:cubicBezTo>
                    <a:pt x="0" y="9"/>
                    <a:pt x="4" y="4"/>
                    <a:pt x="10" y="3"/>
                  </a:cubicBezTo>
                  <a:cubicBezTo>
                    <a:pt x="27" y="1"/>
                    <a:pt x="27" y="1"/>
                    <a:pt x="27" y="1"/>
                  </a:cubicBezTo>
                  <a:cubicBezTo>
                    <a:pt x="33" y="0"/>
                    <a:pt x="38" y="4"/>
                    <a:pt x="39" y="10"/>
                  </a:cubicBezTo>
                  <a:lnTo>
                    <a:pt x="42" y="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84"/>
            <p:cNvSpPr/>
            <p:nvPr/>
          </p:nvSpPr>
          <p:spPr bwMode="auto">
            <a:xfrm>
              <a:off x="3208264" y="2522033"/>
              <a:ext cx="52388" cy="147638"/>
            </a:xfrm>
            <a:custGeom>
              <a:avLst/>
              <a:gdLst>
                <a:gd name="T0" fmla="*/ 4 w 14"/>
                <a:gd name="T1" fmla="*/ 1 h 39"/>
                <a:gd name="T2" fmla="*/ 1 w 14"/>
                <a:gd name="T3" fmla="*/ 5 h 39"/>
                <a:gd name="T4" fmla="*/ 5 w 14"/>
                <a:gd name="T5" fmla="*/ 35 h 39"/>
                <a:gd name="T6" fmla="*/ 10 w 14"/>
                <a:gd name="T7" fmla="*/ 39 h 39"/>
                <a:gd name="T8" fmla="*/ 10 w 14"/>
                <a:gd name="T9" fmla="*/ 39 h 39"/>
                <a:gd name="T10" fmla="*/ 13 w 14"/>
                <a:gd name="T11" fmla="*/ 34 h 39"/>
                <a:gd name="T12" fmla="*/ 9 w 14"/>
                <a:gd name="T13" fmla="*/ 4 h 39"/>
                <a:gd name="T14" fmla="*/ 4 w 14"/>
                <a:gd name="T15" fmla="*/ 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39">
                  <a:moveTo>
                    <a:pt x="4" y="1"/>
                  </a:moveTo>
                  <a:cubicBezTo>
                    <a:pt x="2" y="1"/>
                    <a:pt x="0" y="3"/>
                    <a:pt x="1" y="5"/>
                  </a:cubicBezTo>
                  <a:cubicBezTo>
                    <a:pt x="5" y="35"/>
                    <a:pt x="5" y="35"/>
                    <a:pt x="5" y="35"/>
                  </a:cubicBezTo>
                  <a:cubicBezTo>
                    <a:pt x="5" y="38"/>
                    <a:pt x="8" y="39"/>
                    <a:pt x="10" y="39"/>
                  </a:cubicBezTo>
                  <a:cubicBezTo>
                    <a:pt x="10" y="39"/>
                    <a:pt x="10" y="39"/>
                    <a:pt x="10" y="39"/>
                  </a:cubicBezTo>
                  <a:cubicBezTo>
                    <a:pt x="12" y="38"/>
                    <a:pt x="14" y="36"/>
                    <a:pt x="13" y="34"/>
                  </a:cubicBezTo>
                  <a:cubicBezTo>
                    <a:pt x="9" y="4"/>
                    <a:pt x="9" y="4"/>
                    <a:pt x="9" y="4"/>
                  </a:cubicBezTo>
                  <a:cubicBezTo>
                    <a:pt x="9" y="2"/>
                    <a:pt x="6" y="0"/>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85"/>
            <p:cNvSpPr/>
            <p:nvPr/>
          </p:nvSpPr>
          <p:spPr bwMode="auto">
            <a:xfrm>
              <a:off x="3241602" y="2480758"/>
              <a:ext cx="49213" cy="147638"/>
            </a:xfrm>
            <a:custGeom>
              <a:avLst/>
              <a:gdLst>
                <a:gd name="T0" fmla="*/ 4 w 13"/>
                <a:gd name="T1" fmla="*/ 0 h 39"/>
                <a:gd name="T2" fmla="*/ 0 w 13"/>
                <a:gd name="T3" fmla="*/ 5 h 39"/>
                <a:gd name="T4" fmla="*/ 5 w 13"/>
                <a:gd name="T5" fmla="*/ 35 h 39"/>
                <a:gd name="T6" fmla="*/ 9 w 13"/>
                <a:gd name="T7" fmla="*/ 39 h 39"/>
                <a:gd name="T8" fmla="*/ 9 w 13"/>
                <a:gd name="T9" fmla="*/ 39 h 39"/>
                <a:gd name="T10" fmla="*/ 13 w 13"/>
                <a:gd name="T11" fmla="*/ 34 h 39"/>
                <a:gd name="T12" fmla="*/ 8 w 13"/>
                <a:gd name="T13" fmla="*/ 4 h 39"/>
                <a:gd name="T14" fmla="*/ 4 w 13"/>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9">
                  <a:moveTo>
                    <a:pt x="4" y="0"/>
                  </a:moveTo>
                  <a:cubicBezTo>
                    <a:pt x="1" y="1"/>
                    <a:pt x="0" y="3"/>
                    <a:pt x="0" y="5"/>
                  </a:cubicBezTo>
                  <a:cubicBezTo>
                    <a:pt x="5" y="35"/>
                    <a:pt x="5" y="35"/>
                    <a:pt x="5" y="35"/>
                  </a:cubicBezTo>
                  <a:cubicBezTo>
                    <a:pt x="5" y="37"/>
                    <a:pt x="7" y="39"/>
                    <a:pt x="9" y="39"/>
                  </a:cubicBezTo>
                  <a:cubicBezTo>
                    <a:pt x="9" y="39"/>
                    <a:pt x="9" y="39"/>
                    <a:pt x="9" y="39"/>
                  </a:cubicBezTo>
                  <a:cubicBezTo>
                    <a:pt x="12" y="38"/>
                    <a:pt x="13" y="36"/>
                    <a:pt x="13" y="34"/>
                  </a:cubicBezTo>
                  <a:cubicBezTo>
                    <a:pt x="8" y="4"/>
                    <a:pt x="8" y="4"/>
                    <a:pt x="8" y="4"/>
                  </a:cubicBezTo>
                  <a:cubicBezTo>
                    <a:pt x="8" y="2"/>
                    <a:pt x="6"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86"/>
            <p:cNvSpPr/>
            <p:nvPr/>
          </p:nvSpPr>
          <p:spPr bwMode="auto">
            <a:xfrm>
              <a:off x="3317802" y="2469646"/>
              <a:ext cx="47625" cy="146050"/>
            </a:xfrm>
            <a:custGeom>
              <a:avLst/>
              <a:gdLst>
                <a:gd name="T0" fmla="*/ 4 w 13"/>
                <a:gd name="T1" fmla="*/ 0 h 39"/>
                <a:gd name="T2" fmla="*/ 0 w 13"/>
                <a:gd name="T3" fmla="*/ 5 h 39"/>
                <a:gd name="T4" fmla="*/ 5 w 13"/>
                <a:gd name="T5" fmla="*/ 35 h 39"/>
                <a:gd name="T6" fmla="*/ 10 w 13"/>
                <a:gd name="T7" fmla="*/ 39 h 39"/>
                <a:gd name="T8" fmla="*/ 10 w 13"/>
                <a:gd name="T9" fmla="*/ 39 h 39"/>
                <a:gd name="T10" fmla="*/ 13 w 13"/>
                <a:gd name="T11" fmla="*/ 34 h 39"/>
                <a:gd name="T12" fmla="*/ 9 w 13"/>
                <a:gd name="T13" fmla="*/ 4 h 39"/>
                <a:gd name="T14" fmla="*/ 4 w 13"/>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9">
                  <a:moveTo>
                    <a:pt x="4" y="0"/>
                  </a:moveTo>
                  <a:cubicBezTo>
                    <a:pt x="2" y="1"/>
                    <a:pt x="0" y="3"/>
                    <a:pt x="0" y="5"/>
                  </a:cubicBezTo>
                  <a:cubicBezTo>
                    <a:pt x="5" y="35"/>
                    <a:pt x="5" y="35"/>
                    <a:pt x="5" y="35"/>
                  </a:cubicBezTo>
                  <a:cubicBezTo>
                    <a:pt x="5" y="37"/>
                    <a:pt x="7" y="39"/>
                    <a:pt x="10" y="39"/>
                  </a:cubicBezTo>
                  <a:cubicBezTo>
                    <a:pt x="10" y="39"/>
                    <a:pt x="10" y="39"/>
                    <a:pt x="10" y="39"/>
                  </a:cubicBezTo>
                  <a:cubicBezTo>
                    <a:pt x="12" y="38"/>
                    <a:pt x="13" y="36"/>
                    <a:pt x="13" y="34"/>
                  </a:cubicBezTo>
                  <a:cubicBezTo>
                    <a:pt x="9" y="4"/>
                    <a:pt x="9" y="4"/>
                    <a:pt x="9" y="4"/>
                  </a:cubicBezTo>
                  <a:cubicBezTo>
                    <a:pt x="8" y="2"/>
                    <a:pt x="6"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87"/>
            <p:cNvSpPr/>
            <p:nvPr/>
          </p:nvSpPr>
          <p:spPr bwMode="auto">
            <a:xfrm>
              <a:off x="3274939" y="2439483"/>
              <a:ext cx="49213" cy="147638"/>
            </a:xfrm>
            <a:custGeom>
              <a:avLst/>
              <a:gdLst>
                <a:gd name="T0" fmla="*/ 3 w 13"/>
                <a:gd name="T1" fmla="*/ 0 h 39"/>
                <a:gd name="T2" fmla="*/ 0 w 13"/>
                <a:gd name="T3" fmla="*/ 5 h 39"/>
                <a:gd name="T4" fmla="*/ 4 w 13"/>
                <a:gd name="T5" fmla="*/ 35 h 39"/>
                <a:gd name="T6" fmla="*/ 9 w 13"/>
                <a:gd name="T7" fmla="*/ 38 h 39"/>
                <a:gd name="T8" fmla="*/ 9 w 13"/>
                <a:gd name="T9" fmla="*/ 38 h 39"/>
                <a:gd name="T10" fmla="*/ 13 w 13"/>
                <a:gd name="T11" fmla="*/ 34 h 39"/>
                <a:gd name="T12" fmla="*/ 8 w 13"/>
                <a:gd name="T13" fmla="*/ 4 h 39"/>
                <a:gd name="T14" fmla="*/ 3 w 13"/>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9">
                  <a:moveTo>
                    <a:pt x="3" y="0"/>
                  </a:moveTo>
                  <a:cubicBezTo>
                    <a:pt x="1" y="1"/>
                    <a:pt x="0" y="3"/>
                    <a:pt x="0" y="5"/>
                  </a:cubicBezTo>
                  <a:cubicBezTo>
                    <a:pt x="4" y="35"/>
                    <a:pt x="4" y="35"/>
                    <a:pt x="4" y="35"/>
                  </a:cubicBezTo>
                  <a:cubicBezTo>
                    <a:pt x="5" y="37"/>
                    <a:pt x="7" y="39"/>
                    <a:pt x="9" y="38"/>
                  </a:cubicBezTo>
                  <a:cubicBezTo>
                    <a:pt x="9" y="38"/>
                    <a:pt x="9" y="38"/>
                    <a:pt x="9" y="38"/>
                  </a:cubicBezTo>
                  <a:cubicBezTo>
                    <a:pt x="11" y="38"/>
                    <a:pt x="13" y="36"/>
                    <a:pt x="13" y="34"/>
                  </a:cubicBezTo>
                  <a:cubicBezTo>
                    <a:pt x="8" y="4"/>
                    <a:pt x="8" y="4"/>
                    <a:pt x="8" y="4"/>
                  </a:cubicBezTo>
                  <a:cubicBezTo>
                    <a:pt x="8" y="2"/>
                    <a:pt x="6"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88"/>
            <p:cNvSpPr/>
            <p:nvPr/>
          </p:nvSpPr>
          <p:spPr bwMode="auto">
            <a:xfrm>
              <a:off x="3241602" y="2628396"/>
              <a:ext cx="123825" cy="187325"/>
            </a:xfrm>
            <a:custGeom>
              <a:avLst/>
              <a:gdLst>
                <a:gd name="T0" fmla="*/ 7 w 33"/>
                <a:gd name="T1" fmla="*/ 50 h 50"/>
                <a:gd name="T2" fmla="*/ 1 w 33"/>
                <a:gd name="T3" fmla="*/ 11 h 50"/>
                <a:gd name="T4" fmla="*/ 7 w 33"/>
                <a:gd name="T5" fmla="*/ 2 h 50"/>
                <a:gd name="T6" fmla="*/ 19 w 33"/>
                <a:gd name="T7" fmla="*/ 1 h 50"/>
                <a:gd name="T8" fmla="*/ 27 w 33"/>
                <a:gd name="T9" fmla="*/ 7 h 50"/>
                <a:gd name="T10" fmla="*/ 33 w 33"/>
                <a:gd name="T11" fmla="*/ 46 h 50"/>
                <a:gd name="T12" fmla="*/ 7 w 33"/>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33" h="50">
                  <a:moveTo>
                    <a:pt x="7" y="50"/>
                  </a:moveTo>
                  <a:cubicBezTo>
                    <a:pt x="1" y="11"/>
                    <a:pt x="1" y="11"/>
                    <a:pt x="1" y="11"/>
                  </a:cubicBezTo>
                  <a:cubicBezTo>
                    <a:pt x="0" y="7"/>
                    <a:pt x="3" y="3"/>
                    <a:pt x="7" y="2"/>
                  </a:cubicBezTo>
                  <a:cubicBezTo>
                    <a:pt x="19" y="1"/>
                    <a:pt x="19" y="1"/>
                    <a:pt x="19" y="1"/>
                  </a:cubicBezTo>
                  <a:cubicBezTo>
                    <a:pt x="23" y="0"/>
                    <a:pt x="26" y="3"/>
                    <a:pt x="27" y="7"/>
                  </a:cubicBezTo>
                  <a:cubicBezTo>
                    <a:pt x="33" y="46"/>
                    <a:pt x="33" y="46"/>
                    <a:pt x="33" y="46"/>
                  </a:cubicBezTo>
                  <a:lnTo>
                    <a:pt x="7"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89"/>
            <p:cNvSpPr/>
            <p:nvPr/>
          </p:nvSpPr>
          <p:spPr bwMode="auto">
            <a:xfrm>
              <a:off x="3370189" y="2568071"/>
              <a:ext cx="36513" cy="85725"/>
            </a:xfrm>
            <a:custGeom>
              <a:avLst/>
              <a:gdLst>
                <a:gd name="T0" fmla="*/ 3 w 10"/>
                <a:gd name="T1" fmla="*/ 23 h 23"/>
                <a:gd name="T2" fmla="*/ 1 w 10"/>
                <a:gd name="T3" fmla="*/ 7 h 23"/>
                <a:gd name="T4" fmla="*/ 6 w 10"/>
                <a:gd name="T5" fmla="*/ 1 h 23"/>
                <a:gd name="T6" fmla="*/ 8 w 10"/>
                <a:gd name="T7" fmla="*/ 0 h 23"/>
                <a:gd name="T8" fmla="*/ 8 w 10"/>
                <a:gd name="T9" fmla="*/ 0 h 23"/>
                <a:gd name="T10" fmla="*/ 10 w 10"/>
                <a:gd name="T11" fmla="*/ 13 h 23"/>
                <a:gd name="T12" fmla="*/ 3 w 10"/>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0" h="23">
                  <a:moveTo>
                    <a:pt x="3" y="23"/>
                  </a:moveTo>
                  <a:cubicBezTo>
                    <a:pt x="1" y="7"/>
                    <a:pt x="1" y="7"/>
                    <a:pt x="1" y="7"/>
                  </a:cubicBezTo>
                  <a:cubicBezTo>
                    <a:pt x="0" y="4"/>
                    <a:pt x="3" y="1"/>
                    <a:pt x="6" y="1"/>
                  </a:cubicBezTo>
                  <a:cubicBezTo>
                    <a:pt x="8" y="0"/>
                    <a:pt x="8" y="0"/>
                    <a:pt x="8" y="0"/>
                  </a:cubicBezTo>
                  <a:cubicBezTo>
                    <a:pt x="8" y="0"/>
                    <a:pt x="8" y="0"/>
                    <a:pt x="8" y="0"/>
                  </a:cubicBezTo>
                  <a:cubicBezTo>
                    <a:pt x="10" y="13"/>
                    <a:pt x="10" y="13"/>
                    <a:pt x="10" y="13"/>
                  </a:cubicBezTo>
                  <a:lnTo>
                    <a:pt x="3" y="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90"/>
            <p:cNvSpPr/>
            <p:nvPr/>
          </p:nvSpPr>
          <p:spPr bwMode="auto">
            <a:xfrm>
              <a:off x="3362252" y="2598233"/>
              <a:ext cx="49213" cy="93663"/>
            </a:xfrm>
            <a:custGeom>
              <a:avLst/>
              <a:gdLst>
                <a:gd name="T0" fmla="*/ 0 w 13"/>
                <a:gd name="T1" fmla="*/ 14 h 25"/>
                <a:gd name="T2" fmla="*/ 8 w 13"/>
                <a:gd name="T3" fmla="*/ 2 h 25"/>
                <a:gd name="T4" fmla="*/ 11 w 13"/>
                <a:gd name="T5" fmla="*/ 0 h 25"/>
                <a:gd name="T6" fmla="*/ 13 w 13"/>
                <a:gd name="T7" fmla="*/ 10 h 25"/>
                <a:gd name="T8" fmla="*/ 1 w 13"/>
                <a:gd name="T9" fmla="*/ 25 h 25"/>
                <a:gd name="T10" fmla="*/ 0 w 13"/>
                <a:gd name="T11" fmla="*/ 14 h 25"/>
              </a:gdLst>
              <a:ahLst/>
              <a:cxnLst>
                <a:cxn ang="0">
                  <a:pos x="T0" y="T1"/>
                </a:cxn>
                <a:cxn ang="0">
                  <a:pos x="T2" y="T3"/>
                </a:cxn>
                <a:cxn ang="0">
                  <a:pos x="T4" y="T5"/>
                </a:cxn>
                <a:cxn ang="0">
                  <a:pos x="T6" y="T7"/>
                </a:cxn>
                <a:cxn ang="0">
                  <a:pos x="T8" y="T9"/>
                </a:cxn>
                <a:cxn ang="0">
                  <a:pos x="T10" y="T11"/>
                </a:cxn>
              </a:cxnLst>
              <a:rect l="0" t="0" r="r" b="b"/>
              <a:pathLst>
                <a:path w="13" h="25">
                  <a:moveTo>
                    <a:pt x="0" y="14"/>
                  </a:moveTo>
                  <a:cubicBezTo>
                    <a:pt x="8" y="2"/>
                    <a:pt x="8" y="2"/>
                    <a:pt x="8" y="2"/>
                  </a:cubicBezTo>
                  <a:cubicBezTo>
                    <a:pt x="9" y="1"/>
                    <a:pt x="10" y="0"/>
                    <a:pt x="11" y="0"/>
                  </a:cubicBezTo>
                  <a:cubicBezTo>
                    <a:pt x="13" y="10"/>
                    <a:pt x="13" y="10"/>
                    <a:pt x="13" y="10"/>
                  </a:cubicBezTo>
                  <a:cubicBezTo>
                    <a:pt x="1" y="25"/>
                    <a:pt x="1" y="25"/>
                    <a:pt x="1" y="25"/>
                  </a:cubicBez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91"/>
            <p:cNvSpPr/>
            <p:nvPr/>
          </p:nvSpPr>
          <p:spPr bwMode="auto">
            <a:xfrm>
              <a:off x="4281414" y="2353758"/>
              <a:ext cx="161925" cy="161925"/>
            </a:xfrm>
            <a:custGeom>
              <a:avLst/>
              <a:gdLst>
                <a:gd name="T0" fmla="*/ 1 w 43"/>
                <a:gd name="T1" fmla="*/ 27 h 43"/>
                <a:gd name="T2" fmla="*/ 10 w 43"/>
                <a:gd name="T3" fmla="*/ 39 h 43"/>
                <a:gd name="T4" fmla="*/ 27 w 43"/>
                <a:gd name="T5" fmla="*/ 42 h 43"/>
                <a:gd name="T6" fmla="*/ 40 w 43"/>
                <a:gd name="T7" fmla="*/ 33 h 43"/>
                <a:gd name="T8" fmla="*/ 42 w 43"/>
                <a:gd name="T9" fmla="*/ 16 h 43"/>
                <a:gd name="T10" fmla="*/ 33 w 43"/>
                <a:gd name="T11" fmla="*/ 4 h 43"/>
                <a:gd name="T12" fmla="*/ 16 w 43"/>
                <a:gd name="T13" fmla="*/ 1 h 43"/>
                <a:gd name="T14" fmla="*/ 4 w 43"/>
                <a:gd name="T15" fmla="*/ 10 h 43"/>
                <a:gd name="T16" fmla="*/ 1 w 43"/>
                <a:gd name="T17" fmla="*/ 2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3">
                  <a:moveTo>
                    <a:pt x="1" y="27"/>
                  </a:moveTo>
                  <a:cubicBezTo>
                    <a:pt x="0" y="33"/>
                    <a:pt x="4" y="39"/>
                    <a:pt x="10" y="39"/>
                  </a:cubicBezTo>
                  <a:cubicBezTo>
                    <a:pt x="27" y="42"/>
                    <a:pt x="27" y="42"/>
                    <a:pt x="27" y="42"/>
                  </a:cubicBezTo>
                  <a:cubicBezTo>
                    <a:pt x="33" y="43"/>
                    <a:pt x="39" y="39"/>
                    <a:pt x="40" y="33"/>
                  </a:cubicBezTo>
                  <a:cubicBezTo>
                    <a:pt x="42" y="16"/>
                    <a:pt x="42" y="16"/>
                    <a:pt x="42" y="16"/>
                  </a:cubicBezTo>
                  <a:cubicBezTo>
                    <a:pt x="43" y="10"/>
                    <a:pt x="39" y="4"/>
                    <a:pt x="33" y="4"/>
                  </a:cubicBezTo>
                  <a:cubicBezTo>
                    <a:pt x="16" y="1"/>
                    <a:pt x="16" y="1"/>
                    <a:pt x="16" y="1"/>
                  </a:cubicBezTo>
                  <a:cubicBezTo>
                    <a:pt x="10" y="0"/>
                    <a:pt x="5" y="4"/>
                    <a:pt x="4" y="10"/>
                  </a:cubicBezTo>
                  <a:lnTo>
                    <a:pt x="1" y="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92"/>
            <p:cNvSpPr/>
            <p:nvPr/>
          </p:nvSpPr>
          <p:spPr bwMode="auto">
            <a:xfrm>
              <a:off x="4402064" y="2320421"/>
              <a:ext cx="47625" cy="146050"/>
            </a:xfrm>
            <a:custGeom>
              <a:avLst/>
              <a:gdLst>
                <a:gd name="T0" fmla="*/ 10 w 13"/>
                <a:gd name="T1" fmla="*/ 0 h 39"/>
                <a:gd name="T2" fmla="*/ 13 w 13"/>
                <a:gd name="T3" fmla="*/ 5 h 39"/>
                <a:gd name="T4" fmla="*/ 9 w 13"/>
                <a:gd name="T5" fmla="*/ 35 h 39"/>
                <a:gd name="T6" fmla="*/ 4 w 13"/>
                <a:gd name="T7" fmla="*/ 38 h 39"/>
                <a:gd name="T8" fmla="*/ 4 w 13"/>
                <a:gd name="T9" fmla="*/ 38 h 39"/>
                <a:gd name="T10" fmla="*/ 0 w 13"/>
                <a:gd name="T11" fmla="*/ 34 h 39"/>
                <a:gd name="T12" fmla="*/ 5 w 13"/>
                <a:gd name="T13" fmla="*/ 4 h 39"/>
                <a:gd name="T14" fmla="*/ 10 w 13"/>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9">
                  <a:moveTo>
                    <a:pt x="10" y="0"/>
                  </a:moveTo>
                  <a:cubicBezTo>
                    <a:pt x="12" y="0"/>
                    <a:pt x="13" y="3"/>
                    <a:pt x="13" y="5"/>
                  </a:cubicBezTo>
                  <a:cubicBezTo>
                    <a:pt x="9" y="35"/>
                    <a:pt x="9" y="35"/>
                    <a:pt x="9" y="35"/>
                  </a:cubicBezTo>
                  <a:cubicBezTo>
                    <a:pt x="8" y="37"/>
                    <a:pt x="6" y="39"/>
                    <a:pt x="4" y="38"/>
                  </a:cubicBezTo>
                  <a:cubicBezTo>
                    <a:pt x="4" y="38"/>
                    <a:pt x="4" y="38"/>
                    <a:pt x="4" y="38"/>
                  </a:cubicBezTo>
                  <a:cubicBezTo>
                    <a:pt x="2" y="38"/>
                    <a:pt x="0" y="36"/>
                    <a:pt x="0" y="34"/>
                  </a:cubicBezTo>
                  <a:cubicBezTo>
                    <a:pt x="5" y="4"/>
                    <a:pt x="5" y="4"/>
                    <a:pt x="5" y="4"/>
                  </a:cubicBezTo>
                  <a:cubicBezTo>
                    <a:pt x="5" y="1"/>
                    <a:pt x="7" y="0"/>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93"/>
            <p:cNvSpPr/>
            <p:nvPr/>
          </p:nvSpPr>
          <p:spPr bwMode="auto">
            <a:xfrm>
              <a:off x="4371902" y="2279146"/>
              <a:ext cx="49213" cy="142875"/>
            </a:xfrm>
            <a:custGeom>
              <a:avLst/>
              <a:gdLst>
                <a:gd name="T0" fmla="*/ 9 w 13"/>
                <a:gd name="T1" fmla="*/ 0 h 38"/>
                <a:gd name="T2" fmla="*/ 13 w 13"/>
                <a:gd name="T3" fmla="*/ 5 h 38"/>
                <a:gd name="T4" fmla="*/ 8 w 13"/>
                <a:gd name="T5" fmla="*/ 35 h 38"/>
                <a:gd name="T6" fmla="*/ 3 w 13"/>
                <a:gd name="T7" fmla="*/ 38 h 38"/>
                <a:gd name="T8" fmla="*/ 3 w 13"/>
                <a:gd name="T9" fmla="*/ 38 h 38"/>
                <a:gd name="T10" fmla="*/ 0 w 13"/>
                <a:gd name="T11" fmla="*/ 33 h 38"/>
                <a:gd name="T12" fmla="*/ 4 w 13"/>
                <a:gd name="T13" fmla="*/ 3 h 38"/>
                <a:gd name="T14" fmla="*/ 9 w 13"/>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8">
                  <a:moveTo>
                    <a:pt x="9" y="0"/>
                  </a:moveTo>
                  <a:cubicBezTo>
                    <a:pt x="11" y="0"/>
                    <a:pt x="13" y="2"/>
                    <a:pt x="13" y="5"/>
                  </a:cubicBezTo>
                  <a:cubicBezTo>
                    <a:pt x="8" y="35"/>
                    <a:pt x="8" y="35"/>
                    <a:pt x="8" y="35"/>
                  </a:cubicBezTo>
                  <a:cubicBezTo>
                    <a:pt x="8" y="37"/>
                    <a:pt x="6" y="38"/>
                    <a:pt x="3" y="38"/>
                  </a:cubicBezTo>
                  <a:cubicBezTo>
                    <a:pt x="3" y="38"/>
                    <a:pt x="3" y="38"/>
                    <a:pt x="3" y="38"/>
                  </a:cubicBezTo>
                  <a:cubicBezTo>
                    <a:pt x="1" y="38"/>
                    <a:pt x="0" y="36"/>
                    <a:pt x="0" y="33"/>
                  </a:cubicBezTo>
                  <a:cubicBezTo>
                    <a:pt x="4" y="3"/>
                    <a:pt x="4" y="3"/>
                    <a:pt x="4" y="3"/>
                  </a:cubicBezTo>
                  <a:cubicBezTo>
                    <a:pt x="5" y="1"/>
                    <a:pt x="7"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94"/>
            <p:cNvSpPr/>
            <p:nvPr/>
          </p:nvSpPr>
          <p:spPr bwMode="auto">
            <a:xfrm>
              <a:off x="4292527" y="2268033"/>
              <a:ext cx="52388" cy="141288"/>
            </a:xfrm>
            <a:custGeom>
              <a:avLst/>
              <a:gdLst>
                <a:gd name="T0" fmla="*/ 10 w 14"/>
                <a:gd name="T1" fmla="*/ 0 h 38"/>
                <a:gd name="T2" fmla="*/ 13 w 14"/>
                <a:gd name="T3" fmla="*/ 5 h 38"/>
                <a:gd name="T4" fmla="*/ 9 w 14"/>
                <a:gd name="T5" fmla="*/ 35 h 38"/>
                <a:gd name="T6" fmla="*/ 4 w 14"/>
                <a:gd name="T7" fmla="*/ 38 h 38"/>
                <a:gd name="T8" fmla="*/ 4 w 14"/>
                <a:gd name="T9" fmla="*/ 38 h 38"/>
                <a:gd name="T10" fmla="*/ 1 w 14"/>
                <a:gd name="T11" fmla="*/ 33 h 38"/>
                <a:gd name="T12" fmla="*/ 5 w 14"/>
                <a:gd name="T13" fmla="*/ 3 h 38"/>
                <a:gd name="T14" fmla="*/ 10 w 14"/>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38">
                  <a:moveTo>
                    <a:pt x="10" y="0"/>
                  </a:moveTo>
                  <a:cubicBezTo>
                    <a:pt x="12" y="0"/>
                    <a:pt x="14" y="2"/>
                    <a:pt x="13" y="5"/>
                  </a:cubicBezTo>
                  <a:cubicBezTo>
                    <a:pt x="9" y="35"/>
                    <a:pt x="9" y="35"/>
                    <a:pt x="9" y="35"/>
                  </a:cubicBezTo>
                  <a:cubicBezTo>
                    <a:pt x="9" y="37"/>
                    <a:pt x="6" y="38"/>
                    <a:pt x="4" y="38"/>
                  </a:cubicBezTo>
                  <a:cubicBezTo>
                    <a:pt x="4" y="38"/>
                    <a:pt x="4" y="38"/>
                    <a:pt x="4" y="38"/>
                  </a:cubicBezTo>
                  <a:cubicBezTo>
                    <a:pt x="2" y="38"/>
                    <a:pt x="0" y="36"/>
                    <a:pt x="1" y="33"/>
                  </a:cubicBezTo>
                  <a:cubicBezTo>
                    <a:pt x="5" y="3"/>
                    <a:pt x="5" y="3"/>
                    <a:pt x="5" y="3"/>
                  </a:cubicBezTo>
                  <a:cubicBezTo>
                    <a:pt x="5" y="1"/>
                    <a:pt x="8" y="0"/>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95"/>
            <p:cNvSpPr/>
            <p:nvPr/>
          </p:nvSpPr>
          <p:spPr bwMode="auto">
            <a:xfrm>
              <a:off x="4338564" y="2233108"/>
              <a:ext cx="47625" cy="147638"/>
            </a:xfrm>
            <a:custGeom>
              <a:avLst/>
              <a:gdLst>
                <a:gd name="T0" fmla="*/ 9 w 13"/>
                <a:gd name="T1" fmla="*/ 1 h 39"/>
                <a:gd name="T2" fmla="*/ 13 w 13"/>
                <a:gd name="T3" fmla="*/ 5 h 39"/>
                <a:gd name="T4" fmla="*/ 8 w 13"/>
                <a:gd name="T5" fmla="*/ 35 h 39"/>
                <a:gd name="T6" fmla="*/ 4 w 13"/>
                <a:gd name="T7" fmla="*/ 39 h 39"/>
                <a:gd name="T8" fmla="*/ 4 w 13"/>
                <a:gd name="T9" fmla="*/ 39 h 39"/>
                <a:gd name="T10" fmla="*/ 0 w 13"/>
                <a:gd name="T11" fmla="*/ 34 h 39"/>
                <a:gd name="T12" fmla="*/ 5 w 13"/>
                <a:gd name="T13" fmla="*/ 4 h 39"/>
                <a:gd name="T14" fmla="*/ 9 w 13"/>
                <a:gd name="T15" fmla="*/ 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9">
                  <a:moveTo>
                    <a:pt x="9" y="1"/>
                  </a:moveTo>
                  <a:cubicBezTo>
                    <a:pt x="12" y="1"/>
                    <a:pt x="13" y="3"/>
                    <a:pt x="13" y="5"/>
                  </a:cubicBezTo>
                  <a:cubicBezTo>
                    <a:pt x="8" y="35"/>
                    <a:pt x="8" y="35"/>
                    <a:pt x="8" y="35"/>
                  </a:cubicBezTo>
                  <a:cubicBezTo>
                    <a:pt x="8" y="38"/>
                    <a:pt x="6" y="39"/>
                    <a:pt x="4" y="39"/>
                  </a:cubicBezTo>
                  <a:cubicBezTo>
                    <a:pt x="4" y="39"/>
                    <a:pt x="4" y="39"/>
                    <a:pt x="4" y="39"/>
                  </a:cubicBezTo>
                  <a:cubicBezTo>
                    <a:pt x="1" y="39"/>
                    <a:pt x="0" y="36"/>
                    <a:pt x="0" y="34"/>
                  </a:cubicBezTo>
                  <a:cubicBezTo>
                    <a:pt x="5" y="4"/>
                    <a:pt x="5" y="4"/>
                    <a:pt x="5" y="4"/>
                  </a:cubicBezTo>
                  <a:cubicBezTo>
                    <a:pt x="5" y="2"/>
                    <a:pt x="7" y="0"/>
                    <a:pt x="9"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96"/>
            <p:cNvSpPr/>
            <p:nvPr/>
          </p:nvSpPr>
          <p:spPr bwMode="auto">
            <a:xfrm>
              <a:off x="4297289" y="2425196"/>
              <a:ext cx="119063" cy="184150"/>
            </a:xfrm>
            <a:custGeom>
              <a:avLst/>
              <a:gdLst>
                <a:gd name="T0" fmla="*/ 26 w 32"/>
                <a:gd name="T1" fmla="*/ 49 h 49"/>
                <a:gd name="T2" fmla="*/ 32 w 32"/>
                <a:gd name="T3" fmla="*/ 10 h 49"/>
                <a:gd name="T4" fmla="*/ 26 w 32"/>
                <a:gd name="T5" fmla="*/ 2 h 49"/>
                <a:gd name="T6" fmla="*/ 14 w 32"/>
                <a:gd name="T7" fmla="*/ 0 h 49"/>
                <a:gd name="T8" fmla="*/ 6 w 32"/>
                <a:gd name="T9" fmla="*/ 6 h 49"/>
                <a:gd name="T10" fmla="*/ 0 w 32"/>
                <a:gd name="T11" fmla="*/ 45 h 49"/>
                <a:gd name="T12" fmla="*/ 26 w 32"/>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32" h="49">
                  <a:moveTo>
                    <a:pt x="26" y="49"/>
                  </a:moveTo>
                  <a:cubicBezTo>
                    <a:pt x="32" y="10"/>
                    <a:pt x="32" y="10"/>
                    <a:pt x="32" y="10"/>
                  </a:cubicBezTo>
                  <a:cubicBezTo>
                    <a:pt x="32" y="6"/>
                    <a:pt x="30" y="2"/>
                    <a:pt x="26" y="2"/>
                  </a:cubicBezTo>
                  <a:cubicBezTo>
                    <a:pt x="14" y="0"/>
                    <a:pt x="14" y="0"/>
                    <a:pt x="14" y="0"/>
                  </a:cubicBezTo>
                  <a:cubicBezTo>
                    <a:pt x="10" y="0"/>
                    <a:pt x="6" y="2"/>
                    <a:pt x="6" y="6"/>
                  </a:cubicBezTo>
                  <a:cubicBezTo>
                    <a:pt x="0" y="45"/>
                    <a:pt x="0" y="45"/>
                    <a:pt x="0" y="45"/>
                  </a:cubicBezTo>
                  <a:lnTo>
                    <a:pt x="26" y="4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97"/>
            <p:cNvSpPr/>
            <p:nvPr/>
          </p:nvSpPr>
          <p:spPr bwMode="auto">
            <a:xfrm>
              <a:off x="4256014" y="2364871"/>
              <a:ext cx="33338" cy="82550"/>
            </a:xfrm>
            <a:custGeom>
              <a:avLst/>
              <a:gdLst>
                <a:gd name="T0" fmla="*/ 7 w 9"/>
                <a:gd name="T1" fmla="*/ 22 h 22"/>
                <a:gd name="T2" fmla="*/ 9 w 9"/>
                <a:gd name="T3" fmla="*/ 7 h 22"/>
                <a:gd name="T4" fmla="*/ 4 w 9"/>
                <a:gd name="T5" fmla="*/ 0 h 22"/>
                <a:gd name="T6" fmla="*/ 2 w 9"/>
                <a:gd name="T7" fmla="*/ 0 h 22"/>
                <a:gd name="T8" fmla="*/ 1 w 9"/>
                <a:gd name="T9" fmla="*/ 0 h 22"/>
                <a:gd name="T10" fmla="*/ 0 w 9"/>
                <a:gd name="T11" fmla="*/ 13 h 22"/>
                <a:gd name="T12" fmla="*/ 7 w 9"/>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9" h="22">
                  <a:moveTo>
                    <a:pt x="7" y="22"/>
                  </a:moveTo>
                  <a:cubicBezTo>
                    <a:pt x="9" y="7"/>
                    <a:pt x="9" y="7"/>
                    <a:pt x="9" y="7"/>
                  </a:cubicBezTo>
                  <a:cubicBezTo>
                    <a:pt x="9" y="4"/>
                    <a:pt x="7" y="0"/>
                    <a:pt x="4" y="0"/>
                  </a:cubicBezTo>
                  <a:cubicBezTo>
                    <a:pt x="2" y="0"/>
                    <a:pt x="2" y="0"/>
                    <a:pt x="2" y="0"/>
                  </a:cubicBezTo>
                  <a:cubicBezTo>
                    <a:pt x="2" y="0"/>
                    <a:pt x="2" y="0"/>
                    <a:pt x="1" y="0"/>
                  </a:cubicBezTo>
                  <a:cubicBezTo>
                    <a:pt x="0" y="13"/>
                    <a:pt x="0" y="13"/>
                    <a:pt x="0" y="13"/>
                  </a:cubicBezTo>
                  <a:lnTo>
                    <a:pt x="7" y="2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98"/>
            <p:cNvSpPr/>
            <p:nvPr/>
          </p:nvSpPr>
          <p:spPr bwMode="auto">
            <a:xfrm>
              <a:off x="4251252" y="2391858"/>
              <a:ext cx="49213" cy="96838"/>
            </a:xfrm>
            <a:custGeom>
              <a:avLst/>
              <a:gdLst>
                <a:gd name="T0" fmla="*/ 13 w 13"/>
                <a:gd name="T1" fmla="*/ 14 h 26"/>
                <a:gd name="T2" fmla="*/ 4 w 13"/>
                <a:gd name="T3" fmla="*/ 2 h 26"/>
                <a:gd name="T4" fmla="*/ 1 w 13"/>
                <a:gd name="T5" fmla="*/ 0 h 26"/>
                <a:gd name="T6" fmla="*/ 0 w 13"/>
                <a:gd name="T7" fmla="*/ 10 h 26"/>
                <a:gd name="T8" fmla="*/ 11 w 13"/>
                <a:gd name="T9" fmla="*/ 26 h 26"/>
                <a:gd name="T10" fmla="*/ 13 w 13"/>
                <a:gd name="T11" fmla="*/ 14 h 26"/>
              </a:gdLst>
              <a:ahLst/>
              <a:cxnLst>
                <a:cxn ang="0">
                  <a:pos x="T0" y="T1"/>
                </a:cxn>
                <a:cxn ang="0">
                  <a:pos x="T2" y="T3"/>
                </a:cxn>
                <a:cxn ang="0">
                  <a:pos x="T4" y="T5"/>
                </a:cxn>
                <a:cxn ang="0">
                  <a:pos x="T6" y="T7"/>
                </a:cxn>
                <a:cxn ang="0">
                  <a:pos x="T8" y="T9"/>
                </a:cxn>
                <a:cxn ang="0">
                  <a:pos x="T10" y="T11"/>
                </a:cxn>
              </a:cxnLst>
              <a:rect l="0" t="0" r="r" b="b"/>
              <a:pathLst>
                <a:path w="13" h="26">
                  <a:moveTo>
                    <a:pt x="13" y="14"/>
                  </a:moveTo>
                  <a:cubicBezTo>
                    <a:pt x="4" y="2"/>
                    <a:pt x="4" y="2"/>
                    <a:pt x="4" y="2"/>
                  </a:cubicBezTo>
                  <a:cubicBezTo>
                    <a:pt x="4" y="1"/>
                    <a:pt x="3" y="1"/>
                    <a:pt x="1" y="0"/>
                  </a:cubicBezTo>
                  <a:cubicBezTo>
                    <a:pt x="0" y="10"/>
                    <a:pt x="0" y="10"/>
                    <a:pt x="0" y="10"/>
                  </a:cubicBezTo>
                  <a:cubicBezTo>
                    <a:pt x="11" y="26"/>
                    <a:pt x="11" y="26"/>
                    <a:pt x="11" y="26"/>
                  </a:cubicBezTo>
                  <a:lnTo>
                    <a:pt x="13" y="1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99"/>
            <p:cNvSpPr/>
            <p:nvPr/>
          </p:nvSpPr>
          <p:spPr bwMode="auto">
            <a:xfrm>
              <a:off x="3227314" y="2504571"/>
              <a:ext cx="1219200" cy="696913"/>
            </a:xfrm>
            <a:custGeom>
              <a:avLst/>
              <a:gdLst>
                <a:gd name="T0" fmla="*/ 281 w 325"/>
                <a:gd name="T1" fmla="*/ 7 h 186"/>
                <a:gd name="T2" fmla="*/ 260 w 325"/>
                <a:gd name="T3" fmla="*/ 95 h 186"/>
                <a:gd name="T4" fmla="*/ 181 w 325"/>
                <a:gd name="T5" fmla="*/ 146 h 186"/>
                <a:gd name="T6" fmla="*/ 38 w 325"/>
                <a:gd name="T7" fmla="*/ 50 h 186"/>
                <a:gd name="T8" fmla="*/ 0 w 325"/>
                <a:gd name="T9" fmla="*/ 57 h 186"/>
                <a:gd name="T10" fmla="*/ 159 w 325"/>
                <a:gd name="T11" fmla="*/ 186 h 186"/>
                <a:gd name="T12" fmla="*/ 187 w 325"/>
                <a:gd name="T13" fmla="*/ 184 h 186"/>
                <a:gd name="T14" fmla="*/ 292 w 325"/>
                <a:gd name="T15" fmla="*/ 117 h 186"/>
                <a:gd name="T16" fmla="*/ 319 w 325"/>
                <a:gd name="T17" fmla="*/ 0 h 186"/>
                <a:gd name="T18" fmla="*/ 281 w 325"/>
                <a:gd name="T19" fmla="*/ 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186">
                  <a:moveTo>
                    <a:pt x="281" y="7"/>
                  </a:moveTo>
                  <a:cubicBezTo>
                    <a:pt x="286" y="38"/>
                    <a:pt x="278" y="69"/>
                    <a:pt x="260" y="95"/>
                  </a:cubicBezTo>
                  <a:cubicBezTo>
                    <a:pt x="241" y="122"/>
                    <a:pt x="213" y="140"/>
                    <a:pt x="181" y="146"/>
                  </a:cubicBezTo>
                  <a:cubicBezTo>
                    <a:pt x="115" y="158"/>
                    <a:pt x="52" y="115"/>
                    <a:pt x="38" y="50"/>
                  </a:cubicBezTo>
                  <a:cubicBezTo>
                    <a:pt x="0" y="57"/>
                    <a:pt x="0" y="57"/>
                    <a:pt x="0" y="57"/>
                  </a:cubicBezTo>
                  <a:cubicBezTo>
                    <a:pt x="15" y="133"/>
                    <a:pt x="83" y="186"/>
                    <a:pt x="159" y="186"/>
                  </a:cubicBezTo>
                  <a:cubicBezTo>
                    <a:pt x="168" y="186"/>
                    <a:pt x="178" y="185"/>
                    <a:pt x="187" y="184"/>
                  </a:cubicBezTo>
                  <a:cubicBezTo>
                    <a:pt x="230" y="176"/>
                    <a:pt x="267" y="152"/>
                    <a:pt x="292" y="117"/>
                  </a:cubicBezTo>
                  <a:cubicBezTo>
                    <a:pt x="316" y="82"/>
                    <a:pt x="325" y="41"/>
                    <a:pt x="319" y="0"/>
                  </a:cubicBezTo>
                  <a:lnTo>
                    <a:pt x="281" y="7"/>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00"/>
            <p:cNvSpPr/>
            <p:nvPr/>
          </p:nvSpPr>
          <p:spPr bwMode="auto">
            <a:xfrm>
              <a:off x="3763889" y="2969708"/>
              <a:ext cx="273050" cy="112713"/>
            </a:xfrm>
            <a:custGeom>
              <a:avLst/>
              <a:gdLst>
                <a:gd name="T0" fmla="*/ 85 w 172"/>
                <a:gd name="T1" fmla="*/ 71 h 71"/>
                <a:gd name="T2" fmla="*/ 172 w 172"/>
                <a:gd name="T3" fmla="*/ 0 h 71"/>
                <a:gd name="T4" fmla="*/ 0 w 172"/>
                <a:gd name="T5" fmla="*/ 0 h 71"/>
                <a:gd name="T6" fmla="*/ 85 w 172"/>
                <a:gd name="T7" fmla="*/ 71 h 71"/>
              </a:gdLst>
              <a:ahLst/>
              <a:cxnLst>
                <a:cxn ang="0">
                  <a:pos x="T0" y="T1"/>
                </a:cxn>
                <a:cxn ang="0">
                  <a:pos x="T2" y="T3"/>
                </a:cxn>
                <a:cxn ang="0">
                  <a:pos x="T4" y="T5"/>
                </a:cxn>
                <a:cxn ang="0">
                  <a:pos x="T6" y="T7"/>
                </a:cxn>
              </a:cxnLst>
              <a:rect l="0" t="0" r="r" b="b"/>
              <a:pathLst>
                <a:path w="172" h="71">
                  <a:moveTo>
                    <a:pt x="85" y="71"/>
                  </a:moveTo>
                  <a:lnTo>
                    <a:pt x="172" y="0"/>
                  </a:lnTo>
                  <a:lnTo>
                    <a:pt x="0" y="0"/>
                  </a:lnTo>
                  <a:lnTo>
                    <a:pt x="85" y="71"/>
                  </a:lnTo>
                  <a:close/>
                </a:path>
              </a:pathLst>
            </a:custGeom>
            <a:solidFill>
              <a:srgbClr val="8FC4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01"/>
            <p:cNvSpPr/>
            <p:nvPr/>
          </p:nvSpPr>
          <p:spPr bwMode="auto">
            <a:xfrm>
              <a:off x="3860727" y="2969708"/>
              <a:ext cx="79375" cy="22225"/>
            </a:xfrm>
            <a:custGeom>
              <a:avLst/>
              <a:gdLst>
                <a:gd name="T0" fmla="*/ 10 w 50"/>
                <a:gd name="T1" fmla="*/ 14 h 14"/>
                <a:gd name="T2" fmla="*/ 0 w 50"/>
                <a:gd name="T3" fmla="*/ 0 h 14"/>
                <a:gd name="T4" fmla="*/ 50 w 50"/>
                <a:gd name="T5" fmla="*/ 0 h 14"/>
                <a:gd name="T6" fmla="*/ 40 w 50"/>
                <a:gd name="T7" fmla="*/ 14 h 14"/>
                <a:gd name="T8" fmla="*/ 10 w 50"/>
                <a:gd name="T9" fmla="*/ 14 h 14"/>
              </a:gdLst>
              <a:ahLst/>
              <a:cxnLst>
                <a:cxn ang="0">
                  <a:pos x="T0" y="T1"/>
                </a:cxn>
                <a:cxn ang="0">
                  <a:pos x="T2" y="T3"/>
                </a:cxn>
                <a:cxn ang="0">
                  <a:pos x="T4" y="T5"/>
                </a:cxn>
                <a:cxn ang="0">
                  <a:pos x="T6" y="T7"/>
                </a:cxn>
                <a:cxn ang="0">
                  <a:pos x="T8" y="T9"/>
                </a:cxn>
              </a:cxnLst>
              <a:rect l="0" t="0" r="r" b="b"/>
              <a:pathLst>
                <a:path w="50" h="14">
                  <a:moveTo>
                    <a:pt x="10" y="14"/>
                  </a:moveTo>
                  <a:lnTo>
                    <a:pt x="0" y="0"/>
                  </a:lnTo>
                  <a:lnTo>
                    <a:pt x="50" y="0"/>
                  </a:lnTo>
                  <a:lnTo>
                    <a:pt x="40" y="14"/>
                  </a:lnTo>
                  <a:lnTo>
                    <a:pt x="10" y="14"/>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02"/>
            <p:cNvSpPr/>
            <p:nvPr/>
          </p:nvSpPr>
          <p:spPr bwMode="auto">
            <a:xfrm>
              <a:off x="3860727" y="2988758"/>
              <a:ext cx="79375" cy="187325"/>
            </a:xfrm>
            <a:custGeom>
              <a:avLst/>
              <a:gdLst>
                <a:gd name="T0" fmla="*/ 40 w 50"/>
                <a:gd name="T1" fmla="*/ 0 h 118"/>
                <a:gd name="T2" fmla="*/ 50 w 50"/>
                <a:gd name="T3" fmla="*/ 92 h 118"/>
                <a:gd name="T4" fmla="*/ 24 w 50"/>
                <a:gd name="T5" fmla="*/ 118 h 118"/>
                <a:gd name="T6" fmla="*/ 0 w 50"/>
                <a:gd name="T7" fmla="*/ 92 h 118"/>
                <a:gd name="T8" fmla="*/ 10 w 50"/>
                <a:gd name="T9" fmla="*/ 0 h 118"/>
                <a:gd name="T10" fmla="*/ 40 w 50"/>
                <a:gd name="T11" fmla="*/ 0 h 118"/>
              </a:gdLst>
              <a:ahLst/>
              <a:cxnLst>
                <a:cxn ang="0">
                  <a:pos x="T0" y="T1"/>
                </a:cxn>
                <a:cxn ang="0">
                  <a:pos x="T2" y="T3"/>
                </a:cxn>
                <a:cxn ang="0">
                  <a:pos x="T4" y="T5"/>
                </a:cxn>
                <a:cxn ang="0">
                  <a:pos x="T6" y="T7"/>
                </a:cxn>
                <a:cxn ang="0">
                  <a:pos x="T8" y="T9"/>
                </a:cxn>
                <a:cxn ang="0">
                  <a:pos x="T10" y="T11"/>
                </a:cxn>
              </a:cxnLst>
              <a:rect l="0" t="0" r="r" b="b"/>
              <a:pathLst>
                <a:path w="50" h="118">
                  <a:moveTo>
                    <a:pt x="40" y="0"/>
                  </a:moveTo>
                  <a:lnTo>
                    <a:pt x="50" y="92"/>
                  </a:lnTo>
                  <a:lnTo>
                    <a:pt x="24" y="118"/>
                  </a:lnTo>
                  <a:lnTo>
                    <a:pt x="0" y="92"/>
                  </a:lnTo>
                  <a:lnTo>
                    <a:pt x="10" y="0"/>
                  </a:lnTo>
                  <a:lnTo>
                    <a:pt x="40" y="0"/>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Oval 103"/>
            <p:cNvSpPr>
              <a:spLocks noChangeArrowheads="1"/>
            </p:cNvSpPr>
            <p:nvPr/>
          </p:nvSpPr>
          <p:spPr bwMode="auto">
            <a:xfrm>
              <a:off x="3898827" y="3220533"/>
              <a:ext cx="22225" cy="22225"/>
            </a:xfrm>
            <a:prstGeom prst="ellipse">
              <a:avLst/>
            </a:pr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Oval 104"/>
            <p:cNvSpPr>
              <a:spLocks noChangeArrowheads="1"/>
            </p:cNvSpPr>
            <p:nvPr/>
          </p:nvSpPr>
          <p:spPr bwMode="auto">
            <a:xfrm>
              <a:off x="3898827" y="3269746"/>
              <a:ext cx="22225" cy="22225"/>
            </a:xfrm>
            <a:prstGeom prst="ellipse">
              <a:avLst/>
            </a:pr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Oval 105"/>
            <p:cNvSpPr>
              <a:spLocks noChangeArrowheads="1"/>
            </p:cNvSpPr>
            <p:nvPr/>
          </p:nvSpPr>
          <p:spPr bwMode="auto">
            <a:xfrm>
              <a:off x="3898827" y="3314196"/>
              <a:ext cx="22225" cy="22225"/>
            </a:xfrm>
            <a:prstGeom prst="ellipse">
              <a:avLst/>
            </a:pr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06"/>
            <p:cNvSpPr>
              <a:spLocks noEditPoints="1"/>
            </p:cNvSpPr>
            <p:nvPr/>
          </p:nvSpPr>
          <p:spPr bwMode="auto">
            <a:xfrm>
              <a:off x="2903464" y="2064833"/>
              <a:ext cx="1644650" cy="1643063"/>
            </a:xfrm>
            <a:custGeom>
              <a:avLst/>
              <a:gdLst>
                <a:gd name="T0" fmla="*/ 208 w 438"/>
                <a:gd name="T1" fmla="*/ 437 h 438"/>
                <a:gd name="T2" fmla="*/ 243 w 438"/>
                <a:gd name="T3" fmla="*/ 436 h 438"/>
                <a:gd name="T4" fmla="*/ 185 w 438"/>
                <a:gd name="T5" fmla="*/ 435 h 438"/>
                <a:gd name="T6" fmla="*/ 267 w 438"/>
                <a:gd name="T7" fmla="*/ 433 h 438"/>
                <a:gd name="T8" fmla="*/ 162 w 438"/>
                <a:gd name="T9" fmla="*/ 430 h 438"/>
                <a:gd name="T10" fmla="*/ 289 w 438"/>
                <a:gd name="T11" fmla="*/ 426 h 438"/>
                <a:gd name="T12" fmla="*/ 140 w 438"/>
                <a:gd name="T13" fmla="*/ 423 h 438"/>
                <a:gd name="T14" fmla="*/ 311 w 438"/>
                <a:gd name="T15" fmla="*/ 418 h 438"/>
                <a:gd name="T16" fmla="*/ 118 w 438"/>
                <a:gd name="T17" fmla="*/ 413 h 438"/>
                <a:gd name="T18" fmla="*/ 332 w 438"/>
                <a:gd name="T19" fmla="*/ 407 h 438"/>
                <a:gd name="T20" fmla="*/ 98 w 438"/>
                <a:gd name="T21" fmla="*/ 401 h 438"/>
                <a:gd name="T22" fmla="*/ 351 w 438"/>
                <a:gd name="T23" fmla="*/ 393 h 438"/>
                <a:gd name="T24" fmla="*/ 79 w 438"/>
                <a:gd name="T25" fmla="*/ 387 h 438"/>
                <a:gd name="T26" fmla="*/ 369 w 438"/>
                <a:gd name="T27" fmla="*/ 378 h 438"/>
                <a:gd name="T28" fmla="*/ 62 w 438"/>
                <a:gd name="T29" fmla="*/ 371 h 438"/>
                <a:gd name="T30" fmla="*/ 385 w 438"/>
                <a:gd name="T31" fmla="*/ 361 h 438"/>
                <a:gd name="T32" fmla="*/ 47 w 438"/>
                <a:gd name="T33" fmla="*/ 353 h 438"/>
                <a:gd name="T34" fmla="*/ 399 w 438"/>
                <a:gd name="T35" fmla="*/ 342 h 438"/>
                <a:gd name="T36" fmla="*/ 34 w 438"/>
                <a:gd name="T37" fmla="*/ 333 h 438"/>
                <a:gd name="T38" fmla="*/ 411 w 438"/>
                <a:gd name="T39" fmla="*/ 322 h 438"/>
                <a:gd name="T40" fmla="*/ 23 w 438"/>
                <a:gd name="T41" fmla="*/ 313 h 438"/>
                <a:gd name="T42" fmla="*/ 421 w 438"/>
                <a:gd name="T43" fmla="*/ 301 h 438"/>
                <a:gd name="T44" fmla="*/ 14 w 438"/>
                <a:gd name="T45" fmla="*/ 291 h 438"/>
                <a:gd name="T46" fmla="*/ 429 w 438"/>
                <a:gd name="T47" fmla="*/ 279 h 438"/>
                <a:gd name="T48" fmla="*/ 7 w 438"/>
                <a:gd name="T49" fmla="*/ 269 h 438"/>
                <a:gd name="T50" fmla="*/ 434 w 438"/>
                <a:gd name="T51" fmla="*/ 256 h 438"/>
                <a:gd name="T52" fmla="*/ 3 w 438"/>
                <a:gd name="T53" fmla="*/ 245 h 438"/>
                <a:gd name="T54" fmla="*/ 436 w 438"/>
                <a:gd name="T55" fmla="*/ 232 h 438"/>
                <a:gd name="T56" fmla="*/ 438 w 438"/>
                <a:gd name="T57" fmla="*/ 231 h 438"/>
                <a:gd name="T58" fmla="*/ 4 w 438"/>
                <a:gd name="T59" fmla="*/ 219 h 438"/>
                <a:gd name="T60" fmla="*/ 437 w 438"/>
                <a:gd name="T61" fmla="*/ 193 h 438"/>
                <a:gd name="T62" fmla="*/ 5 w 438"/>
                <a:gd name="T63" fmla="*/ 184 h 438"/>
                <a:gd name="T64" fmla="*/ 432 w 438"/>
                <a:gd name="T65" fmla="*/ 169 h 438"/>
                <a:gd name="T66" fmla="*/ 10 w 438"/>
                <a:gd name="T67" fmla="*/ 161 h 438"/>
                <a:gd name="T68" fmla="*/ 426 w 438"/>
                <a:gd name="T69" fmla="*/ 147 h 438"/>
                <a:gd name="T70" fmla="*/ 17 w 438"/>
                <a:gd name="T71" fmla="*/ 138 h 438"/>
                <a:gd name="T72" fmla="*/ 417 w 438"/>
                <a:gd name="T73" fmla="*/ 125 h 438"/>
                <a:gd name="T74" fmla="*/ 27 w 438"/>
                <a:gd name="T75" fmla="*/ 117 h 438"/>
                <a:gd name="T76" fmla="*/ 406 w 438"/>
                <a:gd name="T77" fmla="*/ 104 h 438"/>
                <a:gd name="T78" fmla="*/ 40 w 438"/>
                <a:gd name="T79" fmla="*/ 97 h 438"/>
                <a:gd name="T80" fmla="*/ 392 w 438"/>
                <a:gd name="T81" fmla="*/ 85 h 438"/>
                <a:gd name="T82" fmla="*/ 54 w 438"/>
                <a:gd name="T83" fmla="*/ 78 h 438"/>
                <a:gd name="T84" fmla="*/ 377 w 438"/>
                <a:gd name="T85" fmla="*/ 67 h 438"/>
                <a:gd name="T86" fmla="*/ 70 w 438"/>
                <a:gd name="T87" fmla="*/ 61 h 438"/>
                <a:gd name="T88" fmla="*/ 359 w 438"/>
                <a:gd name="T89" fmla="*/ 51 h 438"/>
                <a:gd name="T90" fmla="*/ 88 w 438"/>
                <a:gd name="T91" fmla="*/ 46 h 438"/>
                <a:gd name="T92" fmla="*/ 340 w 438"/>
                <a:gd name="T93" fmla="*/ 36 h 438"/>
                <a:gd name="T94" fmla="*/ 107 w 438"/>
                <a:gd name="T95" fmla="*/ 33 h 438"/>
                <a:gd name="T96" fmla="*/ 320 w 438"/>
                <a:gd name="T97" fmla="*/ 24 h 438"/>
                <a:gd name="T98" fmla="*/ 128 w 438"/>
                <a:gd name="T99" fmla="*/ 22 h 438"/>
                <a:gd name="T100" fmla="*/ 298 w 438"/>
                <a:gd name="T101" fmla="*/ 15 h 438"/>
                <a:gd name="T102" fmla="*/ 150 w 438"/>
                <a:gd name="T103" fmla="*/ 13 h 438"/>
                <a:gd name="T104" fmla="*/ 276 w 438"/>
                <a:gd name="T105" fmla="*/ 7 h 438"/>
                <a:gd name="T106" fmla="*/ 172 w 438"/>
                <a:gd name="T107" fmla="*/ 7 h 438"/>
                <a:gd name="T108" fmla="*/ 253 w 438"/>
                <a:gd name="T109" fmla="*/ 3 h 438"/>
                <a:gd name="T110" fmla="*/ 195 w 438"/>
                <a:gd name="T111" fmla="*/ 3 h 438"/>
                <a:gd name="T112" fmla="*/ 229 w 438"/>
                <a:gd name="T113" fmla="*/ 0 h 438"/>
                <a:gd name="T114" fmla="*/ 217 w 438"/>
                <a:gd name="T11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8" h="438">
                  <a:moveTo>
                    <a:pt x="220" y="438"/>
                  </a:moveTo>
                  <a:cubicBezTo>
                    <a:pt x="219" y="438"/>
                    <a:pt x="218" y="437"/>
                    <a:pt x="218" y="436"/>
                  </a:cubicBezTo>
                  <a:cubicBezTo>
                    <a:pt x="218" y="435"/>
                    <a:pt x="219" y="434"/>
                    <a:pt x="220" y="434"/>
                  </a:cubicBezTo>
                  <a:cubicBezTo>
                    <a:pt x="224" y="434"/>
                    <a:pt x="228" y="434"/>
                    <a:pt x="232" y="434"/>
                  </a:cubicBezTo>
                  <a:cubicBezTo>
                    <a:pt x="233" y="434"/>
                    <a:pt x="233" y="435"/>
                    <a:pt x="233" y="436"/>
                  </a:cubicBezTo>
                  <a:cubicBezTo>
                    <a:pt x="233" y="437"/>
                    <a:pt x="233" y="437"/>
                    <a:pt x="232" y="437"/>
                  </a:cubicBezTo>
                  <a:cubicBezTo>
                    <a:pt x="228" y="438"/>
                    <a:pt x="224" y="438"/>
                    <a:pt x="220" y="438"/>
                  </a:cubicBezTo>
                  <a:close/>
                  <a:moveTo>
                    <a:pt x="208" y="437"/>
                  </a:moveTo>
                  <a:cubicBezTo>
                    <a:pt x="208" y="437"/>
                    <a:pt x="208" y="437"/>
                    <a:pt x="208" y="437"/>
                  </a:cubicBezTo>
                  <a:cubicBezTo>
                    <a:pt x="204" y="437"/>
                    <a:pt x="200" y="437"/>
                    <a:pt x="196" y="437"/>
                  </a:cubicBezTo>
                  <a:cubicBezTo>
                    <a:pt x="195" y="436"/>
                    <a:pt x="195" y="436"/>
                    <a:pt x="195" y="435"/>
                  </a:cubicBezTo>
                  <a:cubicBezTo>
                    <a:pt x="195" y="434"/>
                    <a:pt x="196" y="433"/>
                    <a:pt x="197" y="433"/>
                  </a:cubicBezTo>
                  <a:cubicBezTo>
                    <a:pt x="200" y="434"/>
                    <a:pt x="204" y="434"/>
                    <a:pt x="208" y="434"/>
                  </a:cubicBezTo>
                  <a:cubicBezTo>
                    <a:pt x="209" y="434"/>
                    <a:pt x="210" y="435"/>
                    <a:pt x="210" y="436"/>
                  </a:cubicBezTo>
                  <a:cubicBezTo>
                    <a:pt x="210" y="437"/>
                    <a:pt x="209" y="437"/>
                    <a:pt x="208" y="437"/>
                  </a:cubicBezTo>
                  <a:close/>
                  <a:moveTo>
                    <a:pt x="243" y="436"/>
                  </a:moveTo>
                  <a:cubicBezTo>
                    <a:pt x="243" y="436"/>
                    <a:pt x="242" y="436"/>
                    <a:pt x="242" y="435"/>
                  </a:cubicBezTo>
                  <a:cubicBezTo>
                    <a:pt x="242" y="434"/>
                    <a:pt x="242" y="433"/>
                    <a:pt x="243" y="433"/>
                  </a:cubicBezTo>
                  <a:cubicBezTo>
                    <a:pt x="247" y="433"/>
                    <a:pt x="251" y="432"/>
                    <a:pt x="255" y="432"/>
                  </a:cubicBezTo>
                  <a:cubicBezTo>
                    <a:pt x="256" y="431"/>
                    <a:pt x="257" y="432"/>
                    <a:pt x="257" y="433"/>
                  </a:cubicBezTo>
                  <a:cubicBezTo>
                    <a:pt x="257" y="434"/>
                    <a:pt x="256" y="435"/>
                    <a:pt x="255" y="435"/>
                  </a:cubicBezTo>
                  <a:cubicBezTo>
                    <a:pt x="251" y="435"/>
                    <a:pt x="247" y="436"/>
                    <a:pt x="244" y="436"/>
                  </a:cubicBezTo>
                  <a:cubicBezTo>
                    <a:pt x="243" y="436"/>
                    <a:pt x="243" y="436"/>
                    <a:pt x="243" y="436"/>
                  </a:cubicBezTo>
                  <a:close/>
                  <a:moveTo>
                    <a:pt x="185" y="435"/>
                  </a:moveTo>
                  <a:cubicBezTo>
                    <a:pt x="185" y="435"/>
                    <a:pt x="185" y="435"/>
                    <a:pt x="185" y="435"/>
                  </a:cubicBezTo>
                  <a:cubicBezTo>
                    <a:pt x="181" y="434"/>
                    <a:pt x="177" y="434"/>
                    <a:pt x="173" y="433"/>
                  </a:cubicBezTo>
                  <a:cubicBezTo>
                    <a:pt x="172" y="433"/>
                    <a:pt x="171" y="432"/>
                    <a:pt x="172" y="431"/>
                  </a:cubicBezTo>
                  <a:cubicBezTo>
                    <a:pt x="172" y="430"/>
                    <a:pt x="173" y="429"/>
                    <a:pt x="174" y="430"/>
                  </a:cubicBezTo>
                  <a:cubicBezTo>
                    <a:pt x="177" y="430"/>
                    <a:pt x="181" y="431"/>
                    <a:pt x="185" y="432"/>
                  </a:cubicBezTo>
                  <a:cubicBezTo>
                    <a:pt x="186" y="432"/>
                    <a:pt x="187" y="433"/>
                    <a:pt x="187" y="434"/>
                  </a:cubicBezTo>
                  <a:cubicBezTo>
                    <a:pt x="186" y="434"/>
                    <a:pt x="186" y="435"/>
                    <a:pt x="185" y="435"/>
                  </a:cubicBezTo>
                  <a:close/>
                  <a:moveTo>
                    <a:pt x="267" y="433"/>
                  </a:moveTo>
                  <a:cubicBezTo>
                    <a:pt x="266" y="433"/>
                    <a:pt x="265" y="432"/>
                    <a:pt x="265" y="431"/>
                  </a:cubicBezTo>
                  <a:cubicBezTo>
                    <a:pt x="265" y="430"/>
                    <a:pt x="265" y="429"/>
                    <a:pt x="266" y="429"/>
                  </a:cubicBezTo>
                  <a:cubicBezTo>
                    <a:pt x="270" y="428"/>
                    <a:pt x="274" y="428"/>
                    <a:pt x="277" y="426"/>
                  </a:cubicBezTo>
                  <a:cubicBezTo>
                    <a:pt x="278" y="426"/>
                    <a:pt x="279" y="427"/>
                    <a:pt x="280" y="428"/>
                  </a:cubicBezTo>
                  <a:cubicBezTo>
                    <a:pt x="280" y="429"/>
                    <a:pt x="279" y="429"/>
                    <a:pt x="278" y="430"/>
                  </a:cubicBezTo>
                  <a:cubicBezTo>
                    <a:pt x="275" y="431"/>
                    <a:pt x="271" y="432"/>
                    <a:pt x="267" y="433"/>
                  </a:cubicBezTo>
                  <a:cubicBezTo>
                    <a:pt x="267" y="433"/>
                    <a:pt x="267" y="433"/>
                    <a:pt x="267" y="433"/>
                  </a:cubicBezTo>
                  <a:close/>
                  <a:moveTo>
                    <a:pt x="162" y="430"/>
                  </a:moveTo>
                  <a:cubicBezTo>
                    <a:pt x="162" y="430"/>
                    <a:pt x="162" y="430"/>
                    <a:pt x="161" y="430"/>
                  </a:cubicBezTo>
                  <a:cubicBezTo>
                    <a:pt x="158" y="429"/>
                    <a:pt x="154" y="428"/>
                    <a:pt x="150" y="427"/>
                  </a:cubicBezTo>
                  <a:cubicBezTo>
                    <a:pt x="149" y="426"/>
                    <a:pt x="149" y="425"/>
                    <a:pt x="149" y="425"/>
                  </a:cubicBezTo>
                  <a:cubicBezTo>
                    <a:pt x="149" y="424"/>
                    <a:pt x="150" y="423"/>
                    <a:pt x="151" y="423"/>
                  </a:cubicBezTo>
                  <a:cubicBezTo>
                    <a:pt x="155" y="425"/>
                    <a:pt x="159" y="426"/>
                    <a:pt x="162" y="427"/>
                  </a:cubicBezTo>
                  <a:cubicBezTo>
                    <a:pt x="163" y="427"/>
                    <a:pt x="164" y="428"/>
                    <a:pt x="164" y="429"/>
                  </a:cubicBezTo>
                  <a:cubicBezTo>
                    <a:pt x="163" y="430"/>
                    <a:pt x="163" y="430"/>
                    <a:pt x="162" y="430"/>
                  </a:cubicBezTo>
                  <a:close/>
                  <a:moveTo>
                    <a:pt x="289" y="426"/>
                  </a:moveTo>
                  <a:cubicBezTo>
                    <a:pt x="288" y="426"/>
                    <a:pt x="288" y="426"/>
                    <a:pt x="288" y="425"/>
                  </a:cubicBezTo>
                  <a:cubicBezTo>
                    <a:pt x="287" y="424"/>
                    <a:pt x="288" y="423"/>
                    <a:pt x="289" y="423"/>
                  </a:cubicBezTo>
                  <a:cubicBezTo>
                    <a:pt x="292" y="422"/>
                    <a:pt x="296" y="420"/>
                    <a:pt x="300" y="419"/>
                  </a:cubicBezTo>
                  <a:cubicBezTo>
                    <a:pt x="300" y="419"/>
                    <a:pt x="301" y="419"/>
                    <a:pt x="302" y="420"/>
                  </a:cubicBezTo>
                  <a:cubicBezTo>
                    <a:pt x="302" y="421"/>
                    <a:pt x="302" y="422"/>
                    <a:pt x="301" y="422"/>
                  </a:cubicBezTo>
                  <a:cubicBezTo>
                    <a:pt x="297" y="424"/>
                    <a:pt x="293" y="425"/>
                    <a:pt x="290" y="426"/>
                  </a:cubicBezTo>
                  <a:cubicBezTo>
                    <a:pt x="289" y="426"/>
                    <a:pt x="289" y="426"/>
                    <a:pt x="289" y="426"/>
                  </a:cubicBezTo>
                  <a:close/>
                  <a:moveTo>
                    <a:pt x="140" y="423"/>
                  </a:moveTo>
                  <a:cubicBezTo>
                    <a:pt x="139" y="423"/>
                    <a:pt x="139" y="423"/>
                    <a:pt x="139" y="423"/>
                  </a:cubicBezTo>
                  <a:cubicBezTo>
                    <a:pt x="135" y="421"/>
                    <a:pt x="132" y="420"/>
                    <a:pt x="128" y="418"/>
                  </a:cubicBezTo>
                  <a:cubicBezTo>
                    <a:pt x="127" y="418"/>
                    <a:pt x="127" y="417"/>
                    <a:pt x="127" y="416"/>
                  </a:cubicBezTo>
                  <a:cubicBezTo>
                    <a:pt x="128" y="415"/>
                    <a:pt x="129" y="415"/>
                    <a:pt x="129" y="415"/>
                  </a:cubicBezTo>
                  <a:cubicBezTo>
                    <a:pt x="133" y="417"/>
                    <a:pt x="137" y="418"/>
                    <a:pt x="140" y="419"/>
                  </a:cubicBezTo>
                  <a:cubicBezTo>
                    <a:pt x="141" y="420"/>
                    <a:pt x="142" y="421"/>
                    <a:pt x="141" y="422"/>
                  </a:cubicBezTo>
                  <a:cubicBezTo>
                    <a:pt x="141" y="422"/>
                    <a:pt x="140" y="423"/>
                    <a:pt x="140" y="423"/>
                  </a:cubicBezTo>
                  <a:close/>
                  <a:moveTo>
                    <a:pt x="311" y="418"/>
                  </a:moveTo>
                  <a:cubicBezTo>
                    <a:pt x="310" y="418"/>
                    <a:pt x="310" y="417"/>
                    <a:pt x="309" y="417"/>
                  </a:cubicBezTo>
                  <a:cubicBezTo>
                    <a:pt x="309" y="416"/>
                    <a:pt x="309" y="415"/>
                    <a:pt x="310" y="414"/>
                  </a:cubicBezTo>
                  <a:cubicBezTo>
                    <a:pt x="314" y="413"/>
                    <a:pt x="317" y="411"/>
                    <a:pt x="321" y="409"/>
                  </a:cubicBezTo>
                  <a:cubicBezTo>
                    <a:pt x="321" y="409"/>
                    <a:pt x="322" y="409"/>
                    <a:pt x="323" y="410"/>
                  </a:cubicBezTo>
                  <a:cubicBezTo>
                    <a:pt x="323" y="411"/>
                    <a:pt x="323" y="412"/>
                    <a:pt x="322" y="412"/>
                  </a:cubicBezTo>
                  <a:cubicBezTo>
                    <a:pt x="319" y="414"/>
                    <a:pt x="315" y="416"/>
                    <a:pt x="312" y="417"/>
                  </a:cubicBezTo>
                  <a:cubicBezTo>
                    <a:pt x="311" y="418"/>
                    <a:pt x="311" y="418"/>
                    <a:pt x="311" y="418"/>
                  </a:cubicBezTo>
                  <a:close/>
                  <a:moveTo>
                    <a:pt x="118" y="413"/>
                  </a:moveTo>
                  <a:cubicBezTo>
                    <a:pt x="118" y="413"/>
                    <a:pt x="118" y="413"/>
                    <a:pt x="117" y="413"/>
                  </a:cubicBezTo>
                  <a:cubicBezTo>
                    <a:pt x="114" y="411"/>
                    <a:pt x="111" y="409"/>
                    <a:pt x="107" y="407"/>
                  </a:cubicBezTo>
                  <a:cubicBezTo>
                    <a:pt x="106" y="406"/>
                    <a:pt x="106" y="405"/>
                    <a:pt x="107" y="405"/>
                  </a:cubicBezTo>
                  <a:cubicBezTo>
                    <a:pt x="107" y="404"/>
                    <a:pt x="108" y="404"/>
                    <a:pt x="109" y="404"/>
                  </a:cubicBezTo>
                  <a:cubicBezTo>
                    <a:pt x="112" y="406"/>
                    <a:pt x="116" y="408"/>
                    <a:pt x="119" y="410"/>
                  </a:cubicBezTo>
                  <a:cubicBezTo>
                    <a:pt x="120" y="410"/>
                    <a:pt x="120" y="411"/>
                    <a:pt x="120" y="412"/>
                  </a:cubicBezTo>
                  <a:cubicBezTo>
                    <a:pt x="119" y="413"/>
                    <a:pt x="119" y="413"/>
                    <a:pt x="118" y="413"/>
                  </a:cubicBezTo>
                  <a:close/>
                  <a:moveTo>
                    <a:pt x="332" y="407"/>
                  </a:moveTo>
                  <a:cubicBezTo>
                    <a:pt x="331" y="407"/>
                    <a:pt x="330" y="406"/>
                    <a:pt x="330" y="406"/>
                  </a:cubicBezTo>
                  <a:cubicBezTo>
                    <a:pt x="330" y="405"/>
                    <a:pt x="330" y="404"/>
                    <a:pt x="331" y="403"/>
                  </a:cubicBezTo>
                  <a:cubicBezTo>
                    <a:pt x="334" y="401"/>
                    <a:pt x="337" y="399"/>
                    <a:pt x="340" y="397"/>
                  </a:cubicBezTo>
                  <a:cubicBezTo>
                    <a:pt x="341" y="397"/>
                    <a:pt x="342" y="397"/>
                    <a:pt x="343" y="398"/>
                  </a:cubicBezTo>
                  <a:cubicBezTo>
                    <a:pt x="343" y="398"/>
                    <a:pt x="343" y="399"/>
                    <a:pt x="342" y="400"/>
                  </a:cubicBezTo>
                  <a:cubicBezTo>
                    <a:pt x="339" y="402"/>
                    <a:pt x="336" y="404"/>
                    <a:pt x="332" y="406"/>
                  </a:cubicBezTo>
                  <a:cubicBezTo>
                    <a:pt x="332" y="406"/>
                    <a:pt x="332" y="407"/>
                    <a:pt x="332" y="407"/>
                  </a:cubicBezTo>
                  <a:close/>
                  <a:moveTo>
                    <a:pt x="98" y="401"/>
                  </a:moveTo>
                  <a:cubicBezTo>
                    <a:pt x="98" y="401"/>
                    <a:pt x="97" y="401"/>
                    <a:pt x="97" y="401"/>
                  </a:cubicBezTo>
                  <a:cubicBezTo>
                    <a:pt x="94" y="398"/>
                    <a:pt x="91" y="396"/>
                    <a:pt x="88" y="394"/>
                  </a:cubicBezTo>
                  <a:cubicBezTo>
                    <a:pt x="87" y="393"/>
                    <a:pt x="87" y="392"/>
                    <a:pt x="87" y="391"/>
                  </a:cubicBezTo>
                  <a:cubicBezTo>
                    <a:pt x="88" y="391"/>
                    <a:pt x="89" y="390"/>
                    <a:pt x="90" y="391"/>
                  </a:cubicBezTo>
                  <a:cubicBezTo>
                    <a:pt x="93" y="393"/>
                    <a:pt x="96" y="396"/>
                    <a:pt x="99" y="398"/>
                  </a:cubicBezTo>
                  <a:cubicBezTo>
                    <a:pt x="100" y="398"/>
                    <a:pt x="100" y="399"/>
                    <a:pt x="99" y="400"/>
                  </a:cubicBezTo>
                  <a:cubicBezTo>
                    <a:pt x="99" y="401"/>
                    <a:pt x="99" y="401"/>
                    <a:pt x="98" y="401"/>
                  </a:cubicBezTo>
                  <a:close/>
                  <a:moveTo>
                    <a:pt x="351" y="393"/>
                  </a:moveTo>
                  <a:cubicBezTo>
                    <a:pt x="350" y="393"/>
                    <a:pt x="350" y="393"/>
                    <a:pt x="350" y="393"/>
                  </a:cubicBezTo>
                  <a:cubicBezTo>
                    <a:pt x="349" y="392"/>
                    <a:pt x="349" y="391"/>
                    <a:pt x="350" y="390"/>
                  </a:cubicBezTo>
                  <a:cubicBezTo>
                    <a:pt x="353" y="388"/>
                    <a:pt x="356" y="385"/>
                    <a:pt x="359" y="383"/>
                  </a:cubicBezTo>
                  <a:cubicBezTo>
                    <a:pt x="360" y="382"/>
                    <a:pt x="361" y="382"/>
                    <a:pt x="361" y="383"/>
                  </a:cubicBezTo>
                  <a:cubicBezTo>
                    <a:pt x="362" y="384"/>
                    <a:pt x="362" y="385"/>
                    <a:pt x="361" y="386"/>
                  </a:cubicBezTo>
                  <a:cubicBezTo>
                    <a:pt x="358" y="388"/>
                    <a:pt x="355" y="391"/>
                    <a:pt x="352" y="393"/>
                  </a:cubicBezTo>
                  <a:cubicBezTo>
                    <a:pt x="352" y="393"/>
                    <a:pt x="351" y="393"/>
                    <a:pt x="351" y="393"/>
                  </a:cubicBezTo>
                  <a:close/>
                  <a:moveTo>
                    <a:pt x="79" y="387"/>
                  </a:moveTo>
                  <a:cubicBezTo>
                    <a:pt x="79" y="387"/>
                    <a:pt x="79" y="387"/>
                    <a:pt x="78" y="386"/>
                  </a:cubicBezTo>
                  <a:cubicBezTo>
                    <a:pt x="75" y="384"/>
                    <a:pt x="72" y="381"/>
                    <a:pt x="69" y="378"/>
                  </a:cubicBezTo>
                  <a:cubicBezTo>
                    <a:pt x="69" y="378"/>
                    <a:pt x="69" y="377"/>
                    <a:pt x="69" y="376"/>
                  </a:cubicBezTo>
                  <a:cubicBezTo>
                    <a:pt x="70" y="375"/>
                    <a:pt x="71" y="375"/>
                    <a:pt x="72" y="376"/>
                  </a:cubicBezTo>
                  <a:cubicBezTo>
                    <a:pt x="75" y="379"/>
                    <a:pt x="77" y="381"/>
                    <a:pt x="80" y="384"/>
                  </a:cubicBezTo>
                  <a:cubicBezTo>
                    <a:pt x="81" y="384"/>
                    <a:pt x="81" y="385"/>
                    <a:pt x="81" y="386"/>
                  </a:cubicBezTo>
                  <a:cubicBezTo>
                    <a:pt x="80" y="386"/>
                    <a:pt x="80" y="387"/>
                    <a:pt x="79" y="387"/>
                  </a:cubicBezTo>
                  <a:close/>
                  <a:moveTo>
                    <a:pt x="369" y="378"/>
                  </a:moveTo>
                  <a:cubicBezTo>
                    <a:pt x="368" y="378"/>
                    <a:pt x="368" y="378"/>
                    <a:pt x="368" y="378"/>
                  </a:cubicBezTo>
                  <a:cubicBezTo>
                    <a:pt x="367" y="377"/>
                    <a:pt x="367" y="376"/>
                    <a:pt x="368" y="375"/>
                  </a:cubicBezTo>
                  <a:cubicBezTo>
                    <a:pt x="370" y="373"/>
                    <a:pt x="373" y="370"/>
                    <a:pt x="376" y="367"/>
                  </a:cubicBezTo>
                  <a:cubicBezTo>
                    <a:pt x="377" y="366"/>
                    <a:pt x="378" y="366"/>
                    <a:pt x="378" y="367"/>
                  </a:cubicBezTo>
                  <a:cubicBezTo>
                    <a:pt x="379" y="368"/>
                    <a:pt x="379" y="369"/>
                    <a:pt x="378" y="369"/>
                  </a:cubicBezTo>
                  <a:cubicBezTo>
                    <a:pt x="376" y="372"/>
                    <a:pt x="373" y="375"/>
                    <a:pt x="370" y="378"/>
                  </a:cubicBezTo>
                  <a:cubicBezTo>
                    <a:pt x="370" y="378"/>
                    <a:pt x="369" y="378"/>
                    <a:pt x="369" y="378"/>
                  </a:cubicBezTo>
                  <a:close/>
                  <a:moveTo>
                    <a:pt x="62" y="371"/>
                  </a:moveTo>
                  <a:cubicBezTo>
                    <a:pt x="62" y="371"/>
                    <a:pt x="61" y="370"/>
                    <a:pt x="61" y="370"/>
                  </a:cubicBezTo>
                  <a:cubicBezTo>
                    <a:pt x="58" y="367"/>
                    <a:pt x="56" y="364"/>
                    <a:pt x="53" y="361"/>
                  </a:cubicBezTo>
                  <a:cubicBezTo>
                    <a:pt x="52" y="361"/>
                    <a:pt x="53" y="360"/>
                    <a:pt x="53" y="359"/>
                  </a:cubicBezTo>
                  <a:cubicBezTo>
                    <a:pt x="54" y="358"/>
                    <a:pt x="55" y="358"/>
                    <a:pt x="56" y="359"/>
                  </a:cubicBezTo>
                  <a:cubicBezTo>
                    <a:pt x="58" y="362"/>
                    <a:pt x="61" y="365"/>
                    <a:pt x="63" y="368"/>
                  </a:cubicBezTo>
                  <a:cubicBezTo>
                    <a:pt x="64" y="368"/>
                    <a:pt x="64" y="370"/>
                    <a:pt x="63" y="370"/>
                  </a:cubicBezTo>
                  <a:cubicBezTo>
                    <a:pt x="63" y="370"/>
                    <a:pt x="63" y="371"/>
                    <a:pt x="62" y="371"/>
                  </a:cubicBezTo>
                  <a:close/>
                  <a:moveTo>
                    <a:pt x="385" y="361"/>
                  </a:moveTo>
                  <a:cubicBezTo>
                    <a:pt x="385" y="361"/>
                    <a:pt x="384" y="361"/>
                    <a:pt x="384" y="361"/>
                  </a:cubicBezTo>
                  <a:cubicBezTo>
                    <a:pt x="383" y="360"/>
                    <a:pt x="383" y="359"/>
                    <a:pt x="384" y="358"/>
                  </a:cubicBezTo>
                  <a:cubicBezTo>
                    <a:pt x="386" y="355"/>
                    <a:pt x="389" y="352"/>
                    <a:pt x="391" y="349"/>
                  </a:cubicBezTo>
                  <a:cubicBezTo>
                    <a:pt x="392" y="348"/>
                    <a:pt x="393" y="348"/>
                    <a:pt x="393" y="349"/>
                  </a:cubicBezTo>
                  <a:cubicBezTo>
                    <a:pt x="394" y="349"/>
                    <a:pt x="394" y="350"/>
                    <a:pt x="394" y="351"/>
                  </a:cubicBezTo>
                  <a:cubicBezTo>
                    <a:pt x="391" y="354"/>
                    <a:pt x="389" y="357"/>
                    <a:pt x="386" y="360"/>
                  </a:cubicBezTo>
                  <a:cubicBezTo>
                    <a:pt x="386" y="361"/>
                    <a:pt x="385" y="361"/>
                    <a:pt x="385" y="361"/>
                  </a:cubicBezTo>
                  <a:close/>
                  <a:moveTo>
                    <a:pt x="47" y="353"/>
                  </a:moveTo>
                  <a:cubicBezTo>
                    <a:pt x="46" y="353"/>
                    <a:pt x="46" y="353"/>
                    <a:pt x="46" y="352"/>
                  </a:cubicBezTo>
                  <a:cubicBezTo>
                    <a:pt x="43" y="349"/>
                    <a:pt x="41" y="346"/>
                    <a:pt x="39" y="343"/>
                  </a:cubicBezTo>
                  <a:cubicBezTo>
                    <a:pt x="38" y="342"/>
                    <a:pt x="38" y="341"/>
                    <a:pt x="39" y="340"/>
                  </a:cubicBezTo>
                  <a:cubicBezTo>
                    <a:pt x="40" y="340"/>
                    <a:pt x="41" y="340"/>
                    <a:pt x="41" y="341"/>
                  </a:cubicBezTo>
                  <a:cubicBezTo>
                    <a:pt x="44" y="344"/>
                    <a:pt x="46" y="347"/>
                    <a:pt x="48" y="350"/>
                  </a:cubicBezTo>
                  <a:cubicBezTo>
                    <a:pt x="49" y="351"/>
                    <a:pt x="49" y="352"/>
                    <a:pt x="48" y="352"/>
                  </a:cubicBezTo>
                  <a:cubicBezTo>
                    <a:pt x="48" y="353"/>
                    <a:pt x="47" y="353"/>
                    <a:pt x="47" y="353"/>
                  </a:cubicBezTo>
                  <a:close/>
                  <a:moveTo>
                    <a:pt x="399" y="342"/>
                  </a:moveTo>
                  <a:cubicBezTo>
                    <a:pt x="399" y="342"/>
                    <a:pt x="398" y="342"/>
                    <a:pt x="398" y="342"/>
                  </a:cubicBezTo>
                  <a:cubicBezTo>
                    <a:pt x="397" y="342"/>
                    <a:pt x="397" y="340"/>
                    <a:pt x="398" y="340"/>
                  </a:cubicBezTo>
                  <a:cubicBezTo>
                    <a:pt x="400" y="337"/>
                    <a:pt x="402" y="333"/>
                    <a:pt x="404" y="330"/>
                  </a:cubicBezTo>
                  <a:cubicBezTo>
                    <a:pt x="405" y="329"/>
                    <a:pt x="406" y="329"/>
                    <a:pt x="406" y="329"/>
                  </a:cubicBezTo>
                  <a:cubicBezTo>
                    <a:pt x="407" y="330"/>
                    <a:pt x="407" y="331"/>
                    <a:pt x="407" y="332"/>
                  </a:cubicBezTo>
                  <a:cubicBezTo>
                    <a:pt x="405" y="335"/>
                    <a:pt x="403" y="338"/>
                    <a:pt x="401" y="342"/>
                  </a:cubicBezTo>
                  <a:cubicBezTo>
                    <a:pt x="400" y="342"/>
                    <a:pt x="400" y="342"/>
                    <a:pt x="399" y="342"/>
                  </a:cubicBezTo>
                  <a:close/>
                  <a:moveTo>
                    <a:pt x="34" y="333"/>
                  </a:moveTo>
                  <a:cubicBezTo>
                    <a:pt x="33" y="333"/>
                    <a:pt x="33" y="333"/>
                    <a:pt x="32" y="333"/>
                  </a:cubicBezTo>
                  <a:cubicBezTo>
                    <a:pt x="30" y="329"/>
                    <a:pt x="28" y="326"/>
                    <a:pt x="26" y="322"/>
                  </a:cubicBezTo>
                  <a:cubicBezTo>
                    <a:pt x="26" y="322"/>
                    <a:pt x="26" y="321"/>
                    <a:pt x="27" y="320"/>
                  </a:cubicBezTo>
                  <a:cubicBezTo>
                    <a:pt x="28" y="320"/>
                    <a:pt x="29" y="320"/>
                    <a:pt x="29" y="321"/>
                  </a:cubicBezTo>
                  <a:cubicBezTo>
                    <a:pt x="31" y="324"/>
                    <a:pt x="33" y="328"/>
                    <a:pt x="35" y="331"/>
                  </a:cubicBezTo>
                  <a:cubicBezTo>
                    <a:pt x="36" y="332"/>
                    <a:pt x="35" y="333"/>
                    <a:pt x="35" y="333"/>
                  </a:cubicBezTo>
                  <a:cubicBezTo>
                    <a:pt x="34" y="333"/>
                    <a:pt x="34" y="333"/>
                    <a:pt x="34" y="333"/>
                  </a:cubicBezTo>
                  <a:close/>
                  <a:moveTo>
                    <a:pt x="411" y="322"/>
                  </a:moveTo>
                  <a:cubicBezTo>
                    <a:pt x="411" y="322"/>
                    <a:pt x="411" y="322"/>
                    <a:pt x="410" y="322"/>
                  </a:cubicBezTo>
                  <a:cubicBezTo>
                    <a:pt x="410" y="322"/>
                    <a:pt x="409" y="321"/>
                    <a:pt x="410" y="320"/>
                  </a:cubicBezTo>
                  <a:cubicBezTo>
                    <a:pt x="412" y="316"/>
                    <a:pt x="413" y="313"/>
                    <a:pt x="415" y="309"/>
                  </a:cubicBezTo>
                  <a:cubicBezTo>
                    <a:pt x="415" y="308"/>
                    <a:pt x="416" y="308"/>
                    <a:pt x="417" y="308"/>
                  </a:cubicBezTo>
                  <a:cubicBezTo>
                    <a:pt x="418" y="309"/>
                    <a:pt x="418" y="310"/>
                    <a:pt x="418" y="311"/>
                  </a:cubicBezTo>
                  <a:cubicBezTo>
                    <a:pt x="416" y="314"/>
                    <a:pt x="415" y="318"/>
                    <a:pt x="413" y="321"/>
                  </a:cubicBezTo>
                  <a:cubicBezTo>
                    <a:pt x="412" y="322"/>
                    <a:pt x="412" y="322"/>
                    <a:pt x="411" y="322"/>
                  </a:cubicBezTo>
                  <a:close/>
                  <a:moveTo>
                    <a:pt x="23" y="313"/>
                  </a:moveTo>
                  <a:cubicBezTo>
                    <a:pt x="22" y="313"/>
                    <a:pt x="21" y="312"/>
                    <a:pt x="21" y="312"/>
                  </a:cubicBezTo>
                  <a:cubicBezTo>
                    <a:pt x="19" y="308"/>
                    <a:pt x="18" y="305"/>
                    <a:pt x="16" y="301"/>
                  </a:cubicBezTo>
                  <a:cubicBezTo>
                    <a:pt x="16" y="300"/>
                    <a:pt x="16" y="299"/>
                    <a:pt x="17" y="299"/>
                  </a:cubicBezTo>
                  <a:cubicBezTo>
                    <a:pt x="18" y="299"/>
                    <a:pt x="19" y="299"/>
                    <a:pt x="19" y="300"/>
                  </a:cubicBezTo>
                  <a:cubicBezTo>
                    <a:pt x="21" y="303"/>
                    <a:pt x="22" y="307"/>
                    <a:pt x="24" y="310"/>
                  </a:cubicBezTo>
                  <a:cubicBezTo>
                    <a:pt x="24" y="311"/>
                    <a:pt x="24" y="312"/>
                    <a:pt x="23" y="313"/>
                  </a:cubicBezTo>
                  <a:cubicBezTo>
                    <a:pt x="23" y="313"/>
                    <a:pt x="23" y="313"/>
                    <a:pt x="23" y="313"/>
                  </a:cubicBezTo>
                  <a:close/>
                  <a:moveTo>
                    <a:pt x="421" y="301"/>
                  </a:moveTo>
                  <a:cubicBezTo>
                    <a:pt x="421" y="301"/>
                    <a:pt x="421" y="301"/>
                    <a:pt x="421" y="301"/>
                  </a:cubicBezTo>
                  <a:cubicBezTo>
                    <a:pt x="420" y="300"/>
                    <a:pt x="419" y="299"/>
                    <a:pt x="420" y="299"/>
                  </a:cubicBezTo>
                  <a:cubicBezTo>
                    <a:pt x="421" y="295"/>
                    <a:pt x="422" y="291"/>
                    <a:pt x="424" y="288"/>
                  </a:cubicBezTo>
                  <a:cubicBezTo>
                    <a:pt x="424" y="287"/>
                    <a:pt x="425" y="286"/>
                    <a:pt x="426" y="287"/>
                  </a:cubicBezTo>
                  <a:cubicBezTo>
                    <a:pt x="427" y="287"/>
                    <a:pt x="427" y="288"/>
                    <a:pt x="427" y="289"/>
                  </a:cubicBezTo>
                  <a:cubicBezTo>
                    <a:pt x="426" y="292"/>
                    <a:pt x="424" y="296"/>
                    <a:pt x="423" y="300"/>
                  </a:cubicBezTo>
                  <a:cubicBezTo>
                    <a:pt x="422" y="300"/>
                    <a:pt x="422" y="301"/>
                    <a:pt x="421" y="301"/>
                  </a:cubicBezTo>
                  <a:close/>
                  <a:moveTo>
                    <a:pt x="14" y="291"/>
                  </a:moveTo>
                  <a:cubicBezTo>
                    <a:pt x="13" y="291"/>
                    <a:pt x="12" y="291"/>
                    <a:pt x="12" y="290"/>
                  </a:cubicBezTo>
                  <a:cubicBezTo>
                    <a:pt x="11" y="286"/>
                    <a:pt x="10" y="282"/>
                    <a:pt x="9" y="279"/>
                  </a:cubicBezTo>
                  <a:cubicBezTo>
                    <a:pt x="8" y="278"/>
                    <a:pt x="9" y="277"/>
                    <a:pt x="10" y="277"/>
                  </a:cubicBezTo>
                  <a:cubicBezTo>
                    <a:pt x="11" y="276"/>
                    <a:pt x="12" y="277"/>
                    <a:pt x="12" y="278"/>
                  </a:cubicBezTo>
                  <a:cubicBezTo>
                    <a:pt x="13" y="281"/>
                    <a:pt x="14" y="285"/>
                    <a:pt x="15" y="289"/>
                  </a:cubicBezTo>
                  <a:cubicBezTo>
                    <a:pt x="16" y="290"/>
                    <a:pt x="15" y="291"/>
                    <a:pt x="14" y="291"/>
                  </a:cubicBezTo>
                  <a:cubicBezTo>
                    <a:pt x="14" y="291"/>
                    <a:pt x="14" y="291"/>
                    <a:pt x="14" y="291"/>
                  </a:cubicBezTo>
                  <a:close/>
                  <a:moveTo>
                    <a:pt x="429" y="279"/>
                  </a:moveTo>
                  <a:cubicBezTo>
                    <a:pt x="428" y="279"/>
                    <a:pt x="428" y="279"/>
                    <a:pt x="428" y="279"/>
                  </a:cubicBezTo>
                  <a:cubicBezTo>
                    <a:pt x="427" y="278"/>
                    <a:pt x="427" y="277"/>
                    <a:pt x="427" y="276"/>
                  </a:cubicBezTo>
                  <a:cubicBezTo>
                    <a:pt x="428" y="273"/>
                    <a:pt x="429" y="269"/>
                    <a:pt x="430" y="265"/>
                  </a:cubicBezTo>
                  <a:cubicBezTo>
                    <a:pt x="430" y="264"/>
                    <a:pt x="431" y="264"/>
                    <a:pt x="432" y="264"/>
                  </a:cubicBezTo>
                  <a:cubicBezTo>
                    <a:pt x="433" y="264"/>
                    <a:pt x="433" y="265"/>
                    <a:pt x="433" y="266"/>
                  </a:cubicBezTo>
                  <a:cubicBezTo>
                    <a:pt x="432" y="270"/>
                    <a:pt x="431" y="274"/>
                    <a:pt x="430" y="277"/>
                  </a:cubicBezTo>
                  <a:cubicBezTo>
                    <a:pt x="430" y="278"/>
                    <a:pt x="429" y="279"/>
                    <a:pt x="429" y="279"/>
                  </a:cubicBezTo>
                  <a:close/>
                  <a:moveTo>
                    <a:pt x="7" y="269"/>
                  </a:moveTo>
                  <a:cubicBezTo>
                    <a:pt x="7" y="269"/>
                    <a:pt x="6" y="268"/>
                    <a:pt x="6" y="267"/>
                  </a:cubicBezTo>
                  <a:cubicBezTo>
                    <a:pt x="5" y="263"/>
                    <a:pt x="4" y="259"/>
                    <a:pt x="3" y="256"/>
                  </a:cubicBezTo>
                  <a:cubicBezTo>
                    <a:pt x="3" y="255"/>
                    <a:pt x="4" y="254"/>
                    <a:pt x="5" y="254"/>
                  </a:cubicBezTo>
                  <a:cubicBezTo>
                    <a:pt x="6" y="254"/>
                    <a:pt x="7" y="254"/>
                    <a:pt x="7" y="255"/>
                  </a:cubicBezTo>
                  <a:cubicBezTo>
                    <a:pt x="7" y="259"/>
                    <a:pt x="8" y="263"/>
                    <a:pt x="9" y="266"/>
                  </a:cubicBezTo>
                  <a:cubicBezTo>
                    <a:pt x="9" y="267"/>
                    <a:pt x="9" y="268"/>
                    <a:pt x="8" y="268"/>
                  </a:cubicBezTo>
                  <a:cubicBezTo>
                    <a:pt x="8" y="268"/>
                    <a:pt x="7" y="269"/>
                    <a:pt x="7" y="269"/>
                  </a:cubicBezTo>
                  <a:close/>
                  <a:moveTo>
                    <a:pt x="434" y="256"/>
                  </a:moveTo>
                  <a:cubicBezTo>
                    <a:pt x="434" y="256"/>
                    <a:pt x="433" y="256"/>
                    <a:pt x="433" y="256"/>
                  </a:cubicBezTo>
                  <a:cubicBezTo>
                    <a:pt x="432" y="255"/>
                    <a:pt x="432" y="255"/>
                    <a:pt x="432" y="254"/>
                  </a:cubicBezTo>
                  <a:cubicBezTo>
                    <a:pt x="433" y="250"/>
                    <a:pt x="433" y="246"/>
                    <a:pt x="434" y="242"/>
                  </a:cubicBezTo>
                  <a:cubicBezTo>
                    <a:pt x="434" y="241"/>
                    <a:pt x="434" y="241"/>
                    <a:pt x="435" y="241"/>
                  </a:cubicBezTo>
                  <a:cubicBezTo>
                    <a:pt x="436" y="241"/>
                    <a:pt x="437" y="242"/>
                    <a:pt x="437" y="243"/>
                  </a:cubicBezTo>
                  <a:cubicBezTo>
                    <a:pt x="436" y="246"/>
                    <a:pt x="436" y="250"/>
                    <a:pt x="435" y="254"/>
                  </a:cubicBezTo>
                  <a:cubicBezTo>
                    <a:pt x="435" y="255"/>
                    <a:pt x="434" y="256"/>
                    <a:pt x="434" y="256"/>
                  </a:cubicBezTo>
                  <a:close/>
                  <a:moveTo>
                    <a:pt x="3" y="245"/>
                  </a:moveTo>
                  <a:cubicBezTo>
                    <a:pt x="3" y="245"/>
                    <a:pt x="2" y="245"/>
                    <a:pt x="2" y="244"/>
                  </a:cubicBezTo>
                  <a:cubicBezTo>
                    <a:pt x="1" y="240"/>
                    <a:pt x="1" y="236"/>
                    <a:pt x="1" y="232"/>
                  </a:cubicBezTo>
                  <a:cubicBezTo>
                    <a:pt x="1" y="231"/>
                    <a:pt x="1" y="230"/>
                    <a:pt x="2" y="230"/>
                  </a:cubicBezTo>
                  <a:cubicBezTo>
                    <a:pt x="3" y="230"/>
                    <a:pt x="4" y="231"/>
                    <a:pt x="4" y="232"/>
                  </a:cubicBezTo>
                  <a:cubicBezTo>
                    <a:pt x="4" y="236"/>
                    <a:pt x="5" y="240"/>
                    <a:pt x="5" y="244"/>
                  </a:cubicBezTo>
                  <a:cubicBezTo>
                    <a:pt x="5" y="244"/>
                    <a:pt x="5" y="245"/>
                    <a:pt x="4" y="245"/>
                  </a:cubicBezTo>
                  <a:cubicBezTo>
                    <a:pt x="4" y="245"/>
                    <a:pt x="4" y="245"/>
                    <a:pt x="3" y="245"/>
                  </a:cubicBezTo>
                  <a:close/>
                  <a:moveTo>
                    <a:pt x="436" y="232"/>
                  </a:moveTo>
                  <a:cubicBezTo>
                    <a:pt x="436" y="232"/>
                    <a:pt x="436" y="232"/>
                    <a:pt x="436" y="232"/>
                  </a:cubicBezTo>
                  <a:cubicBezTo>
                    <a:pt x="435" y="232"/>
                    <a:pt x="434" y="231"/>
                    <a:pt x="434" y="231"/>
                  </a:cubicBezTo>
                  <a:cubicBezTo>
                    <a:pt x="435" y="227"/>
                    <a:pt x="435" y="223"/>
                    <a:pt x="435" y="219"/>
                  </a:cubicBezTo>
                  <a:cubicBezTo>
                    <a:pt x="435" y="216"/>
                    <a:pt x="435" y="216"/>
                    <a:pt x="435" y="216"/>
                  </a:cubicBezTo>
                  <a:cubicBezTo>
                    <a:pt x="435" y="215"/>
                    <a:pt x="435" y="215"/>
                    <a:pt x="436" y="215"/>
                  </a:cubicBezTo>
                  <a:cubicBezTo>
                    <a:pt x="437" y="215"/>
                    <a:pt x="438" y="215"/>
                    <a:pt x="438" y="216"/>
                  </a:cubicBezTo>
                  <a:cubicBezTo>
                    <a:pt x="438" y="219"/>
                    <a:pt x="438" y="219"/>
                    <a:pt x="438" y="219"/>
                  </a:cubicBezTo>
                  <a:cubicBezTo>
                    <a:pt x="438" y="223"/>
                    <a:pt x="438" y="227"/>
                    <a:pt x="438" y="231"/>
                  </a:cubicBezTo>
                  <a:cubicBezTo>
                    <a:pt x="438" y="232"/>
                    <a:pt x="437" y="232"/>
                    <a:pt x="436" y="232"/>
                  </a:cubicBezTo>
                  <a:close/>
                  <a:moveTo>
                    <a:pt x="2" y="222"/>
                  </a:moveTo>
                  <a:cubicBezTo>
                    <a:pt x="1" y="222"/>
                    <a:pt x="0" y="221"/>
                    <a:pt x="0" y="220"/>
                  </a:cubicBezTo>
                  <a:cubicBezTo>
                    <a:pt x="0" y="219"/>
                    <a:pt x="0" y="219"/>
                    <a:pt x="0" y="219"/>
                  </a:cubicBezTo>
                  <a:cubicBezTo>
                    <a:pt x="0" y="215"/>
                    <a:pt x="0" y="212"/>
                    <a:pt x="1" y="208"/>
                  </a:cubicBezTo>
                  <a:cubicBezTo>
                    <a:pt x="1" y="208"/>
                    <a:pt x="1" y="207"/>
                    <a:pt x="2" y="207"/>
                  </a:cubicBezTo>
                  <a:cubicBezTo>
                    <a:pt x="3" y="207"/>
                    <a:pt x="4" y="208"/>
                    <a:pt x="4" y="209"/>
                  </a:cubicBezTo>
                  <a:cubicBezTo>
                    <a:pt x="4" y="212"/>
                    <a:pt x="4" y="215"/>
                    <a:pt x="4" y="219"/>
                  </a:cubicBezTo>
                  <a:cubicBezTo>
                    <a:pt x="4" y="220"/>
                    <a:pt x="4" y="220"/>
                    <a:pt x="4" y="220"/>
                  </a:cubicBezTo>
                  <a:cubicBezTo>
                    <a:pt x="4" y="221"/>
                    <a:pt x="3" y="222"/>
                    <a:pt x="2" y="222"/>
                  </a:cubicBezTo>
                  <a:cubicBezTo>
                    <a:pt x="2" y="222"/>
                    <a:pt x="2" y="222"/>
                    <a:pt x="2" y="222"/>
                  </a:cubicBezTo>
                  <a:close/>
                  <a:moveTo>
                    <a:pt x="436" y="206"/>
                  </a:moveTo>
                  <a:cubicBezTo>
                    <a:pt x="435" y="206"/>
                    <a:pt x="434" y="205"/>
                    <a:pt x="434" y="205"/>
                  </a:cubicBezTo>
                  <a:cubicBezTo>
                    <a:pt x="434" y="201"/>
                    <a:pt x="434" y="197"/>
                    <a:pt x="433" y="193"/>
                  </a:cubicBezTo>
                  <a:cubicBezTo>
                    <a:pt x="433" y="192"/>
                    <a:pt x="434" y="191"/>
                    <a:pt x="435" y="191"/>
                  </a:cubicBezTo>
                  <a:cubicBezTo>
                    <a:pt x="436" y="191"/>
                    <a:pt x="436" y="192"/>
                    <a:pt x="437" y="193"/>
                  </a:cubicBezTo>
                  <a:cubicBezTo>
                    <a:pt x="437" y="197"/>
                    <a:pt x="437" y="200"/>
                    <a:pt x="438" y="204"/>
                  </a:cubicBezTo>
                  <a:cubicBezTo>
                    <a:pt x="438" y="205"/>
                    <a:pt x="437" y="206"/>
                    <a:pt x="436" y="206"/>
                  </a:cubicBezTo>
                  <a:cubicBezTo>
                    <a:pt x="436" y="206"/>
                    <a:pt x="436" y="206"/>
                    <a:pt x="436" y="206"/>
                  </a:cubicBezTo>
                  <a:close/>
                  <a:moveTo>
                    <a:pt x="3" y="198"/>
                  </a:moveTo>
                  <a:cubicBezTo>
                    <a:pt x="3" y="198"/>
                    <a:pt x="3" y="198"/>
                    <a:pt x="3" y="198"/>
                  </a:cubicBezTo>
                  <a:cubicBezTo>
                    <a:pt x="2" y="198"/>
                    <a:pt x="1" y="198"/>
                    <a:pt x="2" y="197"/>
                  </a:cubicBezTo>
                  <a:cubicBezTo>
                    <a:pt x="2" y="193"/>
                    <a:pt x="2" y="189"/>
                    <a:pt x="3" y="185"/>
                  </a:cubicBezTo>
                  <a:cubicBezTo>
                    <a:pt x="3" y="184"/>
                    <a:pt x="4" y="183"/>
                    <a:pt x="5" y="184"/>
                  </a:cubicBezTo>
                  <a:cubicBezTo>
                    <a:pt x="6" y="184"/>
                    <a:pt x="6" y="185"/>
                    <a:pt x="6" y="185"/>
                  </a:cubicBezTo>
                  <a:cubicBezTo>
                    <a:pt x="6" y="189"/>
                    <a:pt x="5" y="193"/>
                    <a:pt x="5" y="197"/>
                  </a:cubicBezTo>
                  <a:cubicBezTo>
                    <a:pt x="5" y="198"/>
                    <a:pt x="4" y="198"/>
                    <a:pt x="3" y="198"/>
                  </a:cubicBezTo>
                  <a:close/>
                  <a:moveTo>
                    <a:pt x="433" y="183"/>
                  </a:moveTo>
                  <a:cubicBezTo>
                    <a:pt x="432" y="183"/>
                    <a:pt x="432" y="182"/>
                    <a:pt x="432" y="181"/>
                  </a:cubicBezTo>
                  <a:cubicBezTo>
                    <a:pt x="431" y="178"/>
                    <a:pt x="430" y="174"/>
                    <a:pt x="429" y="170"/>
                  </a:cubicBezTo>
                  <a:cubicBezTo>
                    <a:pt x="429" y="169"/>
                    <a:pt x="430" y="168"/>
                    <a:pt x="430" y="168"/>
                  </a:cubicBezTo>
                  <a:cubicBezTo>
                    <a:pt x="431" y="168"/>
                    <a:pt x="432" y="168"/>
                    <a:pt x="432" y="169"/>
                  </a:cubicBezTo>
                  <a:cubicBezTo>
                    <a:pt x="433" y="173"/>
                    <a:pt x="434" y="177"/>
                    <a:pt x="435" y="181"/>
                  </a:cubicBezTo>
                  <a:cubicBezTo>
                    <a:pt x="435" y="182"/>
                    <a:pt x="434" y="183"/>
                    <a:pt x="433" y="183"/>
                  </a:cubicBezTo>
                  <a:cubicBezTo>
                    <a:pt x="433" y="183"/>
                    <a:pt x="433" y="183"/>
                    <a:pt x="433" y="183"/>
                  </a:cubicBezTo>
                  <a:close/>
                  <a:moveTo>
                    <a:pt x="7" y="175"/>
                  </a:moveTo>
                  <a:cubicBezTo>
                    <a:pt x="7" y="175"/>
                    <a:pt x="7" y="175"/>
                    <a:pt x="6" y="175"/>
                  </a:cubicBezTo>
                  <a:cubicBezTo>
                    <a:pt x="6" y="175"/>
                    <a:pt x="5" y="174"/>
                    <a:pt x="5" y="173"/>
                  </a:cubicBezTo>
                  <a:cubicBezTo>
                    <a:pt x="6" y="169"/>
                    <a:pt x="7" y="166"/>
                    <a:pt x="8" y="162"/>
                  </a:cubicBezTo>
                  <a:cubicBezTo>
                    <a:pt x="8" y="161"/>
                    <a:pt x="9" y="160"/>
                    <a:pt x="10" y="161"/>
                  </a:cubicBezTo>
                  <a:cubicBezTo>
                    <a:pt x="11" y="161"/>
                    <a:pt x="11" y="162"/>
                    <a:pt x="11" y="163"/>
                  </a:cubicBezTo>
                  <a:cubicBezTo>
                    <a:pt x="10" y="166"/>
                    <a:pt x="9" y="170"/>
                    <a:pt x="8" y="174"/>
                  </a:cubicBezTo>
                  <a:cubicBezTo>
                    <a:pt x="8" y="175"/>
                    <a:pt x="8" y="175"/>
                    <a:pt x="7" y="175"/>
                  </a:cubicBezTo>
                  <a:close/>
                  <a:moveTo>
                    <a:pt x="428" y="160"/>
                  </a:moveTo>
                  <a:cubicBezTo>
                    <a:pt x="427" y="160"/>
                    <a:pt x="426" y="160"/>
                    <a:pt x="426" y="159"/>
                  </a:cubicBezTo>
                  <a:cubicBezTo>
                    <a:pt x="425" y="155"/>
                    <a:pt x="424" y="151"/>
                    <a:pt x="423" y="148"/>
                  </a:cubicBezTo>
                  <a:cubicBezTo>
                    <a:pt x="422" y="147"/>
                    <a:pt x="423" y="146"/>
                    <a:pt x="424" y="146"/>
                  </a:cubicBezTo>
                  <a:cubicBezTo>
                    <a:pt x="425" y="145"/>
                    <a:pt x="426" y="146"/>
                    <a:pt x="426" y="147"/>
                  </a:cubicBezTo>
                  <a:cubicBezTo>
                    <a:pt x="427" y="150"/>
                    <a:pt x="428" y="154"/>
                    <a:pt x="429" y="158"/>
                  </a:cubicBezTo>
                  <a:cubicBezTo>
                    <a:pt x="430" y="159"/>
                    <a:pt x="429" y="160"/>
                    <a:pt x="428" y="160"/>
                  </a:cubicBezTo>
                  <a:cubicBezTo>
                    <a:pt x="428" y="160"/>
                    <a:pt x="428" y="160"/>
                    <a:pt x="428" y="160"/>
                  </a:cubicBezTo>
                  <a:close/>
                  <a:moveTo>
                    <a:pt x="13" y="153"/>
                  </a:moveTo>
                  <a:cubicBezTo>
                    <a:pt x="13" y="153"/>
                    <a:pt x="13" y="153"/>
                    <a:pt x="12" y="153"/>
                  </a:cubicBezTo>
                  <a:cubicBezTo>
                    <a:pt x="11" y="152"/>
                    <a:pt x="11" y="151"/>
                    <a:pt x="11" y="150"/>
                  </a:cubicBezTo>
                  <a:cubicBezTo>
                    <a:pt x="13" y="147"/>
                    <a:pt x="14" y="143"/>
                    <a:pt x="15" y="139"/>
                  </a:cubicBezTo>
                  <a:cubicBezTo>
                    <a:pt x="16" y="138"/>
                    <a:pt x="17" y="138"/>
                    <a:pt x="17" y="138"/>
                  </a:cubicBezTo>
                  <a:cubicBezTo>
                    <a:pt x="18" y="139"/>
                    <a:pt x="19" y="140"/>
                    <a:pt x="18" y="141"/>
                  </a:cubicBezTo>
                  <a:cubicBezTo>
                    <a:pt x="17" y="144"/>
                    <a:pt x="16" y="148"/>
                    <a:pt x="14" y="151"/>
                  </a:cubicBezTo>
                  <a:cubicBezTo>
                    <a:pt x="14" y="152"/>
                    <a:pt x="14" y="153"/>
                    <a:pt x="13" y="153"/>
                  </a:cubicBezTo>
                  <a:close/>
                  <a:moveTo>
                    <a:pt x="420" y="138"/>
                  </a:moveTo>
                  <a:cubicBezTo>
                    <a:pt x="419" y="138"/>
                    <a:pt x="419" y="137"/>
                    <a:pt x="419" y="137"/>
                  </a:cubicBezTo>
                  <a:cubicBezTo>
                    <a:pt x="417" y="133"/>
                    <a:pt x="416" y="130"/>
                    <a:pt x="414" y="126"/>
                  </a:cubicBezTo>
                  <a:cubicBezTo>
                    <a:pt x="413" y="125"/>
                    <a:pt x="414" y="124"/>
                    <a:pt x="415" y="124"/>
                  </a:cubicBezTo>
                  <a:cubicBezTo>
                    <a:pt x="415" y="124"/>
                    <a:pt x="416" y="124"/>
                    <a:pt x="417" y="125"/>
                  </a:cubicBezTo>
                  <a:cubicBezTo>
                    <a:pt x="419" y="128"/>
                    <a:pt x="420" y="132"/>
                    <a:pt x="422" y="136"/>
                  </a:cubicBezTo>
                  <a:cubicBezTo>
                    <a:pt x="422" y="136"/>
                    <a:pt x="422" y="137"/>
                    <a:pt x="421" y="138"/>
                  </a:cubicBezTo>
                  <a:cubicBezTo>
                    <a:pt x="421" y="138"/>
                    <a:pt x="420" y="138"/>
                    <a:pt x="420" y="138"/>
                  </a:cubicBezTo>
                  <a:close/>
                  <a:moveTo>
                    <a:pt x="21" y="131"/>
                  </a:moveTo>
                  <a:cubicBezTo>
                    <a:pt x="21" y="131"/>
                    <a:pt x="21" y="131"/>
                    <a:pt x="21" y="131"/>
                  </a:cubicBezTo>
                  <a:cubicBezTo>
                    <a:pt x="20" y="130"/>
                    <a:pt x="20" y="129"/>
                    <a:pt x="20" y="128"/>
                  </a:cubicBezTo>
                  <a:cubicBezTo>
                    <a:pt x="22" y="125"/>
                    <a:pt x="23" y="121"/>
                    <a:pt x="25" y="118"/>
                  </a:cubicBezTo>
                  <a:cubicBezTo>
                    <a:pt x="26" y="117"/>
                    <a:pt x="27" y="117"/>
                    <a:pt x="27" y="117"/>
                  </a:cubicBezTo>
                  <a:cubicBezTo>
                    <a:pt x="28" y="117"/>
                    <a:pt x="29" y="118"/>
                    <a:pt x="28" y="119"/>
                  </a:cubicBezTo>
                  <a:cubicBezTo>
                    <a:pt x="26" y="123"/>
                    <a:pt x="25" y="126"/>
                    <a:pt x="23" y="130"/>
                  </a:cubicBezTo>
                  <a:cubicBezTo>
                    <a:pt x="23" y="130"/>
                    <a:pt x="22" y="131"/>
                    <a:pt x="21" y="131"/>
                  </a:cubicBezTo>
                  <a:close/>
                  <a:moveTo>
                    <a:pt x="410" y="117"/>
                  </a:moveTo>
                  <a:cubicBezTo>
                    <a:pt x="409" y="117"/>
                    <a:pt x="409" y="116"/>
                    <a:pt x="409" y="116"/>
                  </a:cubicBezTo>
                  <a:cubicBezTo>
                    <a:pt x="407" y="112"/>
                    <a:pt x="405" y="109"/>
                    <a:pt x="403" y="106"/>
                  </a:cubicBezTo>
                  <a:cubicBezTo>
                    <a:pt x="402" y="105"/>
                    <a:pt x="402" y="104"/>
                    <a:pt x="403" y="103"/>
                  </a:cubicBezTo>
                  <a:cubicBezTo>
                    <a:pt x="404" y="103"/>
                    <a:pt x="405" y="103"/>
                    <a:pt x="406" y="104"/>
                  </a:cubicBezTo>
                  <a:cubicBezTo>
                    <a:pt x="408" y="107"/>
                    <a:pt x="410" y="111"/>
                    <a:pt x="411" y="114"/>
                  </a:cubicBezTo>
                  <a:cubicBezTo>
                    <a:pt x="412" y="115"/>
                    <a:pt x="412" y="116"/>
                    <a:pt x="411" y="116"/>
                  </a:cubicBezTo>
                  <a:cubicBezTo>
                    <a:pt x="411" y="117"/>
                    <a:pt x="410" y="117"/>
                    <a:pt x="410" y="117"/>
                  </a:cubicBezTo>
                  <a:close/>
                  <a:moveTo>
                    <a:pt x="32" y="110"/>
                  </a:moveTo>
                  <a:cubicBezTo>
                    <a:pt x="32" y="110"/>
                    <a:pt x="32" y="110"/>
                    <a:pt x="31" y="110"/>
                  </a:cubicBezTo>
                  <a:cubicBezTo>
                    <a:pt x="31" y="109"/>
                    <a:pt x="30" y="108"/>
                    <a:pt x="31" y="107"/>
                  </a:cubicBezTo>
                  <a:cubicBezTo>
                    <a:pt x="33" y="104"/>
                    <a:pt x="35" y="101"/>
                    <a:pt x="37" y="97"/>
                  </a:cubicBezTo>
                  <a:cubicBezTo>
                    <a:pt x="38" y="97"/>
                    <a:pt x="39" y="96"/>
                    <a:pt x="40" y="97"/>
                  </a:cubicBezTo>
                  <a:cubicBezTo>
                    <a:pt x="40" y="97"/>
                    <a:pt x="41" y="98"/>
                    <a:pt x="40" y="99"/>
                  </a:cubicBezTo>
                  <a:cubicBezTo>
                    <a:pt x="38" y="102"/>
                    <a:pt x="36" y="106"/>
                    <a:pt x="34" y="109"/>
                  </a:cubicBezTo>
                  <a:cubicBezTo>
                    <a:pt x="33" y="110"/>
                    <a:pt x="33" y="110"/>
                    <a:pt x="32" y="110"/>
                  </a:cubicBezTo>
                  <a:close/>
                  <a:moveTo>
                    <a:pt x="398" y="97"/>
                  </a:moveTo>
                  <a:cubicBezTo>
                    <a:pt x="397" y="97"/>
                    <a:pt x="397" y="96"/>
                    <a:pt x="396" y="96"/>
                  </a:cubicBezTo>
                  <a:cubicBezTo>
                    <a:pt x="394" y="93"/>
                    <a:pt x="392" y="90"/>
                    <a:pt x="389" y="87"/>
                  </a:cubicBezTo>
                  <a:cubicBezTo>
                    <a:pt x="389" y="86"/>
                    <a:pt x="389" y="85"/>
                    <a:pt x="390" y="84"/>
                  </a:cubicBezTo>
                  <a:cubicBezTo>
                    <a:pt x="390" y="84"/>
                    <a:pt x="391" y="84"/>
                    <a:pt x="392" y="85"/>
                  </a:cubicBezTo>
                  <a:cubicBezTo>
                    <a:pt x="394" y="88"/>
                    <a:pt x="397" y="91"/>
                    <a:pt x="399" y="94"/>
                  </a:cubicBezTo>
                  <a:cubicBezTo>
                    <a:pt x="400" y="95"/>
                    <a:pt x="399" y="96"/>
                    <a:pt x="399" y="96"/>
                  </a:cubicBezTo>
                  <a:cubicBezTo>
                    <a:pt x="398" y="97"/>
                    <a:pt x="398" y="97"/>
                    <a:pt x="398" y="97"/>
                  </a:cubicBezTo>
                  <a:close/>
                  <a:moveTo>
                    <a:pt x="45" y="90"/>
                  </a:moveTo>
                  <a:cubicBezTo>
                    <a:pt x="45" y="90"/>
                    <a:pt x="45" y="90"/>
                    <a:pt x="44" y="90"/>
                  </a:cubicBezTo>
                  <a:cubicBezTo>
                    <a:pt x="44" y="89"/>
                    <a:pt x="44" y="88"/>
                    <a:pt x="44" y="88"/>
                  </a:cubicBezTo>
                  <a:cubicBezTo>
                    <a:pt x="46" y="85"/>
                    <a:pt x="49" y="81"/>
                    <a:pt x="51" y="78"/>
                  </a:cubicBezTo>
                  <a:cubicBezTo>
                    <a:pt x="52" y="78"/>
                    <a:pt x="53" y="78"/>
                    <a:pt x="54" y="78"/>
                  </a:cubicBezTo>
                  <a:cubicBezTo>
                    <a:pt x="54" y="79"/>
                    <a:pt x="55" y="80"/>
                    <a:pt x="54" y="81"/>
                  </a:cubicBezTo>
                  <a:cubicBezTo>
                    <a:pt x="52" y="84"/>
                    <a:pt x="49" y="87"/>
                    <a:pt x="47" y="90"/>
                  </a:cubicBezTo>
                  <a:cubicBezTo>
                    <a:pt x="46" y="90"/>
                    <a:pt x="46" y="90"/>
                    <a:pt x="45" y="90"/>
                  </a:cubicBezTo>
                  <a:close/>
                  <a:moveTo>
                    <a:pt x="383" y="78"/>
                  </a:moveTo>
                  <a:cubicBezTo>
                    <a:pt x="383" y="78"/>
                    <a:pt x="382" y="78"/>
                    <a:pt x="382" y="78"/>
                  </a:cubicBezTo>
                  <a:cubicBezTo>
                    <a:pt x="379" y="75"/>
                    <a:pt x="377" y="72"/>
                    <a:pt x="374" y="69"/>
                  </a:cubicBezTo>
                  <a:cubicBezTo>
                    <a:pt x="374" y="68"/>
                    <a:pt x="374" y="67"/>
                    <a:pt x="374" y="67"/>
                  </a:cubicBezTo>
                  <a:cubicBezTo>
                    <a:pt x="375" y="66"/>
                    <a:pt x="376" y="66"/>
                    <a:pt x="377" y="67"/>
                  </a:cubicBezTo>
                  <a:cubicBezTo>
                    <a:pt x="379" y="70"/>
                    <a:pt x="382" y="72"/>
                    <a:pt x="385" y="75"/>
                  </a:cubicBezTo>
                  <a:cubicBezTo>
                    <a:pt x="385" y="76"/>
                    <a:pt x="385" y="77"/>
                    <a:pt x="384" y="78"/>
                  </a:cubicBezTo>
                  <a:cubicBezTo>
                    <a:pt x="384" y="78"/>
                    <a:pt x="384" y="78"/>
                    <a:pt x="383" y="78"/>
                  </a:cubicBezTo>
                  <a:close/>
                  <a:moveTo>
                    <a:pt x="60" y="72"/>
                  </a:moveTo>
                  <a:cubicBezTo>
                    <a:pt x="60" y="72"/>
                    <a:pt x="60" y="72"/>
                    <a:pt x="59" y="72"/>
                  </a:cubicBezTo>
                  <a:cubicBezTo>
                    <a:pt x="59" y="71"/>
                    <a:pt x="59" y="70"/>
                    <a:pt x="59" y="70"/>
                  </a:cubicBezTo>
                  <a:cubicBezTo>
                    <a:pt x="62" y="67"/>
                    <a:pt x="65" y="64"/>
                    <a:pt x="68" y="61"/>
                  </a:cubicBezTo>
                  <a:cubicBezTo>
                    <a:pt x="68" y="60"/>
                    <a:pt x="69" y="61"/>
                    <a:pt x="70" y="61"/>
                  </a:cubicBezTo>
                  <a:cubicBezTo>
                    <a:pt x="71" y="62"/>
                    <a:pt x="71" y="63"/>
                    <a:pt x="70" y="64"/>
                  </a:cubicBezTo>
                  <a:cubicBezTo>
                    <a:pt x="67" y="66"/>
                    <a:pt x="64" y="69"/>
                    <a:pt x="62" y="72"/>
                  </a:cubicBezTo>
                  <a:cubicBezTo>
                    <a:pt x="61" y="72"/>
                    <a:pt x="61" y="72"/>
                    <a:pt x="60" y="72"/>
                  </a:cubicBezTo>
                  <a:close/>
                  <a:moveTo>
                    <a:pt x="367" y="61"/>
                  </a:moveTo>
                  <a:cubicBezTo>
                    <a:pt x="367" y="61"/>
                    <a:pt x="366" y="61"/>
                    <a:pt x="366" y="61"/>
                  </a:cubicBezTo>
                  <a:cubicBezTo>
                    <a:pt x="363" y="58"/>
                    <a:pt x="360" y="56"/>
                    <a:pt x="357" y="53"/>
                  </a:cubicBezTo>
                  <a:cubicBezTo>
                    <a:pt x="356" y="53"/>
                    <a:pt x="356" y="52"/>
                    <a:pt x="357" y="51"/>
                  </a:cubicBezTo>
                  <a:cubicBezTo>
                    <a:pt x="357" y="50"/>
                    <a:pt x="359" y="50"/>
                    <a:pt x="359" y="51"/>
                  </a:cubicBezTo>
                  <a:cubicBezTo>
                    <a:pt x="362" y="53"/>
                    <a:pt x="365" y="56"/>
                    <a:pt x="368" y="58"/>
                  </a:cubicBezTo>
                  <a:cubicBezTo>
                    <a:pt x="369" y="59"/>
                    <a:pt x="369" y="60"/>
                    <a:pt x="368" y="61"/>
                  </a:cubicBezTo>
                  <a:cubicBezTo>
                    <a:pt x="368" y="61"/>
                    <a:pt x="367" y="61"/>
                    <a:pt x="367" y="61"/>
                  </a:cubicBezTo>
                  <a:close/>
                  <a:moveTo>
                    <a:pt x="77" y="56"/>
                  </a:moveTo>
                  <a:cubicBezTo>
                    <a:pt x="77" y="56"/>
                    <a:pt x="76" y="56"/>
                    <a:pt x="76" y="56"/>
                  </a:cubicBezTo>
                  <a:cubicBezTo>
                    <a:pt x="76" y="55"/>
                    <a:pt x="76" y="54"/>
                    <a:pt x="76" y="53"/>
                  </a:cubicBezTo>
                  <a:cubicBezTo>
                    <a:pt x="79" y="51"/>
                    <a:pt x="82" y="48"/>
                    <a:pt x="85" y="46"/>
                  </a:cubicBezTo>
                  <a:cubicBezTo>
                    <a:pt x="86" y="45"/>
                    <a:pt x="87" y="45"/>
                    <a:pt x="88" y="46"/>
                  </a:cubicBezTo>
                  <a:cubicBezTo>
                    <a:pt x="88" y="47"/>
                    <a:pt x="88" y="48"/>
                    <a:pt x="88" y="48"/>
                  </a:cubicBezTo>
                  <a:cubicBezTo>
                    <a:pt x="84" y="51"/>
                    <a:pt x="81" y="53"/>
                    <a:pt x="79" y="56"/>
                  </a:cubicBezTo>
                  <a:cubicBezTo>
                    <a:pt x="78" y="56"/>
                    <a:pt x="78" y="56"/>
                    <a:pt x="77" y="56"/>
                  </a:cubicBezTo>
                  <a:close/>
                  <a:moveTo>
                    <a:pt x="349" y="46"/>
                  </a:moveTo>
                  <a:cubicBezTo>
                    <a:pt x="349" y="46"/>
                    <a:pt x="348" y="46"/>
                    <a:pt x="348" y="46"/>
                  </a:cubicBezTo>
                  <a:cubicBezTo>
                    <a:pt x="345" y="44"/>
                    <a:pt x="342" y="41"/>
                    <a:pt x="338" y="39"/>
                  </a:cubicBezTo>
                  <a:cubicBezTo>
                    <a:pt x="338" y="39"/>
                    <a:pt x="337" y="38"/>
                    <a:pt x="338" y="37"/>
                  </a:cubicBezTo>
                  <a:cubicBezTo>
                    <a:pt x="338" y="36"/>
                    <a:pt x="339" y="36"/>
                    <a:pt x="340" y="36"/>
                  </a:cubicBezTo>
                  <a:cubicBezTo>
                    <a:pt x="344" y="39"/>
                    <a:pt x="347" y="41"/>
                    <a:pt x="350" y="43"/>
                  </a:cubicBezTo>
                  <a:cubicBezTo>
                    <a:pt x="351" y="44"/>
                    <a:pt x="351" y="45"/>
                    <a:pt x="350" y="46"/>
                  </a:cubicBezTo>
                  <a:cubicBezTo>
                    <a:pt x="350" y="46"/>
                    <a:pt x="349" y="46"/>
                    <a:pt x="349" y="46"/>
                  </a:cubicBezTo>
                  <a:close/>
                  <a:moveTo>
                    <a:pt x="96" y="42"/>
                  </a:moveTo>
                  <a:cubicBezTo>
                    <a:pt x="95" y="42"/>
                    <a:pt x="95" y="42"/>
                    <a:pt x="95" y="41"/>
                  </a:cubicBezTo>
                  <a:cubicBezTo>
                    <a:pt x="94" y="40"/>
                    <a:pt x="94" y="39"/>
                    <a:pt x="95" y="39"/>
                  </a:cubicBezTo>
                  <a:cubicBezTo>
                    <a:pt x="98" y="36"/>
                    <a:pt x="102" y="34"/>
                    <a:pt x="105" y="32"/>
                  </a:cubicBezTo>
                  <a:cubicBezTo>
                    <a:pt x="106" y="32"/>
                    <a:pt x="107" y="32"/>
                    <a:pt x="107" y="33"/>
                  </a:cubicBezTo>
                  <a:cubicBezTo>
                    <a:pt x="108" y="34"/>
                    <a:pt x="107" y="35"/>
                    <a:pt x="107" y="35"/>
                  </a:cubicBezTo>
                  <a:cubicBezTo>
                    <a:pt x="103" y="37"/>
                    <a:pt x="100" y="39"/>
                    <a:pt x="97" y="41"/>
                  </a:cubicBezTo>
                  <a:cubicBezTo>
                    <a:pt x="97" y="42"/>
                    <a:pt x="96" y="42"/>
                    <a:pt x="96" y="42"/>
                  </a:cubicBezTo>
                  <a:close/>
                  <a:moveTo>
                    <a:pt x="329" y="33"/>
                  </a:moveTo>
                  <a:cubicBezTo>
                    <a:pt x="329" y="33"/>
                    <a:pt x="329" y="33"/>
                    <a:pt x="329" y="33"/>
                  </a:cubicBezTo>
                  <a:cubicBezTo>
                    <a:pt x="325" y="31"/>
                    <a:pt x="322" y="29"/>
                    <a:pt x="318" y="27"/>
                  </a:cubicBezTo>
                  <a:cubicBezTo>
                    <a:pt x="317" y="27"/>
                    <a:pt x="317" y="26"/>
                    <a:pt x="318" y="25"/>
                  </a:cubicBezTo>
                  <a:cubicBezTo>
                    <a:pt x="318" y="24"/>
                    <a:pt x="319" y="24"/>
                    <a:pt x="320" y="24"/>
                  </a:cubicBezTo>
                  <a:cubicBezTo>
                    <a:pt x="323" y="26"/>
                    <a:pt x="327" y="28"/>
                    <a:pt x="330" y="30"/>
                  </a:cubicBezTo>
                  <a:cubicBezTo>
                    <a:pt x="331" y="31"/>
                    <a:pt x="331" y="32"/>
                    <a:pt x="331" y="33"/>
                  </a:cubicBezTo>
                  <a:cubicBezTo>
                    <a:pt x="330" y="33"/>
                    <a:pt x="330" y="33"/>
                    <a:pt x="329" y="33"/>
                  </a:cubicBezTo>
                  <a:close/>
                  <a:moveTo>
                    <a:pt x="116" y="29"/>
                  </a:moveTo>
                  <a:cubicBezTo>
                    <a:pt x="115" y="29"/>
                    <a:pt x="115" y="29"/>
                    <a:pt x="114" y="29"/>
                  </a:cubicBezTo>
                  <a:cubicBezTo>
                    <a:pt x="114" y="28"/>
                    <a:pt x="114" y="27"/>
                    <a:pt x="115" y="26"/>
                  </a:cubicBezTo>
                  <a:cubicBezTo>
                    <a:pt x="119" y="24"/>
                    <a:pt x="122" y="23"/>
                    <a:pt x="126" y="21"/>
                  </a:cubicBezTo>
                  <a:cubicBezTo>
                    <a:pt x="127" y="21"/>
                    <a:pt x="128" y="21"/>
                    <a:pt x="128" y="22"/>
                  </a:cubicBezTo>
                  <a:cubicBezTo>
                    <a:pt x="128" y="23"/>
                    <a:pt x="128" y="24"/>
                    <a:pt x="127" y="24"/>
                  </a:cubicBezTo>
                  <a:cubicBezTo>
                    <a:pt x="124" y="26"/>
                    <a:pt x="120" y="27"/>
                    <a:pt x="117" y="29"/>
                  </a:cubicBezTo>
                  <a:cubicBezTo>
                    <a:pt x="116" y="29"/>
                    <a:pt x="116" y="29"/>
                    <a:pt x="116" y="29"/>
                  </a:cubicBezTo>
                  <a:close/>
                  <a:moveTo>
                    <a:pt x="308" y="23"/>
                  </a:moveTo>
                  <a:cubicBezTo>
                    <a:pt x="308" y="23"/>
                    <a:pt x="308" y="22"/>
                    <a:pt x="308" y="22"/>
                  </a:cubicBezTo>
                  <a:cubicBezTo>
                    <a:pt x="304" y="21"/>
                    <a:pt x="301" y="19"/>
                    <a:pt x="297" y="18"/>
                  </a:cubicBezTo>
                  <a:cubicBezTo>
                    <a:pt x="296" y="18"/>
                    <a:pt x="296" y="17"/>
                    <a:pt x="296" y="16"/>
                  </a:cubicBezTo>
                  <a:cubicBezTo>
                    <a:pt x="296" y="15"/>
                    <a:pt x="297" y="14"/>
                    <a:pt x="298" y="15"/>
                  </a:cubicBezTo>
                  <a:cubicBezTo>
                    <a:pt x="302" y="16"/>
                    <a:pt x="306" y="18"/>
                    <a:pt x="309" y="19"/>
                  </a:cubicBezTo>
                  <a:cubicBezTo>
                    <a:pt x="310" y="20"/>
                    <a:pt x="310" y="21"/>
                    <a:pt x="310" y="22"/>
                  </a:cubicBezTo>
                  <a:cubicBezTo>
                    <a:pt x="310" y="22"/>
                    <a:pt x="309" y="23"/>
                    <a:pt x="308" y="23"/>
                  </a:cubicBezTo>
                  <a:close/>
                  <a:moveTo>
                    <a:pt x="137" y="19"/>
                  </a:moveTo>
                  <a:cubicBezTo>
                    <a:pt x="136" y="19"/>
                    <a:pt x="136" y="19"/>
                    <a:pt x="136" y="18"/>
                  </a:cubicBezTo>
                  <a:cubicBezTo>
                    <a:pt x="135" y="18"/>
                    <a:pt x="136" y="17"/>
                    <a:pt x="136" y="16"/>
                  </a:cubicBezTo>
                  <a:cubicBezTo>
                    <a:pt x="140" y="15"/>
                    <a:pt x="144" y="13"/>
                    <a:pt x="148" y="12"/>
                  </a:cubicBezTo>
                  <a:cubicBezTo>
                    <a:pt x="148" y="12"/>
                    <a:pt x="149" y="12"/>
                    <a:pt x="150" y="13"/>
                  </a:cubicBezTo>
                  <a:cubicBezTo>
                    <a:pt x="150" y="14"/>
                    <a:pt x="150" y="15"/>
                    <a:pt x="149" y="15"/>
                  </a:cubicBezTo>
                  <a:cubicBezTo>
                    <a:pt x="145" y="16"/>
                    <a:pt x="141" y="18"/>
                    <a:pt x="138" y="19"/>
                  </a:cubicBezTo>
                  <a:cubicBezTo>
                    <a:pt x="138" y="19"/>
                    <a:pt x="137" y="19"/>
                    <a:pt x="137" y="19"/>
                  </a:cubicBezTo>
                  <a:close/>
                  <a:moveTo>
                    <a:pt x="287" y="14"/>
                  </a:moveTo>
                  <a:cubicBezTo>
                    <a:pt x="286" y="14"/>
                    <a:pt x="286" y="14"/>
                    <a:pt x="286" y="14"/>
                  </a:cubicBezTo>
                  <a:cubicBezTo>
                    <a:pt x="282" y="13"/>
                    <a:pt x="279" y="12"/>
                    <a:pt x="275" y="11"/>
                  </a:cubicBezTo>
                  <a:cubicBezTo>
                    <a:pt x="274" y="10"/>
                    <a:pt x="273" y="9"/>
                    <a:pt x="274" y="9"/>
                  </a:cubicBezTo>
                  <a:cubicBezTo>
                    <a:pt x="274" y="8"/>
                    <a:pt x="275" y="7"/>
                    <a:pt x="276" y="7"/>
                  </a:cubicBezTo>
                  <a:cubicBezTo>
                    <a:pt x="280" y="8"/>
                    <a:pt x="283" y="10"/>
                    <a:pt x="287" y="11"/>
                  </a:cubicBezTo>
                  <a:cubicBezTo>
                    <a:pt x="288" y="11"/>
                    <a:pt x="288" y="12"/>
                    <a:pt x="288" y="13"/>
                  </a:cubicBezTo>
                  <a:cubicBezTo>
                    <a:pt x="288" y="14"/>
                    <a:pt x="287" y="14"/>
                    <a:pt x="287" y="14"/>
                  </a:cubicBezTo>
                  <a:close/>
                  <a:moveTo>
                    <a:pt x="159" y="12"/>
                  </a:moveTo>
                  <a:cubicBezTo>
                    <a:pt x="159" y="12"/>
                    <a:pt x="158" y="11"/>
                    <a:pt x="158" y="11"/>
                  </a:cubicBezTo>
                  <a:cubicBezTo>
                    <a:pt x="157" y="10"/>
                    <a:pt x="158" y="9"/>
                    <a:pt x="159" y="8"/>
                  </a:cubicBezTo>
                  <a:cubicBezTo>
                    <a:pt x="163" y="7"/>
                    <a:pt x="166" y="6"/>
                    <a:pt x="170" y="6"/>
                  </a:cubicBezTo>
                  <a:cubicBezTo>
                    <a:pt x="171" y="5"/>
                    <a:pt x="172" y="6"/>
                    <a:pt x="172" y="7"/>
                  </a:cubicBezTo>
                  <a:cubicBezTo>
                    <a:pt x="173" y="8"/>
                    <a:pt x="172" y="9"/>
                    <a:pt x="171" y="9"/>
                  </a:cubicBezTo>
                  <a:cubicBezTo>
                    <a:pt x="167" y="10"/>
                    <a:pt x="163" y="11"/>
                    <a:pt x="160" y="12"/>
                  </a:cubicBezTo>
                  <a:cubicBezTo>
                    <a:pt x="160" y="12"/>
                    <a:pt x="159" y="12"/>
                    <a:pt x="159" y="12"/>
                  </a:cubicBezTo>
                  <a:close/>
                  <a:moveTo>
                    <a:pt x="264" y="8"/>
                  </a:moveTo>
                  <a:cubicBezTo>
                    <a:pt x="264" y="8"/>
                    <a:pt x="264" y="8"/>
                    <a:pt x="264" y="8"/>
                  </a:cubicBezTo>
                  <a:cubicBezTo>
                    <a:pt x="260" y="7"/>
                    <a:pt x="256" y="6"/>
                    <a:pt x="252" y="6"/>
                  </a:cubicBezTo>
                  <a:cubicBezTo>
                    <a:pt x="251" y="6"/>
                    <a:pt x="251" y="5"/>
                    <a:pt x="251" y="4"/>
                  </a:cubicBezTo>
                  <a:cubicBezTo>
                    <a:pt x="251" y="3"/>
                    <a:pt x="252" y="2"/>
                    <a:pt x="253" y="3"/>
                  </a:cubicBezTo>
                  <a:cubicBezTo>
                    <a:pt x="256" y="3"/>
                    <a:pt x="260" y="4"/>
                    <a:pt x="264" y="5"/>
                  </a:cubicBezTo>
                  <a:cubicBezTo>
                    <a:pt x="265" y="5"/>
                    <a:pt x="266" y="6"/>
                    <a:pt x="266" y="7"/>
                  </a:cubicBezTo>
                  <a:cubicBezTo>
                    <a:pt x="265" y="7"/>
                    <a:pt x="265" y="8"/>
                    <a:pt x="264" y="8"/>
                  </a:cubicBezTo>
                  <a:close/>
                  <a:moveTo>
                    <a:pt x="182" y="7"/>
                  </a:moveTo>
                  <a:cubicBezTo>
                    <a:pt x="181" y="7"/>
                    <a:pt x="181" y="6"/>
                    <a:pt x="181" y="5"/>
                  </a:cubicBezTo>
                  <a:cubicBezTo>
                    <a:pt x="180" y="4"/>
                    <a:pt x="181" y="3"/>
                    <a:pt x="182" y="3"/>
                  </a:cubicBezTo>
                  <a:cubicBezTo>
                    <a:pt x="186" y="3"/>
                    <a:pt x="190" y="2"/>
                    <a:pt x="194" y="2"/>
                  </a:cubicBezTo>
                  <a:cubicBezTo>
                    <a:pt x="195" y="1"/>
                    <a:pt x="195" y="2"/>
                    <a:pt x="195" y="3"/>
                  </a:cubicBezTo>
                  <a:cubicBezTo>
                    <a:pt x="196" y="4"/>
                    <a:pt x="195" y="5"/>
                    <a:pt x="194" y="5"/>
                  </a:cubicBezTo>
                  <a:cubicBezTo>
                    <a:pt x="190" y="5"/>
                    <a:pt x="186" y="6"/>
                    <a:pt x="182" y="7"/>
                  </a:cubicBezTo>
                  <a:cubicBezTo>
                    <a:pt x="182" y="7"/>
                    <a:pt x="182" y="7"/>
                    <a:pt x="182" y="7"/>
                  </a:cubicBezTo>
                  <a:close/>
                  <a:moveTo>
                    <a:pt x="241" y="4"/>
                  </a:moveTo>
                  <a:cubicBezTo>
                    <a:pt x="241" y="4"/>
                    <a:pt x="241" y="4"/>
                    <a:pt x="241" y="4"/>
                  </a:cubicBezTo>
                  <a:cubicBezTo>
                    <a:pt x="237" y="4"/>
                    <a:pt x="233" y="4"/>
                    <a:pt x="229" y="4"/>
                  </a:cubicBezTo>
                  <a:cubicBezTo>
                    <a:pt x="228" y="4"/>
                    <a:pt x="227" y="3"/>
                    <a:pt x="227" y="2"/>
                  </a:cubicBezTo>
                  <a:cubicBezTo>
                    <a:pt x="227" y="1"/>
                    <a:pt x="228" y="0"/>
                    <a:pt x="229" y="0"/>
                  </a:cubicBezTo>
                  <a:cubicBezTo>
                    <a:pt x="233" y="0"/>
                    <a:pt x="237" y="1"/>
                    <a:pt x="241" y="1"/>
                  </a:cubicBezTo>
                  <a:cubicBezTo>
                    <a:pt x="242" y="1"/>
                    <a:pt x="242" y="2"/>
                    <a:pt x="242" y="3"/>
                  </a:cubicBezTo>
                  <a:cubicBezTo>
                    <a:pt x="242" y="4"/>
                    <a:pt x="242" y="4"/>
                    <a:pt x="241" y="4"/>
                  </a:cubicBezTo>
                  <a:close/>
                  <a:moveTo>
                    <a:pt x="205" y="4"/>
                  </a:moveTo>
                  <a:cubicBezTo>
                    <a:pt x="205" y="4"/>
                    <a:pt x="204" y="3"/>
                    <a:pt x="204" y="2"/>
                  </a:cubicBezTo>
                  <a:cubicBezTo>
                    <a:pt x="204" y="1"/>
                    <a:pt x="204" y="1"/>
                    <a:pt x="205" y="0"/>
                  </a:cubicBezTo>
                  <a:cubicBezTo>
                    <a:pt x="209" y="0"/>
                    <a:pt x="213" y="0"/>
                    <a:pt x="217" y="0"/>
                  </a:cubicBezTo>
                  <a:cubicBezTo>
                    <a:pt x="217" y="0"/>
                    <a:pt x="217" y="0"/>
                    <a:pt x="217" y="0"/>
                  </a:cubicBezTo>
                  <a:cubicBezTo>
                    <a:pt x="218" y="0"/>
                    <a:pt x="219" y="1"/>
                    <a:pt x="219" y="2"/>
                  </a:cubicBezTo>
                  <a:cubicBezTo>
                    <a:pt x="219" y="3"/>
                    <a:pt x="218" y="3"/>
                    <a:pt x="217" y="3"/>
                  </a:cubicBezTo>
                  <a:cubicBezTo>
                    <a:pt x="213" y="3"/>
                    <a:pt x="209" y="4"/>
                    <a:pt x="206" y="4"/>
                  </a:cubicBezTo>
                  <a:cubicBezTo>
                    <a:pt x="206" y="4"/>
                    <a:pt x="206" y="4"/>
                    <a:pt x="205"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07"/>
            <p:cNvSpPr/>
            <p:nvPr/>
          </p:nvSpPr>
          <p:spPr bwMode="auto">
            <a:xfrm>
              <a:off x="3744839" y="1847346"/>
              <a:ext cx="292100" cy="588963"/>
            </a:xfrm>
            <a:custGeom>
              <a:avLst/>
              <a:gdLst>
                <a:gd name="T0" fmla="*/ 0 w 78"/>
                <a:gd name="T1" fmla="*/ 157 h 157"/>
                <a:gd name="T2" fmla="*/ 78 w 78"/>
                <a:gd name="T3" fmla="*/ 79 h 157"/>
                <a:gd name="T4" fmla="*/ 0 w 78"/>
                <a:gd name="T5" fmla="*/ 0 h 157"/>
                <a:gd name="T6" fmla="*/ 0 w 78"/>
                <a:gd name="T7" fmla="*/ 157 h 157"/>
              </a:gdLst>
              <a:ahLst/>
              <a:cxnLst>
                <a:cxn ang="0">
                  <a:pos x="T0" y="T1"/>
                </a:cxn>
                <a:cxn ang="0">
                  <a:pos x="T2" y="T3"/>
                </a:cxn>
                <a:cxn ang="0">
                  <a:pos x="T4" y="T5"/>
                </a:cxn>
                <a:cxn ang="0">
                  <a:pos x="T6" y="T7"/>
                </a:cxn>
              </a:cxnLst>
              <a:rect l="0" t="0" r="r" b="b"/>
              <a:pathLst>
                <a:path w="78" h="157">
                  <a:moveTo>
                    <a:pt x="0" y="157"/>
                  </a:moveTo>
                  <a:cubicBezTo>
                    <a:pt x="43" y="157"/>
                    <a:pt x="78" y="122"/>
                    <a:pt x="78" y="79"/>
                  </a:cubicBezTo>
                  <a:cubicBezTo>
                    <a:pt x="78" y="35"/>
                    <a:pt x="43" y="0"/>
                    <a:pt x="0" y="0"/>
                  </a:cubicBezTo>
                  <a:lnTo>
                    <a:pt x="0" y="157"/>
                  </a:lnTo>
                  <a:close/>
                </a:path>
              </a:pathLst>
            </a:cu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08"/>
            <p:cNvSpPr/>
            <p:nvPr/>
          </p:nvSpPr>
          <p:spPr bwMode="auto">
            <a:xfrm>
              <a:off x="3447977" y="1847346"/>
              <a:ext cx="296863" cy="588963"/>
            </a:xfrm>
            <a:custGeom>
              <a:avLst/>
              <a:gdLst>
                <a:gd name="T0" fmla="*/ 79 w 79"/>
                <a:gd name="T1" fmla="*/ 0 h 157"/>
                <a:gd name="T2" fmla="*/ 0 w 79"/>
                <a:gd name="T3" fmla="*/ 79 h 157"/>
                <a:gd name="T4" fmla="*/ 79 w 79"/>
                <a:gd name="T5" fmla="*/ 157 h 157"/>
                <a:gd name="T6" fmla="*/ 79 w 79"/>
                <a:gd name="T7" fmla="*/ 0 h 157"/>
              </a:gdLst>
              <a:ahLst/>
              <a:cxnLst>
                <a:cxn ang="0">
                  <a:pos x="T0" y="T1"/>
                </a:cxn>
                <a:cxn ang="0">
                  <a:pos x="T2" y="T3"/>
                </a:cxn>
                <a:cxn ang="0">
                  <a:pos x="T4" y="T5"/>
                </a:cxn>
                <a:cxn ang="0">
                  <a:pos x="T6" y="T7"/>
                </a:cxn>
              </a:cxnLst>
              <a:rect l="0" t="0" r="r" b="b"/>
              <a:pathLst>
                <a:path w="79" h="157">
                  <a:moveTo>
                    <a:pt x="79" y="0"/>
                  </a:moveTo>
                  <a:cubicBezTo>
                    <a:pt x="35" y="0"/>
                    <a:pt x="0" y="35"/>
                    <a:pt x="0" y="79"/>
                  </a:cubicBezTo>
                  <a:cubicBezTo>
                    <a:pt x="0" y="122"/>
                    <a:pt x="35" y="157"/>
                    <a:pt x="79" y="157"/>
                  </a:cubicBezTo>
                  <a:lnTo>
                    <a:pt x="7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09"/>
            <p:cNvSpPr/>
            <p:nvPr/>
          </p:nvSpPr>
          <p:spPr bwMode="auto">
            <a:xfrm>
              <a:off x="3978202" y="2221996"/>
              <a:ext cx="47625" cy="76200"/>
            </a:xfrm>
            <a:custGeom>
              <a:avLst/>
              <a:gdLst>
                <a:gd name="T0" fmla="*/ 13 w 13"/>
                <a:gd name="T1" fmla="*/ 0 h 20"/>
                <a:gd name="T2" fmla="*/ 11 w 13"/>
                <a:gd name="T3" fmla="*/ 1 h 20"/>
                <a:gd name="T4" fmla="*/ 9 w 13"/>
                <a:gd name="T5" fmla="*/ 2 h 20"/>
                <a:gd name="T6" fmla="*/ 7 w 13"/>
                <a:gd name="T7" fmla="*/ 4 h 20"/>
                <a:gd name="T8" fmla="*/ 5 w 13"/>
                <a:gd name="T9" fmla="*/ 5 h 20"/>
                <a:gd name="T10" fmla="*/ 4 w 13"/>
                <a:gd name="T11" fmla="*/ 6 h 20"/>
                <a:gd name="T12" fmla="*/ 3 w 13"/>
                <a:gd name="T13" fmla="*/ 6 h 20"/>
                <a:gd name="T14" fmla="*/ 3 w 13"/>
                <a:gd name="T15" fmla="*/ 7 h 20"/>
                <a:gd name="T16" fmla="*/ 2 w 13"/>
                <a:gd name="T17" fmla="*/ 7 h 20"/>
                <a:gd name="T18" fmla="*/ 0 w 13"/>
                <a:gd name="T19" fmla="*/ 10 h 20"/>
                <a:gd name="T20" fmla="*/ 0 w 13"/>
                <a:gd name="T21" fmla="*/ 13 h 20"/>
                <a:gd name="T22" fmla="*/ 0 w 13"/>
                <a:gd name="T23" fmla="*/ 16 h 20"/>
                <a:gd name="T24" fmla="*/ 0 w 13"/>
                <a:gd name="T25" fmla="*/ 16 h 20"/>
                <a:gd name="T26" fmla="*/ 1 w 13"/>
                <a:gd name="T27" fmla="*/ 18 h 20"/>
                <a:gd name="T28" fmla="*/ 1 w 13"/>
                <a:gd name="T29" fmla="*/ 20 h 20"/>
                <a:gd name="T30" fmla="*/ 4 w 13"/>
                <a:gd name="T31" fmla="*/ 19 h 20"/>
                <a:gd name="T32" fmla="*/ 5 w 13"/>
                <a:gd name="T33" fmla="*/ 19 h 20"/>
                <a:gd name="T34" fmla="*/ 13 w 13"/>
                <a:gd name="T35" fmla="*/ 0 h 20"/>
                <a:gd name="T36" fmla="*/ 13 w 13"/>
                <a:gd name="T3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20">
                  <a:moveTo>
                    <a:pt x="13" y="0"/>
                  </a:moveTo>
                  <a:cubicBezTo>
                    <a:pt x="12" y="0"/>
                    <a:pt x="11" y="1"/>
                    <a:pt x="11" y="1"/>
                  </a:cubicBezTo>
                  <a:cubicBezTo>
                    <a:pt x="11" y="1"/>
                    <a:pt x="9" y="2"/>
                    <a:pt x="9" y="2"/>
                  </a:cubicBezTo>
                  <a:cubicBezTo>
                    <a:pt x="8" y="2"/>
                    <a:pt x="7" y="4"/>
                    <a:pt x="7" y="4"/>
                  </a:cubicBezTo>
                  <a:cubicBezTo>
                    <a:pt x="7" y="5"/>
                    <a:pt x="6" y="5"/>
                    <a:pt x="5" y="5"/>
                  </a:cubicBezTo>
                  <a:cubicBezTo>
                    <a:pt x="5" y="5"/>
                    <a:pt x="4" y="6"/>
                    <a:pt x="4" y="6"/>
                  </a:cubicBezTo>
                  <a:cubicBezTo>
                    <a:pt x="4" y="7"/>
                    <a:pt x="4" y="6"/>
                    <a:pt x="3" y="6"/>
                  </a:cubicBezTo>
                  <a:cubicBezTo>
                    <a:pt x="3" y="6"/>
                    <a:pt x="3" y="6"/>
                    <a:pt x="3" y="7"/>
                  </a:cubicBezTo>
                  <a:cubicBezTo>
                    <a:pt x="2" y="7"/>
                    <a:pt x="2" y="7"/>
                    <a:pt x="2" y="7"/>
                  </a:cubicBezTo>
                  <a:cubicBezTo>
                    <a:pt x="2" y="9"/>
                    <a:pt x="0" y="10"/>
                    <a:pt x="0" y="10"/>
                  </a:cubicBezTo>
                  <a:cubicBezTo>
                    <a:pt x="0" y="10"/>
                    <a:pt x="0" y="12"/>
                    <a:pt x="0" y="13"/>
                  </a:cubicBezTo>
                  <a:cubicBezTo>
                    <a:pt x="0" y="14"/>
                    <a:pt x="0" y="15"/>
                    <a:pt x="0" y="16"/>
                  </a:cubicBezTo>
                  <a:cubicBezTo>
                    <a:pt x="0" y="16"/>
                    <a:pt x="0" y="16"/>
                    <a:pt x="0" y="16"/>
                  </a:cubicBezTo>
                  <a:cubicBezTo>
                    <a:pt x="1" y="18"/>
                    <a:pt x="1" y="18"/>
                    <a:pt x="1" y="18"/>
                  </a:cubicBezTo>
                  <a:cubicBezTo>
                    <a:pt x="0" y="19"/>
                    <a:pt x="1" y="20"/>
                    <a:pt x="1" y="20"/>
                  </a:cubicBezTo>
                  <a:cubicBezTo>
                    <a:pt x="2" y="20"/>
                    <a:pt x="3" y="20"/>
                    <a:pt x="4" y="19"/>
                  </a:cubicBezTo>
                  <a:cubicBezTo>
                    <a:pt x="5" y="19"/>
                    <a:pt x="5" y="19"/>
                    <a:pt x="5" y="19"/>
                  </a:cubicBezTo>
                  <a:cubicBezTo>
                    <a:pt x="9" y="13"/>
                    <a:pt x="12" y="7"/>
                    <a:pt x="13" y="0"/>
                  </a:cubicBezTo>
                  <a:cubicBezTo>
                    <a:pt x="13" y="0"/>
                    <a:pt x="13" y="0"/>
                    <a:pt x="13" y="0"/>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110"/>
            <p:cNvSpPr/>
            <p:nvPr/>
          </p:nvSpPr>
          <p:spPr bwMode="auto">
            <a:xfrm>
              <a:off x="3447977" y="1929896"/>
              <a:ext cx="192088" cy="434975"/>
            </a:xfrm>
            <a:custGeom>
              <a:avLst/>
              <a:gdLst>
                <a:gd name="T0" fmla="*/ 28 w 51"/>
                <a:gd name="T1" fmla="*/ 86 h 116"/>
                <a:gd name="T2" fmla="*/ 28 w 51"/>
                <a:gd name="T3" fmla="*/ 93 h 116"/>
                <a:gd name="T4" fmla="*/ 28 w 51"/>
                <a:gd name="T5" fmla="*/ 103 h 116"/>
                <a:gd name="T6" fmla="*/ 27 w 51"/>
                <a:gd name="T7" fmla="*/ 110 h 116"/>
                <a:gd name="T8" fmla="*/ 30 w 51"/>
                <a:gd name="T9" fmla="*/ 116 h 116"/>
                <a:gd name="T10" fmla="*/ 33 w 51"/>
                <a:gd name="T11" fmla="*/ 115 h 116"/>
                <a:gd name="T12" fmla="*/ 33 w 51"/>
                <a:gd name="T13" fmla="*/ 110 h 116"/>
                <a:gd name="T14" fmla="*/ 35 w 51"/>
                <a:gd name="T15" fmla="*/ 103 h 116"/>
                <a:gd name="T16" fmla="*/ 39 w 51"/>
                <a:gd name="T17" fmla="*/ 97 h 116"/>
                <a:gd name="T18" fmla="*/ 42 w 51"/>
                <a:gd name="T19" fmla="*/ 93 h 116"/>
                <a:gd name="T20" fmla="*/ 46 w 51"/>
                <a:gd name="T21" fmla="*/ 88 h 116"/>
                <a:gd name="T22" fmla="*/ 49 w 51"/>
                <a:gd name="T23" fmla="*/ 81 h 116"/>
                <a:gd name="T24" fmla="*/ 51 w 51"/>
                <a:gd name="T25" fmla="*/ 76 h 116"/>
                <a:gd name="T26" fmla="*/ 49 w 51"/>
                <a:gd name="T27" fmla="*/ 72 h 116"/>
                <a:gd name="T28" fmla="*/ 43 w 51"/>
                <a:gd name="T29" fmla="*/ 70 h 116"/>
                <a:gd name="T30" fmla="*/ 36 w 51"/>
                <a:gd name="T31" fmla="*/ 63 h 116"/>
                <a:gd name="T32" fmla="*/ 30 w 51"/>
                <a:gd name="T33" fmla="*/ 59 h 116"/>
                <a:gd name="T34" fmla="*/ 26 w 51"/>
                <a:gd name="T35" fmla="*/ 59 h 116"/>
                <a:gd name="T36" fmla="*/ 20 w 51"/>
                <a:gd name="T37" fmla="*/ 61 h 116"/>
                <a:gd name="T38" fmla="*/ 17 w 51"/>
                <a:gd name="T39" fmla="*/ 53 h 116"/>
                <a:gd name="T40" fmla="*/ 11 w 51"/>
                <a:gd name="T41" fmla="*/ 51 h 116"/>
                <a:gd name="T42" fmla="*/ 17 w 51"/>
                <a:gd name="T43" fmla="*/ 46 h 116"/>
                <a:gd name="T44" fmla="*/ 22 w 51"/>
                <a:gd name="T45" fmla="*/ 47 h 116"/>
                <a:gd name="T46" fmla="*/ 25 w 51"/>
                <a:gd name="T47" fmla="*/ 40 h 116"/>
                <a:gd name="T48" fmla="*/ 29 w 51"/>
                <a:gd name="T49" fmla="*/ 35 h 116"/>
                <a:gd name="T50" fmla="*/ 33 w 51"/>
                <a:gd name="T51" fmla="*/ 32 h 116"/>
                <a:gd name="T52" fmla="*/ 35 w 51"/>
                <a:gd name="T53" fmla="*/ 28 h 116"/>
                <a:gd name="T54" fmla="*/ 38 w 51"/>
                <a:gd name="T55" fmla="*/ 28 h 116"/>
                <a:gd name="T56" fmla="*/ 40 w 51"/>
                <a:gd name="T57" fmla="*/ 30 h 116"/>
                <a:gd name="T58" fmla="*/ 39 w 51"/>
                <a:gd name="T59" fmla="*/ 24 h 116"/>
                <a:gd name="T60" fmla="*/ 37 w 51"/>
                <a:gd name="T61" fmla="*/ 19 h 116"/>
                <a:gd name="T62" fmla="*/ 33 w 51"/>
                <a:gd name="T63" fmla="*/ 17 h 116"/>
                <a:gd name="T64" fmla="*/ 29 w 51"/>
                <a:gd name="T65" fmla="*/ 14 h 116"/>
                <a:gd name="T66" fmla="*/ 26 w 51"/>
                <a:gd name="T67" fmla="*/ 20 h 116"/>
                <a:gd name="T68" fmla="*/ 24 w 51"/>
                <a:gd name="T69" fmla="*/ 22 h 116"/>
                <a:gd name="T70" fmla="*/ 20 w 51"/>
                <a:gd name="T71" fmla="*/ 19 h 116"/>
                <a:gd name="T72" fmla="*/ 20 w 51"/>
                <a:gd name="T73" fmla="*/ 14 h 116"/>
                <a:gd name="T74" fmla="*/ 26 w 51"/>
                <a:gd name="T75" fmla="*/ 9 h 116"/>
                <a:gd name="T76" fmla="*/ 28 w 51"/>
                <a:gd name="T77" fmla="*/ 5 h 116"/>
                <a:gd name="T78" fmla="*/ 32 w 51"/>
                <a:gd name="T79" fmla="*/ 8 h 116"/>
                <a:gd name="T80" fmla="*/ 34 w 51"/>
                <a:gd name="T81" fmla="*/ 14 h 116"/>
                <a:gd name="T82" fmla="*/ 37 w 51"/>
                <a:gd name="T83" fmla="*/ 10 h 116"/>
                <a:gd name="T84" fmla="*/ 37 w 51"/>
                <a:gd name="T85" fmla="*/ 8 h 116"/>
                <a:gd name="T86" fmla="*/ 35 w 51"/>
                <a:gd name="T87" fmla="*/ 4 h 116"/>
                <a:gd name="T88" fmla="*/ 29 w 51"/>
                <a:gd name="T89" fmla="*/ 2 h 116"/>
                <a:gd name="T90" fmla="*/ 24 w 51"/>
                <a:gd name="T91" fmla="*/ 3 h 116"/>
                <a:gd name="T92" fmla="*/ 23 w 51"/>
                <a:gd name="T93" fmla="*/ 6 h 116"/>
                <a:gd name="T94" fmla="*/ 20 w 51"/>
                <a:gd name="T95" fmla="*/ 4 h 116"/>
                <a:gd name="T96" fmla="*/ 18 w 51"/>
                <a:gd name="T97" fmla="*/ 6 h 116"/>
                <a:gd name="T98" fmla="*/ 3 w 51"/>
                <a:gd name="T99" fmla="*/ 50 h 116"/>
                <a:gd name="T100" fmla="*/ 5 w 51"/>
                <a:gd name="T101" fmla="*/ 50 h 116"/>
                <a:gd name="T102" fmla="*/ 14 w 51"/>
                <a:gd name="T103" fmla="*/ 58 h 116"/>
                <a:gd name="T104" fmla="*/ 18 w 51"/>
                <a:gd name="T105" fmla="*/ 61 h 116"/>
                <a:gd name="T106" fmla="*/ 22 w 51"/>
                <a:gd name="T107" fmla="*/ 64 h 116"/>
                <a:gd name="T108" fmla="*/ 21 w 51"/>
                <a:gd name="T109" fmla="*/ 72 h 116"/>
                <a:gd name="T110" fmla="*/ 23 w 51"/>
                <a:gd name="T111"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 h="116">
                  <a:moveTo>
                    <a:pt x="24" y="80"/>
                  </a:moveTo>
                  <a:cubicBezTo>
                    <a:pt x="24" y="80"/>
                    <a:pt x="25" y="82"/>
                    <a:pt x="26" y="82"/>
                  </a:cubicBezTo>
                  <a:cubicBezTo>
                    <a:pt x="26" y="83"/>
                    <a:pt x="27" y="85"/>
                    <a:pt x="28" y="86"/>
                  </a:cubicBezTo>
                  <a:cubicBezTo>
                    <a:pt x="28" y="87"/>
                    <a:pt x="28" y="88"/>
                    <a:pt x="28" y="88"/>
                  </a:cubicBezTo>
                  <a:cubicBezTo>
                    <a:pt x="28" y="89"/>
                    <a:pt x="28" y="89"/>
                    <a:pt x="28" y="89"/>
                  </a:cubicBezTo>
                  <a:cubicBezTo>
                    <a:pt x="28" y="90"/>
                    <a:pt x="28" y="92"/>
                    <a:pt x="28" y="93"/>
                  </a:cubicBezTo>
                  <a:cubicBezTo>
                    <a:pt x="28" y="94"/>
                    <a:pt x="27" y="97"/>
                    <a:pt x="27" y="98"/>
                  </a:cubicBezTo>
                  <a:cubicBezTo>
                    <a:pt x="27" y="100"/>
                    <a:pt x="27" y="102"/>
                    <a:pt x="28" y="101"/>
                  </a:cubicBezTo>
                  <a:cubicBezTo>
                    <a:pt x="28" y="101"/>
                    <a:pt x="28" y="103"/>
                    <a:pt x="28" y="103"/>
                  </a:cubicBezTo>
                  <a:cubicBezTo>
                    <a:pt x="27" y="103"/>
                    <a:pt x="27" y="104"/>
                    <a:pt x="27" y="104"/>
                  </a:cubicBezTo>
                  <a:cubicBezTo>
                    <a:pt x="27" y="104"/>
                    <a:pt x="27" y="105"/>
                    <a:pt x="27" y="106"/>
                  </a:cubicBezTo>
                  <a:cubicBezTo>
                    <a:pt x="27" y="106"/>
                    <a:pt x="27" y="109"/>
                    <a:pt x="27" y="110"/>
                  </a:cubicBezTo>
                  <a:cubicBezTo>
                    <a:pt x="27" y="111"/>
                    <a:pt x="29" y="113"/>
                    <a:pt x="29" y="113"/>
                  </a:cubicBezTo>
                  <a:cubicBezTo>
                    <a:pt x="29" y="114"/>
                    <a:pt x="29" y="115"/>
                    <a:pt x="29" y="115"/>
                  </a:cubicBezTo>
                  <a:cubicBezTo>
                    <a:pt x="29" y="115"/>
                    <a:pt x="30" y="116"/>
                    <a:pt x="30" y="116"/>
                  </a:cubicBezTo>
                  <a:cubicBezTo>
                    <a:pt x="30" y="116"/>
                    <a:pt x="30" y="116"/>
                    <a:pt x="31" y="116"/>
                  </a:cubicBezTo>
                  <a:cubicBezTo>
                    <a:pt x="31" y="116"/>
                    <a:pt x="33" y="116"/>
                    <a:pt x="33" y="116"/>
                  </a:cubicBezTo>
                  <a:cubicBezTo>
                    <a:pt x="34" y="116"/>
                    <a:pt x="33" y="116"/>
                    <a:pt x="33" y="115"/>
                  </a:cubicBezTo>
                  <a:cubicBezTo>
                    <a:pt x="33" y="115"/>
                    <a:pt x="32" y="114"/>
                    <a:pt x="32" y="114"/>
                  </a:cubicBezTo>
                  <a:cubicBezTo>
                    <a:pt x="32" y="113"/>
                    <a:pt x="32" y="112"/>
                    <a:pt x="32" y="111"/>
                  </a:cubicBezTo>
                  <a:cubicBezTo>
                    <a:pt x="32" y="111"/>
                    <a:pt x="33" y="110"/>
                    <a:pt x="33" y="110"/>
                  </a:cubicBezTo>
                  <a:cubicBezTo>
                    <a:pt x="33" y="110"/>
                    <a:pt x="34" y="108"/>
                    <a:pt x="33" y="108"/>
                  </a:cubicBezTo>
                  <a:cubicBezTo>
                    <a:pt x="33" y="108"/>
                    <a:pt x="33" y="106"/>
                    <a:pt x="33" y="105"/>
                  </a:cubicBezTo>
                  <a:cubicBezTo>
                    <a:pt x="33" y="104"/>
                    <a:pt x="35" y="103"/>
                    <a:pt x="35" y="103"/>
                  </a:cubicBezTo>
                  <a:cubicBezTo>
                    <a:pt x="35" y="102"/>
                    <a:pt x="37" y="101"/>
                    <a:pt x="37" y="101"/>
                  </a:cubicBezTo>
                  <a:cubicBezTo>
                    <a:pt x="38" y="101"/>
                    <a:pt x="38" y="99"/>
                    <a:pt x="38" y="98"/>
                  </a:cubicBezTo>
                  <a:cubicBezTo>
                    <a:pt x="38" y="98"/>
                    <a:pt x="39" y="97"/>
                    <a:pt x="39" y="97"/>
                  </a:cubicBezTo>
                  <a:cubicBezTo>
                    <a:pt x="39" y="97"/>
                    <a:pt x="40" y="97"/>
                    <a:pt x="40" y="97"/>
                  </a:cubicBezTo>
                  <a:cubicBezTo>
                    <a:pt x="40" y="97"/>
                    <a:pt x="41" y="96"/>
                    <a:pt x="41" y="96"/>
                  </a:cubicBezTo>
                  <a:cubicBezTo>
                    <a:pt x="41" y="96"/>
                    <a:pt x="42" y="94"/>
                    <a:pt x="42" y="93"/>
                  </a:cubicBezTo>
                  <a:cubicBezTo>
                    <a:pt x="43" y="93"/>
                    <a:pt x="43" y="92"/>
                    <a:pt x="43" y="91"/>
                  </a:cubicBezTo>
                  <a:cubicBezTo>
                    <a:pt x="43" y="91"/>
                    <a:pt x="44" y="90"/>
                    <a:pt x="44" y="89"/>
                  </a:cubicBezTo>
                  <a:cubicBezTo>
                    <a:pt x="44" y="89"/>
                    <a:pt x="46" y="88"/>
                    <a:pt x="46" y="88"/>
                  </a:cubicBezTo>
                  <a:cubicBezTo>
                    <a:pt x="47" y="88"/>
                    <a:pt x="47" y="85"/>
                    <a:pt x="47" y="84"/>
                  </a:cubicBezTo>
                  <a:cubicBezTo>
                    <a:pt x="47" y="83"/>
                    <a:pt x="48" y="82"/>
                    <a:pt x="48" y="81"/>
                  </a:cubicBezTo>
                  <a:cubicBezTo>
                    <a:pt x="48" y="81"/>
                    <a:pt x="48" y="81"/>
                    <a:pt x="49" y="81"/>
                  </a:cubicBezTo>
                  <a:cubicBezTo>
                    <a:pt x="49" y="81"/>
                    <a:pt x="49" y="79"/>
                    <a:pt x="49" y="79"/>
                  </a:cubicBezTo>
                  <a:cubicBezTo>
                    <a:pt x="50" y="79"/>
                    <a:pt x="51" y="77"/>
                    <a:pt x="51" y="77"/>
                  </a:cubicBezTo>
                  <a:cubicBezTo>
                    <a:pt x="51" y="77"/>
                    <a:pt x="51" y="76"/>
                    <a:pt x="51" y="76"/>
                  </a:cubicBezTo>
                  <a:cubicBezTo>
                    <a:pt x="51" y="76"/>
                    <a:pt x="51" y="76"/>
                    <a:pt x="51" y="75"/>
                  </a:cubicBezTo>
                  <a:cubicBezTo>
                    <a:pt x="51" y="74"/>
                    <a:pt x="51" y="74"/>
                    <a:pt x="51" y="74"/>
                  </a:cubicBezTo>
                  <a:cubicBezTo>
                    <a:pt x="51" y="73"/>
                    <a:pt x="50" y="72"/>
                    <a:pt x="49" y="72"/>
                  </a:cubicBezTo>
                  <a:cubicBezTo>
                    <a:pt x="49" y="72"/>
                    <a:pt x="48" y="71"/>
                    <a:pt x="48" y="71"/>
                  </a:cubicBezTo>
                  <a:cubicBezTo>
                    <a:pt x="47" y="71"/>
                    <a:pt x="46" y="71"/>
                    <a:pt x="45" y="71"/>
                  </a:cubicBezTo>
                  <a:cubicBezTo>
                    <a:pt x="45" y="71"/>
                    <a:pt x="44" y="70"/>
                    <a:pt x="43" y="70"/>
                  </a:cubicBezTo>
                  <a:cubicBezTo>
                    <a:pt x="43" y="69"/>
                    <a:pt x="41" y="69"/>
                    <a:pt x="41" y="69"/>
                  </a:cubicBezTo>
                  <a:cubicBezTo>
                    <a:pt x="41" y="69"/>
                    <a:pt x="40" y="67"/>
                    <a:pt x="39" y="66"/>
                  </a:cubicBezTo>
                  <a:cubicBezTo>
                    <a:pt x="38" y="65"/>
                    <a:pt x="36" y="64"/>
                    <a:pt x="36" y="63"/>
                  </a:cubicBezTo>
                  <a:cubicBezTo>
                    <a:pt x="36" y="63"/>
                    <a:pt x="34" y="61"/>
                    <a:pt x="33" y="61"/>
                  </a:cubicBezTo>
                  <a:cubicBezTo>
                    <a:pt x="32" y="61"/>
                    <a:pt x="31" y="61"/>
                    <a:pt x="31" y="61"/>
                  </a:cubicBezTo>
                  <a:cubicBezTo>
                    <a:pt x="31" y="61"/>
                    <a:pt x="30" y="60"/>
                    <a:pt x="30" y="59"/>
                  </a:cubicBezTo>
                  <a:cubicBezTo>
                    <a:pt x="29" y="59"/>
                    <a:pt x="28" y="59"/>
                    <a:pt x="28" y="59"/>
                  </a:cubicBezTo>
                  <a:cubicBezTo>
                    <a:pt x="28" y="59"/>
                    <a:pt x="27" y="59"/>
                    <a:pt x="27" y="59"/>
                  </a:cubicBezTo>
                  <a:cubicBezTo>
                    <a:pt x="27" y="59"/>
                    <a:pt x="26" y="59"/>
                    <a:pt x="26" y="59"/>
                  </a:cubicBezTo>
                  <a:cubicBezTo>
                    <a:pt x="25" y="59"/>
                    <a:pt x="24" y="61"/>
                    <a:pt x="24" y="61"/>
                  </a:cubicBezTo>
                  <a:cubicBezTo>
                    <a:pt x="23" y="62"/>
                    <a:pt x="23" y="61"/>
                    <a:pt x="22" y="61"/>
                  </a:cubicBezTo>
                  <a:cubicBezTo>
                    <a:pt x="22" y="60"/>
                    <a:pt x="21" y="61"/>
                    <a:pt x="20" y="61"/>
                  </a:cubicBezTo>
                  <a:cubicBezTo>
                    <a:pt x="20" y="61"/>
                    <a:pt x="19" y="59"/>
                    <a:pt x="20" y="58"/>
                  </a:cubicBezTo>
                  <a:cubicBezTo>
                    <a:pt x="20" y="58"/>
                    <a:pt x="19" y="56"/>
                    <a:pt x="18" y="56"/>
                  </a:cubicBezTo>
                  <a:cubicBezTo>
                    <a:pt x="17" y="56"/>
                    <a:pt x="17" y="54"/>
                    <a:pt x="17" y="53"/>
                  </a:cubicBezTo>
                  <a:cubicBezTo>
                    <a:pt x="17" y="52"/>
                    <a:pt x="16" y="52"/>
                    <a:pt x="15" y="52"/>
                  </a:cubicBezTo>
                  <a:cubicBezTo>
                    <a:pt x="15" y="52"/>
                    <a:pt x="14" y="53"/>
                    <a:pt x="14" y="53"/>
                  </a:cubicBezTo>
                  <a:cubicBezTo>
                    <a:pt x="14" y="54"/>
                    <a:pt x="10" y="53"/>
                    <a:pt x="11" y="51"/>
                  </a:cubicBezTo>
                  <a:cubicBezTo>
                    <a:pt x="11" y="48"/>
                    <a:pt x="13" y="46"/>
                    <a:pt x="13" y="46"/>
                  </a:cubicBezTo>
                  <a:cubicBezTo>
                    <a:pt x="13" y="46"/>
                    <a:pt x="16" y="46"/>
                    <a:pt x="16" y="46"/>
                  </a:cubicBezTo>
                  <a:cubicBezTo>
                    <a:pt x="17" y="46"/>
                    <a:pt x="17" y="46"/>
                    <a:pt x="17" y="46"/>
                  </a:cubicBezTo>
                  <a:cubicBezTo>
                    <a:pt x="17" y="46"/>
                    <a:pt x="19" y="46"/>
                    <a:pt x="20" y="46"/>
                  </a:cubicBezTo>
                  <a:cubicBezTo>
                    <a:pt x="20" y="46"/>
                    <a:pt x="21" y="48"/>
                    <a:pt x="22" y="49"/>
                  </a:cubicBezTo>
                  <a:cubicBezTo>
                    <a:pt x="22" y="49"/>
                    <a:pt x="22" y="47"/>
                    <a:pt x="22" y="47"/>
                  </a:cubicBezTo>
                  <a:cubicBezTo>
                    <a:pt x="23" y="46"/>
                    <a:pt x="22" y="45"/>
                    <a:pt x="22" y="45"/>
                  </a:cubicBezTo>
                  <a:cubicBezTo>
                    <a:pt x="22" y="45"/>
                    <a:pt x="23" y="42"/>
                    <a:pt x="24" y="42"/>
                  </a:cubicBezTo>
                  <a:cubicBezTo>
                    <a:pt x="25" y="41"/>
                    <a:pt x="26" y="40"/>
                    <a:pt x="25" y="40"/>
                  </a:cubicBezTo>
                  <a:cubicBezTo>
                    <a:pt x="25" y="40"/>
                    <a:pt x="26" y="39"/>
                    <a:pt x="26" y="39"/>
                  </a:cubicBezTo>
                  <a:cubicBezTo>
                    <a:pt x="27" y="39"/>
                    <a:pt x="26" y="37"/>
                    <a:pt x="27" y="37"/>
                  </a:cubicBezTo>
                  <a:cubicBezTo>
                    <a:pt x="27" y="36"/>
                    <a:pt x="29" y="35"/>
                    <a:pt x="29" y="35"/>
                  </a:cubicBezTo>
                  <a:cubicBezTo>
                    <a:pt x="30" y="35"/>
                    <a:pt x="30" y="34"/>
                    <a:pt x="30" y="33"/>
                  </a:cubicBezTo>
                  <a:cubicBezTo>
                    <a:pt x="30" y="33"/>
                    <a:pt x="31" y="32"/>
                    <a:pt x="32" y="32"/>
                  </a:cubicBezTo>
                  <a:cubicBezTo>
                    <a:pt x="33" y="31"/>
                    <a:pt x="33" y="32"/>
                    <a:pt x="33" y="32"/>
                  </a:cubicBezTo>
                  <a:cubicBezTo>
                    <a:pt x="33" y="32"/>
                    <a:pt x="34" y="31"/>
                    <a:pt x="35" y="31"/>
                  </a:cubicBezTo>
                  <a:cubicBezTo>
                    <a:pt x="35" y="31"/>
                    <a:pt x="35" y="30"/>
                    <a:pt x="34" y="30"/>
                  </a:cubicBezTo>
                  <a:cubicBezTo>
                    <a:pt x="34" y="29"/>
                    <a:pt x="34" y="28"/>
                    <a:pt x="35" y="28"/>
                  </a:cubicBezTo>
                  <a:cubicBezTo>
                    <a:pt x="35" y="28"/>
                    <a:pt x="36" y="27"/>
                    <a:pt x="35" y="27"/>
                  </a:cubicBezTo>
                  <a:cubicBezTo>
                    <a:pt x="35" y="27"/>
                    <a:pt x="37" y="27"/>
                    <a:pt x="38" y="26"/>
                  </a:cubicBezTo>
                  <a:cubicBezTo>
                    <a:pt x="39" y="26"/>
                    <a:pt x="38" y="28"/>
                    <a:pt x="38" y="28"/>
                  </a:cubicBezTo>
                  <a:cubicBezTo>
                    <a:pt x="37" y="29"/>
                    <a:pt x="38" y="30"/>
                    <a:pt x="38" y="30"/>
                  </a:cubicBezTo>
                  <a:cubicBezTo>
                    <a:pt x="39" y="29"/>
                    <a:pt x="39" y="30"/>
                    <a:pt x="39" y="30"/>
                  </a:cubicBezTo>
                  <a:cubicBezTo>
                    <a:pt x="39" y="30"/>
                    <a:pt x="40" y="30"/>
                    <a:pt x="40" y="30"/>
                  </a:cubicBezTo>
                  <a:cubicBezTo>
                    <a:pt x="41" y="30"/>
                    <a:pt x="41" y="29"/>
                    <a:pt x="41" y="29"/>
                  </a:cubicBezTo>
                  <a:cubicBezTo>
                    <a:pt x="41" y="29"/>
                    <a:pt x="40" y="28"/>
                    <a:pt x="40" y="27"/>
                  </a:cubicBezTo>
                  <a:cubicBezTo>
                    <a:pt x="40" y="27"/>
                    <a:pt x="39" y="24"/>
                    <a:pt x="39" y="24"/>
                  </a:cubicBezTo>
                  <a:cubicBezTo>
                    <a:pt x="39" y="23"/>
                    <a:pt x="39" y="22"/>
                    <a:pt x="38" y="23"/>
                  </a:cubicBezTo>
                  <a:cubicBezTo>
                    <a:pt x="38" y="23"/>
                    <a:pt x="38" y="21"/>
                    <a:pt x="37" y="21"/>
                  </a:cubicBezTo>
                  <a:cubicBezTo>
                    <a:pt x="37" y="20"/>
                    <a:pt x="37" y="20"/>
                    <a:pt x="37" y="19"/>
                  </a:cubicBezTo>
                  <a:cubicBezTo>
                    <a:pt x="37" y="19"/>
                    <a:pt x="36" y="18"/>
                    <a:pt x="35" y="17"/>
                  </a:cubicBezTo>
                  <a:cubicBezTo>
                    <a:pt x="35" y="17"/>
                    <a:pt x="35" y="17"/>
                    <a:pt x="34" y="17"/>
                  </a:cubicBezTo>
                  <a:cubicBezTo>
                    <a:pt x="34" y="17"/>
                    <a:pt x="34" y="17"/>
                    <a:pt x="33" y="17"/>
                  </a:cubicBezTo>
                  <a:cubicBezTo>
                    <a:pt x="33" y="17"/>
                    <a:pt x="32" y="16"/>
                    <a:pt x="32" y="15"/>
                  </a:cubicBezTo>
                  <a:cubicBezTo>
                    <a:pt x="32" y="15"/>
                    <a:pt x="31" y="15"/>
                    <a:pt x="31" y="14"/>
                  </a:cubicBezTo>
                  <a:cubicBezTo>
                    <a:pt x="30" y="14"/>
                    <a:pt x="29" y="14"/>
                    <a:pt x="29" y="14"/>
                  </a:cubicBezTo>
                  <a:cubicBezTo>
                    <a:pt x="29" y="13"/>
                    <a:pt x="28" y="13"/>
                    <a:pt x="28" y="13"/>
                  </a:cubicBezTo>
                  <a:cubicBezTo>
                    <a:pt x="27" y="13"/>
                    <a:pt x="28" y="17"/>
                    <a:pt x="27" y="18"/>
                  </a:cubicBezTo>
                  <a:cubicBezTo>
                    <a:pt x="27" y="19"/>
                    <a:pt x="26" y="20"/>
                    <a:pt x="26" y="20"/>
                  </a:cubicBezTo>
                  <a:cubicBezTo>
                    <a:pt x="26" y="20"/>
                    <a:pt x="26" y="21"/>
                    <a:pt x="26" y="21"/>
                  </a:cubicBezTo>
                  <a:cubicBezTo>
                    <a:pt x="26" y="21"/>
                    <a:pt x="25" y="22"/>
                    <a:pt x="25" y="23"/>
                  </a:cubicBezTo>
                  <a:cubicBezTo>
                    <a:pt x="25" y="24"/>
                    <a:pt x="24" y="23"/>
                    <a:pt x="24" y="22"/>
                  </a:cubicBezTo>
                  <a:cubicBezTo>
                    <a:pt x="24" y="21"/>
                    <a:pt x="23" y="20"/>
                    <a:pt x="23" y="21"/>
                  </a:cubicBezTo>
                  <a:cubicBezTo>
                    <a:pt x="23" y="21"/>
                    <a:pt x="22" y="20"/>
                    <a:pt x="22" y="20"/>
                  </a:cubicBezTo>
                  <a:cubicBezTo>
                    <a:pt x="22" y="21"/>
                    <a:pt x="20" y="20"/>
                    <a:pt x="20" y="19"/>
                  </a:cubicBezTo>
                  <a:cubicBezTo>
                    <a:pt x="19" y="19"/>
                    <a:pt x="19" y="17"/>
                    <a:pt x="19" y="17"/>
                  </a:cubicBezTo>
                  <a:cubicBezTo>
                    <a:pt x="18" y="17"/>
                    <a:pt x="18" y="16"/>
                    <a:pt x="18" y="16"/>
                  </a:cubicBezTo>
                  <a:cubicBezTo>
                    <a:pt x="18" y="16"/>
                    <a:pt x="20" y="15"/>
                    <a:pt x="20" y="14"/>
                  </a:cubicBezTo>
                  <a:cubicBezTo>
                    <a:pt x="20" y="14"/>
                    <a:pt x="22" y="12"/>
                    <a:pt x="22" y="12"/>
                  </a:cubicBezTo>
                  <a:cubicBezTo>
                    <a:pt x="23" y="12"/>
                    <a:pt x="23" y="11"/>
                    <a:pt x="23" y="10"/>
                  </a:cubicBezTo>
                  <a:cubicBezTo>
                    <a:pt x="23" y="10"/>
                    <a:pt x="25" y="10"/>
                    <a:pt x="26" y="9"/>
                  </a:cubicBezTo>
                  <a:cubicBezTo>
                    <a:pt x="26" y="9"/>
                    <a:pt x="27" y="7"/>
                    <a:pt x="27" y="7"/>
                  </a:cubicBezTo>
                  <a:cubicBezTo>
                    <a:pt x="27" y="6"/>
                    <a:pt x="27" y="5"/>
                    <a:pt x="26" y="5"/>
                  </a:cubicBezTo>
                  <a:cubicBezTo>
                    <a:pt x="26" y="5"/>
                    <a:pt x="27" y="5"/>
                    <a:pt x="28" y="5"/>
                  </a:cubicBezTo>
                  <a:cubicBezTo>
                    <a:pt x="28" y="5"/>
                    <a:pt x="29" y="5"/>
                    <a:pt x="30" y="5"/>
                  </a:cubicBezTo>
                  <a:cubicBezTo>
                    <a:pt x="30" y="5"/>
                    <a:pt x="31" y="6"/>
                    <a:pt x="32" y="6"/>
                  </a:cubicBezTo>
                  <a:cubicBezTo>
                    <a:pt x="32" y="6"/>
                    <a:pt x="32" y="6"/>
                    <a:pt x="32" y="8"/>
                  </a:cubicBezTo>
                  <a:cubicBezTo>
                    <a:pt x="31" y="10"/>
                    <a:pt x="31" y="10"/>
                    <a:pt x="31" y="10"/>
                  </a:cubicBezTo>
                  <a:cubicBezTo>
                    <a:pt x="30" y="11"/>
                    <a:pt x="29" y="12"/>
                    <a:pt x="30" y="12"/>
                  </a:cubicBezTo>
                  <a:cubicBezTo>
                    <a:pt x="30" y="12"/>
                    <a:pt x="33" y="13"/>
                    <a:pt x="34" y="14"/>
                  </a:cubicBezTo>
                  <a:cubicBezTo>
                    <a:pt x="35" y="14"/>
                    <a:pt x="35" y="13"/>
                    <a:pt x="35" y="12"/>
                  </a:cubicBezTo>
                  <a:cubicBezTo>
                    <a:pt x="36" y="12"/>
                    <a:pt x="36" y="11"/>
                    <a:pt x="35" y="10"/>
                  </a:cubicBezTo>
                  <a:cubicBezTo>
                    <a:pt x="35" y="10"/>
                    <a:pt x="36" y="10"/>
                    <a:pt x="37" y="10"/>
                  </a:cubicBezTo>
                  <a:cubicBezTo>
                    <a:pt x="37" y="11"/>
                    <a:pt x="37" y="10"/>
                    <a:pt x="38" y="10"/>
                  </a:cubicBezTo>
                  <a:cubicBezTo>
                    <a:pt x="38" y="10"/>
                    <a:pt x="38" y="9"/>
                    <a:pt x="38" y="8"/>
                  </a:cubicBezTo>
                  <a:cubicBezTo>
                    <a:pt x="38" y="8"/>
                    <a:pt x="37" y="8"/>
                    <a:pt x="37" y="8"/>
                  </a:cubicBezTo>
                  <a:cubicBezTo>
                    <a:pt x="37" y="7"/>
                    <a:pt x="36" y="7"/>
                    <a:pt x="36" y="7"/>
                  </a:cubicBezTo>
                  <a:cubicBezTo>
                    <a:pt x="35" y="6"/>
                    <a:pt x="35" y="6"/>
                    <a:pt x="35" y="5"/>
                  </a:cubicBezTo>
                  <a:cubicBezTo>
                    <a:pt x="36" y="5"/>
                    <a:pt x="35" y="4"/>
                    <a:pt x="35" y="4"/>
                  </a:cubicBezTo>
                  <a:cubicBezTo>
                    <a:pt x="35" y="3"/>
                    <a:pt x="33" y="3"/>
                    <a:pt x="33" y="3"/>
                  </a:cubicBezTo>
                  <a:cubicBezTo>
                    <a:pt x="33" y="3"/>
                    <a:pt x="32" y="2"/>
                    <a:pt x="32" y="2"/>
                  </a:cubicBezTo>
                  <a:cubicBezTo>
                    <a:pt x="32" y="2"/>
                    <a:pt x="30" y="1"/>
                    <a:pt x="29" y="2"/>
                  </a:cubicBezTo>
                  <a:cubicBezTo>
                    <a:pt x="29" y="2"/>
                    <a:pt x="28" y="0"/>
                    <a:pt x="27" y="1"/>
                  </a:cubicBezTo>
                  <a:cubicBezTo>
                    <a:pt x="27" y="1"/>
                    <a:pt x="26" y="0"/>
                    <a:pt x="26" y="0"/>
                  </a:cubicBezTo>
                  <a:cubicBezTo>
                    <a:pt x="25" y="0"/>
                    <a:pt x="24" y="2"/>
                    <a:pt x="24" y="3"/>
                  </a:cubicBezTo>
                  <a:cubicBezTo>
                    <a:pt x="24" y="4"/>
                    <a:pt x="24" y="6"/>
                    <a:pt x="25" y="6"/>
                  </a:cubicBezTo>
                  <a:cubicBezTo>
                    <a:pt x="25" y="6"/>
                    <a:pt x="25" y="7"/>
                    <a:pt x="24" y="7"/>
                  </a:cubicBezTo>
                  <a:cubicBezTo>
                    <a:pt x="24" y="7"/>
                    <a:pt x="23" y="7"/>
                    <a:pt x="23" y="6"/>
                  </a:cubicBezTo>
                  <a:cubicBezTo>
                    <a:pt x="24" y="6"/>
                    <a:pt x="23" y="5"/>
                    <a:pt x="22" y="4"/>
                  </a:cubicBezTo>
                  <a:cubicBezTo>
                    <a:pt x="22" y="4"/>
                    <a:pt x="21" y="4"/>
                    <a:pt x="21" y="3"/>
                  </a:cubicBezTo>
                  <a:cubicBezTo>
                    <a:pt x="20" y="4"/>
                    <a:pt x="20" y="4"/>
                    <a:pt x="20" y="4"/>
                  </a:cubicBezTo>
                  <a:cubicBezTo>
                    <a:pt x="20" y="5"/>
                    <a:pt x="20" y="6"/>
                    <a:pt x="20" y="6"/>
                  </a:cubicBezTo>
                  <a:cubicBezTo>
                    <a:pt x="20" y="7"/>
                    <a:pt x="19" y="7"/>
                    <a:pt x="19" y="7"/>
                  </a:cubicBezTo>
                  <a:cubicBezTo>
                    <a:pt x="19" y="6"/>
                    <a:pt x="18" y="6"/>
                    <a:pt x="18" y="6"/>
                  </a:cubicBezTo>
                  <a:cubicBezTo>
                    <a:pt x="9" y="18"/>
                    <a:pt x="2" y="32"/>
                    <a:pt x="0" y="47"/>
                  </a:cubicBezTo>
                  <a:cubicBezTo>
                    <a:pt x="1" y="48"/>
                    <a:pt x="1" y="48"/>
                    <a:pt x="1" y="49"/>
                  </a:cubicBezTo>
                  <a:cubicBezTo>
                    <a:pt x="1" y="49"/>
                    <a:pt x="3" y="50"/>
                    <a:pt x="3" y="50"/>
                  </a:cubicBezTo>
                  <a:cubicBezTo>
                    <a:pt x="3" y="50"/>
                    <a:pt x="3" y="49"/>
                    <a:pt x="3" y="48"/>
                  </a:cubicBezTo>
                  <a:cubicBezTo>
                    <a:pt x="3" y="48"/>
                    <a:pt x="3" y="48"/>
                    <a:pt x="3" y="48"/>
                  </a:cubicBezTo>
                  <a:cubicBezTo>
                    <a:pt x="3" y="48"/>
                    <a:pt x="4" y="50"/>
                    <a:pt x="5" y="50"/>
                  </a:cubicBezTo>
                  <a:cubicBezTo>
                    <a:pt x="5" y="51"/>
                    <a:pt x="6" y="54"/>
                    <a:pt x="6" y="54"/>
                  </a:cubicBezTo>
                  <a:cubicBezTo>
                    <a:pt x="6" y="55"/>
                    <a:pt x="10" y="56"/>
                    <a:pt x="11" y="56"/>
                  </a:cubicBezTo>
                  <a:cubicBezTo>
                    <a:pt x="12" y="57"/>
                    <a:pt x="13" y="58"/>
                    <a:pt x="14" y="58"/>
                  </a:cubicBezTo>
                  <a:cubicBezTo>
                    <a:pt x="14" y="59"/>
                    <a:pt x="15" y="59"/>
                    <a:pt x="16" y="59"/>
                  </a:cubicBezTo>
                  <a:cubicBezTo>
                    <a:pt x="16" y="59"/>
                    <a:pt x="17" y="60"/>
                    <a:pt x="17" y="60"/>
                  </a:cubicBezTo>
                  <a:cubicBezTo>
                    <a:pt x="17" y="60"/>
                    <a:pt x="18" y="61"/>
                    <a:pt x="18" y="61"/>
                  </a:cubicBezTo>
                  <a:cubicBezTo>
                    <a:pt x="18" y="61"/>
                    <a:pt x="20" y="62"/>
                    <a:pt x="20" y="63"/>
                  </a:cubicBezTo>
                  <a:cubicBezTo>
                    <a:pt x="21" y="63"/>
                    <a:pt x="21" y="63"/>
                    <a:pt x="21" y="63"/>
                  </a:cubicBezTo>
                  <a:cubicBezTo>
                    <a:pt x="22" y="63"/>
                    <a:pt x="22" y="64"/>
                    <a:pt x="22" y="64"/>
                  </a:cubicBezTo>
                  <a:cubicBezTo>
                    <a:pt x="22" y="65"/>
                    <a:pt x="22" y="66"/>
                    <a:pt x="22" y="66"/>
                  </a:cubicBezTo>
                  <a:cubicBezTo>
                    <a:pt x="22" y="66"/>
                    <a:pt x="22" y="68"/>
                    <a:pt x="22" y="69"/>
                  </a:cubicBezTo>
                  <a:cubicBezTo>
                    <a:pt x="21" y="69"/>
                    <a:pt x="21" y="72"/>
                    <a:pt x="21" y="72"/>
                  </a:cubicBezTo>
                  <a:cubicBezTo>
                    <a:pt x="21" y="73"/>
                    <a:pt x="22" y="74"/>
                    <a:pt x="22" y="74"/>
                  </a:cubicBezTo>
                  <a:cubicBezTo>
                    <a:pt x="23" y="74"/>
                    <a:pt x="22" y="75"/>
                    <a:pt x="22" y="75"/>
                  </a:cubicBezTo>
                  <a:cubicBezTo>
                    <a:pt x="22" y="75"/>
                    <a:pt x="22" y="78"/>
                    <a:pt x="23" y="78"/>
                  </a:cubicBezTo>
                  <a:cubicBezTo>
                    <a:pt x="23" y="79"/>
                    <a:pt x="24" y="80"/>
                    <a:pt x="24" y="80"/>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11"/>
            <p:cNvSpPr/>
            <p:nvPr/>
          </p:nvSpPr>
          <p:spPr bwMode="auto">
            <a:xfrm>
              <a:off x="3571802" y="205054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12"/>
            <p:cNvSpPr/>
            <p:nvPr/>
          </p:nvSpPr>
          <p:spPr bwMode="auto">
            <a:xfrm>
              <a:off x="3541639" y="1883858"/>
              <a:ext cx="60325" cy="41275"/>
            </a:xfrm>
            <a:custGeom>
              <a:avLst/>
              <a:gdLst>
                <a:gd name="T0" fmla="*/ 3 w 16"/>
                <a:gd name="T1" fmla="*/ 11 h 11"/>
                <a:gd name="T2" fmla="*/ 5 w 16"/>
                <a:gd name="T3" fmla="*/ 10 h 11"/>
                <a:gd name="T4" fmla="*/ 5 w 16"/>
                <a:gd name="T5" fmla="*/ 9 h 11"/>
                <a:gd name="T6" fmla="*/ 6 w 16"/>
                <a:gd name="T7" fmla="*/ 9 h 11"/>
                <a:gd name="T8" fmla="*/ 7 w 16"/>
                <a:gd name="T9" fmla="*/ 7 h 11"/>
                <a:gd name="T10" fmla="*/ 10 w 16"/>
                <a:gd name="T11" fmla="*/ 5 h 11"/>
                <a:gd name="T12" fmla="*/ 12 w 16"/>
                <a:gd name="T13" fmla="*/ 4 h 11"/>
                <a:gd name="T14" fmla="*/ 13 w 16"/>
                <a:gd name="T15" fmla="*/ 2 h 11"/>
                <a:gd name="T16" fmla="*/ 15 w 16"/>
                <a:gd name="T17" fmla="*/ 1 h 11"/>
                <a:gd name="T18" fmla="*/ 16 w 16"/>
                <a:gd name="T19" fmla="*/ 0 h 11"/>
                <a:gd name="T20" fmla="*/ 9 w 16"/>
                <a:gd name="T21" fmla="*/ 3 h 11"/>
                <a:gd name="T22" fmla="*/ 0 w 16"/>
                <a:gd name="T23" fmla="*/ 11 h 11"/>
                <a:gd name="T24" fmla="*/ 3 w 16"/>
                <a:gd name="T2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1">
                  <a:moveTo>
                    <a:pt x="3" y="11"/>
                  </a:moveTo>
                  <a:cubicBezTo>
                    <a:pt x="4" y="11"/>
                    <a:pt x="5" y="10"/>
                    <a:pt x="5" y="10"/>
                  </a:cubicBezTo>
                  <a:cubicBezTo>
                    <a:pt x="5" y="10"/>
                    <a:pt x="5" y="9"/>
                    <a:pt x="5" y="9"/>
                  </a:cubicBezTo>
                  <a:cubicBezTo>
                    <a:pt x="5" y="9"/>
                    <a:pt x="6" y="9"/>
                    <a:pt x="6" y="9"/>
                  </a:cubicBezTo>
                  <a:cubicBezTo>
                    <a:pt x="6" y="9"/>
                    <a:pt x="7" y="7"/>
                    <a:pt x="7" y="7"/>
                  </a:cubicBezTo>
                  <a:cubicBezTo>
                    <a:pt x="7" y="6"/>
                    <a:pt x="10" y="6"/>
                    <a:pt x="10" y="5"/>
                  </a:cubicBezTo>
                  <a:cubicBezTo>
                    <a:pt x="11" y="5"/>
                    <a:pt x="12" y="4"/>
                    <a:pt x="12" y="4"/>
                  </a:cubicBezTo>
                  <a:cubicBezTo>
                    <a:pt x="13" y="4"/>
                    <a:pt x="13" y="3"/>
                    <a:pt x="13" y="2"/>
                  </a:cubicBezTo>
                  <a:cubicBezTo>
                    <a:pt x="13" y="2"/>
                    <a:pt x="15" y="1"/>
                    <a:pt x="15" y="1"/>
                  </a:cubicBezTo>
                  <a:cubicBezTo>
                    <a:pt x="16" y="1"/>
                    <a:pt x="16" y="0"/>
                    <a:pt x="16" y="0"/>
                  </a:cubicBezTo>
                  <a:cubicBezTo>
                    <a:pt x="16" y="0"/>
                    <a:pt x="12" y="2"/>
                    <a:pt x="9" y="3"/>
                  </a:cubicBezTo>
                  <a:cubicBezTo>
                    <a:pt x="6" y="6"/>
                    <a:pt x="3" y="8"/>
                    <a:pt x="0" y="11"/>
                  </a:cubicBezTo>
                  <a:cubicBezTo>
                    <a:pt x="1" y="11"/>
                    <a:pt x="2" y="11"/>
                    <a:pt x="3" y="11"/>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113"/>
            <p:cNvSpPr/>
            <p:nvPr/>
          </p:nvSpPr>
          <p:spPr bwMode="auto">
            <a:xfrm>
              <a:off x="3665464" y="1910846"/>
              <a:ext cx="357188" cy="387350"/>
            </a:xfrm>
            <a:custGeom>
              <a:avLst/>
              <a:gdLst>
                <a:gd name="T0" fmla="*/ 32 w 95"/>
                <a:gd name="T1" fmla="*/ 94 h 103"/>
                <a:gd name="T2" fmla="*/ 39 w 95"/>
                <a:gd name="T3" fmla="*/ 74 h 103"/>
                <a:gd name="T4" fmla="*/ 39 w 95"/>
                <a:gd name="T5" fmla="*/ 65 h 103"/>
                <a:gd name="T6" fmla="*/ 33 w 95"/>
                <a:gd name="T7" fmla="*/ 54 h 103"/>
                <a:gd name="T8" fmla="*/ 43 w 95"/>
                <a:gd name="T9" fmla="*/ 63 h 103"/>
                <a:gd name="T10" fmla="*/ 48 w 95"/>
                <a:gd name="T11" fmla="*/ 55 h 103"/>
                <a:gd name="T12" fmla="*/ 43 w 95"/>
                <a:gd name="T13" fmla="*/ 50 h 103"/>
                <a:gd name="T14" fmla="*/ 51 w 95"/>
                <a:gd name="T15" fmla="*/ 55 h 103"/>
                <a:gd name="T16" fmla="*/ 56 w 95"/>
                <a:gd name="T17" fmla="*/ 58 h 103"/>
                <a:gd name="T18" fmla="*/ 60 w 95"/>
                <a:gd name="T19" fmla="*/ 67 h 103"/>
                <a:gd name="T20" fmla="*/ 64 w 95"/>
                <a:gd name="T21" fmla="*/ 61 h 103"/>
                <a:gd name="T22" fmla="*/ 70 w 95"/>
                <a:gd name="T23" fmla="*/ 59 h 103"/>
                <a:gd name="T24" fmla="*/ 74 w 95"/>
                <a:gd name="T25" fmla="*/ 65 h 103"/>
                <a:gd name="T26" fmla="*/ 78 w 95"/>
                <a:gd name="T27" fmla="*/ 70 h 103"/>
                <a:gd name="T28" fmla="*/ 78 w 95"/>
                <a:gd name="T29" fmla="*/ 67 h 103"/>
                <a:gd name="T30" fmla="*/ 83 w 95"/>
                <a:gd name="T31" fmla="*/ 57 h 103"/>
                <a:gd name="T32" fmla="*/ 88 w 95"/>
                <a:gd name="T33" fmla="*/ 47 h 103"/>
                <a:gd name="T34" fmla="*/ 88 w 95"/>
                <a:gd name="T35" fmla="*/ 42 h 103"/>
                <a:gd name="T36" fmla="*/ 93 w 95"/>
                <a:gd name="T37" fmla="*/ 38 h 103"/>
                <a:gd name="T38" fmla="*/ 75 w 95"/>
                <a:gd name="T39" fmla="*/ 5 h 103"/>
                <a:gd name="T40" fmla="*/ 70 w 95"/>
                <a:gd name="T41" fmla="*/ 1 h 103"/>
                <a:gd name="T42" fmla="*/ 63 w 95"/>
                <a:gd name="T43" fmla="*/ 2 h 103"/>
                <a:gd name="T44" fmla="*/ 56 w 95"/>
                <a:gd name="T45" fmla="*/ 6 h 103"/>
                <a:gd name="T46" fmla="*/ 53 w 95"/>
                <a:gd name="T47" fmla="*/ 8 h 103"/>
                <a:gd name="T48" fmla="*/ 45 w 95"/>
                <a:gd name="T49" fmla="*/ 10 h 103"/>
                <a:gd name="T50" fmla="*/ 37 w 95"/>
                <a:gd name="T51" fmla="*/ 12 h 103"/>
                <a:gd name="T52" fmla="*/ 29 w 95"/>
                <a:gd name="T53" fmla="*/ 10 h 103"/>
                <a:gd name="T54" fmla="*/ 22 w 95"/>
                <a:gd name="T55" fmla="*/ 10 h 103"/>
                <a:gd name="T56" fmla="*/ 16 w 95"/>
                <a:gd name="T57" fmla="*/ 16 h 103"/>
                <a:gd name="T58" fmla="*/ 15 w 95"/>
                <a:gd name="T59" fmla="*/ 26 h 103"/>
                <a:gd name="T60" fmla="*/ 11 w 95"/>
                <a:gd name="T61" fmla="*/ 30 h 103"/>
                <a:gd name="T62" fmla="*/ 9 w 95"/>
                <a:gd name="T63" fmla="*/ 23 h 103"/>
                <a:gd name="T64" fmla="*/ 8 w 95"/>
                <a:gd name="T65" fmla="*/ 27 h 103"/>
                <a:gd name="T66" fmla="*/ 9 w 95"/>
                <a:gd name="T67" fmla="*/ 31 h 103"/>
                <a:gd name="T68" fmla="*/ 8 w 95"/>
                <a:gd name="T69" fmla="*/ 34 h 103"/>
                <a:gd name="T70" fmla="*/ 5 w 95"/>
                <a:gd name="T71" fmla="*/ 40 h 103"/>
                <a:gd name="T72" fmla="*/ 11 w 95"/>
                <a:gd name="T73" fmla="*/ 42 h 103"/>
                <a:gd name="T74" fmla="*/ 17 w 95"/>
                <a:gd name="T75" fmla="*/ 40 h 103"/>
                <a:gd name="T76" fmla="*/ 20 w 95"/>
                <a:gd name="T77" fmla="*/ 44 h 103"/>
                <a:gd name="T78" fmla="*/ 21 w 95"/>
                <a:gd name="T79" fmla="*/ 38 h 103"/>
                <a:gd name="T80" fmla="*/ 23 w 95"/>
                <a:gd name="T81" fmla="*/ 41 h 103"/>
                <a:gd name="T82" fmla="*/ 26 w 95"/>
                <a:gd name="T83" fmla="*/ 46 h 103"/>
                <a:gd name="T84" fmla="*/ 26 w 95"/>
                <a:gd name="T85" fmla="*/ 43 h 103"/>
                <a:gd name="T86" fmla="*/ 31 w 95"/>
                <a:gd name="T87" fmla="*/ 45 h 103"/>
                <a:gd name="T88" fmla="*/ 27 w 95"/>
                <a:gd name="T89" fmla="*/ 48 h 103"/>
                <a:gd name="T90" fmla="*/ 18 w 95"/>
                <a:gd name="T91" fmla="*/ 44 h 103"/>
                <a:gd name="T92" fmla="*/ 6 w 95"/>
                <a:gd name="T93" fmla="*/ 46 h 103"/>
                <a:gd name="T94" fmla="*/ 0 w 95"/>
                <a:gd name="T95" fmla="*/ 56 h 103"/>
                <a:gd name="T96" fmla="*/ 8 w 95"/>
                <a:gd name="T97" fmla="*/ 71 h 103"/>
                <a:gd name="T98" fmla="*/ 14 w 95"/>
                <a:gd name="T99" fmla="*/ 71 h 103"/>
                <a:gd name="T100" fmla="*/ 18 w 95"/>
                <a:gd name="T101" fmla="*/ 83 h 103"/>
                <a:gd name="T102" fmla="*/ 22 w 95"/>
                <a:gd name="T103" fmla="*/ 10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5" h="103">
                  <a:moveTo>
                    <a:pt x="27" y="102"/>
                  </a:moveTo>
                  <a:cubicBezTo>
                    <a:pt x="28" y="101"/>
                    <a:pt x="29" y="99"/>
                    <a:pt x="30" y="98"/>
                  </a:cubicBezTo>
                  <a:cubicBezTo>
                    <a:pt x="31" y="98"/>
                    <a:pt x="31" y="96"/>
                    <a:pt x="31" y="95"/>
                  </a:cubicBezTo>
                  <a:cubicBezTo>
                    <a:pt x="31" y="95"/>
                    <a:pt x="32" y="94"/>
                    <a:pt x="32" y="94"/>
                  </a:cubicBezTo>
                  <a:cubicBezTo>
                    <a:pt x="33" y="94"/>
                    <a:pt x="34" y="90"/>
                    <a:pt x="35" y="89"/>
                  </a:cubicBezTo>
                  <a:cubicBezTo>
                    <a:pt x="36" y="88"/>
                    <a:pt x="37" y="84"/>
                    <a:pt x="36" y="82"/>
                  </a:cubicBezTo>
                  <a:cubicBezTo>
                    <a:pt x="36" y="80"/>
                    <a:pt x="37" y="77"/>
                    <a:pt x="37" y="76"/>
                  </a:cubicBezTo>
                  <a:cubicBezTo>
                    <a:pt x="37" y="76"/>
                    <a:pt x="39" y="74"/>
                    <a:pt x="39" y="74"/>
                  </a:cubicBezTo>
                  <a:cubicBezTo>
                    <a:pt x="39" y="74"/>
                    <a:pt x="41" y="71"/>
                    <a:pt x="42" y="70"/>
                  </a:cubicBezTo>
                  <a:cubicBezTo>
                    <a:pt x="43" y="68"/>
                    <a:pt x="44" y="66"/>
                    <a:pt x="43" y="65"/>
                  </a:cubicBezTo>
                  <a:cubicBezTo>
                    <a:pt x="43" y="65"/>
                    <a:pt x="42" y="64"/>
                    <a:pt x="41" y="65"/>
                  </a:cubicBezTo>
                  <a:cubicBezTo>
                    <a:pt x="41" y="65"/>
                    <a:pt x="40" y="65"/>
                    <a:pt x="39" y="65"/>
                  </a:cubicBezTo>
                  <a:cubicBezTo>
                    <a:pt x="39" y="65"/>
                    <a:pt x="38" y="63"/>
                    <a:pt x="37" y="62"/>
                  </a:cubicBezTo>
                  <a:cubicBezTo>
                    <a:pt x="37" y="62"/>
                    <a:pt x="36" y="59"/>
                    <a:pt x="36" y="58"/>
                  </a:cubicBezTo>
                  <a:cubicBezTo>
                    <a:pt x="35" y="58"/>
                    <a:pt x="34" y="56"/>
                    <a:pt x="34" y="56"/>
                  </a:cubicBezTo>
                  <a:cubicBezTo>
                    <a:pt x="34" y="56"/>
                    <a:pt x="33" y="54"/>
                    <a:pt x="33" y="54"/>
                  </a:cubicBezTo>
                  <a:cubicBezTo>
                    <a:pt x="33" y="54"/>
                    <a:pt x="34" y="54"/>
                    <a:pt x="34" y="55"/>
                  </a:cubicBezTo>
                  <a:cubicBezTo>
                    <a:pt x="34" y="55"/>
                    <a:pt x="36" y="58"/>
                    <a:pt x="36" y="59"/>
                  </a:cubicBezTo>
                  <a:cubicBezTo>
                    <a:pt x="37" y="59"/>
                    <a:pt x="38" y="62"/>
                    <a:pt x="39" y="63"/>
                  </a:cubicBezTo>
                  <a:cubicBezTo>
                    <a:pt x="39" y="64"/>
                    <a:pt x="42" y="63"/>
                    <a:pt x="43" y="63"/>
                  </a:cubicBezTo>
                  <a:cubicBezTo>
                    <a:pt x="44" y="62"/>
                    <a:pt x="45" y="61"/>
                    <a:pt x="45" y="61"/>
                  </a:cubicBezTo>
                  <a:cubicBezTo>
                    <a:pt x="45" y="61"/>
                    <a:pt x="47" y="60"/>
                    <a:pt x="47" y="60"/>
                  </a:cubicBezTo>
                  <a:cubicBezTo>
                    <a:pt x="48" y="59"/>
                    <a:pt x="48" y="58"/>
                    <a:pt x="48" y="57"/>
                  </a:cubicBezTo>
                  <a:cubicBezTo>
                    <a:pt x="49" y="57"/>
                    <a:pt x="48" y="55"/>
                    <a:pt x="48" y="55"/>
                  </a:cubicBezTo>
                  <a:cubicBezTo>
                    <a:pt x="48" y="54"/>
                    <a:pt x="46" y="54"/>
                    <a:pt x="46" y="54"/>
                  </a:cubicBezTo>
                  <a:cubicBezTo>
                    <a:pt x="45" y="54"/>
                    <a:pt x="45" y="53"/>
                    <a:pt x="44" y="52"/>
                  </a:cubicBezTo>
                  <a:cubicBezTo>
                    <a:pt x="44" y="52"/>
                    <a:pt x="43" y="51"/>
                    <a:pt x="43" y="51"/>
                  </a:cubicBezTo>
                  <a:cubicBezTo>
                    <a:pt x="43" y="51"/>
                    <a:pt x="43" y="50"/>
                    <a:pt x="43" y="50"/>
                  </a:cubicBezTo>
                  <a:cubicBezTo>
                    <a:pt x="44" y="50"/>
                    <a:pt x="46" y="51"/>
                    <a:pt x="46" y="52"/>
                  </a:cubicBezTo>
                  <a:cubicBezTo>
                    <a:pt x="47" y="53"/>
                    <a:pt x="48" y="54"/>
                    <a:pt x="48" y="55"/>
                  </a:cubicBezTo>
                  <a:cubicBezTo>
                    <a:pt x="48" y="55"/>
                    <a:pt x="50" y="55"/>
                    <a:pt x="50" y="55"/>
                  </a:cubicBezTo>
                  <a:cubicBezTo>
                    <a:pt x="51" y="54"/>
                    <a:pt x="51" y="54"/>
                    <a:pt x="51" y="55"/>
                  </a:cubicBezTo>
                  <a:cubicBezTo>
                    <a:pt x="51" y="55"/>
                    <a:pt x="51" y="55"/>
                    <a:pt x="52" y="55"/>
                  </a:cubicBezTo>
                  <a:cubicBezTo>
                    <a:pt x="54" y="54"/>
                    <a:pt x="54" y="54"/>
                    <a:pt x="54" y="54"/>
                  </a:cubicBezTo>
                  <a:cubicBezTo>
                    <a:pt x="55" y="55"/>
                    <a:pt x="55" y="56"/>
                    <a:pt x="55" y="56"/>
                  </a:cubicBezTo>
                  <a:cubicBezTo>
                    <a:pt x="55" y="57"/>
                    <a:pt x="55" y="57"/>
                    <a:pt x="56" y="58"/>
                  </a:cubicBezTo>
                  <a:cubicBezTo>
                    <a:pt x="56" y="58"/>
                    <a:pt x="56" y="59"/>
                    <a:pt x="56" y="59"/>
                  </a:cubicBezTo>
                  <a:cubicBezTo>
                    <a:pt x="57" y="59"/>
                    <a:pt x="58" y="61"/>
                    <a:pt x="58" y="62"/>
                  </a:cubicBezTo>
                  <a:cubicBezTo>
                    <a:pt x="58" y="63"/>
                    <a:pt x="59" y="64"/>
                    <a:pt x="59" y="65"/>
                  </a:cubicBezTo>
                  <a:cubicBezTo>
                    <a:pt x="60" y="65"/>
                    <a:pt x="60" y="67"/>
                    <a:pt x="60" y="67"/>
                  </a:cubicBezTo>
                  <a:cubicBezTo>
                    <a:pt x="60" y="67"/>
                    <a:pt x="60" y="68"/>
                    <a:pt x="61" y="68"/>
                  </a:cubicBezTo>
                  <a:cubicBezTo>
                    <a:pt x="61" y="68"/>
                    <a:pt x="62" y="65"/>
                    <a:pt x="62" y="64"/>
                  </a:cubicBezTo>
                  <a:cubicBezTo>
                    <a:pt x="63" y="63"/>
                    <a:pt x="63" y="62"/>
                    <a:pt x="63" y="62"/>
                  </a:cubicBezTo>
                  <a:cubicBezTo>
                    <a:pt x="64" y="62"/>
                    <a:pt x="64" y="62"/>
                    <a:pt x="64" y="61"/>
                  </a:cubicBezTo>
                  <a:cubicBezTo>
                    <a:pt x="64" y="61"/>
                    <a:pt x="65" y="61"/>
                    <a:pt x="65" y="61"/>
                  </a:cubicBezTo>
                  <a:cubicBezTo>
                    <a:pt x="65" y="61"/>
                    <a:pt x="65" y="59"/>
                    <a:pt x="66" y="58"/>
                  </a:cubicBezTo>
                  <a:cubicBezTo>
                    <a:pt x="66" y="58"/>
                    <a:pt x="68" y="57"/>
                    <a:pt x="68" y="57"/>
                  </a:cubicBezTo>
                  <a:cubicBezTo>
                    <a:pt x="69" y="57"/>
                    <a:pt x="70" y="58"/>
                    <a:pt x="70" y="59"/>
                  </a:cubicBezTo>
                  <a:cubicBezTo>
                    <a:pt x="70" y="59"/>
                    <a:pt x="71" y="60"/>
                    <a:pt x="71" y="61"/>
                  </a:cubicBezTo>
                  <a:cubicBezTo>
                    <a:pt x="71" y="61"/>
                    <a:pt x="71" y="62"/>
                    <a:pt x="72" y="62"/>
                  </a:cubicBezTo>
                  <a:cubicBezTo>
                    <a:pt x="73" y="62"/>
                    <a:pt x="73" y="63"/>
                    <a:pt x="73" y="63"/>
                  </a:cubicBezTo>
                  <a:cubicBezTo>
                    <a:pt x="73" y="63"/>
                    <a:pt x="74" y="64"/>
                    <a:pt x="74" y="65"/>
                  </a:cubicBezTo>
                  <a:cubicBezTo>
                    <a:pt x="74" y="65"/>
                    <a:pt x="74" y="66"/>
                    <a:pt x="74" y="66"/>
                  </a:cubicBezTo>
                  <a:cubicBezTo>
                    <a:pt x="74" y="67"/>
                    <a:pt x="74" y="68"/>
                    <a:pt x="74" y="68"/>
                  </a:cubicBezTo>
                  <a:cubicBezTo>
                    <a:pt x="74" y="69"/>
                    <a:pt x="76" y="71"/>
                    <a:pt x="77" y="72"/>
                  </a:cubicBezTo>
                  <a:cubicBezTo>
                    <a:pt x="78" y="72"/>
                    <a:pt x="78" y="70"/>
                    <a:pt x="78" y="70"/>
                  </a:cubicBezTo>
                  <a:cubicBezTo>
                    <a:pt x="77" y="69"/>
                    <a:pt x="76" y="68"/>
                    <a:pt x="76" y="67"/>
                  </a:cubicBezTo>
                  <a:cubicBezTo>
                    <a:pt x="75" y="67"/>
                    <a:pt x="75" y="65"/>
                    <a:pt x="75" y="65"/>
                  </a:cubicBezTo>
                  <a:cubicBezTo>
                    <a:pt x="76" y="64"/>
                    <a:pt x="77" y="65"/>
                    <a:pt x="77" y="65"/>
                  </a:cubicBezTo>
                  <a:cubicBezTo>
                    <a:pt x="78" y="66"/>
                    <a:pt x="78" y="66"/>
                    <a:pt x="78" y="67"/>
                  </a:cubicBezTo>
                  <a:cubicBezTo>
                    <a:pt x="78" y="67"/>
                    <a:pt x="81" y="65"/>
                    <a:pt x="81" y="64"/>
                  </a:cubicBezTo>
                  <a:cubicBezTo>
                    <a:pt x="81" y="62"/>
                    <a:pt x="82" y="60"/>
                    <a:pt x="82" y="60"/>
                  </a:cubicBezTo>
                  <a:cubicBezTo>
                    <a:pt x="82" y="59"/>
                    <a:pt x="82" y="59"/>
                    <a:pt x="82" y="59"/>
                  </a:cubicBezTo>
                  <a:cubicBezTo>
                    <a:pt x="81" y="59"/>
                    <a:pt x="82" y="57"/>
                    <a:pt x="83" y="57"/>
                  </a:cubicBezTo>
                  <a:cubicBezTo>
                    <a:pt x="84" y="57"/>
                    <a:pt x="85" y="55"/>
                    <a:pt x="86" y="54"/>
                  </a:cubicBezTo>
                  <a:cubicBezTo>
                    <a:pt x="86" y="54"/>
                    <a:pt x="87" y="53"/>
                    <a:pt x="87" y="53"/>
                  </a:cubicBezTo>
                  <a:cubicBezTo>
                    <a:pt x="87" y="53"/>
                    <a:pt x="88" y="51"/>
                    <a:pt x="88" y="50"/>
                  </a:cubicBezTo>
                  <a:cubicBezTo>
                    <a:pt x="88" y="49"/>
                    <a:pt x="88" y="48"/>
                    <a:pt x="88" y="47"/>
                  </a:cubicBezTo>
                  <a:cubicBezTo>
                    <a:pt x="88" y="47"/>
                    <a:pt x="87" y="46"/>
                    <a:pt x="87" y="46"/>
                  </a:cubicBezTo>
                  <a:cubicBezTo>
                    <a:pt x="87" y="45"/>
                    <a:pt x="86" y="44"/>
                    <a:pt x="86" y="44"/>
                  </a:cubicBezTo>
                  <a:cubicBezTo>
                    <a:pt x="87" y="44"/>
                    <a:pt x="87" y="44"/>
                    <a:pt x="87" y="44"/>
                  </a:cubicBezTo>
                  <a:cubicBezTo>
                    <a:pt x="87" y="43"/>
                    <a:pt x="88" y="42"/>
                    <a:pt x="88" y="42"/>
                  </a:cubicBezTo>
                  <a:cubicBezTo>
                    <a:pt x="88" y="42"/>
                    <a:pt x="89" y="43"/>
                    <a:pt x="89" y="43"/>
                  </a:cubicBezTo>
                  <a:cubicBezTo>
                    <a:pt x="89" y="43"/>
                    <a:pt x="90" y="45"/>
                    <a:pt x="90" y="45"/>
                  </a:cubicBezTo>
                  <a:cubicBezTo>
                    <a:pt x="91" y="46"/>
                    <a:pt x="93" y="43"/>
                    <a:pt x="92" y="42"/>
                  </a:cubicBezTo>
                  <a:cubicBezTo>
                    <a:pt x="92" y="40"/>
                    <a:pt x="93" y="38"/>
                    <a:pt x="93" y="38"/>
                  </a:cubicBezTo>
                  <a:cubicBezTo>
                    <a:pt x="94" y="38"/>
                    <a:pt x="94" y="37"/>
                    <a:pt x="95" y="36"/>
                  </a:cubicBezTo>
                  <a:cubicBezTo>
                    <a:pt x="91" y="24"/>
                    <a:pt x="84" y="14"/>
                    <a:pt x="76" y="5"/>
                  </a:cubicBezTo>
                  <a:cubicBezTo>
                    <a:pt x="76" y="5"/>
                    <a:pt x="75" y="5"/>
                    <a:pt x="75" y="5"/>
                  </a:cubicBezTo>
                  <a:cubicBezTo>
                    <a:pt x="75" y="5"/>
                    <a:pt x="75" y="5"/>
                    <a:pt x="75" y="5"/>
                  </a:cubicBezTo>
                  <a:cubicBezTo>
                    <a:pt x="74" y="5"/>
                    <a:pt x="73" y="4"/>
                    <a:pt x="73" y="3"/>
                  </a:cubicBezTo>
                  <a:cubicBezTo>
                    <a:pt x="73" y="3"/>
                    <a:pt x="73" y="3"/>
                    <a:pt x="73" y="3"/>
                  </a:cubicBezTo>
                  <a:cubicBezTo>
                    <a:pt x="72" y="2"/>
                    <a:pt x="72" y="2"/>
                    <a:pt x="71" y="1"/>
                  </a:cubicBezTo>
                  <a:cubicBezTo>
                    <a:pt x="71" y="1"/>
                    <a:pt x="70" y="1"/>
                    <a:pt x="70" y="1"/>
                  </a:cubicBezTo>
                  <a:cubicBezTo>
                    <a:pt x="69" y="1"/>
                    <a:pt x="68" y="1"/>
                    <a:pt x="67" y="0"/>
                  </a:cubicBezTo>
                  <a:cubicBezTo>
                    <a:pt x="67" y="0"/>
                    <a:pt x="66" y="1"/>
                    <a:pt x="66" y="1"/>
                  </a:cubicBezTo>
                  <a:cubicBezTo>
                    <a:pt x="66" y="2"/>
                    <a:pt x="65" y="2"/>
                    <a:pt x="64" y="2"/>
                  </a:cubicBezTo>
                  <a:cubicBezTo>
                    <a:pt x="64" y="3"/>
                    <a:pt x="63" y="3"/>
                    <a:pt x="63" y="2"/>
                  </a:cubicBezTo>
                  <a:cubicBezTo>
                    <a:pt x="63" y="2"/>
                    <a:pt x="62" y="3"/>
                    <a:pt x="61" y="3"/>
                  </a:cubicBezTo>
                  <a:cubicBezTo>
                    <a:pt x="60" y="3"/>
                    <a:pt x="59" y="4"/>
                    <a:pt x="59" y="4"/>
                  </a:cubicBezTo>
                  <a:cubicBezTo>
                    <a:pt x="58" y="4"/>
                    <a:pt x="58" y="5"/>
                    <a:pt x="57" y="5"/>
                  </a:cubicBezTo>
                  <a:cubicBezTo>
                    <a:pt x="57" y="5"/>
                    <a:pt x="56" y="6"/>
                    <a:pt x="56" y="6"/>
                  </a:cubicBezTo>
                  <a:cubicBezTo>
                    <a:pt x="56" y="6"/>
                    <a:pt x="56" y="7"/>
                    <a:pt x="56" y="8"/>
                  </a:cubicBezTo>
                  <a:cubicBezTo>
                    <a:pt x="57" y="8"/>
                    <a:pt x="56" y="7"/>
                    <a:pt x="55" y="7"/>
                  </a:cubicBezTo>
                  <a:cubicBezTo>
                    <a:pt x="55" y="7"/>
                    <a:pt x="54" y="8"/>
                    <a:pt x="54" y="8"/>
                  </a:cubicBezTo>
                  <a:cubicBezTo>
                    <a:pt x="54" y="8"/>
                    <a:pt x="53" y="8"/>
                    <a:pt x="53" y="8"/>
                  </a:cubicBezTo>
                  <a:cubicBezTo>
                    <a:pt x="53" y="7"/>
                    <a:pt x="52" y="7"/>
                    <a:pt x="52" y="7"/>
                  </a:cubicBezTo>
                  <a:cubicBezTo>
                    <a:pt x="52" y="7"/>
                    <a:pt x="51" y="7"/>
                    <a:pt x="51" y="7"/>
                  </a:cubicBezTo>
                  <a:cubicBezTo>
                    <a:pt x="50" y="7"/>
                    <a:pt x="49" y="8"/>
                    <a:pt x="48" y="9"/>
                  </a:cubicBezTo>
                  <a:cubicBezTo>
                    <a:pt x="48" y="9"/>
                    <a:pt x="45" y="10"/>
                    <a:pt x="45" y="10"/>
                  </a:cubicBezTo>
                  <a:cubicBezTo>
                    <a:pt x="44" y="9"/>
                    <a:pt x="44" y="11"/>
                    <a:pt x="44" y="11"/>
                  </a:cubicBezTo>
                  <a:cubicBezTo>
                    <a:pt x="44" y="11"/>
                    <a:pt x="43" y="11"/>
                    <a:pt x="42" y="11"/>
                  </a:cubicBezTo>
                  <a:cubicBezTo>
                    <a:pt x="41" y="11"/>
                    <a:pt x="39" y="12"/>
                    <a:pt x="38" y="12"/>
                  </a:cubicBezTo>
                  <a:cubicBezTo>
                    <a:pt x="38" y="13"/>
                    <a:pt x="37" y="12"/>
                    <a:pt x="37" y="12"/>
                  </a:cubicBezTo>
                  <a:cubicBezTo>
                    <a:pt x="37" y="12"/>
                    <a:pt x="36" y="11"/>
                    <a:pt x="36" y="11"/>
                  </a:cubicBezTo>
                  <a:cubicBezTo>
                    <a:pt x="36" y="11"/>
                    <a:pt x="35" y="13"/>
                    <a:pt x="35" y="13"/>
                  </a:cubicBezTo>
                  <a:cubicBezTo>
                    <a:pt x="34" y="14"/>
                    <a:pt x="34" y="12"/>
                    <a:pt x="33" y="11"/>
                  </a:cubicBezTo>
                  <a:cubicBezTo>
                    <a:pt x="32" y="11"/>
                    <a:pt x="30" y="10"/>
                    <a:pt x="29" y="10"/>
                  </a:cubicBezTo>
                  <a:cubicBezTo>
                    <a:pt x="29" y="10"/>
                    <a:pt x="28" y="9"/>
                    <a:pt x="28" y="9"/>
                  </a:cubicBezTo>
                  <a:cubicBezTo>
                    <a:pt x="27" y="8"/>
                    <a:pt x="26" y="8"/>
                    <a:pt x="26" y="8"/>
                  </a:cubicBezTo>
                  <a:cubicBezTo>
                    <a:pt x="25" y="8"/>
                    <a:pt x="24" y="9"/>
                    <a:pt x="23" y="9"/>
                  </a:cubicBezTo>
                  <a:cubicBezTo>
                    <a:pt x="23" y="9"/>
                    <a:pt x="22" y="9"/>
                    <a:pt x="22" y="10"/>
                  </a:cubicBezTo>
                  <a:cubicBezTo>
                    <a:pt x="22" y="10"/>
                    <a:pt x="20" y="11"/>
                    <a:pt x="20" y="12"/>
                  </a:cubicBezTo>
                  <a:cubicBezTo>
                    <a:pt x="19" y="12"/>
                    <a:pt x="18" y="15"/>
                    <a:pt x="17" y="15"/>
                  </a:cubicBezTo>
                  <a:cubicBezTo>
                    <a:pt x="17" y="16"/>
                    <a:pt x="17" y="16"/>
                    <a:pt x="16" y="16"/>
                  </a:cubicBezTo>
                  <a:cubicBezTo>
                    <a:pt x="16" y="16"/>
                    <a:pt x="16" y="16"/>
                    <a:pt x="16" y="16"/>
                  </a:cubicBezTo>
                  <a:cubicBezTo>
                    <a:pt x="16" y="17"/>
                    <a:pt x="14" y="18"/>
                    <a:pt x="14" y="19"/>
                  </a:cubicBezTo>
                  <a:cubicBezTo>
                    <a:pt x="14" y="19"/>
                    <a:pt x="14" y="21"/>
                    <a:pt x="14" y="22"/>
                  </a:cubicBezTo>
                  <a:cubicBezTo>
                    <a:pt x="14" y="23"/>
                    <a:pt x="15" y="24"/>
                    <a:pt x="15" y="24"/>
                  </a:cubicBezTo>
                  <a:cubicBezTo>
                    <a:pt x="16" y="24"/>
                    <a:pt x="16" y="25"/>
                    <a:pt x="15" y="26"/>
                  </a:cubicBezTo>
                  <a:cubicBezTo>
                    <a:pt x="15" y="26"/>
                    <a:pt x="16" y="26"/>
                    <a:pt x="16" y="27"/>
                  </a:cubicBezTo>
                  <a:cubicBezTo>
                    <a:pt x="16" y="27"/>
                    <a:pt x="14" y="27"/>
                    <a:pt x="14" y="28"/>
                  </a:cubicBezTo>
                  <a:cubicBezTo>
                    <a:pt x="14" y="28"/>
                    <a:pt x="13" y="29"/>
                    <a:pt x="13" y="29"/>
                  </a:cubicBezTo>
                  <a:cubicBezTo>
                    <a:pt x="13" y="29"/>
                    <a:pt x="11" y="29"/>
                    <a:pt x="11" y="30"/>
                  </a:cubicBezTo>
                  <a:cubicBezTo>
                    <a:pt x="11" y="30"/>
                    <a:pt x="11" y="29"/>
                    <a:pt x="11" y="29"/>
                  </a:cubicBezTo>
                  <a:cubicBezTo>
                    <a:pt x="12" y="28"/>
                    <a:pt x="11" y="28"/>
                    <a:pt x="11" y="28"/>
                  </a:cubicBezTo>
                  <a:cubicBezTo>
                    <a:pt x="11" y="27"/>
                    <a:pt x="11" y="25"/>
                    <a:pt x="10" y="25"/>
                  </a:cubicBezTo>
                  <a:cubicBezTo>
                    <a:pt x="10" y="24"/>
                    <a:pt x="9" y="23"/>
                    <a:pt x="9" y="23"/>
                  </a:cubicBezTo>
                  <a:cubicBezTo>
                    <a:pt x="9" y="23"/>
                    <a:pt x="9" y="22"/>
                    <a:pt x="9" y="22"/>
                  </a:cubicBezTo>
                  <a:cubicBezTo>
                    <a:pt x="10" y="22"/>
                    <a:pt x="8" y="22"/>
                    <a:pt x="8" y="22"/>
                  </a:cubicBezTo>
                  <a:cubicBezTo>
                    <a:pt x="8" y="22"/>
                    <a:pt x="8" y="24"/>
                    <a:pt x="7" y="25"/>
                  </a:cubicBezTo>
                  <a:cubicBezTo>
                    <a:pt x="7" y="26"/>
                    <a:pt x="8" y="26"/>
                    <a:pt x="8" y="27"/>
                  </a:cubicBezTo>
                  <a:cubicBezTo>
                    <a:pt x="8" y="27"/>
                    <a:pt x="8" y="28"/>
                    <a:pt x="8" y="28"/>
                  </a:cubicBezTo>
                  <a:cubicBezTo>
                    <a:pt x="7" y="28"/>
                    <a:pt x="7" y="29"/>
                    <a:pt x="7" y="30"/>
                  </a:cubicBezTo>
                  <a:cubicBezTo>
                    <a:pt x="8" y="30"/>
                    <a:pt x="7" y="31"/>
                    <a:pt x="7" y="31"/>
                  </a:cubicBezTo>
                  <a:cubicBezTo>
                    <a:pt x="7" y="31"/>
                    <a:pt x="8" y="31"/>
                    <a:pt x="9" y="31"/>
                  </a:cubicBezTo>
                  <a:cubicBezTo>
                    <a:pt x="10" y="31"/>
                    <a:pt x="11" y="31"/>
                    <a:pt x="11" y="32"/>
                  </a:cubicBezTo>
                  <a:cubicBezTo>
                    <a:pt x="11" y="32"/>
                    <a:pt x="9" y="32"/>
                    <a:pt x="9" y="32"/>
                  </a:cubicBezTo>
                  <a:cubicBezTo>
                    <a:pt x="8" y="33"/>
                    <a:pt x="7" y="33"/>
                    <a:pt x="7" y="34"/>
                  </a:cubicBezTo>
                  <a:cubicBezTo>
                    <a:pt x="7" y="34"/>
                    <a:pt x="8" y="34"/>
                    <a:pt x="8" y="34"/>
                  </a:cubicBezTo>
                  <a:cubicBezTo>
                    <a:pt x="8" y="34"/>
                    <a:pt x="9" y="36"/>
                    <a:pt x="9" y="36"/>
                  </a:cubicBezTo>
                  <a:cubicBezTo>
                    <a:pt x="10" y="36"/>
                    <a:pt x="9" y="37"/>
                    <a:pt x="9" y="37"/>
                  </a:cubicBezTo>
                  <a:cubicBezTo>
                    <a:pt x="9" y="38"/>
                    <a:pt x="7" y="37"/>
                    <a:pt x="6" y="38"/>
                  </a:cubicBezTo>
                  <a:cubicBezTo>
                    <a:pt x="6" y="38"/>
                    <a:pt x="5" y="39"/>
                    <a:pt x="5" y="40"/>
                  </a:cubicBezTo>
                  <a:cubicBezTo>
                    <a:pt x="4" y="41"/>
                    <a:pt x="5" y="42"/>
                    <a:pt x="5" y="43"/>
                  </a:cubicBezTo>
                  <a:cubicBezTo>
                    <a:pt x="5" y="43"/>
                    <a:pt x="6" y="44"/>
                    <a:pt x="7" y="44"/>
                  </a:cubicBezTo>
                  <a:cubicBezTo>
                    <a:pt x="7" y="44"/>
                    <a:pt x="9" y="44"/>
                    <a:pt x="9" y="44"/>
                  </a:cubicBezTo>
                  <a:cubicBezTo>
                    <a:pt x="9" y="44"/>
                    <a:pt x="10" y="42"/>
                    <a:pt x="11" y="42"/>
                  </a:cubicBezTo>
                  <a:cubicBezTo>
                    <a:pt x="11" y="41"/>
                    <a:pt x="12" y="39"/>
                    <a:pt x="13" y="39"/>
                  </a:cubicBezTo>
                  <a:cubicBezTo>
                    <a:pt x="13" y="38"/>
                    <a:pt x="15" y="38"/>
                    <a:pt x="15" y="38"/>
                  </a:cubicBezTo>
                  <a:cubicBezTo>
                    <a:pt x="16" y="38"/>
                    <a:pt x="16" y="39"/>
                    <a:pt x="16" y="40"/>
                  </a:cubicBezTo>
                  <a:cubicBezTo>
                    <a:pt x="16" y="41"/>
                    <a:pt x="18" y="41"/>
                    <a:pt x="17" y="40"/>
                  </a:cubicBezTo>
                  <a:cubicBezTo>
                    <a:pt x="17" y="39"/>
                    <a:pt x="18" y="39"/>
                    <a:pt x="18" y="39"/>
                  </a:cubicBezTo>
                  <a:cubicBezTo>
                    <a:pt x="18" y="40"/>
                    <a:pt x="19" y="40"/>
                    <a:pt x="20" y="41"/>
                  </a:cubicBezTo>
                  <a:cubicBezTo>
                    <a:pt x="20" y="41"/>
                    <a:pt x="20" y="42"/>
                    <a:pt x="20" y="42"/>
                  </a:cubicBezTo>
                  <a:cubicBezTo>
                    <a:pt x="19" y="42"/>
                    <a:pt x="19" y="43"/>
                    <a:pt x="20" y="44"/>
                  </a:cubicBezTo>
                  <a:cubicBezTo>
                    <a:pt x="20" y="44"/>
                    <a:pt x="21" y="42"/>
                    <a:pt x="21" y="42"/>
                  </a:cubicBezTo>
                  <a:cubicBezTo>
                    <a:pt x="21" y="42"/>
                    <a:pt x="22" y="41"/>
                    <a:pt x="22" y="41"/>
                  </a:cubicBezTo>
                  <a:cubicBezTo>
                    <a:pt x="21" y="41"/>
                    <a:pt x="22" y="40"/>
                    <a:pt x="22" y="40"/>
                  </a:cubicBezTo>
                  <a:cubicBezTo>
                    <a:pt x="22" y="41"/>
                    <a:pt x="21" y="39"/>
                    <a:pt x="21" y="38"/>
                  </a:cubicBezTo>
                  <a:cubicBezTo>
                    <a:pt x="20" y="37"/>
                    <a:pt x="20" y="38"/>
                    <a:pt x="22" y="39"/>
                  </a:cubicBezTo>
                  <a:cubicBezTo>
                    <a:pt x="22" y="39"/>
                    <a:pt x="22" y="39"/>
                    <a:pt x="23" y="40"/>
                  </a:cubicBezTo>
                  <a:cubicBezTo>
                    <a:pt x="23" y="40"/>
                    <a:pt x="23" y="41"/>
                    <a:pt x="23" y="41"/>
                  </a:cubicBezTo>
                  <a:cubicBezTo>
                    <a:pt x="23" y="41"/>
                    <a:pt x="23" y="41"/>
                    <a:pt x="23" y="41"/>
                  </a:cubicBezTo>
                  <a:cubicBezTo>
                    <a:pt x="23" y="42"/>
                    <a:pt x="24" y="43"/>
                    <a:pt x="24" y="43"/>
                  </a:cubicBezTo>
                  <a:cubicBezTo>
                    <a:pt x="24" y="44"/>
                    <a:pt x="24" y="44"/>
                    <a:pt x="25" y="44"/>
                  </a:cubicBezTo>
                  <a:cubicBezTo>
                    <a:pt x="25" y="44"/>
                    <a:pt x="26" y="45"/>
                    <a:pt x="25" y="45"/>
                  </a:cubicBezTo>
                  <a:cubicBezTo>
                    <a:pt x="25" y="45"/>
                    <a:pt x="26" y="45"/>
                    <a:pt x="26" y="46"/>
                  </a:cubicBezTo>
                  <a:cubicBezTo>
                    <a:pt x="27" y="46"/>
                    <a:pt x="27" y="44"/>
                    <a:pt x="26" y="44"/>
                  </a:cubicBezTo>
                  <a:cubicBezTo>
                    <a:pt x="26" y="44"/>
                    <a:pt x="26" y="43"/>
                    <a:pt x="26" y="42"/>
                  </a:cubicBezTo>
                  <a:cubicBezTo>
                    <a:pt x="26" y="41"/>
                    <a:pt x="26" y="41"/>
                    <a:pt x="26" y="41"/>
                  </a:cubicBezTo>
                  <a:cubicBezTo>
                    <a:pt x="27" y="41"/>
                    <a:pt x="26" y="42"/>
                    <a:pt x="26" y="43"/>
                  </a:cubicBezTo>
                  <a:cubicBezTo>
                    <a:pt x="26" y="43"/>
                    <a:pt x="27" y="44"/>
                    <a:pt x="27" y="44"/>
                  </a:cubicBezTo>
                  <a:cubicBezTo>
                    <a:pt x="27" y="44"/>
                    <a:pt x="27" y="44"/>
                    <a:pt x="27" y="44"/>
                  </a:cubicBezTo>
                  <a:cubicBezTo>
                    <a:pt x="28" y="45"/>
                    <a:pt x="28" y="45"/>
                    <a:pt x="28" y="45"/>
                  </a:cubicBezTo>
                  <a:cubicBezTo>
                    <a:pt x="30" y="45"/>
                    <a:pt x="32" y="45"/>
                    <a:pt x="31" y="45"/>
                  </a:cubicBezTo>
                  <a:cubicBezTo>
                    <a:pt x="31" y="46"/>
                    <a:pt x="33" y="46"/>
                    <a:pt x="33" y="45"/>
                  </a:cubicBezTo>
                  <a:cubicBezTo>
                    <a:pt x="33" y="45"/>
                    <a:pt x="33" y="45"/>
                    <a:pt x="33" y="46"/>
                  </a:cubicBezTo>
                  <a:cubicBezTo>
                    <a:pt x="33" y="46"/>
                    <a:pt x="32" y="47"/>
                    <a:pt x="32" y="48"/>
                  </a:cubicBezTo>
                  <a:cubicBezTo>
                    <a:pt x="31" y="48"/>
                    <a:pt x="28" y="48"/>
                    <a:pt x="27" y="48"/>
                  </a:cubicBezTo>
                  <a:cubicBezTo>
                    <a:pt x="25" y="48"/>
                    <a:pt x="23" y="48"/>
                    <a:pt x="23" y="49"/>
                  </a:cubicBezTo>
                  <a:cubicBezTo>
                    <a:pt x="23" y="49"/>
                    <a:pt x="21" y="48"/>
                    <a:pt x="20" y="47"/>
                  </a:cubicBezTo>
                  <a:cubicBezTo>
                    <a:pt x="19" y="47"/>
                    <a:pt x="18" y="45"/>
                    <a:pt x="18" y="45"/>
                  </a:cubicBezTo>
                  <a:cubicBezTo>
                    <a:pt x="17" y="45"/>
                    <a:pt x="18" y="44"/>
                    <a:pt x="18" y="44"/>
                  </a:cubicBezTo>
                  <a:cubicBezTo>
                    <a:pt x="18" y="44"/>
                    <a:pt x="15" y="44"/>
                    <a:pt x="15" y="44"/>
                  </a:cubicBezTo>
                  <a:cubicBezTo>
                    <a:pt x="14" y="44"/>
                    <a:pt x="11" y="45"/>
                    <a:pt x="10" y="45"/>
                  </a:cubicBezTo>
                  <a:cubicBezTo>
                    <a:pt x="9" y="45"/>
                    <a:pt x="8" y="45"/>
                    <a:pt x="7" y="45"/>
                  </a:cubicBezTo>
                  <a:cubicBezTo>
                    <a:pt x="7" y="45"/>
                    <a:pt x="6" y="46"/>
                    <a:pt x="6" y="46"/>
                  </a:cubicBezTo>
                  <a:cubicBezTo>
                    <a:pt x="5" y="46"/>
                    <a:pt x="4" y="48"/>
                    <a:pt x="4" y="50"/>
                  </a:cubicBezTo>
                  <a:cubicBezTo>
                    <a:pt x="4" y="50"/>
                    <a:pt x="4" y="50"/>
                    <a:pt x="4" y="51"/>
                  </a:cubicBezTo>
                  <a:cubicBezTo>
                    <a:pt x="3" y="52"/>
                    <a:pt x="3" y="52"/>
                    <a:pt x="3" y="52"/>
                  </a:cubicBezTo>
                  <a:cubicBezTo>
                    <a:pt x="2" y="53"/>
                    <a:pt x="1" y="55"/>
                    <a:pt x="0" y="56"/>
                  </a:cubicBezTo>
                  <a:cubicBezTo>
                    <a:pt x="0" y="57"/>
                    <a:pt x="0" y="61"/>
                    <a:pt x="0" y="62"/>
                  </a:cubicBezTo>
                  <a:cubicBezTo>
                    <a:pt x="0" y="64"/>
                    <a:pt x="1" y="67"/>
                    <a:pt x="1" y="67"/>
                  </a:cubicBezTo>
                  <a:cubicBezTo>
                    <a:pt x="2" y="68"/>
                    <a:pt x="4" y="70"/>
                    <a:pt x="4" y="70"/>
                  </a:cubicBezTo>
                  <a:cubicBezTo>
                    <a:pt x="5" y="71"/>
                    <a:pt x="7" y="71"/>
                    <a:pt x="8" y="71"/>
                  </a:cubicBezTo>
                  <a:cubicBezTo>
                    <a:pt x="9" y="71"/>
                    <a:pt x="10" y="70"/>
                    <a:pt x="10" y="69"/>
                  </a:cubicBezTo>
                  <a:cubicBezTo>
                    <a:pt x="10" y="69"/>
                    <a:pt x="10" y="69"/>
                    <a:pt x="11" y="69"/>
                  </a:cubicBezTo>
                  <a:cubicBezTo>
                    <a:pt x="12" y="70"/>
                    <a:pt x="12" y="70"/>
                    <a:pt x="12" y="70"/>
                  </a:cubicBezTo>
                  <a:cubicBezTo>
                    <a:pt x="12" y="70"/>
                    <a:pt x="13" y="71"/>
                    <a:pt x="14" y="71"/>
                  </a:cubicBezTo>
                  <a:cubicBezTo>
                    <a:pt x="14" y="71"/>
                    <a:pt x="15" y="71"/>
                    <a:pt x="16" y="71"/>
                  </a:cubicBezTo>
                  <a:cubicBezTo>
                    <a:pt x="16" y="71"/>
                    <a:pt x="16" y="74"/>
                    <a:pt x="16" y="74"/>
                  </a:cubicBezTo>
                  <a:cubicBezTo>
                    <a:pt x="16" y="75"/>
                    <a:pt x="17" y="78"/>
                    <a:pt x="17" y="79"/>
                  </a:cubicBezTo>
                  <a:cubicBezTo>
                    <a:pt x="17" y="80"/>
                    <a:pt x="18" y="82"/>
                    <a:pt x="18" y="83"/>
                  </a:cubicBezTo>
                  <a:cubicBezTo>
                    <a:pt x="18" y="84"/>
                    <a:pt x="18" y="87"/>
                    <a:pt x="18" y="88"/>
                  </a:cubicBezTo>
                  <a:cubicBezTo>
                    <a:pt x="17" y="89"/>
                    <a:pt x="19" y="92"/>
                    <a:pt x="19" y="93"/>
                  </a:cubicBezTo>
                  <a:cubicBezTo>
                    <a:pt x="19" y="94"/>
                    <a:pt x="20" y="96"/>
                    <a:pt x="20" y="96"/>
                  </a:cubicBezTo>
                  <a:cubicBezTo>
                    <a:pt x="20" y="97"/>
                    <a:pt x="21" y="100"/>
                    <a:pt x="22" y="101"/>
                  </a:cubicBezTo>
                  <a:cubicBezTo>
                    <a:pt x="22" y="102"/>
                    <a:pt x="26" y="103"/>
                    <a:pt x="27" y="102"/>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114"/>
            <p:cNvSpPr/>
            <p:nvPr/>
          </p:nvSpPr>
          <p:spPr bwMode="auto">
            <a:xfrm>
              <a:off x="4003602" y="2144208"/>
              <a:ext cx="15875" cy="14288"/>
            </a:xfrm>
            <a:custGeom>
              <a:avLst/>
              <a:gdLst>
                <a:gd name="T0" fmla="*/ 2 w 4"/>
                <a:gd name="T1" fmla="*/ 4 h 4"/>
                <a:gd name="T2" fmla="*/ 3 w 4"/>
                <a:gd name="T3" fmla="*/ 4 h 4"/>
                <a:gd name="T4" fmla="*/ 4 w 4"/>
                <a:gd name="T5" fmla="*/ 2 h 4"/>
                <a:gd name="T6" fmla="*/ 2 w 4"/>
                <a:gd name="T7" fmla="*/ 0 h 4"/>
                <a:gd name="T8" fmla="*/ 2 w 4"/>
                <a:gd name="T9" fmla="*/ 1 h 4"/>
                <a:gd name="T10" fmla="*/ 0 w 4"/>
                <a:gd name="T11" fmla="*/ 2 h 4"/>
                <a:gd name="T12" fmla="*/ 0 w 4"/>
                <a:gd name="T13" fmla="*/ 3 h 4"/>
                <a:gd name="T14" fmla="*/ 2 w 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4"/>
                  </a:moveTo>
                  <a:cubicBezTo>
                    <a:pt x="2" y="4"/>
                    <a:pt x="3" y="4"/>
                    <a:pt x="3" y="4"/>
                  </a:cubicBezTo>
                  <a:cubicBezTo>
                    <a:pt x="4" y="3"/>
                    <a:pt x="4" y="2"/>
                    <a:pt x="4" y="2"/>
                  </a:cubicBezTo>
                  <a:cubicBezTo>
                    <a:pt x="3" y="2"/>
                    <a:pt x="3" y="1"/>
                    <a:pt x="2" y="0"/>
                  </a:cubicBezTo>
                  <a:cubicBezTo>
                    <a:pt x="2" y="0"/>
                    <a:pt x="2" y="1"/>
                    <a:pt x="2" y="1"/>
                  </a:cubicBezTo>
                  <a:cubicBezTo>
                    <a:pt x="2" y="2"/>
                    <a:pt x="1" y="2"/>
                    <a:pt x="0" y="2"/>
                  </a:cubicBezTo>
                  <a:cubicBezTo>
                    <a:pt x="0" y="3"/>
                    <a:pt x="0" y="3"/>
                    <a:pt x="0" y="3"/>
                  </a:cubicBezTo>
                  <a:cubicBezTo>
                    <a:pt x="1" y="3"/>
                    <a:pt x="2" y="4"/>
                    <a:pt x="2" y="4"/>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115"/>
            <p:cNvSpPr/>
            <p:nvPr/>
          </p:nvSpPr>
          <p:spPr bwMode="auto">
            <a:xfrm>
              <a:off x="3995664" y="2185483"/>
              <a:ext cx="11113" cy="14288"/>
            </a:xfrm>
            <a:custGeom>
              <a:avLst/>
              <a:gdLst>
                <a:gd name="T0" fmla="*/ 3 w 3"/>
                <a:gd name="T1" fmla="*/ 1 h 4"/>
                <a:gd name="T2" fmla="*/ 2 w 3"/>
                <a:gd name="T3" fmla="*/ 0 h 4"/>
                <a:gd name="T4" fmla="*/ 0 w 3"/>
                <a:gd name="T5" fmla="*/ 3 h 4"/>
                <a:gd name="T6" fmla="*/ 1 w 3"/>
                <a:gd name="T7" fmla="*/ 4 h 4"/>
                <a:gd name="T8" fmla="*/ 2 w 3"/>
                <a:gd name="T9" fmla="*/ 4 h 4"/>
                <a:gd name="T10" fmla="*/ 2 w 3"/>
                <a:gd name="T11" fmla="*/ 3 h 4"/>
                <a:gd name="T12" fmla="*/ 3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1"/>
                  </a:moveTo>
                  <a:cubicBezTo>
                    <a:pt x="3" y="1"/>
                    <a:pt x="3" y="0"/>
                    <a:pt x="2" y="0"/>
                  </a:cubicBezTo>
                  <a:cubicBezTo>
                    <a:pt x="1" y="0"/>
                    <a:pt x="0" y="2"/>
                    <a:pt x="0" y="3"/>
                  </a:cubicBezTo>
                  <a:cubicBezTo>
                    <a:pt x="0" y="4"/>
                    <a:pt x="1" y="4"/>
                    <a:pt x="1" y="4"/>
                  </a:cubicBezTo>
                  <a:cubicBezTo>
                    <a:pt x="1" y="4"/>
                    <a:pt x="2" y="4"/>
                    <a:pt x="2" y="4"/>
                  </a:cubicBezTo>
                  <a:cubicBezTo>
                    <a:pt x="3" y="4"/>
                    <a:pt x="3" y="4"/>
                    <a:pt x="2" y="3"/>
                  </a:cubicBezTo>
                  <a:cubicBezTo>
                    <a:pt x="2" y="3"/>
                    <a:pt x="2" y="2"/>
                    <a:pt x="3" y="1"/>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116"/>
            <p:cNvSpPr/>
            <p:nvPr/>
          </p:nvSpPr>
          <p:spPr bwMode="auto">
            <a:xfrm>
              <a:off x="3970264" y="2169608"/>
              <a:ext cx="25400" cy="30163"/>
            </a:xfrm>
            <a:custGeom>
              <a:avLst/>
              <a:gdLst>
                <a:gd name="T0" fmla="*/ 6 w 7"/>
                <a:gd name="T1" fmla="*/ 4 h 8"/>
                <a:gd name="T2" fmla="*/ 7 w 7"/>
                <a:gd name="T3" fmla="*/ 1 h 8"/>
                <a:gd name="T4" fmla="*/ 5 w 7"/>
                <a:gd name="T5" fmla="*/ 0 h 8"/>
                <a:gd name="T6" fmla="*/ 2 w 7"/>
                <a:gd name="T7" fmla="*/ 4 h 8"/>
                <a:gd name="T8" fmla="*/ 1 w 7"/>
                <a:gd name="T9" fmla="*/ 7 h 8"/>
                <a:gd name="T10" fmla="*/ 4 w 7"/>
                <a:gd name="T11" fmla="*/ 8 h 8"/>
                <a:gd name="T12" fmla="*/ 5 w 7"/>
                <a:gd name="T13" fmla="*/ 8 h 8"/>
                <a:gd name="T14" fmla="*/ 5 w 7"/>
                <a:gd name="T15" fmla="*/ 8 h 8"/>
                <a:gd name="T16" fmla="*/ 6 w 7"/>
                <a:gd name="T17" fmla="*/ 6 h 8"/>
                <a:gd name="T18" fmla="*/ 6 w 7"/>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6" y="4"/>
                  </a:moveTo>
                  <a:cubicBezTo>
                    <a:pt x="6" y="3"/>
                    <a:pt x="7" y="2"/>
                    <a:pt x="7" y="1"/>
                  </a:cubicBezTo>
                  <a:cubicBezTo>
                    <a:pt x="7" y="1"/>
                    <a:pt x="6" y="0"/>
                    <a:pt x="5" y="0"/>
                  </a:cubicBezTo>
                  <a:cubicBezTo>
                    <a:pt x="5" y="0"/>
                    <a:pt x="3" y="3"/>
                    <a:pt x="2" y="4"/>
                  </a:cubicBezTo>
                  <a:cubicBezTo>
                    <a:pt x="1" y="4"/>
                    <a:pt x="0" y="7"/>
                    <a:pt x="1" y="7"/>
                  </a:cubicBezTo>
                  <a:cubicBezTo>
                    <a:pt x="1" y="7"/>
                    <a:pt x="3" y="8"/>
                    <a:pt x="4" y="8"/>
                  </a:cubicBezTo>
                  <a:cubicBezTo>
                    <a:pt x="4" y="8"/>
                    <a:pt x="5" y="8"/>
                    <a:pt x="5" y="8"/>
                  </a:cubicBezTo>
                  <a:cubicBezTo>
                    <a:pt x="5" y="8"/>
                    <a:pt x="5" y="8"/>
                    <a:pt x="5" y="8"/>
                  </a:cubicBezTo>
                  <a:cubicBezTo>
                    <a:pt x="5" y="8"/>
                    <a:pt x="6" y="7"/>
                    <a:pt x="6" y="6"/>
                  </a:cubicBezTo>
                  <a:cubicBezTo>
                    <a:pt x="6" y="5"/>
                    <a:pt x="6" y="4"/>
                    <a:pt x="6" y="4"/>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117"/>
            <p:cNvSpPr/>
            <p:nvPr/>
          </p:nvSpPr>
          <p:spPr bwMode="auto">
            <a:xfrm>
              <a:off x="3962327" y="2202946"/>
              <a:ext cx="22225" cy="12700"/>
            </a:xfrm>
            <a:custGeom>
              <a:avLst/>
              <a:gdLst>
                <a:gd name="T0" fmla="*/ 2 w 6"/>
                <a:gd name="T1" fmla="*/ 1 h 3"/>
                <a:gd name="T2" fmla="*/ 0 w 6"/>
                <a:gd name="T3" fmla="*/ 1 h 3"/>
                <a:gd name="T4" fmla="*/ 4 w 6"/>
                <a:gd name="T5" fmla="*/ 2 h 3"/>
                <a:gd name="T6" fmla="*/ 6 w 6"/>
                <a:gd name="T7" fmla="*/ 3 h 3"/>
                <a:gd name="T8" fmla="*/ 2 w 6"/>
                <a:gd name="T9" fmla="*/ 1 h 3"/>
              </a:gdLst>
              <a:ahLst/>
              <a:cxnLst>
                <a:cxn ang="0">
                  <a:pos x="T0" y="T1"/>
                </a:cxn>
                <a:cxn ang="0">
                  <a:pos x="T2" y="T3"/>
                </a:cxn>
                <a:cxn ang="0">
                  <a:pos x="T4" y="T5"/>
                </a:cxn>
                <a:cxn ang="0">
                  <a:pos x="T6" y="T7"/>
                </a:cxn>
                <a:cxn ang="0">
                  <a:pos x="T8" y="T9"/>
                </a:cxn>
              </a:cxnLst>
              <a:rect l="0" t="0" r="r" b="b"/>
              <a:pathLst>
                <a:path w="6" h="3">
                  <a:moveTo>
                    <a:pt x="2" y="1"/>
                  </a:moveTo>
                  <a:cubicBezTo>
                    <a:pt x="1" y="0"/>
                    <a:pt x="0" y="1"/>
                    <a:pt x="0" y="1"/>
                  </a:cubicBezTo>
                  <a:cubicBezTo>
                    <a:pt x="0" y="2"/>
                    <a:pt x="3" y="2"/>
                    <a:pt x="4" y="2"/>
                  </a:cubicBezTo>
                  <a:cubicBezTo>
                    <a:pt x="6" y="3"/>
                    <a:pt x="6" y="3"/>
                    <a:pt x="6" y="3"/>
                  </a:cubicBezTo>
                  <a:cubicBezTo>
                    <a:pt x="6" y="2"/>
                    <a:pt x="3" y="1"/>
                    <a:pt x="2" y="1"/>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118"/>
            <p:cNvSpPr/>
            <p:nvPr/>
          </p:nvSpPr>
          <p:spPr bwMode="auto">
            <a:xfrm>
              <a:off x="3992489" y="2114046"/>
              <a:ext cx="3175" cy="6350"/>
            </a:xfrm>
            <a:custGeom>
              <a:avLst/>
              <a:gdLst>
                <a:gd name="T0" fmla="*/ 1 w 1"/>
                <a:gd name="T1" fmla="*/ 2 h 2"/>
                <a:gd name="T2" fmla="*/ 0 w 1"/>
                <a:gd name="T3" fmla="*/ 0 h 2"/>
                <a:gd name="T4" fmla="*/ 0 w 1"/>
                <a:gd name="T5" fmla="*/ 2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0"/>
                    <a:pt x="0" y="0"/>
                  </a:cubicBezTo>
                  <a:cubicBezTo>
                    <a:pt x="0" y="0"/>
                    <a:pt x="0" y="1"/>
                    <a:pt x="0" y="2"/>
                  </a:cubicBezTo>
                  <a:cubicBezTo>
                    <a:pt x="0" y="2"/>
                    <a:pt x="1" y="2"/>
                    <a:pt x="1" y="2"/>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119"/>
            <p:cNvSpPr/>
            <p:nvPr/>
          </p:nvSpPr>
          <p:spPr bwMode="auto">
            <a:xfrm>
              <a:off x="3995664" y="2128333"/>
              <a:ext cx="7938" cy="11113"/>
            </a:xfrm>
            <a:custGeom>
              <a:avLst/>
              <a:gdLst>
                <a:gd name="T0" fmla="*/ 2 w 2"/>
                <a:gd name="T1" fmla="*/ 2 h 3"/>
                <a:gd name="T2" fmla="*/ 1 w 2"/>
                <a:gd name="T3" fmla="*/ 1 h 3"/>
                <a:gd name="T4" fmla="*/ 1 w 2"/>
                <a:gd name="T5" fmla="*/ 3 h 3"/>
                <a:gd name="T6" fmla="*/ 2 w 2"/>
                <a:gd name="T7" fmla="*/ 2 h 3"/>
              </a:gdLst>
              <a:ahLst/>
              <a:cxnLst>
                <a:cxn ang="0">
                  <a:pos x="T0" y="T1"/>
                </a:cxn>
                <a:cxn ang="0">
                  <a:pos x="T2" y="T3"/>
                </a:cxn>
                <a:cxn ang="0">
                  <a:pos x="T4" y="T5"/>
                </a:cxn>
                <a:cxn ang="0">
                  <a:pos x="T6" y="T7"/>
                </a:cxn>
              </a:cxnLst>
              <a:rect l="0" t="0" r="r" b="b"/>
              <a:pathLst>
                <a:path w="2" h="3">
                  <a:moveTo>
                    <a:pt x="2" y="2"/>
                  </a:moveTo>
                  <a:cubicBezTo>
                    <a:pt x="2" y="1"/>
                    <a:pt x="2" y="1"/>
                    <a:pt x="1" y="1"/>
                  </a:cubicBezTo>
                  <a:cubicBezTo>
                    <a:pt x="0" y="0"/>
                    <a:pt x="0" y="3"/>
                    <a:pt x="1" y="3"/>
                  </a:cubicBezTo>
                  <a:cubicBezTo>
                    <a:pt x="1" y="3"/>
                    <a:pt x="2" y="2"/>
                    <a:pt x="2" y="2"/>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120"/>
            <p:cNvSpPr/>
            <p:nvPr/>
          </p:nvSpPr>
          <p:spPr bwMode="auto">
            <a:xfrm>
              <a:off x="4019477" y="2180721"/>
              <a:ext cx="11113" cy="11113"/>
            </a:xfrm>
            <a:custGeom>
              <a:avLst/>
              <a:gdLst>
                <a:gd name="T0" fmla="*/ 0 w 3"/>
                <a:gd name="T1" fmla="*/ 2 h 3"/>
                <a:gd name="T2" fmla="*/ 3 w 3"/>
                <a:gd name="T3" fmla="*/ 1 h 3"/>
                <a:gd name="T4" fmla="*/ 0 w 3"/>
                <a:gd name="T5" fmla="*/ 2 h 3"/>
              </a:gdLst>
              <a:ahLst/>
              <a:cxnLst>
                <a:cxn ang="0">
                  <a:pos x="T0" y="T1"/>
                </a:cxn>
                <a:cxn ang="0">
                  <a:pos x="T2" y="T3"/>
                </a:cxn>
                <a:cxn ang="0">
                  <a:pos x="T4" y="T5"/>
                </a:cxn>
              </a:cxnLst>
              <a:rect l="0" t="0" r="r" b="b"/>
              <a:pathLst>
                <a:path w="3" h="3">
                  <a:moveTo>
                    <a:pt x="0" y="2"/>
                  </a:moveTo>
                  <a:cubicBezTo>
                    <a:pt x="1" y="3"/>
                    <a:pt x="3" y="2"/>
                    <a:pt x="3" y="1"/>
                  </a:cubicBezTo>
                  <a:cubicBezTo>
                    <a:pt x="2" y="0"/>
                    <a:pt x="0" y="1"/>
                    <a:pt x="0" y="2"/>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121"/>
            <p:cNvSpPr/>
            <p:nvPr/>
          </p:nvSpPr>
          <p:spPr bwMode="auto">
            <a:xfrm>
              <a:off x="4014714" y="2072771"/>
              <a:ext cx="19050" cy="22225"/>
            </a:xfrm>
            <a:custGeom>
              <a:avLst/>
              <a:gdLst>
                <a:gd name="T0" fmla="*/ 1 w 5"/>
                <a:gd name="T1" fmla="*/ 3 h 6"/>
                <a:gd name="T2" fmla="*/ 0 w 5"/>
                <a:gd name="T3" fmla="*/ 4 h 6"/>
                <a:gd name="T4" fmla="*/ 0 w 5"/>
                <a:gd name="T5" fmla="*/ 4 h 6"/>
                <a:gd name="T6" fmla="*/ 0 w 5"/>
                <a:gd name="T7" fmla="*/ 5 h 6"/>
                <a:gd name="T8" fmla="*/ 1 w 5"/>
                <a:gd name="T9" fmla="*/ 4 h 6"/>
                <a:gd name="T10" fmla="*/ 3 w 5"/>
                <a:gd name="T11" fmla="*/ 4 h 6"/>
                <a:gd name="T12" fmla="*/ 4 w 5"/>
                <a:gd name="T13" fmla="*/ 3 h 6"/>
                <a:gd name="T14" fmla="*/ 5 w 5"/>
                <a:gd name="T15" fmla="*/ 3 h 6"/>
                <a:gd name="T16" fmla="*/ 4 w 5"/>
                <a:gd name="T17" fmla="*/ 0 h 6"/>
                <a:gd name="T18" fmla="*/ 3 w 5"/>
                <a:gd name="T19" fmla="*/ 1 h 6"/>
                <a:gd name="T20" fmla="*/ 1 w 5"/>
                <a:gd name="T21"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1" y="3"/>
                  </a:moveTo>
                  <a:cubicBezTo>
                    <a:pt x="0" y="3"/>
                    <a:pt x="0" y="4"/>
                    <a:pt x="0" y="4"/>
                  </a:cubicBezTo>
                  <a:cubicBezTo>
                    <a:pt x="0" y="4"/>
                    <a:pt x="0" y="4"/>
                    <a:pt x="0" y="4"/>
                  </a:cubicBezTo>
                  <a:cubicBezTo>
                    <a:pt x="0" y="4"/>
                    <a:pt x="0" y="5"/>
                    <a:pt x="0" y="5"/>
                  </a:cubicBezTo>
                  <a:cubicBezTo>
                    <a:pt x="0" y="6"/>
                    <a:pt x="1" y="4"/>
                    <a:pt x="1" y="4"/>
                  </a:cubicBezTo>
                  <a:cubicBezTo>
                    <a:pt x="2" y="4"/>
                    <a:pt x="3" y="4"/>
                    <a:pt x="3" y="4"/>
                  </a:cubicBezTo>
                  <a:cubicBezTo>
                    <a:pt x="3" y="4"/>
                    <a:pt x="4" y="4"/>
                    <a:pt x="4" y="3"/>
                  </a:cubicBezTo>
                  <a:cubicBezTo>
                    <a:pt x="4" y="3"/>
                    <a:pt x="5" y="3"/>
                    <a:pt x="5" y="3"/>
                  </a:cubicBezTo>
                  <a:cubicBezTo>
                    <a:pt x="5" y="2"/>
                    <a:pt x="4" y="1"/>
                    <a:pt x="4" y="0"/>
                  </a:cubicBezTo>
                  <a:cubicBezTo>
                    <a:pt x="4" y="1"/>
                    <a:pt x="3" y="1"/>
                    <a:pt x="3" y="1"/>
                  </a:cubicBezTo>
                  <a:cubicBezTo>
                    <a:pt x="3" y="1"/>
                    <a:pt x="1" y="2"/>
                    <a:pt x="1" y="3"/>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122"/>
            <p:cNvSpPr/>
            <p:nvPr/>
          </p:nvSpPr>
          <p:spPr bwMode="auto">
            <a:xfrm>
              <a:off x="3940102" y="217437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123"/>
            <p:cNvSpPr/>
            <p:nvPr/>
          </p:nvSpPr>
          <p:spPr bwMode="auto">
            <a:xfrm>
              <a:off x="3940102" y="2169608"/>
              <a:ext cx="22225" cy="30163"/>
            </a:xfrm>
            <a:custGeom>
              <a:avLst/>
              <a:gdLst>
                <a:gd name="T0" fmla="*/ 5 w 6"/>
                <a:gd name="T1" fmla="*/ 6 h 8"/>
                <a:gd name="T2" fmla="*/ 3 w 6"/>
                <a:gd name="T3" fmla="*/ 3 h 8"/>
                <a:gd name="T4" fmla="*/ 3 w 6"/>
                <a:gd name="T5" fmla="*/ 3 h 8"/>
                <a:gd name="T6" fmla="*/ 2 w 6"/>
                <a:gd name="T7" fmla="*/ 2 h 8"/>
                <a:gd name="T8" fmla="*/ 1 w 6"/>
                <a:gd name="T9" fmla="*/ 1 h 8"/>
                <a:gd name="T10" fmla="*/ 0 w 6"/>
                <a:gd name="T11" fmla="*/ 1 h 8"/>
                <a:gd name="T12" fmla="*/ 1 w 6"/>
                <a:gd name="T13" fmla="*/ 2 h 8"/>
                <a:gd name="T14" fmla="*/ 5 w 6"/>
                <a:gd name="T15" fmla="*/ 8 h 8"/>
                <a:gd name="T16" fmla="*/ 5 w 6"/>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5" y="6"/>
                  </a:moveTo>
                  <a:cubicBezTo>
                    <a:pt x="5" y="6"/>
                    <a:pt x="4" y="4"/>
                    <a:pt x="3" y="3"/>
                  </a:cubicBezTo>
                  <a:cubicBezTo>
                    <a:pt x="3" y="3"/>
                    <a:pt x="3" y="3"/>
                    <a:pt x="3" y="3"/>
                  </a:cubicBezTo>
                  <a:cubicBezTo>
                    <a:pt x="2" y="2"/>
                    <a:pt x="2" y="2"/>
                    <a:pt x="2" y="2"/>
                  </a:cubicBezTo>
                  <a:cubicBezTo>
                    <a:pt x="2" y="1"/>
                    <a:pt x="1" y="1"/>
                    <a:pt x="1" y="1"/>
                  </a:cubicBezTo>
                  <a:cubicBezTo>
                    <a:pt x="1" y="0"/>
                    <a:pt x="0" y="1"/>
                    <a:pt x="0" y="1"/>
                  </a:cubicBezTo>
                  <a:cubicBezTo>
                    <a:pt x="0" y="1"/>
                    <a:pt x="0" y="1"/>
                    <a:pt x="1" y="2"/>
                  </a:cubicBezTo>
                  <a:cubicBezTo>
                    <a:pt x="2" y="3"/>
                    <a:pt x="4" y="8"/>
                    <a:pt x="5" y="8"/>
                  </a:cubicBezTo>
                  <a:cubicBezTo>
                    <a:pt x="5" y="8"/>
                    <a:pt x="6" y="7"/>
                    <a:pt x="5" y="6"/>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124"/>
            <p:cNvSpPr/>
            <p:nvPr/>
          </p:nvSpPr>
          <p:spPr bwMode="auto">
            <a:xfrm>
              <a:off x="3898827" y="2158496"/>
              <a:ext cx="7938" cy="11113"/>
            </a:xfrm>
            <a:custGeom>
              <a:avLst/>
              <a:gdLst>
                <a:gd name="T0" fmla="*/ 0 w 2"/>
                <a:gd name="T1" fmla="*/ 1 h 3"/>
                <a:gd name="T2" fmla="*/ 2 w 2"/>
                <a:gd name="T3" fmla="*/ 3 h 3"/>
                <a:gd name="T4" fmla="*/ 1 w 2"/>
                <a:gd name="T5" fmla="*/ 1 h 3"/>
                <a:gd name="T6" fmla="*/ 0 w 2"/>
                <a:gd name="T7" fmla="*/ 1 h 3"/>
              </a:gdLst>
              <a:ahLst/>
              <a:cxnLst>
                <a:cxn ang="0">
                  <a:pos x="T0" y="T1"/>
                </a:cxn>
                <a:cxn ang="0">
                  <a:pos x="T2" y="T3"/>
                </a:cxn>
                <a:cxn ang="0">
                  <a:pos x="T4" y="T5"/>
                </a:cxn>
                <a:cxn ang="0">
                  <a:pos x="T6" y="T7"/>
                </a:cxn>
              </a:cxnLst>
              <a:rect l="0" t="0" r="r" b="b"/>
              <a:pathLst>
                <a:path w="2" h="3">
                  <a:moveTo>
                    <a:pt x="0" y="1"/>
                  </a:moveTo>
                  <a:cubicBezTo>
                    <a:pt x="0" y="2"/>
                    <a:pt x="2" y="3"/>
                    <a:pt x="2" y="3"/>
                  </a:cubicBezTo>
                  <a:cubicBezTo>
                    <a:pt x="2" y="2"/>
                    <a:pt x="2" y="1"/>
                    <a:pt x="1" y="1"/>
                  </a:cubicBezTo>
                  <a:cubicBezTo>
                    <a:pt x="1" y="0"/>
                    <a:pt x="0" y="0"/>
                    <a:pt x="0" y="1"/>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125"/>
            <p:cNvSpPr/>
            <p:nvPr/>
          </p:nvSpPr>
          <p:spPr bwMode="auto">
            <a:xfrm>
              <a:off x="3808339" y="2226758"/>
              <a:ext cx="19050" cy="44450"/>
            </a:xfrm>
            <a:custGeom>
              <a:avLst/>
              <a:gdLst>
                <a:gd name="T0" fmla="*/ 0 w 5"/>
                <a:gd name="T1" fmla="*/ 10 h 12"/>
                <a:gd name="T2" fmla="*/ 2 w 5"/>
                <a:gd name="T3" fmla="*/ 11 h 12"/>
                <a:gd name="T4" fmla="*/ 4 w 5"/>
                <a:gd name="T5" fmla="*/ 9 h 12"/>
                <a:gd name="T6" fmla="*/ 4 w 5"/>
                <a:gd name="T7" fmla="*/ 7 h 12"/>
                <a:gd name="T8" fmla="*/ 4 w 5"/>
                <a:gd name="T9" fmla="*/ 6 h 12"/>
                <a:gd name="T10" fmla="*/ 5 w 5"/>
                <a:gd name="T11" fmla="*/ 5 h 12"/>
                <a:gd name="T12" fmla="*/ 4 w 5"/>
                <a:gd name="T13" fmla="*/ 0 h 12"/>
                <a:gd name="T14" fmla="*/ 3 w 5"/>
                <a:gd name="T15" fmla="*/ 1 h 12"/>
                <a:gd name="T16" fmla="*/ 1 w 5"/>
                <a:gd name="T17" fmla="*/ 3 h 12"/>
                <a:gd name="T18" fmla="*/ 0 w 5"/>
                <a:gd name="T19" fmla="*/ 6 h 12"/>
                <a:gd name="T20" fmla="*/ 0 w 5"/>
                <a:gd name="T21" fmla="*/ 7 h 12"/>
                <a:gd name="T22" fmla="*/ 0 w 5"/>
                <a:gd name="T2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2">
                  <a:moveTo>
                    <a:pt x="0" y="10"/>
                  </a:moveTo>
                  <a:cubicBezTo>
                    <a:pt x="0" y="11"/>
                    <a:pt x="2" y="12"/>
                    <a:pt x="2" y="11"/>
                  </a:cubicBezTo>
                  <a:cubicBezTo>
                    <a:pt x="2" y="11"/>
                    <a:pt x="3" y="9"/>
                    <a:pt x="4" y="9"/>
                  </a:cubicBezTo>
                  <a:cubicBezTo>
                    <a:pt x="4" y="8"/>
                    <a:pt x="4" y="7"/>
                    <a:pt x="4" y="7"/>
                  </a:cubicBezTo>
                  <a:cubicBezTo>
                    <a:pt x="4" y="7"/>
                    <a:pt x="4" y="6"/>
                    <a:pt x="4" y="6"/>
                  </a:cubicBezTo>
                  <a:cubicBezTo>
                    <a:pt x="4" y="6"/>
                    <a:pt x="4" y="5"/>
                    <a:pt x="5" y="5"/>
                  </a:cubicBezTo>
                  <a:cubicBezTo>
                    <a:pt x="5" y="4"/>
                    <a:pt x="4" y="1"/>
                    <a:pt x="4" y="0"/>
                  </a:cubicBezTo>
                  <a:cubicBezTo>
                    <a:pt x="4" y="0"/>
                    <a:pt x="3" y="0"/>
                    <a:pt x="3" y="1"/>
                  </a:cubicBezTo>
                  <a:cubicBezTo>
                    <a:pt x="3" y="2"/>
                    <a:pt x="1" y="3"/>
                    <a:pt x="1" y="3"/>
                  </a:cubicBezTo>
                  <a:cubicBezTo>
                    <a:pt x="1" y="4"/>
                    <a:pt x="0" y="5"/>
                    <a:pt x="0" y="6"/>
                  </a:cubicBezTo>
                  <a:cubicBezTo>
                    <a:pt x="0" y="6"/>
                    <a:pt x="0" y="7"/>
                    <a:pt x="0" y="7"/>
                  </a:cubicBezTo>
                  <a:cubicBezTo>
                    <a:pt x="0" y="8"/>
                    <a:pt x="0" y="10"/>
                    <a:pt x="0" y="10"/>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126"/>
            <p:cNvSpPr/>
            <p:nvPr/>
          </p:nvSpPr>
          <p:spPr bwMode="auto">
            <a:xfrm>
              <a:off x="3590852" y="2345821"/>
              <a:ext cx="7938" cy="4763"/>
            </a:xfrm>
            <a:custGeom>
              <a:avLst/>
              <a:gdLst>
                <a:gd name="T0" fmla="*/ 0 w 2"/>
                <a:gd name="T1" fmla="*/ 1 h 1"/>
                <a:gd name="T2" fmla="*/ 1 w 2"/>
                <a:gd name="T3" fmla="*/ 1 h 1"/>
                <a:gd name="T4" fmla="*/ 0 w 2"/>
                <a:gd name="T5" fmla="*/ 1 h 1"/>
              </a:gdLst>
              <a:ahLst/>
              <a:cxnLst>
                <a:cxn ang="0">
                  <a:pos x="T0" y="T1"/>
                </a:cxn>
                <a:cxn ang="0">
                  <a:pos x="T2" y="T3"/>
                </a:cxn>
                <a:cxn ang="0">
                  <a:pos x="T4" y="T5"/>
                </a:cxn>
              </a:cxnLst>
              <a:rect l="0" t="0" r="r" b="b"/>
              <a:pathLst>
                <a:path w="2" h="1">
                  <a:moveTo>
                    <a:pt x="0" y="1"/>
                  </a:moveTo>
                  <a:cubicBezTo>
                    <a:pt x="1" y="1"/>
                    <a:pt x="1" y="1"/>
                    <a:pt x="1" y="1"/>
                  </a:cubicBezTo>
                  <a:cubicBezTo>
                    <a:pt x="2" y="0"/>
                    <a:pt x="0" y="0"/>
                    <a:pt x="0" y="1"/>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127"/>
            <p:cNvSpPr/>
            <p:nvPr/>
          </p:nvSpPr>
          <p:spPr bwMode="auto">
            <a:xfrm>
              <a:off x="3576564" y="1877508"/>
              <a:ext cx="127000" cy="115888"/>
            </a:xfrm>
            <a:custGeom>
              <a:avLst/>
              <a:gdLst>
                <a:gd name="T0" fmla="*/ 33 w 34"/>
                <a:gd name="T1" fmla="*/ 4 h 31"/>
                <a:gd name="T2" fmla="*/ 31 w 34"/>
                <a:gd name="T3" fmla="*/ 3 h 31"/>
                <a:gd name="T4" fmla="*/ 29 w 34"/>
                <a:gd name="T5" fmla="*/ 3 h 31"/>
                <a:gd name="T6" fmla="*/ 29 w 34"/>
                <a:gd name="T7" fmla="*/ 2 h 31"/>
                <a:gd name="T8" fmla="*/ 29 w 34"/>
                <a:gd name="T9" fmla="*/ 1 h 31"/>
                <a:gd name="T10" fmla="*/ 26 w 34"/>
                <a:gd name="T11" fmla="*/ 1 h 31"/>
                <a:gd name="T12" fmla="*/ 24 w 34"/>
                <a:gd name="T13" fmla="*/ 0 h 31"/>
                <a:gd name="T14" fmla="*/ 21 w 34"/>
                <a:gd name="T15" fmla="*/ 1 h 31"/>
                <a:gd name="T16" fmla="*/ 16 w 34"/>
                <a:gd name="T17" fmla="*/ 1 h 31"/>
                <a:gd name="T18" fmla="*/ 15 w 34"/>
                <a:gd name="T19" fmla="*/ 3 h 31"/>
                <a:gd name="T20" fmla="*/ 12 w 34"/>
                <a:gd name="T21" fmla="*/ 3 h 31"/>
                <a:gd name="T22" fmla="*/ 6 w 34"/>
                <a:gd name="T23" fmla="*/ 5 h 31"/>
                <a:gd name="T24" fmla="*/ 4 w 34"/>
                <a:gd name="T25" fmla="*/ 7 h 31"/>
                <a:gd name="T26" fmla="*/ 3 w 34"/>
                <a:gd name="T27" fmla="*/ 8 h 31"/>
                <a:gd name="T28" fmla="*/ 0 w 34"/>
                <a:gd name="T29" fmla="*/ 9 h 31"/>
                <a:gd name="T30" fmla="*/ 1 w 34"/>
                <a:gd name="T31" fmla="*/ 9 h 31"/>
                <a:gd name="T32" fmla="*/ 2 w 34"/>
                <a:gd name="T33" fmla="*/ 10 h 31"/>
                <a:gd name="T34" fmla="*/ 4 w 34"/>
                <a:gd name="T35" fmla="*/ 10 h 31"/>
                <a:gd name="T36" fmla="*/ 2 w 34"/>
                <a:gd name="T37" fmla="*/ 10 h 31"/>
                <a:gd name="T38" fmla="*/ 2 w 34"/>
                <a:gd name="T39" fmla="*/ 12 h 31"/>
                <a:gd name="T40" fmla="*/ 4 w 34"/>
                <a:gd name="T41" fmla="*/ 12 h 31"/>
                <a:gd name="T42" fmla="*/ 7 w 34"/>
                <a:gd name="T43" fmla="*/ 12 h 31"/>
                <a:gd name="T44" fmla="*/ 8 w 34"/>
                <a:gd name="T45" fmla="*/ 15 h 31"/>
                <a:gd name="T46" fmla="*/ 8 w 34"/>
                <a:gd name="T47" fmla="*/ 17 h 31"/>
                <a:gd name="T48" fmla="*/ 10 w 34"/>
                <a:gd name="T49" fmla="*/ 17 h 31"/>
                <a:gd name="T50" fmla="*/ 9 w 34"/>
                <a:gd name="T51" fmla="*/ 18 h 31"/>
                <a:gd name="T52" fmla="*/ 10 w 34"/>
                <a:gd name="T53" fmla="*/ 20 h 31"/>
                <a:gd name="T54" fmla="*/ 10 w 34"/>
                <a:gd name="T55" fmla="*/ 21 h 31"/>
                <a:gd name="T56" fmla="*/ 9 w 34"/>
                <a:gd name="T57" fmla="*/ 22 h 31"/>
                <a:gd name="T58" fmla="*/ 10 w 34"/>
                <a:gd name="T59" fmla="*/ 27 h 31"/>
                <a:gd name="T60" fmla="*/ 12 w 34"/>
                <a:gd name="T61" fmla="*/ 30 h 31"/>
                <a:gd name="T62" fmla="*/ 13 w 34"/>
                <a:gd name="T63" fmla="*/ 30 h 31"/>
                <a:gd name="T64" fmla="*/ 14 w 34"/>
                <a:gd name="T65" fmla="*/ 30 h 31"/>
                <a:gd name="T66" fmla="*/ 15 w 34"/>
                <a:gd name="T67" fmla="*/ 28 h 31"/>
                <a:gd name="T68" fmla="*/ 17 w 34"/>
                <a:gd name="T69" fmla="*/ 24 h 31"/>
                <a:gd name="T70" fmla="*/ 19 w 34"/>
                <a:gd name="T71" fmla="*/ 24 h 31"/>
                <a:gd name="T72" fmla="*/ 20 w 34"/>
                <a:gd name="T73" fmla="*/ 23 h 31"/>
                <a:gd name="T74" fmla="*/ 23 w 34"/>
                <a:gd name="T75" fmla="*/ 22 h 31"/>
                <a:gd name="T76" fmla="*/ 25 w 34"/>
                <a:gd name="T77" fmla="*/ 19 h 31"/>
                <a:gd name="T78" fmla="*/ 24 w 34"/>
                <a:gd name="T79" fmla="*/ 19 h 31"/>
                <a:gd name="T80" fmla="*/ 24 w 34"/>
                <a:gd name="T81" fmla="*/ 18 h 31"/>
                <a:gd name="T82" fmla="*/ 26 w 34"/>
                <a:gd name="T83" fmla="*/ 18 h 31"/>
                <a:gd name="T84" fmla="*/ 27 w 34"/>
                <a:gd name="T85" fmla="*/ 17 h 31"/>
                <a:gd name="T86" fmla="*/ 27 w 34"/>
                <a:gd name="T87" fmla="*/ 17 h 31"/>
                <a:gd name="T88" fmla="*/ 28 w 34"/>
                <a:gd name="T89" fmla="*/ 16 h 31"/>
                <a:gd name="T90" fmla="*/ 29 w 34"/>
                <a:gd name="T91" fmla="*/ 13 h 31"/>
                <a:gd name="T92" fmla="*/ 30 w 34"/>
                <a:gd name="T93" fmla="*/ 11 h 31"/>
                <a:gd name="T94" fmla="*/ 30 w 34"/>
                <a:gd name="T95" fmla="*/ 9 h 31"/>
                <a:gd name="T96" fmla="*/ 30 w 34"/>
                <a:gd name="T97" fmla="*/ 8 h 31"/>
                <a:gd name="T98" fmla="*/ 30 w 34"/>
                <a:gd name="T99" fmla="*/ 7 h 31"/>
                <a:gd name="T100" fmla="*/ 31 w 34"/>
                <a:gd name="T101" fmla="*/ 6 h 31"/>
                <a:gd name="T102" fmla="*/ 33 w 34"/>
                <a:gd name="T103" fmla="*/ 5 h 31"/>
                <a:gd name="T104" fmla="*/ 33 w 34"/>
                <a:gd name="T10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 h="31">
                  <a:moveTo>
                    <a:pt x="33" y="4"/>
                  </a:moveTo>
                  <a:cubicBezTo>
                    <a:pt x="33" y="4"/>
                    <a:pt x="32" y="4"/>
                    <a:pt x="31" y="3"/>
                  </a:cubicBezTo>
                  <a:cubicBezTo>
                    <a:pt x="31" y="3"/>
                    <a:pt x="29" y="3"/>
                    <a:pt x="29" y="3"/>
                  </a:cubicBezTo>
                  <a:cubicBezTo>
                    <a:pt x="28" y="4"/>
                    <a:pt x="29" y="2"/>
                    <a:pt x="29" y="2"/>
                  </a:cubicBezTo>
                  <a:cubicBezTo>
                    <a:pt x="30" y="2"/>
                    <a:pt x="30" y="1"/>
                    <a:pt x="29" y="1"/>
                  </a:cubicBezTo>
                  <a:cubicBezTo>
                    <a:pt x="28" y="1"/>
                    <a:pt x="26" y="0"/>
                    <a:pt x="26" y="1"/>
                  </a:cubicBezTo>
                  <a:cubicBezTo>
                    <a:pt x="25" y="1"/>
                    <a:pt x="24" y="0"/>
                    <a:pt x="24" y="0"/>
                  </a:cubicBezTo>
                  <a:cubicBezTo>
                    <a:pt x="24" y="0"/>
                    <a:pt x="22" y="1"/>
                    <a:pt x="21" y="1"/>
                  </a:cubicBezTo>
                  <a:cubicBezTo>
                    <a:pt x="19" y="1"/>
                    <a:pt x="17" y="1"/>
                    <a:pt x="16" y="1"/>
                  </a:cubicBezTo>
                  <a:cubicBezTo>
                    <a:pt x="16" y="1"/>
                    <a:pt x="15" y="2"/>
                    <a:pt x="15" y="3"/>
                  </a:cubicBezTo>
                  <a:cubicBezTo>
                    <a:pt x="15" y="3"/>
                    <a:pt x="13" y="3"/>
                    <a:pt x="12" y="3"/>
                  </a:cubicBezTo>
                  <a:cubicBezTo>
                    <a:pt x="11" y="3"/>
                    <a:pt x="7" y="4"/>
                    <a:pt x="6" y="5"/>
                  </a:cubicBezTo>
                  <a:cubicBezTo>
                    <a:pt x="5" y="5"/>
                    <a:pt x="4" y="7"/>
                    <a:pt x="4" y="7"/>
                  </a:cubicBezTo>
                  <a:cubicBezTo>
                    <a:pt x="5" y="7"/>
                    <a:pt x="4" y="8"/>
                    <a:pt x="3" y="8"/>
                  </a:cubicBezTo>
                  <a:cubicBezTo>
                    <a:pt x="2" y="8"/>
                    <a:pt x="1" y="8"/>
                    <a:pt x="0" y="9"/>
                  </a:cubicBezTo>
                  <a:cubicBezTo>
                    <a:pt x="0" y="9"/>
                    <a:pt x="1" y="9"/>
                    <a:pt x="1" y="9"/>
                  </a:cubicBezTo>
                  <a:cubicBezTo>
                    <a:pt x="1" y="10"/>
                    <a:pt x="2" y="9"/>
                    <a:pt x="2" y="10"/>
                  </a:cubicBezTo>
                  <a:cubicBezTo>
                    <a:pt x="2" y="10"/>
                    <a:pt x="4" y="10"/>
                    <a:pt x="4" y="10"/>
                  </a:cubicBezTo>
                  <a:cubicBezTo>
                    <a:pt x="4" y="10"/>
                    <a:pt x="3" y="10"/>
                    <a:pt x="2" y="10"/>
                  </a:cubicBezTo>
                  <a:cubicBezTo>
                    <a:pt x="2" y="10"/>
                    <a:pt x="2" y="12"/>
                    <a:pt x="2" y="12"/>
                  </a:cubicBezTo>
                  <a:cubicBezTo>
                    <a:pt x="3" y="12"/>
                    <a:pt x="4" y="12"/>
                    <a:pt x="4" y="12"/>
                  </a:cubicBezTo>
                  <a:cubicBezTo>
                    <a:pt x="4" y="12"/>
                    <a:pt x="6" y="12"/>
                    <a:pt x="7" y="12"/>
                  </a:cubicBezTo>
                  <a:cubicBezTo>
                    <a:pt x="7" y="12"/>
                    <a:pt x="8" y="14"/>
                    <a:pt x="8" y="15"/>
                  </a:cubicBezTo>
                  <a:cubicBezTo>
                    <a:pt x="8" y="15"/>
                    <a:pt x="8" y="16"/>
                    <a:pt x="8" y="17"/>
                  </a:cubicBezTo>
                  <a:cubicBezTo>
                    <a:pt x="8" y="17"/>
                    <a:pt x="9" y="18"/>
                    <a:pt x="10" y="17"/>
                  </a:cubicBezTo>
                  <a:cubicBezTo>
                    <a:pt x="10" y="17"/>
                    <a:pt x="10" y="18"/>
                    <a:pt x="9" y="18"/>
                  </a:cubicBezTo>
                  <a:cubicBezTo>
                    <a:pt x="9" y="18"/>
                    <a:pt x="9" y="19"/>
                    <a:pt x="10" y="20"/>
                  </a:cubicBezTo>
                  <a:cubicBezTo>
                    <a:pt x="10" y="20"/>
                    <a:pt x="10" y="21"/>
                    <a:pt x="10" y="21"/>
                  </a:cubicBezTo>
                  <a:cubicBezTo>
                    <a:pt x="9" y="21"/>
                    <a:pt x="9" y="22"/>
                    <a:pt x="9" y="22"/>
                  </a:cubicBezTo>
                  <a:cubicBezTo>
                    <a:pt x="9" y="23"/>
                    <a:pt x="10" y="26"/>
                    <a:pt x="10" y="27"/>
                  </a:cubicBezTo>
                  <a:cubicBezTo>
                    <a:pt x="10" y="28"/>
                    <a:pt x="11" y="30"/>
                    <a:pt x="12" y="30"/>
                  </a:cubicBezTo>
                  <a:cubicBezTo>
                    <a:pt x="12" y="30"/>
                    <a:pt x="13" y="30"/>
                    <a:pt x="13" y="30"/>
                  </a:cubicBezTo>
                  <a:cubicBezTo>
                    <a:pt x="14" y="31"/>
                    <a:pt x="14" y="30"/>
                    <a:pt x="14" y="30"/>
                  </a:cubicBezTo>
                  <a:cubicBezTo>
                    <a:pt x="15" y="30"/>
                    <a:pt x="15" y="29"/>
                    <a:pt x="15" y="28"/>
                  </a:cubicBezTo>
                  <a:cubicBezTo>
                    <a:pt x="16" y="28"/>
                    <a:pt x="17" y="25"/>
                    <a:pt x="17" y="24"/>
                  </a:cubicBezTo>
                  <a:cubicBezTo>
                    <a:pt x="17" y="24"/>
                    <a:pt x="18" y="24"/>
                    <a:pt x="19" y="24"/>
                  </a:cubicBezTo>
                  <a:cubicBezTo>
                    <a:pt x="19" y="24"/>
                    <a:pt x="20" y="23"/>
                    <a:pt x="20" y="23"/>
                  </a:cubicBezTo>
                  <a:cubicBezTo>
                    <a:pt x="20" y="23"/>
                    <a:pt x="22" y="22"/>
                    <a:pt x="23" y="22"/>
                  </a:cubicBezTo>
                  <a:cubicBezTo>
                    <a:pt x="23" y="21"/>
                    <a:pt x="24" y="19"/>
                    <a:pt x="25" y="19"/>
                  </a:cubicBezTo>
                  <a:cubicBezTo>
                    <a:pt x="25" y="19"/>
                    <a:pt x="24" y="19"/>
                    <a:pt x="24" y="19"/>
                  </a:cubicBezTo>
                  <a:cubicBezTo>
                    <a:pt x="23" y="18"/>
                    <a:pt x="24" y="18"/>
                    <a:pt x="24" y="18"/>
                  </a:cubicBezTo>
                  <a:cubicBezTo>
                    <a:pt x="24" y="17"/>
                    <a:pt x="26" y="18"/>
                    <a:pt x="26" y="18"/>
                  </a:cubicBezTo>
                  <a:cubicBezTo>
                    <a:pt x="27" y="18"/>
                    <a:pt x="28" y="18"/>
                    <a:pt x="27" y="17"/>
                  </a:cubicBezTo>
                  <a:cubicBezTo>
                    <a:pt x="27" y="17"/>
                    <a:pt x="27" y="17"/>
                    <a:pt x="27" y="17"/>
                  </a:cubicBezTo>
                  <a:cubicBezTo>
                    <a:pt x="28" y="17"/>
                    <a:pt x="28" y="16"/>
                    <a:pt x="28" y="16"/>
                  </a:cubicBezTo>
                  <a:cubicBezTo>
                    <a:pt x="27" y="16"/>
                    <a:pt x="29" y="14"/>
                    <a:pt x="29" y="13"/>
                  </a:cubicBezTo>
                  <a:cubicBezTo>
                    <a:pt x="28" y="12"/>
                    <a:pt x="29" y="11"/>
                    <a:pt x="30" y="11"/>
                  </a:cubicBezTo>
                  <a:cubicBezTo>
                    <a:pt x="30" y="10"/>
                    <a:pt x="30" y="9"/>
                    <a:pt x="30" y="9"/>
                  </a:cubicBezTo>
                  <a:cubicBezTo>
                    <a:pt x="29" y="9"/>
                    <a:pt x="30" y="9"/>
                    <a:pt x="30" y="8"/>
                  </a:cubicBezTo>
                  <a:cubicBezTo>
                    <a:pt x="30" y="8"/>
                    <a:pt x="30" y="7"/>
                    <a:pt x="30" y="7"/>
                  </a:cubicBezTo>
                  <a:cubicBezTo>
                    <a:pt x="30" y="7"/>
                    <a:pt x="31" y="6"/>
                    <a:pt x="31" y="6"/>
                  </a:cubicBezTo>
                  <a:cubicBezTo>
                    <a:pt x="31" y="6"/>
                    <a:pt x="33" y="5"/>
                    <a:pt x="33" y="5"/>
                  </a:cubicBezTo>
                  <a:cubicBezTo>
                    <a:pt x="33" y="5"/>
                    <a:pt x="34" y="4"/>
                    <a:pt x="33" y="4"/>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128"/>
            <p:cNvSpPr/>
            <p:nvPr/>
          </p:nvSpPr>
          <p:spPr bwMode="auto">
            <a:xfrm>
              <a:off x="3722614" y="1896558"/>
              <a:ext cx="33338" cy="25400"/>
            </a:xfrm>
            <a:custGeom>
              <a:avLst/>
              <a:gdLst>
                <a:gd name="T0" fmla="*/ 4 w 9"/>
                <a:gd name="T1" fmla="*/ 0 h 7"/>
                <a:gd name="T2" fmla="*/ 3 w 9"/>
                <a:gd name="T3" fmla="*/ 1 h 7"/>
                <a:gd name="T4" fmla="*/ 1 w 9"/>
                <a:gd name="T5" fmla="*/ 1 h 7"/>
                <a:gd name="T6" fmla="*/ 1 w 9"/>
                <a:gd name="T7" fmla="*/ 3 h 7"/>
                <a:gd name="T8" fmla="*/ 1 w 9"/>
                <a:gd name="T9" fmla="*/ 4 h 7"/>
                <a:gd name="T10" fmla="*/ 3 w 9"/>
                <a:gd name="T11" fmla="*/ 4 h 7"/>
                <a:gd name="T12" fmla="*/ 3 w 9"/>
                <a:gd name="T13" fmla="*/ 5 h 7"/>
                <a:gd name="T14" fmla="*/ 3 w 9"/>
                <a:gd name="T15" fmla="*/ 6 h 7"/>
                <a:gd name="T16" fmla="*/ 5 w 9"/>
                <a:gd name="T17" fmla="*/ 7 h 7"/>
                <a:gd name="T18" fmla="*/ 6 w 9"/>
                <a:gd name="T19" fmla="*/ 5 h 7"/>
                <a:gd name="T20" fmla="*/ 8 w 9"/>
                <a:gd name="T21" fmla="*/ 5 h 7"/>
                <a:gd name="T22" fmla="*/ 8 w 9"/>
                <a:gd name="T23" fmla="*/ 3 h 7"/>
                <a:gd name="T24" fmla="*/ 7 w 9"/>
                <a:gd name="T25" fmla="*/ 2 h 7"/>
                <a:gd name="T26" fmla="*/ 6 w 9"/>
                <a:gd name="T27" fmla="*/ 2 h 7"/>
                <a:gd name="T28" fmla="*/ 4 w 9"/>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7">
                  <a:moveTo>
                    <a:pt x="4" y="0"/>
                  </a:moveTo>
                  <a:cubicBezTo>
                    <a:pt x="4" y="0"/>
                    <a:pt x="3" y="0"/>
                    <a:pt x="3" y="1"/>
                  </a:cubicBezTo>
                  <a:cubicBezTo>
                    <a:pt x="3" y="1"/>
                    <a:pt x="2" y="0"/>
                    <a:pt x="1" y="1"/>
                  </a:cubicBezTo>
                  <a:cubicBezTo>
                    <a:pt x="0" y="1"/>
                    <a:pt x="0" y="2"/>
                    <a:pt x="1" y="3"/>
                  </a:cubicBezTo>
                  <a:cubicBezTo>
                    <a:pt x="1" y="3"/>
                    <a:pt x="1" y="4"/>
                    <a:pt x="1" y="4"/>
                  </a:cubicBezTo>
                  <a:cubicBezTo>
                    <a:pt x="1" y="4"/>
                    <a:pt x="3" y="4"/>
                    <a:pt x="3" y="4"/>
                  </a:cubicBezTo>
                  <a:cubicBezTo>
                    <a:pt x="3" y="3"/>
                    <a:pt x="3" y="5"/>
                    <a:pt x="3" y="5"/>
                  </a:cubicBezTo>
                  <a:cubicBezTo>
                    <a:pt x="3" y="5"/>
                    <a:pt x="3" y="6"/>
                    <a:pt x="3" y="6"/>
                  </a:cubicBezTo>
                  <a:cubicBezTo>
                    <a:pt x="4" y="6"/>
                    <a:pt x="4" y="7"/>
                    <a:pt x="5" y="7"/>
                  </a:cubicBezTo>
                  <a:cubicBezTo>
                    <a:pt x="5" y="7"/>
                    <a:pt x="6" y="6"/>
                    <a:pt x="6" y="5"/>
                  </a:cubicBezTo>
                  <a:cubicBezTo>
                    <a:pt x="6" y="4"/>
                    <a:pt x="8" y="5"/>
                    <a:pt x="8" y="5"/>
                  </a:cubicBezTo>
                  <a:cubicBezTo>
                    <a:pt x="9" y="5"/>
                    <a:pt x="9" y="3"/>
                    <a:pt x="8" y="3"/>
                  </a:cubicBezTo>
                  <a:cubicBezTo>
                    <a:pt x="8" y="2"/>
                    <a:pt x="7" y="2"/>
                    <a:pt x="7" y="2"/>
                  </a:cubicBezTo>
                  <a:cubicBezTo>
                    <a:pt x="6" y="2"/>
                    <a:pt x="6" y="2"/>
                    <a:pt x="6" y="2"/>
                  </a:cubicBezTo>
                  <a:cubicBezTo>
                    <a:pt x="5" y="2"/>
                    <a:pt x="5" y="0"/>
                    <a:pt x="4" y="0"/>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129"/>
            <p:cNvSpPr/>
            <p:nvPr/>
          </p:nvSpPr>
          <p:spPr bwMode="auto">
            <a:xfrm>
              <a:off x="3744839" y="1891796"/>
              <a:ext cx="26988" cy="7938"/>
            </a:xfrm>
            <a:custGeom>
              <a:avLst/>
              <a:gdLst>
                <a:gd name="T0" fmla="*/ 4 w 7"/>
                <a:gd name="T1" fmla="*/ 2 h 2"/>
                <a:gd name="T2" fmla="*/ 7 w 7"/>
                <a:gd name="T3" fmla="*/ 1 h 2"/>
                <a:gd name="T4" fmla="*/ 2 w 7"/>
                <a:gd name="T5" fmla="*/ 0 h 2"/>
                <a:gd name="T6" fmla="*/ 0 w 7"/>
                <a:gd name="T7" fmla="*/ 0 h 2"/>
                <a:gd name="T8" fmla="*/ 4 w 7"/>
                <a:gd name="T9" fmla="*/ 2 h 2"/>
              </a:gdLst>
              <a:ahLst/>
              <a:cxnLst>
                <a:cxn ang="0">
                  <a:pos x="T0" y="T1"/>
                </a:cxn>
                <a:cxn ang="0">
                  <a:pos x="T2" y="T3"/>
                </a:cxn>
                <a:cxn ang="0">
                  <a:pos x="T4" y="T5"/>
                </a:cxn>
                <a:cxn ang="0">
                  <a:pos x="T6" y="T7"/>
                </a:cxn>
                <a:cxn ang="0">
                  <a:pos x="T8" y="T9"/>
                </a:cxn>
              </a:cxnLst>
              <a:rect l="0" t="0" r="r" b="b"/>
              <a:pathLst>
                <a:path w="7" h="2">
                  <a:moveTo>
                    <a:pt x="4" y="2"/>
                  </a:moveTo>
                  <a:cubicBezTo>
                    <a:pt x="5" y="2"/>
                    <a:pt x="6" y="1"/>
                    <a:pt x="7" y="1"/>
                  </a:cubicBezTo>
                  <a:cubicBezTo>
                    <a:pt x="7" y="1"/>
                    <a:pt x="3" y="0"/>
                    <a:pt x="2" y="0"/>
                  </a:cubicBezTo>
                  <a:cubicBezTo>
                    <a:pt x="1" y="0"/>
                    <a:pt x="0" y="0"/>
                    <a:pt x="0" y="0"/>
                  </a:cubicBezTo>
                  <a:cubicBezTo>
                    <a:pt x="0" y="1"/>
                    <a:pt x="3" y="2"/>
                    <a:pt x="4" y="2"/>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130"/>
            <p:cNvSpPr/>
            <p:nvPr/>
          </p:nvSpPr>
          <p:spPr bwMode="auto">
            <a:xfrm>
              <a:off x="3681339" y="2009271"/>
              <a:ext cx="11113" cy="11113"/>
            </a:xfrm>
            <a:custGeom>
              <a:avLst/>
              <a:gdLst>
                <a:gd name="T0" fmla="*/ 1 w 3"/>
                <a:gd name="T1" fmla="*/ 1 h 3"/>
                <a:gd name="T2" fmla="*/ 0 w 3"/>
                <a:gd name="T3" fmla="*/ 3 h 3"/>
                <a:gd name="T4" fmla="*/ 2 w 3"/>
                <a:gd name="T5" fmla="*/ 3 h 3"/>
                <a:gd name="T6" fmla="*/ 3 w 3"/>
                <a:gd name="T7" fmla="*/ 2 h 3"/>
                <a:gd name="T8" fmla="*/ 2 w 3"/>
                <a:gd name="T9" fmla="*/ 0 h 3"/>
                <a:gd name="T10" fmla="*/ 1 w 3"/>
                <a:gd name="T11" fmla="*/ 1 h 3"/>
              </a:gdLst>
              <a:ahLst/>
              <a:cxnLst>
                <a:cxn ang="0">
                  <a:pos x="T0" y="T1"/>
                </a:cxn>
                <a:cxn ang="0">
                  <a:pos x="T2" y="T3"/>
                </a:cxn>
                <a:cxn ang="0">
                  <a:pos x="T4" y="T5"/>
                </a:cxn>
                <a:cxn ang="0">
                  <a:pos x="T6" y="T7"/>
                </a:cxn>
                <a:cxn ang="0">
                  <a:pos x="T8" y="T9"/>
                </a:cxn>
                <a:cxn ang="0">
                  <a:pos x="T10" y="T11"/>
                </a:cxn>
              </a:cxnLst>
              <a:rect l="0" t="0" r="r" b="b"/>
              <a:pathLst>
                <a:path w="3" h="3">
                  <a:moveTo>
                    <a:pt x="1" y="1"/>
                  </a:moveTo>
                  <a:cubicBezTo>
                    <a:pt x="0" y="1"/>
                    <a:pt x="0" y="2"/>
                    <a:pt x="0" y="3"/>
                  </a:cubicBezTo>
                  <a:cubicBezTo>
                    <a:pt x="0" y="3"/>
                    <a:pt x="1" y="3"/>
                    <a:pt x="2" y="3"/>
                  </a:cubicBezTo>
                  <a:cubicBezTo>
                    <a:pt x="2" y="3"/>
                    <a:pt x="3" y="2"/>
                    <a:pt x="3" y="2"/>
                  </a:cubicBezTo>
                  <a:cubicBezTo>
                    <a:pt x="3" y="2"/>
                    <a:pt x="2" y="0"/>
                    <a:pt x="2" y="0"/>
                  </a:cubicBezTo>
                  <a:cubicBezTo>
                    <a:pt x="1" y="0"/>
                    <a:pt x="1" y="1"/>
                    <a:pt x="1" y="1"/>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131"/>
            <p:cNvSpPr/>
            <p:nvPr/>
          </p:nvSpPr>
          <p:spPr bwMode="auto">
            <a:xfrm>
              <a:off x="3673402" y="1960058"/>
              <a:ext cx="22225" cy="14288"/>
            </a:xfrm>
            <a:custGeom>
              <a:avLst/>
              <a:gdLst>
                <a:gd name="T0" fmla="*/ 6 w 6"/>
                <a:gd name="T1" fmla="*/ 1 h 4"/>
                <a:gd name="T2" fmla="*/ 4 w 6"/>
                <a:gd name="T3" fmla="*/ 1 h 4"/>
                <a:gd name="T4" fmla="*/ 2 w 6"/>
                <a:gd name="T5" fmla="*/ 0 h 4"/>
                <a:gd name="T6" fmla="*/ 1 w 6"/>
                <a:gd name="T7" fmla="*/ 1 h 4"/>
                <a:gd name="T8" fmla="*/ 1 w 6"/>
                <a:gd name="T9" fmla="*/ 2 h 4"/>
                <a:gd name="T10" fmla="*/ 1 w 6"/>
                <a:gd name="T11" fmla="*/ 3 h 4"/>
                <a:gd name="T12" fmla="*/ 2 w 6"/>
                <a:gd name="T13" fmla="*/ 4 h 4"/>
                <a:gd name="T14" fmla="*/ 3 w 6"/>
                <a:gd name="T15" fmla="*/ 4 h 4"/>
                <a:gd name="T16" fmla="*/ 5 w 6"/>
                <a:gd name="T17" fmla="*/ 4 h 4"/>
                <a:gd name="T18" fmla="*/ 6 w 6"/>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6" y="1"/>
                  </a:moveTo>
                  <a:cubicBezTo>
                    <a:pt x="6" y="1"/>
                    <a:pt x="4" y="1"/>
                    <a:pt x="4" y="1"/>
                  </a:cubicBezTo>
                  <a:cubicBezTo>
                    <a:pt x="3" y="1"/>
                    <a:pt x="2" y="0"/>
                    <a:pt x="2" y="0"/>
                  </a:cubicBezTo>
                  <a:cubicBezTo>
                    <a:pt x="1" y="0"/>
                    <a:pt x="1" y="1"/>
                    <a:pt x="1" y="1"/>
                  </a:cubicBezTo>
                  <a:cubicBezTo>
                    <a:pt x="0" y="2"/>
                    <a:pt x="1" y="2"/>
                    <a:pt x="1" y="2"/>
                  </a:cubicBezTo>
                  <a:cubicBezTo>
                    <a:pt x="1" y="2"/>
                    <a:pt x="1" y="2"/>
                    <a:pt x="1" y="3"/>
                  </a:cubicBezTo>
                  <a:cubicBezTo>
                    <a:pt x="1" y="3"/>
                    <a:pt x="2" y="3"/>
                    <a:pt x="2" y="4"/>
                  </a:cubicBezTo>
                  <a:cubicBezTo>
                    <a:pt x="2" y="4"/>
                    <a:pt x="3" y="4"/>
                    <a:pt x="3" y="4"/>
                  </a:cubicBezTo>
                  <a:cubicBezTo>
                    <a:pt x="4" y="4"/>
                    <a:pt x="5" y="4"/>
                    <a:pt x="5" y="4"/>
                  </a:cubicBezTo>
                  <a:cubicBezTo>
                    <a:pt x="6" y="4"/>
                    <a:pt x="6" y="2"/>
                    <a:pt x="6" y="1"/>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132"/>
            <p:cNvSpPr/>
            <p:nvPr/>
          </p:nvSpPr>
          <p:spPr bwMode="auto">
            <a:xfrm>
              <a:off x="3813102" y="1914021"/>
              <a:ext cx="33338" cy="34925"/>
            </a:xfrm>
            <a:custGeom>
              <a:avLst/>
              <a:gdLst>
                <a:gd name="T0" fmla="*/ 6 w 9"/>
                <a:gd name="T1" fmla="*/ 3 h 9"/>
                <a:gd name="T2" fmla="*/ 9 w 9"/>
                <a:gd name="T3" fmla="*/ 1 h 9"/>
                <a:gd name="T4" fmla="*/ 8 w 9"/>
                <a:gd name="T5" fmla="*/ 0 h 9"/>
                <a:gd name="T6" fmla="*/ 8 w 9"/>
                <a:gd name="T7" fmla="*/ 1 h 9"/>
                <a:gd name="T8" fmla="*/ 4 w 9"/>
                <a:gd name="T9" fmla="*/ 2 h 9"/>
                <a:gd name="T10" fmla="*/ 2 w 9"/>
                <a:gd name="T11" fmla="*/ 3 h 9"/>
                <a:gd name="T12" fmla="*/ 1 w 9"/>
                <a:gd name="T13" fmla="*/ 7 h 9"/>
                <a:gd name="T14" fmla="*/ 2 w 9"/>
                <a:gd name="T15" fmla="*/ 8 h 9"/>
                <a:gd name="T16" fmla="*/ 4 w 9"/>
                <a:gd name="T17" fmla="*/ 9 h 9"/>
                <a:gd name="T18" fmla="*/ 3 w 9"/>
                <a:gd name="T19" fmla="*/ 6 h 9"/>
                <a:gd name="T20" fmla="*/ 6 w 9"/>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6" y="3"/>
                  </a:moveTo>
                  <a:cubicBezTo>
                    <a:pt x="6" y="3"/>
                    <a:pt x="9" y="2"/>
                    <a:pt x="9" y="1"/>
                  </a:cubicBezTo>
                  <a:cubicBezTo>
                    <a:pt x="9" y="1"/>
                    <a:pt x="9" y="0"/>
                    <a:pt x="8" y="0"/>
                  </a:cubicBezTo>
                  <a:cubicBezTo>
                    <a:pt x="8" y="0"/>
                    <a:pt x="8" y="0"/>
                    <a:pt x="8" y="1"/>
                  </a:cubicBezTo>
                  <a:cubicBezTo>
                    <a:pt x="8" y="1"/>
                    <a:pt x="5" y="1"/>
                    <a:pt x="4" y="2"/>
                  </a:cubicBezTo>
                  <a:cubicBezTo>
                    <a:pt x="3" y="2"/>
                    <a:pt x="2" y="3"/>
                    <a:pt x="2" y="3"/>
                  </a:cubicBezTo>
                  <a:cubicBezTo>
                    <a:pt x="2" y="4"/>
                    <a:pt x="1" y="6"/>
                    <a:pt x="1" y="7"/>
                  </a:cubicBezTo>
                  <a:cubicBezTo>
                    <a:pt x="0" y="7"/>
                    <a:pt x="2" y="8"/>
                    <a:pt x="2" y="8"/>
                  </a:cubicBezTo>
                  <a:cubicBezTo>
                    <a:pt x="3" y="9"/>
                    <a:pt x="3" y="9"/>
                    <a:pt x="4" y="9"/>
                  </a:cubicBezTo>
                  <a:cubicBezTo>
                    <a:pt x="4" y="9"/>
                    <a:pt x="3" y="7"/>
                    <a:pt x="3" y="6"/>
                  </a:cubicBezTo>
                  <a:cubicBezTo>
                    <a:pt x="3" y="5"/>
                    <a:pt x="5" y="4"/>
                    <a:pt x="6" y="3"/>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133"/>
            <p:cNvSpPr/>
            <p:nvPr/>
          </p:nvSpPr>
          <p:spPr bwMode="auto">
            <a:xfrm>
              <a:off x="3819452" y="1891796"/>
              <a:ext cx="11113" cy="11113"/>
            </a:xfrm>
            <a:custGeom>
              <a:avLst/>
              <a:gdLst>
                <a:gd name="T0" fmla="*/ 1 w 3"/>
                <a:gd name="T1" fmla="*/ 2 h 3"/>
                <a:gd name="T2" fmla="*/ 3 w 3"/>
                <a:gd name="T3" fmla="*/ 2 h 3"/>
                <a:gd name="T4" fmla="*/ 1 w 3"/>
                <a:gd name="T5" fmla="*/ 2 h 3"/>
              </a:gdLst>
              <a:ahLst/>
              <a:cxnLst>
                <a:cxn ang="0">
                  <a:pos x="T0" y="T1"/>
                </a:cxn>
                <a:cxn ang="0">
                  <a:pos x="T2" y="T3"/>
                </a:cxn>
                <a:cxn ang="0">
                  <a:pos x="T4" y="T5"/>
                </a:cxn>
              </a:cxnLst>
              <a:rect l="0" t="0" r="r" b="b"/>
              <a:pathLst>
                <a:path w="3" h="3">
                  <a:moveTo>
                    <a:pt x="1" y="2"/>
                  </a:moveTo>
                  <a:cubicBezTo>
                    <a:pt x="1" y="3"/>
                    <a:pt x="2" y="2"/>
                    <a:pt x="3" y="2"/>
                  </a:cubicBezTo>
                  <a:cubicBezTo>
                    <a:pt x="3" y="0"/>
                    <a:pt x="0" y="1"/>
                    <a:pt x="1" y="2"/>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134"/>
            <p:cNvSpPr/>
            <p:nvPr/>
          </p:nvSpPr>
          <p:spPr bwMode="auto">
            <a:xfrm>
              <a:off x="3890889" y="1899733"/>
              <a:ext cx="15875" cy="3175"/>
            </a:xfrm>
            <a:custGeom>
              <a:avLst/>
              <a:gdLst>
                <a:gd name="T0" fmla="*/ 0 w 4"/>
                <a:gd name="T1" fmla="*/ 0 h 1"/>
                <a:gd name="T2" fmla="*/ 3 w 4"/>
                <a:gd name="T3" fmla="*/ 1 h 1"/>
                <a:gd name="T4" fmla="*/ 2 w 4"/>
                <a:gd name="T5" fmla="*/ 0 h 1"/>
                <a:gd name="T6" fmla="*/ 0 w 4"/>
                <a:gd name="T7" fmla="*/ 0 h 1"/>
              </a:gdLst>
              <a:ahLst/>
              <a:cxnLst>
                <a:cxn ang="0">
                  <a:pos x="T0" y="T1"/>
                </a:cxn>
                <a:cxn ang="0">
                  <a:pos x="T2" y="T3"/>
                </a:cxn>
                <a:cxn ang="0">
                  <a:pos x="T4" y="T5"/>
                </a:cxn>
                <a:cxn ang="0">
                  <a:pos x="T6" y="T7"/>
                </a:cxn>
              </a:cxnLst>
              <a:rect l="0" t="0" r="r" b="b"/>
              <a:pathLst>
                <a:path w="4" h="1">
                  <a:moveTo>
                    <a:pt x="0" y="0"/>
                  </a:moveTo>
                  <a:cubicBezTo>
                    <a:pt x="0" y="1"/>
                    <a:pt x="2" y="1"/>
                    <a:pt x="3" y="1"/>
                  </a:cubicBezTo>
                  <a:cubicBezTo>
                    <a:pt x="4" y="1"/>
                    <a:pt x="3" y="0"/>
                    <a:pt x="2" y="0"/>
                  </a:cubicBezTo>
                  <a:cubicBezTo>
                    <a:pt x="1" y="0"/>
                    <a:pt x="0" y="0"/>
                    <a:pt x="0" y="0"/>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135"/>
            <p:cNvSpPr/>
            <p:nvPr/>
          </p:nvSpPr>
          <p:spPr bwMode="auto">
            <a:xfrm>
              <a:off x="3535289" y="1971171"/>
              <a:ext cx="14288" cy="7938"/>
            </a:xfrm>
            <a:custGeom>
              <a:avLst/>
              <a:gdLst>
                <a:gd name="T0" fmla="*/ 0 w 4"/>
                <a:gd name="T1" fmla="*/ 1 h 2"/>
                <a:gd name="T2" fmla="*/ 1 w 4"/>
                <a:gd name="T3" fmla="*/ 2 h 2"/>
                <a:gd name="T4" fmla="*/ 3 w 4"/>
                <a:gd name="T5" fmla="*/ 1 h 2"/>
                <a:gd name="T6" fmla="*/ 4 w 4"/>
                <a:gd name="T7" fmla="*/ 1 h 2"/>
                <a:gd name="T8" fmla="*/ 2 w 4"/>
                <a:gd name="T9" fmla="*/ 0 h 2"/>
                <a:gd name="T10" fmla="*/ 0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0" y="1"/>
                  </a:moveTo>
                  <a:cubicBezTo>
                    <a:pt x="0" y="1"/>
                    <a:pt x="0" y="2"/>
                    <a:pt x="1" y="2"/>
                  </a:cubicBezTo>
                  <a:cubicBezTo>
                    <a:pt x="1" y="2"/>
                    <a:pt x="2" y="0"/>
                    <a:pt x="3" y="1"/>
                  </a:cubicBezTo>
                  <a:cubicBezTo>
                    <a:pt x="3" y="1"/>
                    <a:pt x="4" y="1"/>
                    <a:pt x="4" y="1"/>
                  </a:cubicBezTo>
                  <a:cubicBezTo>
                    <a:pt x="4" y="1"/>
                    <a:pt x="2" y="0"/>
                    <a:pt x="2" y="0"/>
                  </a:cubicBezTo>
                  <a:cubicBezTo>
                    <a:pt x="1" y="0"/>
                    <a:pt x="1" y="0"/>
                    <a:pt x="0" y="1"/>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136"/>
            <p:cNvSpPr/>
            <p:nvPr/>
          </p:nvSpPr>
          <p:spPr bwMode="auto">
            <a:xfrm>
              <a:off x="3560689" y="2133096"/>
              <a:ext cx="7938" cy="3175"/>
            </a:xfrm>
            <a:custGeom>
              <a:avLst/>
              <a:gdLst>
                <a:gd name="T0" fmla="*/ 0 w 2"/>
                <a:gd name="T1" fmla="*/ 1 h 1"/>
                <a:gd name="T2" fmla="*/ 1 w 2"/>
                <a:gd name="T3" fmla="*/ 1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1" y="1"/>
                    <a:pt x="1" y="1"/>
                  </a:cubicBezTo>
                  <a:cubicBezTo>
                    <a:pt x="2" y="0"/>
                    <a:pt x="1" y="0"/>
                    <a:pt x="1" y="0"/>
                  </a:cubicBezTo>
                  <a:cubicBezTo>
                    <a:pt x="1" y="0"/>
                    <a:pt x="0" y="1"/>
                    <a:pt x="0" y="1"/>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137"/>
            <p:cNvSpPr/>
            <p:nvPr/>
          </p:nvSpPr>
          <p:spPr bwMode="auto">
            <a:xfrm>
              <a:off x="3519414" y="2120396"/>
              <a:ext cx="38100" cy="15875"/>
            </a:xfrm>
            <a:custGeom>
              <a:avLst/>
              <a:gdLst>
                <a:gd name="T0" fmla="*/ 6 w 10"/>
                <a:gd name="T1" fmla="*/ 2 h 4"/>
                <a:gd name="T2" fmla="*/ 6 w 10"/>
                <a:gd name="T3" fmla="*/ 3 h 4"/>
                <a:gd name="T4" fmla="*/ 8 w 10"/>
                <a:gd name="T5" fmla="*/ 4 h 4"/>
                <a:gd name="T6" fmla="*/ 10 w 10"/>
                <a:gd name="T7" fmla="*/ 4 h 4"/>
                <a:gd name="T8" fmla="*/ 8 w 10"/>
                <a:gd name="T9" fmla="*/ 2 h 4"/>
                <a:gd name="T10" fmla="*/ 7 w 10"/>
                <a:gd name="T11" fmla="*/ 1 h 4"/>
                <a:gd name="T12" fmla="*/ 5 w 10"/>
                <a:gd name="T13" fmla="*/ 0 h 4"/>
                <a:gd name="T14" fmla="*/ 2 w 10"/>
                <a:gd name="T15" fmla="*/ 0 h 4"/>
                <a:gd name="T16" fmla="*/ 0 w 10"/>
                <a:gd name="T17" fmla="*/ 1 h 4"/>
                <a:gd name="T18" fmla="*/ 2 w 10"/>
                <a:gd name="T19" fmla="*/ 1 h 4"/>
                <a:gd name="T20" fmla="*/ 4 w 10"/>
                <a:gd name="T21" fmla="*/ 1 h 4"/>
                <a:gd name="T22" fmla="*/ 6 w 10"/>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
                  <a:moveTo>
                    <a:pt x="6" y="2"/>
                  </a:moveTo>
                  <a:cubicBezTo>
                    <a:pt x="7" y="2"/>
                    <a:pt x="6" y="3"/>
                    <a:pt x="6" y="3"/>
                  </a:cubicBezTo>
                  <a:cubicBezTo>
                    <a:pt x="7" y="3"/>
                    <a:pt x="8" y="4"/>
                    <a:pt x="8" y="4"/>
                  </a:cubicBezTo>
                  <a:cubicBezTo>
                    <a:pt x="8" y="4"/>
                    <a:pt x="9" y="4"/>
                    <a:pt x="10" y="4"/>
                  </a:cubicBezTo>
                  <a:cubicBezTo>
                    <a:pt x="10" y="4"/>
                    <a:pt x="9" y="2"/>
                    <a:pt x="8" y="2"/>
                  </a:cubicBezTo>
                  <a:cubicBezTo>
                    <a:pt x="8" y="2"/>
                    <a:pt x="7" y="1"/>
                    <a:pt x="7" y="1"/>
                  </a:cubicBezTo>
                  <a:cubicBezTo>
                    <a:pt x="6" y="1"/>
                    <a:pt x="5" y="0"/>
                    <a:pt x="5" y="0"/>
                  </a:cubicBezTo>
                  <a:cubicBezTo>
                    <a:pt x="5" y="0"/>
                    <a:pt x="3" y="0"/>
                    <a:pt x="2" y="0"/>
                  </a:cubicBezTo>
                  <a:cubicBezTo>
                    <a:pt x="1" y="0"/>
                    <a:pt x="0" y="0"/>
                    <a:pt x="0" y="1"/>
                  </a:cubicBezTo>
                  <a:cubicBezTo>
                    <a:pt x="0" y="1"/>
                    <a:pt x="1" y="1"/>
                    <a:pt x="2" y="1"/>
                  </a:cubicBezTo>
                  <a:cubicBezTo>
                    <a:pt x="2" y="1"/>
                    <a:pt x="4" y="1"/>
                    <a:pt x="4" y="1"/>
                  </a:cubicBezTo>
                  <a:cubicBezTo>
                    <a:pt x="5" y="2"/>
                    <a:pt x="5" y="2"/>
                    <a:pt x="6" y="2"/>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138"/>
            <p:cNvSpPr/>
            <p:nvPr/>
          </p:nvSpPr>
          <p:spPr bwMode="auto">
            <a:xfrm>
              <a:off x="3535289" y="2133096"/>
              <a:ext cx="3175" cy="3175"/>
            </a:xfrm>
            <a:custGeom>
              <a:avLst/>
              <a:gdLst>
                <a:gd name="T0" fmla="*/ 0 w 1"/>
                <a:gd name="T1" fmla="*/ 1 h 1"/>
                <a:gd name="T2" fmla="*/ 1 w 1"/>
                <a:gd name="T3" fmla="*/ 1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1"/>
                    <a:pt x="1" y="1"/>
                  </a:cubicBezTo>
                  <a:cubicBezTo>
                    <a:pt x="1" y="1"/>
                    <a:pt x="1" y="1"/>
                    <a:pt x="1" y="1"/>
                  </a:cubicBezTo>
                  <a:cubicBezTo>
                    <a:pt x="1" y="0"/>
                    <a:pt x="0" y="1"/>
                    <a:pt x="0" y="1"/>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139"/>
            <p:cNvSpPr/>
            <p:nvPr/>
          </p:nvSpPr>
          <p:spPr bwMode="auto">
            <a:xfrm>
              <a:off x="3535289" y="2114046"/>
              <a:ext cx="3175" cy="3175"/>
            </a:xfrm>
            <a:custGeom>
              <a:avLst/>
              <a:gdLst>
                <a:gd name="T0" fmla="*/ 0 w 1"/>
                <a:gd name="T1" fmla="*/ 0 h 1"/>
                <a:gd name="T2" fmla="*/ 0 w 1"/>
                <a:gd name="T3" fmla="*/ 1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0" y="1"/>
                    <a:pt x="0" y="1"/>
                    <a:pt x="0" y="1"/>
                  </a:cubicBezTo>
                  <a:cubicBezTo>
                    <a:pt x="0" y="1"/>
                    <a:pt x="1" y="0"/>
                    <a:pt x="0" y="0"/>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140"/>
            <p:cNvSpPr/>
            <p:nvPr/>
          </p:nvSpPr>
          <p:spPr bwMode="auto">
            <a:xfrm>
              <a:off x="3541639" y="2114046"/>
              <a:ext cx="4763" cy="3175"/>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0" y="0"/>
                    <a:pt x="0" y="0"/>
                    <a:pt x="0" y="1"/>
                  </a:cubicBezTo>
                  <a:cubicBezTo>
                    <a:pt x="0" y="1"/>
                    <a:pt x="1" y="0"/>
                    <a:pt x="1" y="0"/>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41"/>
            <p:cNvSpPr/>
            <p:nvPr/>
          </p:nvSpPr>
          <p:spPr bwMode="auto">
            <a:xfrm>
              <a:off x="3546402" y="2117221"/>
              <a:ext cx="6350" cy="7938"/>
            </a:xfrm>
            <a:custGeom>
              <a:avLst/>
              <a:gdLst>
                <a:gd name="T0" fmla="*/ 2 w 2"/>
                <a:gd name="T1" fmla="*/ 2 h 2"/>
                <a:gd name="T2" fmla="*/ 2 w 2"/>
                <a:gd name="T3" fmla="*/ 1 h 2"/>
                <a:gd name="T4" fmla="*/ 1 w 2"/>
                <a:gd name="T5" fmla="*/ 0 h 2"/>
                <a:gd name="T6" fmla="*/ 0 w 2"/>
                <a:gd name="T7" fmla="*/ 1 h 2"/>
                <a:gd name="T8" fmla="*/ 1 w 2"/>
                <a:gd name="T9" fmla="*/ 1 h 2"/>
                <a:gd name="T10" fmla="*/ 2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2" y="2"/>
                  </a:moveTo>
                  <a:cubicBezTo>
                    <a:pt x="2" y="2"/>
                    <a:pt x="2" y="1"/>
                    <a:pt x="2" y="1"/>
                  </a:cubicBezTo>
                  <a:cubicBezTo>
                    <a:pt x="1" y="1"/>
                    <a:pt x="1" y="0"/>
                    <a:pt x="1" y="0"/>
                  </a:cubicBezTo>
                  <a:cubicBezTo>
                    <a:pt x="0" y="0"/>
                    <a:pt x="0" y="1"/>
                    <a:pt x="0" y="1"/>
                  </a:cubicBezTo>
                  <a:cubicBezTo>
                    <a:pt x="0" y="1"/>
                    <a:pt x="0" y="1"/>
                    <a:pt x="1" y="1"/>
                  </a:cubicBezTo>
                  <a:cubicBezTo>
                    <a:pt x="1" y="1"/>
                    <a:pt x="1" y="2"/>
                    <a:pt x="2" y="2"/>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42"/>
            <p:cNvSpPr/>
            <p:nvPr/>
          </p:nvSpPr>
          <p:spPr bwMode="auto">
            <a:xfrm>
              <a:off x="4022652" y="2188658"/>
              <a:ext cx="11113" cy="11113"/>
            </a:xfrm>
            <a:custGeom>
              <a:avLst/>
              <a:gdLst>
                <a:gd name="T0" fmla="*/ 3 w 3"/>
                <a:gd name="T1" fmla="*/ 1 h 3"/>
                <a:gd name="T2" fmla="*/ 1 w 3"/>
                <a:gd name="T3" fmla="*/ 1 h 3"/>
                <a:gd name="T4" fmla="*/ 0 w 3"/>
                <a:gd name="T5" fmla="*/ 1 h 3"/>
                <a:gd name="T6" fmla="*/ 1 w 3"/>
                <a:gd name="T7" fmla="*/ 2 h 3"/>
                <a:gd name="T8" fmla="*/ 3 w 3"/>
                <a:gd name="T9" fmla="*/ 3 h 3"/>
                <a:gd name="T10" fmla="*/ 3 w 3"/>
                <a:gd name="T11" fmla="*/ 0 h 3"/>
                <a:gd name="T12" fmla="*/ 3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3" y="1"/>
                  </a:moveTo>
                  <a:cubicBezTo>
                    <a:pt x="2" y="1"/>
                    <a:pt x="1" y="1"/>
                    <a:pt x="1" y="1"/>
                  </a:cubicBezTo>
                  <a:cubicBezTo>
                    <a:pt x="1" y="1"/>
                    <a:pt x="1" y="1"/>
                    <a:pt x="0" y="1"/>
                  </a:cubicBezTo>
                  <a:cubicBezTo>
                    <a:pt x="0" y="2"/>
                    <a:pt x="0" y="2"/>
                    <a:pt x="1" y="2"/>
                  </a:cubicBezTo>
                  <a:cubicBezTo>
                    <a:pt x="1" y="2"/>
                    <a:pt x="2" y="3"/>
                    <a:pt x="3" y="3"/>
                  </a:cubicBezTo>
                  <a:cubicBezTo>
                    <a:pt x="3" y="2"/>
                    <a:pt x="3" y="1"/>
                    <a:pt x="3" y="0"/>
                  </a:cubicBezTo>
                  <a:cubicBezTo>
                    <a:pt x="3" y="1"/>
                    <a:pt x="3" y="1"/>
                    <a:pt x="3" y="1"/>
                  </a:cubicBez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43"/>
            <p:cNvSpPr/>
            <p:nvPr/>
          </p:nvSpPr>
          <p:spPr bwMode="auto">
            <a:xfrm>
              <a:off x="3447977" y="1929896"/>
              <a:ext cx="192088" cy="434975"/>
            </a:xfrm>
            <a:custGeom>
              <a:avLst/>
              <a:gdLst>
                <a:gd name="T0" fmla="*/ 28 w 51"/>
                <a:gd name="T1" fmla="*/ 86 h 116"/>
                <a:gd name="T2" fmla="*/ 28 w 51"/>
                <a:gd name="T3" fmla="*/ 93 h 116"/>
                <a:gd name="T4" fmla="*/ 28 w 51"/>
                <a:gd name="T5" fmla="*/ 103 h 116"/>
                <a:gd name="T6" fmla="*/ 27 w 51"/>
                <a:gd name="T7" fmla="*/ 110 h 116"/>
                <a:gd name="T8" fmla="*/ 30 w 51"/>
                <a:gd name="T9" fmla="*/ 116 h 116"/>
                <a:gd name="T10" fmla="*/ 33 w 51"/>
                <a:gd name="T11" fmla="*/ 115 h 116"/>
                <a:gd name="T12" fmla="*/ 33 w 51"/>
                <a:gd name="T13" fmla="*/ 110 h 116"/>
                <a:gd name="T14" fmla="*/ 35 w 51"/>
                <a:gd name="T15" fmla="*/ 103 h 116"/>
                <a:gd name="T16" fmla="*/ 39 w 51"/>
                <a:gd name="T17" fmla="*/ 97 h 116"/>
                <a:gd name="T18" fmla="*/ 42 w 51"/>
                <a:gd name="T19" fmla="*/ 93 h 116"/>
                <a:gd name="T20" fmla="*/ 46 w 51"/>
                <a:gd name="T21" fmla="*/ 88 h 116"/>
                <a:gd name="T22" fmla="*/ 49 w 51"/>
                <a:gd name="T23" fmla="*/ 81 h 116"/>
                <a:gd name="T24" fmla="*/ 51 w 51"/>
                <a:gd name="T25" fmla="*/ 76 h 116"/>
                <a:gd name="T26" fmla="*/ 49 w 51"/>
                <a:gd name="T27" fmla="*/ 72 h 116"/>
                <a:gd name="T28" fmla="*/ 43 w 51"/>
                <a:gd name="T29" fmla="*/ 70 h 116"/>
                <a:gd name="T30" fmla="*/ 36 w 51"/>
                <a:gd name="T31" fmla="*/ 63 h 116"/>
                <a:gd name="T32" fmla="*/ 30 w 51"/>
                <a:gd name="T33" fmla="*/ 59 h 116"/>
                <a:gd name="T34" fmla="*/ 26 w 51"/>
                <a:gd name="T35" fmla="*/ 59 h 116"/>
                <a:gd name="T36" fmla="*/ 20 w 51"/>
                <a:gd name="T37" fmla="*/ 61 h 116"/>
                <a:gd name="T38" fmla="*/ 17 w 51"/>
                <a:gd name="T39" fmla="*/ 53 h 116"/>
                <a:gd name="T40" fmla="*/ 11 w 51"/>
                <a:gd name="T41" fmla="*/ 51 h 116"/>
                <a:gd name="T42" fmla="*/ 17 w 51"/>
                <a:gd name="T43" fmla="*/ 46 h 116"/>
                <a:gd name="T44" fmla="*/ 22 w 51"/>
                <a:gd name="T45" fmla="*/ 47 h 116"/>
                <a:gd name="T46" fmla="*/ 25 w 51"/>
                <a:gd name="T47" fmla="*/ 40 h 116"/>
                <a:gd name="T48" fmla="*/ 29 w 51"/>
                <a:gd name="T49" fmla="*/ 35 h 116"/>
                <a:gd name="T50" fmla="*/ 33 w 51"/>
                <a:gd name="T51" fmla="*/ 32 h 116"/>
                <a:gd name="T52" fmla="*/ 35 w 51"/>
                <a:gd name="T53" fmla="*/ 28 h 116"/>
                <a:gd name="T54" fmla="*/ 38 w 51"/>
                <a:gd name="T55" fmla="*/ 28 h 116"/>
                <a:gd name="T56" fmla="*/ 40 w 51"/>
                <a:gd name="T57" fmla="*/ 30 h 116"/>
                <a:gd name="T58" fmla="*/ 39 w 51"/>
                <a:gd name="T59" fmla="*/ 24 h 116"/>
                <a:gd name="T60" fmla="*/ 37 w 51"/>
                <a:gd name="T61" fmla="*/ 19 h 116"/>
                <a:gd name="T62" fmla="*/ 33 w 51"/>
                <a:gd name="T63" fmla="*/ 17 h 116"/>
                <a:gd name="T64" fmla="*/ 29 w 51"/>
                <a:gd name="T65" fmla="*/ 14 h 116"/>
                <a:gd name="T66" fmla="*/ 26 w 51"/>
                <a:gd name="T67" fmla="*/ 20 h 116"/>
                <a:gd name="T68" fmla="*/ 24 w 51"/>
                <a:gd name="T69" fmla="*/ 22 h 116"/>
                <a:gd name="T70" fmla="*/ 20 w 51"/>
                <a:gd name="T71" fmla="*/ 19 h 116"/>
                <a:gd name="T72" fmla="*/ 20 w 51"/>
                <a:gd name="T73" fmla="*/ 14 h 116"/>
                <a:gd name="T74" fmla="*/ 26 w 51"/>
                <a:gd name="T75" fmla="*/ 9 h 116"/>
                <a:gd name="T76" fmla="*/ 28 w 51"/>
                <a:gd name="T77" fmla="*/ 5 h 116"/>
                <a:gd name="T78" fmla="*/ 32 w 51"/>
                <a:gd name="T79" fmla="*/ 8 h 116"/>
                <a:gd name="T80" fmla="*/ 34 w 51"/>
                <a:gd name="T81" fmla="*/ 14 h 116"/>
                <a:gd name="T82" fmla="*/ 37 w 51"/>
                <a:gd name="T83" fmla="*/ 10 h 116"/>
                <a:gd name="T84" fmla="*/ 37 w 51"/>
                <a:gd name="T85" fmla="*/ 8 h 116"/>
                <a:gd name="T86" fmla="*/ 35 w 51"/>
                <a:gd name="T87" fmla="*/ 4 h 116"/>
                <a:gd name="T88" fmla="*/ 29 w 51"/>
                <a:gd name="T89" fmla="*/ 2 h 116"/>
                <a:gd name="T90" fmla="*/ 24 w 51"/>
                <a:gd name="T91" fmla="*/ 3 h 116"/>
                <a:gd name="T92" fmla="*/ 23 w 51"/>
                <a:gd name="T93" fmla="*/ 6 h 116"/>
                <a:gd name="T94" fmla="*/ 20 w 51"/>
                <a:gd name="T95" fmla="*/ 4 h 116"/>
                <a:gd name="T96" fmla="*/ 18 w 51"/>
                <a:gd name="T97" fmla="*/ 6 h 116"/>
                <a:gd name="T98" fmla="*/ 15 w 51"/>
                <a:gd name="T99" fmla="*/ 10 h 116"/>
                <a:gd name="T100" fmla="*/ 12 w 51"/>
                <a:gd name="T101" fmla="*/ 15 h 116"/>
                <a:gd name="T102" fmla="*/ 9 w 51"/>
                <a:gd name="T103" fmla="*/ 20 h 116"/>
                <a:gd name="T104" fmla="*/ 6 w 51"/>
                <a:gd name="T105" fmla="*/ 25 h 116"/>
                <a:gd name="T106" fmla="*/ 4 w 51"/>
                <a:gd name="T107" fmla="*/ 31 h 116"/>
                <a:gd name="T108" fmla="*/ 2 w 51"/>
                <a:gd name="T109" fmla="*/ 39 h 116"/>
                <a:gd name="T110" fmla="*/ 1 w 51"/>
                <a:gd name="T111" fmla="*/ 49 h 116"/>
                <a:gd name="T112" fmla="*/ 3 w 51"/>
                <a:gd name="T113" fmla="*/ 48 h 116"/>
                <a:gd name="T114" fmla="*/ 11 w 51"/>
                <a:gd name="T115" fmla="*/ 56 h 116"/>
                <a:gd name="T116" fmla="*/ 17 w 51"/>
                <a:gd name="T117" fmla="*/ 60 h 116"/>
                <a:gd name="T118" fmla="*/ 21 w 51"/>
                <a:gd name="T119" fmla="*/ 63 h 116"/>
                <a:gd name="T120" fmla="*/ 22 w 51"/>
                <a:gd name="T121" fmla="*/ 69 h 116"/>
                <a:gd name="T122" fmla="*/ 22 w 51"/>
                <a:gd name="T123" fmla="*/ 7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 h="116">
                  <a:moveTo>
                    <a:pt x="24" y="80"/>
                  </a:moveTo>
                  <a:cubicBezTo>
                    <a:pt x="24" y="80"/>
                    <a:pt x="25" y="82"/>
                    <a:pt x="26" y="82"/>
                  </a:cubicBezTo>
                  <a:cubicBezTo>
                    <a:pt x="26" y="83"/>
                    <a:pt x="27" y="85"/>
                    <a:pt x="28" y="86"/>
                  </a:cubicBezTo>
                  <a:cubicBezTo>
                    <a:pt x="28" y="87"/>
                    <a:pt x="28" y="88"/>
                    <a:pt x="28" y="88"/>
                  </a:cubicBezTo>
                  <a:cubicBezTo>
                    <a:pt x="28" y="89"/>
                    <a:pt x="28" y="89"/>
                    <a:pt x="28" y="89"/>
                  </a:cubicBezTo>
                  <a:cubicBezTo>
                    <a:pt x="28" y="90"/>
                    <a:pt x="28" y="92"/>
                    <a:pt x="28" y="93"/>
                  </a:cubicBezTo>
                  <a:cubicBezTo>
                    <a:pt x="28" y="94"/>
                    <a:pt x="27" y="97"/>
                    <a:pt x="27" y="98"/>
                  </a:cubicBezTo>
                  <a:cubicBezTo>
                    <a:pt x="27" y="100"/>
                    <a:pt x="27" y="102"/>
                    <a:pt x="28" y="101"/>
                  </a:cubicBezTo>
                  <a:cubicBezTo>
                    <a:pt x="28" y="101"/>
                    <a:pt x="28" y="103"/>
                    <a:pt x="28" y="103"/>
                  </a:cubicBezTo>
                  <a:cubicBezTo>
                    <a:pt x="27" y="103"/>
                    <a:pt x="27" y="104"/>
                    <a:pt x="27" y="104"/>
                  </a:cubicBezTo>
                  <a:cubicBezTo>
                    <a:pt x="27" y="104"/>
                    <a:pt x="27" y="105"/>
                    <a:pt x="27" y="106"/>
                  </a:cubicBezTo>
                  <a:cubicBezTo>
                    <a:pt x="27" y="106"/>
                    <a:pt x="27" y="109"/>
                    <a:pt x="27" y="110"/>
                  </a:cubicBezTo>
                  <a:cubicBezTo>
                    <a:pt x="27" y="111"/>
                    <a:pt x="29" y="113"/>
                    <a:pt x="29" y="113"/>
                  </a:cubicBezTo>
                  <a:cubicBezTo>
                    <a:pt x="29" y="114"/>
                    <a:pt x="29" y="115"/>
                    <a:pt x="29" y="115"/>
                  </a:cubicBezTo>
                  <a:cubicBezTo>
                    <a:pt x="29" y="115"/>
                    <a:pt x="30" y="116"/>
                    <a:pt x="30" y="116"/>
                  </a:cubicBezTo>
                  <a:cubicBezTo>
                    <a:pt x="30" y="116"/>
                    <a:pt x="30" y="116"/>
                    <a:pt x="31" y="116"/>
                  </a:cubicBezTo>
                  <a:cubicBezTo>
                    <a:pt x="31" y="116"/>
                    <a:pt x="33" y="116"/>
                    <a:pt x="33" y="116"/>
                  </a:cubicBezTo>
                  <a:cubicBezTo>
                    <a:pt x="34" y="116"/>
                    <a:pt x="33" y="116"/>
                    <a:pt x="33" y="115"/>
                  </a:cubicBezTo>
                  <a:cubicBezTo>
                    <a:pt x="33" y="115"/>
                    <a:pt x="32" y="114"/>
                    <a:pt x="32" y="114"/>
                  </a:cubicBezTo>
                  <a:cubicBezTo>
                    <a:pt x="32" y="113"/>
                    <a:pt x="32" y="112"/>
                    <a:pt x="32" y="111"/>
                  </a:cubicBezTo>
                  <a:cubicBezTo>
                    <a:pt x="32" y="111"/>
                    <a:pt x="33" y="110"/>
                    <a:pt x="33" y="110"/>
                  </a:cubicBezTo>
                  <a:cubicBezTo>
                    <a:pt x="33" y="110"/>
                    <a:pt x="34" y="108"/>
                    <a:pt x="33" y="108"/>
                  </a:cubicBezTo>
                  <a:cubicBezTo>
                    <a:pt x="33" y="108"/>
                    <a:pt x="33" y="106"/>
                    <a:pt x="33" y="105"/>
                  </a:cubicBezTo>
                  <a:cubicBezTo>
                    <a:pt x="33" y="104"/>
                    <a:pt x="35" y="103"/>
                    <a:pt x="35" y="103"/>
                  </a:cubicBezTo>
                  <a:cubicBezTo>
                    <a:pt x="35" y="102"/>
                    <a:pt x="37" y="101"/>
                    <a:pt x="37" y="101"/>
                  </a:cubicBezTo>
                  <a:cubicBezTo>
                    <a:pt x="38" y="101"/>
                    <a:pt x="38" y="99"/>
                    <a:pt x="38" y="98"/>
                  </a:cubicBezTo>
                  <a:cubicBezTo>
                    <a:pt x="38" y="98"/>
                    <a:pt x="39" y="97"/>
                    <a:pt x="39" y="97"/>
                  </a:cubicBezTo>
                  <a:cubicBezTo>
                    <a:pt x="39" y="97"/>
                    <a:pt x="40" y="97"/>
                    <a:pt x="40" y="97"/>
                  </a:cubicBezTo>
                  <a:cubicBezTo>
                    <a:pt x="40" y="97"/>
                    <a:pt x="41" y="96"/>
                    <a:pt x="41" y="96"/>
                  </a:cubicBezTo>
                  <a:cubicBezTo>
                    <a:pt x="41" y="96"/>
                    <a:pt x="42" y="94"/>
                    <a:pt x="42" y="93"/>
                  </a:cubicBezTo>
                  <a:cubicBezTo>
                    <a:pt x="43" y="93"/>
                    <a:pt x="43" y="92"/>
                    <a:pt x="43" y="91"/>
                  </a:cubicBezTo>
                  <a:cubicBezTo>
                    <a:pt x="43" y="91"/>
                    <a:pt x="44" y="90"/>
                    <a:pt x="44" y="89"/>
                  </a:cubicBezTo>
                  <a:cubicBezTo>
                    <a:pt x="44" y="89"/>
                    <a:pt x="46" y="88"/>
                    <a:pt x="46" y="88"/>
                  </a:cubicBezTo>
                  <a:cubicBezTo>
                    <a:pt x="47" y="88"/>
                    <a:pt x="47" y="85"/>
                    <a:pt x="47" y="84"/>
                  </a:cubicBezTo>
                  <a:cubicBezTo>
                    <a:pt x="47" y="83"/>
                    <a:pt x="48" y="82"/>
                    <a:pt x="48" y="81"/>
                  </a:cubicBezTo>
                  <a:cubicBezTo>
                    <a:pt x="48" y="81"/>
                    <a:pt x="48" y="81"/>
                    <a:pt x="49" y="81"/>
                  </a:cubicBezTo>
                  <a:cubicBezTo>
                    <a:pt x="49" y="81"/>
                    <a:pt x="49" y="79"/>
                    <a:pt x="49" y="79"/>
                  </a:cubicBezTo>
                  <a:cubicBezTo>
                    <a:pt x="50" y="79"/>
                    <a:pt x="51" y="77"/>
                    <a:pt x="51" y="77"/>
                  </a:cubicBezTo>
                  <a:cubicBezTo>
                    <a:pt x="51" y="77"/>
                    <a:pt x="51" y="76"/>
                    <a:pt x="51" y="76"/>
                  </a:cubicBezTo>
                  <a:cubicBezTo>
                    <a:pt x="51" y="76"/>
                    <a:pt x="51" y="76"/>
                    <a:pt x="51" y="75"/>
                  </a:cubicBezTo>
                  <a:cubicBezTo>
                    <a:pt x="51" y="74"/>
                    <a:pt x="51" y="74"/>
                    <a:pt x="51" y="74"/>
                  </a:cubicBezTo>
                  <a:cubicBezTo>
                    <a:pt x="51" y="73"/>
                    <a:pt x="50" y="72"/>
                    <a:pt x="49" y="72"/>
                  </a:cubicBezTo>
                  <a:cubicBezTo>
                    <a:pt x="49" y="72"/>
                    <a:pt x="48" y="71"/>
                    <a:pt x="48" y="71"/>
                  </a:cubicBezTo>
                  <a:cubicBezTo>
                    <a:pt x="47" y="71"/>
                    <a:pt x="46" y="71"/>
                    <a:pt x="45" y="71"/>
                  </a:cubicBezTo>
                  <a:cubicBezTo>
                    <a:pt x="45" y="71"/>
                    <a:pt x="44" y="70"/>
                    <a:pt x="43" y="70"/>
                  </a:cubicBezTo>
                  <a:cubicBezTo>
                    <a:pt x="43" y="69"/>
                    <a:pt x="41" y="69"/>
                    <a:pt x="41" y="69"/>
                  </a:cubicBezTo>
                  <a:cubicBezTo>
                    <a:pt x="41" y="69"/>
                    <a:pt x="40" y="67"/>
                    <a:pt x="39" y="66"/>
                  </a:cubicBezTo>
                  <a:cubicBezTo>
                    <a:pt x="38" y="65"/>
                    <a:pt x="36" y="64"/>
                    <a:pt x="36" y="63"/>
                  </a:cubicBezTo>
                  <a:cubicBezTo>
                    <a:pt x="36" y="63"/>
                    <a:pt x="34" y="61"/>
                    <a:pt x="33" y="61"/>
                  </a:cubicBezTo>
                  <a:cubicBezTo>
                    <a:pt x="32" y="61"/>
                    <a:pt x="31" y="61"/>
                    <a:pt x="31" y="61"/>
                  </a:cubicBezTo>
                  <a:cubicBezTo>
                    <a:pt x="31" y="61"/>
                    <a:pt x="30" y="60"/>
                    <a:pt x="30" y="59"/>
                  </a:cubicBezTo>
                  <a:cubicBezTo>
                    <a:pt x="29" y="59"/>
                    <a:pt x="28" y="59"/>
                    <a:pt x="28" y="59"/>
                  </a:cubicBezTo>
                  <a:cubicBezTo>
                    <a:pt x="28" y="59"/>
                    <a:pt x="27" y="59"/>
                    <a:pt x="27" y="59"/>
                  </a:cubicBezTo>
                  <a:cubicBezTo>
                    <a:pt x="27" y="59"/>
                    <a:pt x="26" y="59"/>
                    <a:pt x="26" y="59"/>
                  </a:cubicBezTo>
                  <a:cubicBezTo>
                    <a:pt x="25" y="59"/>
                    <a:pt x="24" y="61"/>
                    <a:pt x="24" y="61"/>
                  </a:cubicBezTo>
                  <a:cubicBezTo>
                    <a:pt x="23" y="62"/>
                    <a:pt x="23" y="61"/>
                    <a:pt x="22" y="61"/>
                  </a:cubicBezTo>
                  <a:cubicBezTo>
                    <a:pt x="22" y="60"/>
                    <a:pt x="21" y="61"/>
                    <a:pt x="20" y="61"/>
                  </a:cubicBezTo>
                  <a:cubicBezTo>
                    <a:pt x="20" y="61"/>
                    <a:pt x="19" y="59"/>
                    <a:pt x="20" y="58"/>
                  </a:cubicBezTo>
                  <a:cubicBezTo>
                    <a:pt x="20" y="58"/>
                    <a:pt x="19" y="56"/>
                    <a:pt x="18" y="56"/>
                  </a:cubicBezTo>
                  <a:cubicBezTo>
                    <a:pt x="17" y="56"/>
                    <a:pt x="17" y="54"/>
                    <a:pt x="17" y="53"/>
                  </a:cubicBezTo>
                  <a:cubicBezTo>
                    <a:pt x="17" y="52"/>
                    <a:pt x="16" y="52"/>
                    <a:pt x="15" y="52"/>
                  </a:cubicBezTo>
                  <a:cubicBezTo>
                    <a:pt x="15" y="52"/>
                    <a:pt x="14" y="53"/>
                    <a:pt x="14" y="53"/>
                  </a:cubicBezTo>
                  <a:cubicBezTo>
                    <a:pt x="14" y="54"/>
                    <a:pt x="10" y="53"/>
                    <a:pt x="11" y="51"/>
                  </a:cubicBezTo>
                  <a:cubicBezTo>
                    <a:pt x="11" y="48"/>
                    <a:pt x="13" y="46"/>
                    <a:pt x="13" y="46"/>
                  </a:cubicBezTo>
                  <a:cubicBezTo>
                    <a:pt x="13" y="46"/>
                    <a:pt x="16" y="46"/>
                    <a:pt x="16" y="46"/>
                  </a:cubicBezTo>
                  <a:cubicBezTo>
                    <a:pt x="17" y="46"/>
                    <a:pt x="17" y="46"/>
                    <a:pt x="17" y="46"/>
                  </a:cubicBezTo>
                  <a:cubicBezTo>
                    <a:pt x="17" y="46"/>
                    <a:pt x="19" y="46"/>
                    <a:pt x="20" y="46"/>
                  </a:cubicBezTo>
                  <a:cubicBezTo>
                    <a:pt x="20" y="46"/>
                    <a:pt x="21" y="48"/>
                    <a:pt x="22" y="49"/>
                  </a:cubicBezTo>
                  <a:cubicBezTo>
                    <a:pt x="22" y="49"/>
                    <a:pt x="22" y="47"/>
                    <a:pt x="22" y="47"/>
                  </a:cubicBezTo>
                  <a:cubicBezTo>
                    <a:pt x="23" y="46"/>
                    <a:pt x="22" y="45"/>
                    <a:pt x="22" y="45"/>
                  </a:cubicBezTo>
                  <a:cubicBezTo>
                    <a:pt x="22" y="45"/>
                    <a:pt x="23" y="42"/>
                    <a:pt x="24" y="42"/>
                  </a:cubicBezTo>
                  <a:cubicBezTo>
                    <a:pt x="25" y="41"/>
                    <a:pt x="26" y="40"/>
                    <a:pt x="25" y="40"/>
                  </a:cubicBezTo>
                  <a:cubicBezTo>
                    <a:pt x="25" y="40"/>
                    <a:pt x="26" y="39"/>
                    <a:pt x="26" y="39"/>
                  </a:cubicBezTo>
                  <a:cubicBezTo>
                    <a:pt x="27" y="39"/>
                    <a:pt x="26" y="37"/>
                    <a:pt x="27" y="37"/>
                  </a:cubicBezTo>
                  <a:cubicBezTo>
                    <a:pt x="27" y="36"/>
                    <a:pt x="29" y="35"/>
                    <a:pt x="29" y="35"/>
                  </a:cubicBezTo>
                  <a:cubicBezTo>
                    <a:pt x="30" y="35"/>
                    <a:pt x="30" y="34"/>
                    <a:pt x="30" y="33"/>
                  </a:cubicBezTo>
                  <a:cubicBezTo>
                    <a:pt x="30" y="33"/>
                    <a:pt x="31" y="32"/>
                    <a:pt x="32" y="32"/>
                  </a:cubicBezTo>
                  <a:cubicBezTo>
                    <a:pt x="33" y="31"/>
                    <a:pt x="33" y="32"/>
                    <a:pt x="33" y="32"/>
                  </a:cubicBezTo>
                  <a:cubicBezTo>
                    <a:pt x="33" y="32"/>
                    <a:pt x="34" y="31"/>
                    <a:pt x="35" y="31"/>
                  </a:cubicBezTo>
                  <a:cubicBezTo>
                    <a:pt x="35" y="31"/>
                    <a:pt x="35" y="30"/>
                    <a:pt x="34" y="30"/>
                  </a:cubicBezTo>
                  <a:cubicBezTo>
                    <a:pt x="34" y="29"/>
                    <a:pt x="34" y="28"/>
                    <a:pt x="35" y="28"/>
                  </a:cubicBezTo>
                  <a:cubicBezTo>
                    <a:pt x="35" y="28"/>
                    <a:pt x="36" y="27"/>
                    <a:pt x="35" y="27"/>
                  </a:cubicBezTo>
                  <a:cubicBezTo>
                    <a:pt x="35" y="27"/>
                    <a:pt x="37" y="27"/>
                    <a:pt x="38" y="26"/>
                  </a:cubicBezTo>
                  <a:cubicBezTo>
                    <a:pt x="39" y="26"/>
                    <a:pt x="38" y="28"/>
                    <a:pt x="38" y="28"/>
                  </a:cubicBezTo>
                  <a:cubicBezTo>
                    <a:pt x="37" y="29"/>
                    <a:pt x="38" y="30"/>
                    <a:pt x="38" y="30"/>
                  </a:cubicBezTo>
                  <a:cubicBezTo>
                    <a:pt x="39" y="29"/>
                    <a:pt x="39" y="30"/>
                    <a:pt x="39" y="30"/>
                  </a:cubicBezTo>
                  <a:cubicBezTo>
                    <a:pt x="39" y="30"/>
                    <a:pt x="40" y="30"/>
                    <a:pt x="40" y="30"/>
                  </a:cubicBezTo>
                  <a:cubicBezTo>
                    <a:pt x="41" y="30"/>
                    <a:pt x="41" y="29"/>
                    <a:pt x="41" y="29"/>
                  </a:cubicBezTo>
                  <a:cubicBezTo>
                    <a:pt x="41" y="29"/>
                    <a:pt x="40" y="28"/>
                    <a:pt x="40" y="27"/>
                  </a:cubicBezTo>
                  <a:cubicBezTo>
                    <a:pt x="40" y="27"/>
                    <a:pt x="39" y="24"/>
                    <a:pt x="39" y="24"/>
                  </a:cubicBezTo>
                  <a:cubicBezTo>
                    <a:pt x="39" y="23"/>
                    <a:pt x="39" y="22"/>
                    <a:pt x="38" y="23"/>
                  </a:cubicBezTo>
                  <a:cubicBezTo>
                    <a:pt x="38" y="23"/>
                    <a:pt x="38" y="21"/>
                    <a:pt x="37" y="21"/>
                  </a:cubicBezTo>
                  <a:cubicBezTo>
                    <a:pt x="37" y="20"/>
                    <a:pt x="37" y="20"/>
                    <a:pt x="37" y="19"/>
                  </a:cubicBezTo>
                  <a:cubicBezTo>
                    <a:pt x="37" y="19"/>
                    <a:pt x="36" y="18"/>
                    <a:pt x="35" y="17"/>
                  </a:cubicBezTo>
                  <a:cubicBezTo>
                    <a:pt x="35" y="17"/>
                    <a:pt x="35" y="17"/>
                    <a:pt x="34" y="17"/>
                  </a:cubicBezTo>
                  <a:cubicBezTo>
                    <a:pt x="34" y="17"/>
                    <a:pt x="34" y="17"/>
                    <a:pt x="33" y="17"/>
                  </a:cubicBezTo>
                  <a:cubicBezTo>
                    <a:pt x="33" y="17"/>
                    <a:pt x="32" y="16"/>
                    <a:pt x="32" y="15"/>
                  </a:cubicBezTo>
                  <a:cubicBezTo>
                    <a:pt x="32" y="15"/>
                    <a:pt x="31" y="15"/>
                    <a:pt x="31" y="14"/>
                  </a:cubicBezTo>
                  <a:cubicBezTo>
                    <a:pt x="30" y="14"/>
                    <a:pt x="29" y="14"/>
                    <a:pt x="29" y="14"/>
                  </a:cubicBezTo>
                  <a:cubicBezTo>
                    <a:pt x="29" y="13"/>
                    <a:pt x="28" y="13"/>
                    <a:pt x="28" y="13"/>
                  </a:cubicBezTo>
                  <a:cubicBezTo>
                    <a:pt x="27" y="13"/>
                    <a:pt x="28" y="17"/>
                    <a:pt x="27" y="18"/>
                  </a:cubicBezTo>
                  <a:cubicBezTo>
                    <a:pt x="27" y="19"/>
                    <a:pt x="26" y="20"/>
                    <a:pt x="26" y="20"/>
                  </a:cubicBezTo>
                  <a:cubicBezTo>
                    <a:pt x="26" y="20"/>
                    <a:pt x="26" y="21"/>
                    <a:pt x="26" y="21"/>
                  </a:cubicBezTo>
                  <a:cubicBezTo>
                    <a:pt x="26" y="21"/>
                    <a:pt x="25" y="22"/>
                    <a:pt x="25" y="23"/>
                  </a:cubicBezTo>
                  <a:cubicBezTo>
                    <a:pt x="25" y="24"/>
                    <a:pt x="24" y="23"/>
                    <a:pt x="24" y="22"/>
                  </a:cubicBezTo>
                  <a:cubicBezTo>
                    <a:pt x="24" y="21"/>
                    <a:pt x="23" y="20"/>
                    <a:pt x="23" y="21"/>
                  </a:cubicBezTo>
                  <a:cubicBezTo>
                    <a:pt x="23" y="21"/>
                    <a:pt x="22" y="20"/>
                    <a:pt x="22" y="20"/>
                  </a:cubicBezTo>
                  <a:cubicBezTo>
                    <a:pt x="22" y="21"/>
                    <a:pt x="20" y="20"/>
                    <a:pt x="20" y="19"/>
                  </a:cubicBezTo>
                  <a:cubicBezTo>
                    <a:pt x="19" y="19"/>
                    <a:pt x="19" y="17"/>
                    <a:pt x="19" y="17"/>
                  </a:cubicBezTo>
                  <a:cubicBezTo>
                    <a:pt x="18" y="17"/>
                    <a:pt x="18" y="16"/>
                    <a:pt x="18" y="16"/>
                  </a:cubicBezTo>
                  <a:cubicBezTo>
                    <a:pt x="18" y="16"/>
                    <a:pt x="20" y="15"/>
                    <a:pt x="20" y="14"/>
                  </a:cubicBezTo>
                  <a:cubicBezTo>
                    <a:pt x="20" y="14"/>
                    <a:pt x="22" y="12"/>
                    <a:pt x="22" y="12"/>
                  </a:cubicBezTo>
                  <a:cubicBezTo>
                    <a:pt x="23" y="12"/>
                    <a:pt x="23" y="11"/>
                    <a:pt x="23" y="10"/>
                  </a:cubicBezTo>
                  <a:cubicBezTo>
                    <a:pt x="23" y="10"/>
                    <a:pt x="25" y="10"/>
                    <a:pt x="26" y="9"/>
                  </a:cubicBezTo>
                  <a:cubicBezTo>
                    <a:pt x="26" y="9"/>
                    <a:pt x="27" y="7"/>
                    <a:pt x="27" y="7"/>
                  </a:cubicBezTo>
                  <a:cubicBezTo>
                    <a:pt x="27" y="6"/>
                    <a:pt x="27" y="5"/>
                    <a:pt x="26" y="5"/>
                  </a:cubicBezTo>
                  <a:cubicBezTo>
                    <a:pt x="26" y="5"/>
                    <a:pt x="27" y="5"/>
                    <a:pt x="28" y="5"/>
                  </a:cubicBezTo>
                  <a:cubicBezTo>
                    <a:pt x="28" y="5"/>
                    <a:pt x="29" y="5"/>
                    <a:pt x="30" y="5"/>
                  </a:cubicBezTo>
                  <a:cubicBezTo>
                    <a:pt x="30" y="5"/>
                    <a:pt x="31" y="6"/>
                    <a:pt x="32" y="6"/>
                  </a:cubicBezTo>
                  <a:cubicBezTo>
                    <a:pt x="32" y="6"/>
                    <a:pt x="32" y="6"/>
                    <a:pt x="32" y="8"/>
                  </a:cubicBezTo>
                  <a:cubicBezTo>
                    <a:pt x="31" y="10"/>
                    <a:pt x="31" y="10"/>
                    <a:pt x="31" y="10"/>
                  </a:cubicBezTo>
                  <a:cubicBezTo>
                    <a:pt x="30" y="11"/>
                    <a:pt x="29" y="12"/>
                    <a:pt x="30" y="12"/>
                  </a:cubicBezTo>
                  <a:cubicBezTo>
                    <a:pt x="30" y="12"/>
                    <a:pt x="33" y="13"/>
                    <a:pt x="34" y="14"/>
                  </a:cubicBezTo>
                  <a:cubicBezTo>
                    <a:pt x="35" y="14"/>
                    <a:pt x="35" y="13"/>
                    <a:pt x="35" y="12"/>
                  </a:cubicBezTo>
                  <a:cubicBezTo>
                    <a:pt x="36" y="12"/>
                    <a:pt x="36" y="11"/>
                    <a:pt x="35" y="10"/>
                  </a:cubicBezTo>
                  <a:cubicBezTo>
                    <a:pt x="35" y="10"/>
                    <a:pt x="36" y="10"/>
                    <a:pt x="37" y="10"/>
                  </a:cubicBezTo>
                  <a:cubicBezTo>
                    <a:pt x="37" y="11"/>
                    <a:pt x="37" y="10"/>
                    <a:pt x="38" y="10"/>
                  </a:cubicBezTo>
                  <a:cubicBezTo>
                    <a:pt x="38" y="10"/>
                    <a:pt x="38" y="9"/>
                    <a:pt x="38" y="8"/>
                  </a:cubicBezTo>
                  <a:cubicBezTo>
                    <a:pt x="38" y="8"/>
                    <a:pt x="37" y="8"/>
                    <a:pt x="37" y="8"/>
                  </a:cubicBezTo>
                  <a:cubicBezTo>
                    <a:pt x="37" y="7"/>
                    <a:pt x="36" y="7"/>
                    <a:pt x="36" y="7"/>
                  </a:cubicBezTo>
                  <a:cubicBezTo>
                    <a:pt x="35" y="6"/>
                    <a:pt x="35" y="6"/>
                    <a:pt x="35" y="5"/>
                  </a:cubicBezTo>
                  <a:cubicBezTo>
                    <a:pt x="36" y="5"/>
                    <a:pt x="35" y="4"/>
                    <a:pt x="35" y="4"/>
                  </a:cubicBezTo>
                  <a:cubicBezTo>
                    <a:pt x="35" y="3"/>
                    <a:pt x="33" y="3"/>
                    <a:pt x="33" y="3"/>
                  </a:cubicBezTo>
                  <a:cubicBezTo>
                    <a:pt x="33" y="3"/>
                    <a:pt x="32" y="2"/>
                    <a:pt x="32" y="2"/>
                  </a:cubicBezTo>
                  <a:cubicBezTo>
                    <a:pt x="32" y="2"/>
                    <a:pt x="30" y="1"/>
                    <a:pt x="29" y="2"/>
                  </a:cubicBezTo>
                  <a:cubicBezTo>
                    <a:pt x="29" y="2"/>
                    <a:pt x="28" y="0"/>
                    <a:pt x="27" y="1"/>
                  </a:cubicBezTo>
                  <a:cubicBezTo>
                    <a:pt x="27" y="1"/>
                    <a:pt x="26" y="0"/>
                    <a:pt x="26" y="0"/>
                  </a:cubicBezTo>
                  <a:cubicBezTo>
                    <a:pt x="25" y="0"/>
                    <a:pt x="24" y="2"/>
                    <a:pt x="24" y="3"/>
                  </a:cubicBezTo>
                  <a:cubicBezTo>
                    <a:pt x="24" y="4"/>
                    <a:pt x="24" y="6"/>
                    <a:pt x="25" y="6"/>
                  </a:cubicBezTo>
                  <a:cubicBezTo>
                    <a:pt x="25" y="6"/>
                    <a:pt x="25" y="7"/>
                    <a:pt x="24" y="7"/>
                  </a:cubicBezTo>
                  <a:cubicBezTo>
                    <a:pt x="24" y="7"/>
                    <a:pt x="23" y="7"/>
                    <a:pt x="23" y="6"/>
                  </a:cubicBezTo>
                  <a:cubicBezTo>
                    <a:pt x="24" y="6"/>
                    <a:pt x="23" y="5"/>
                    <a:pt x="22" y="4"/>
                  </a:cubicBezTo>
                  <a:cubicBezTo>
                    <a:pt x="22" y="4"/>
                    <a:pt x="21" y="4"/>
                    <a:pt x="21" y="3"/>
                  </a:cubicBezTo>
                  <a:cubicBezTo>
                    <a:pt x="20" y="4"/>
                    <a:pt x="20" y="4"/>
                    <a:pt x="20" y="4"/>
                  </a:cubicBezTo>
                  <a:cubicBezTo>
                    <a:pt x="20" y="5"/>
                    <a:pt x="20" y="6"/>
                    <a:pt x="20" y="6"/>
                  </a:cubicBezTo>
                  <a:cubicBezTo>
                    <a:pt x="20" y="7"/>
                    <a:pt x="19" y="7"/>
                    <a:pt x="19" y="7"/>
                  </a:cubicBezTo>
                  <a:cubicBezTo>
                    <a:pt x="19" y="6"/>
                    <a:pt x="18" y="6"/>
                    <a:pt x="18" y="6"/>
                  </a:cubicBezTo>
                  <a:cubicBezTo>
                    <a:pt x="18" y="7"/>
                    <a:pt x="17" y="7"/>
                    <a:pt x="17" y="8"/>
                  </a:cubicBezTo>
                  <a:cubicBezTo>
                    <a:pt x="17" y="8"/>
                    <a:pt x="16" y="8"/>
                    <a:pt x="16" y="9"/>
                  </a:cubicBezTo>
                  <a:cubicBezTo>
                    <a:pt x="16" y="9"/>
                    <a:pt x="15" y="10"/>
                    <a:pt x="15" y="10"/>
                  </a:cubicBezTo>
                  <a:cubicBezTo>
                    <a:pt x="15" y="11"/>
                    <a:pt x="14" y="11"/>
                    <a:pt x="14" y="12"/>
                  </a:cubicBezTo>
                  <a:cubicBezTo>
                    <a:pt x="14" y="12"/>
                    <a:pt x="13" y="13"/>
                    <a:pt x="13" y="13"/>
                  </a:cubicBezTo>
                  <a:cubicBezTo>
                    <a:pt x="12" y="14"/>
                    <a:pt x="12" y="15"/>
                    <a:pt x="12" y="15"/>
                  </a:cubicBezTo>
                  <a:cubicBezTo>
                    <a:pt x="11" y="16"/>
                    <a:pt x="11" y="16"/>
                    <a:pt x="11" y="17"/>
                  </a:cubicBezTo>
                  <a:cubicBezTo>
                    <a:pt x="10" y="17"/>
                    <a:pt x="10" y="18"/>
                    <a:pt x="10" y="18"/>
                  </a:cubicBezTo>
                  <a:cubicBezTo>
                    <a:pt x="10" y="19"/>
                    <a:pt x="9" y="19"/>
                    <a:pt x="9" y="20"/>
                  </a:cubicBezTo>
                  <a:cubicBezTo>
                    <a:pt x="9" y="20"/>
                    <a:pt x="9" y="21"/>
                    <a:pt x="8" y="21"/>
                  </a:cubicBezTo>
                  <a:cubicBezTo>
                    <a:pt x="8" y="22"/>
                    <a:pt x="7" y="24"/>
                    <a:pt x="6" y="25"/>
                  </a:cubicBezTo>
                  <a:cubicBezTo>
                    <a:pt x="6" y="25"/>
                    <a:pt x="6" y="25"/>
                    <a:pt x="6" y="25"/>
                  </a:cubicBezTo>
                  <a:cubicBezTo>
                    <a:pt x="6" y="26"/>
                    <a:pt x="6" y="27"/>
                    <a:pt x="5" y="27"/>
                  </a:cubicBezTo>
                  <a:cubicBezTo>
                    <a:pt x="5" y="28"/>
                    <a:pt x="5" y="28"/>
                    <a:pt x="5" y="28"/>
                  </a:cubicBezTo>
                  <a:cubicBezTo>
                    <a:pt x="5" y="29"/>
                    <a:pt x="5" y="30"/>
                    <a:pt x="4" y="31"/>
                  </a:cubicBezTo>
                  <a:cubicBezTo>
                    <a:pt x="4" y="31"/>
                    <a:pt x="4" y="31"/>
                    <a:pt x="4" y="31"/>
                  </a:cubicBezTo>
                  <a:cubicBezTo>
                    <a:pt x="3" y="33"/>
                    <a:pt x="3" y="36"/>
                    <a:pt x="2" y="39"/>
                  </a:cubicBezTo>
                  <a:cubicBezTo>
                    <a:pt x="2" y="39"/>
                    <a:pt x="2" y="39"/>
                    <a:pt x="2" y="39"/>
                  </a:cubicBezTo>
                  <a:cubicBezTo>
                    <a:pt x="1" y="42"/>
                    <a:pt x="1" y="45"/>
                    <a:pt x="0" y="47"/>
                  </a:cubicBezTo>
                  <a:cubicBezTo>
                    <a:pt x="0" y="47"/>
                    <a:pt x="0" y="47"/>
                    <a:pt x="0" y="47"/>
                  </a:cubicBezTo>
                  <a:cubicBezTo>
                    <a:pt x="1" y="48"/>
                    <a:pt x="1" y="48"/>
                    <a:pt x="1" y="49"/>
                  </a:cubicBezTo>
                  <a:cubicBezTo>
                    <a:pt x="1" y="49"/>
                    <a:pt x="3" y="50"/>
                    <a:pt x="3" y="50"/>
                  </a:cubicBezTo>
                  <a:cubicBezTo>
                    <a:pt x="3" y="50"/>
                    <a:pt x="3" y="49"/>
                    <a:pt x="3" y="48"/>
                  </a:cubicBezTo>
                  <a:cubicBezTo>
                    <a:pt x="3" y="48"/>
                    <a:pt x="3" y="48"/>
                    <a:pt x="3" y="48"/>
                  </a:cubicBezTo>
                  <a:cubicBezTo>
                    <a:pt x="3" y="48"/>
                    <a:pt x="4" y="50"/>
                    <a:pt x="5" y="50"/>
                  </a:cubicBezTo>
                  <a:cubicBezTo>
                    <a:pt x="5" y="51"/>
                    <a:pt x="6" y="54"/>
                    <a:pt x="6" y="54"/>
                  </a:cubicBezTo>
                  <a:cubicBezTo>
                    <a:pt x="6" y="55"/>
                    <a:pt x="10" y="56"/>
                    <a:pt x="11" y="56"/>
                  </a:cubicBezTo>
                  <a:cubicBezTo>
                    <a:pt x="12" y="57"/>
                    <a:pt x="13" y="58"/>
                    <a:pt x="14" y="58"/>
                  </a:cubicBezTo>
                  <a:cubicBezTo>
                    <a:pt x="14" y="59"/>
                    <a:pt x="15" y="59"/>
                    <a:pt x="16" y="59"/>
                  </a:cubicBezTo>
                  <a:cubicBezTo>
                    <a:pt x="16" y="59"/>
                    <a:pt x="17" y="60"/>
                    <a:pt x="17" y="60"/>
                  </a:cubicBezTo>
                  <a:cubicBezTo>
                    <a:pt x="17" y="60"/>
                    <a:pt x="18" y="61"/>
                    <a:pt x="18" y="61"/>
                  </a:cubicBezTo>
                  <a:cubicBezTo>
                    <a:pt x="18" y="61"/>
                    <a:pt x="20" y="62"/>
                    <a:pt x="20" y="63"/>
                  </a:cubicBezTo>
                  <a:cubicBezTo>
                    <a:pt x="21" y="63"/>
                    <a:pt x="21" y="63"/>
                    <a:pt x="21" y="63"/>
                  </a:cubicBezTo>
                  <a:cubicBezTo>
                    <a:pt x="22" y="63"/>
                    <a:pt x="22" y="64"/>
                    <a:pt x="22" y="64"/>
                  </a:cubicBezTo>
                  <a:cubicBezTo>
                    <a:pt x="22" y="65"/>
                    <a:pt x="22" y="66"/>
                    <a:pt x="22" y="66"/>
                  </a:cubicBezTo>
                  <a:cubicBezTo>
                    <a:pt x="22" y="66"/>
                    <a:pt x="22" y="68"/>
                    <a:pt x="22" y="69"/>
                  </a:cubicBezTo>
                  <a:cubicBezTo>
                    <a:pt x="21" y="69"/>
                    <a:pt x="21" y="72"/>
                    <a:pt x="21" y="72"/>
                  </a:cubicBezTo>
                  <a:cubicBezTo>
                    <a:pt x="21" y="73"/>
                    <a:pt x="22" y="74"/>
                    <a:pt x="22" y="74"/>
                  </a:cubicBezTo>
                  <a:cubicBezTo>
                    <a:pt x="23" y="74"/>
                    <a:pt x="22" y="75"/>
                    <a:pt x="22" y="75"/>
                  </a:cubicBezTo>
                  <a:cubicBezTo>
                    <a:pt x="22" y="75"/>
                    <a:pt x="22" y="78"/>
                    <a:pt x="23" y="78"/>
                  </a:cubicBezTo>
                  <a:cubicBezTo>
                    <a:pt x="23" y="79"/>
                    <a:pt x="24" y="80"/>
                    <a:pt x="24" y="80"/>
                  </a:cubicBez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44"/>
            <p:cNvSpPr/>
            <p:nvPr/>
          </p:nvSpPr>
          <p:spPr bwMode="auto">
            <a:xfrm>
              <a:off x="3571802" y="205054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45"/>
            <p:cNvSpPr/>
            <p:nvPr/>
          </p:nvSpPr>
          <p:spPr bwMode="auto">
            <a:xfrm>
              <a:off x="3541639" y="1883858"/>
              <a:ext cx="60325" cy="41275"/>
            </a:xfrm>
            <a:custGeom>
              <a:avLst/>
              <a:gdLst>
                <a:gd name="T0" fmla="*/ 3 w 16"/>
                <a:gd name="T1" fmla="*/ 11 h 11"/>
                <a:gd name="T2" fmla="*/ 5 w 16"/>
                <a:gd name="T3" fmla="*/ 10 h 11"/>
                <a:gd name="T4" fmla="*/ 5 w 16"/>
                <a:gd name="T5" fmla="*/ 9 h 11"/>
                <a:gd name="T6" fmla="*/ 6 w 16"/>
                <a:gd name="T7" fmla="*/ 9 h 11"/>
                <a:gd name="T8" fmla="*/ 7 w 16"/>
                <a:gd name="T9" fmla="*/ 7 h 11"/>
                <a:gd name="T10" fmla="*/ 10 w 16"/>
                <a:gd name="T11" fmla="*/ 5 h 11"/>
                <a:gd name="T12" fmla="*/ 12 w 16"/>
                <a:gd name="T13" fmla="*/ 4 h 11"/>
                <a:gd name="T14" fmla="*/ 13 w 16"/>
                <a:gd name="T15" fmla="*/ 2 h 11"/>
                <a:gd name="T16" fmla="*/ 15 w 16"/>
                <a:gd name="T17" fmla="*/ 1 h 11"/>
                <a:gd name="T18" fmla="*/ 16 w 16"/>
                <a:gd name="T19" fmla="*/ 0 h 11"/>
                <a:gd name="T20" fmla="*/ 9 w 16"/>
                <a:gd name="T21" fmla="*/ 3 h 11"/>
                <a:gd name="T22" fmla="*/ 9 w 16"/>
                <a:gd name="T23" fmla="*/ 3 h 11"/>
                <a:gd name="T24" fmla="*/ 7 w 16"/>
                <a:gd name="T25" fmla="*/ 5 h 11"/>
                <a:gd name="T26" fmla="*/ 5 w 16"/>
                <a:gd name="T27" fmla="*/ 7 h 11"/>
                <a:gd name="T28" fmla="*/ 4 w 16"/>
                <a:gd name="T29" fmla="*/ 7 h 11"/>
                <a:gd name="T30" fmla="*/ 2 w 16"/>
                <a:gd name="T31" fmla="*/ 9 h 11"/>
                <a:gd name="T32" fmla="*/ 2 w 16"/>
                <a:gd name="T33" fmla="*/ 9 h 11"/>
                <a:gd name="T34" fmla="*/ 0 w 16"/>
                <a:gd name="T35" fmla="*/ 11 h 11"/>
                <a:gd name="T36" fmla="*/ 3 w 16"/>
                <a:gd name="T3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1">
                  <a:moveTo>
                    <a:pt x="3" y="11"/>
                  </a:moveTo>
                  <a:cubicBezTo>
                    <a:pt x="4" y="11"/>
                    <a:pt x="5" y="10"/>
                    <a:pt x="5" y="10"/>
                  </a:cubicBezTo>
                  <a:cubicBezTo>
                    <a:pt x="5" y="10"/>
                    <a:pt x="5" y="9"/>
                    <a:pt x="5" y="9"/>
                  </a:cubicBezTo>
                  <a:cubicBezTo>
                    <a:pt x="5" y="9"/>
                    <a:pt x="6" y="9"/>
                    <a:pt x="6" y="9"/>
                  </a:cubicBezTo>
                  <a:cubicBezTo>
                    <a:pt x="6" y="9"/>
                    <a:pt x="7" y="7"/>
                    <a:pt x="7" y="7"/>
                  </a:cubicBezTo>
                  <a:cubicBezTo>
                    <a:pt x="7" y="6"/>
                    <a:pt x="10" y="6"/>
                    <a:pt x="10" y="5"/>
                  </a:cubicBezTo>
                  <a:cubicBezTo>
                    <a:pt x="11" y="5"/>
                    <a:pt x="12" y="4"/>
                    <a:pt x="12" y="4"/>
                  </a:cubicBezTo>
                  <a:cubicBezTo>
                    <a:pt x="13" y="4"/>
                    <a:pt x="13" y="3"/>
                    <a:pt x="13" y="2"/>
                  </a:cubicBezTo>
                  <a:cubicBezTo>
                    <a:pt x="13" y="2"/>
                    <a:pt x="15" y="1"/>
                    <a:pt x="15" y="1"/>
                  </a:cubicBezTo>
                  <a:cubicBezTo>
                    <a:pt x="16" y="1"/>
                    <a:pt x="16" y="0"/>
                    <a:pt x="16" y="0"/>
                  </a:cubicBezTo>
                  <a:cubicBezTo>
                    <a:pt x="16" y="0"/>
                    <a:pt x="12" y="2"/>
                    <a:pt x="9" y="3"/>
                  </a:cubicBezTo>
                  <a:cubicBezTo>
                    <a:pt x="9" y="3"/>
                    <a:pt x="9" y="3"/>
                    <a:pt x="9" y="3"/>
                  </a:cubicBezTo>
                  <a:cubicBezTo>
                    <a:pt x="8" y="4"/>
                    <a:pt x="8" y="5"/>
                    <a:pt x="7" y="5"/>
                  </a:cubicBezTo>
                  <a:cubicBezTo>
                    <a:pt x="6" y="6"/>
                    <a:pt x="6" y="6"/>
                    <a:pt x="5" y="7"/>
                  </a:cubicBezTo>
                  <a:cubicBezTo>
                    <a:pt x="5" y="7"/>
                    <a:pt x="5" y="7"/>
                    <a:pt x="4" y="7"/>
                  </a:cubicBezTo>
                  <a:cubicBezTo>
                    <a:pt x="4" y="8"/>
                    <a:pt x="3" y="8"/>
                    <a:pt x="2" y="9"/>
                  </a:cubicBezTo>
                  <a:cubicBezTo>
                    <a:pt x="2" y="9"/>
                    <a:pt x="2" y="9"/>
                    <a:pt x="2" y="9"/>
                  </a:cubicBezTo>
                  <a:cubicBezTo>
                    <a:pt x="1" y="10"/>
                    <a:pt x="0" y="11"/>
                    <a:pt x="0" y="11"/>
                  </a:cubicBezTo>
                  <a:cubicBezTo>
                    <a:pt x="1" y="11"/>
                    <a:pt x="2" y="11"/>
                    <a:pt x="3" y="11"/>
                  </a:cubicBez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46"/>
            <p:cNvSpPr/>
            <p:nvPr/>
          </p:nvSpPr>
          <p:spPr bwMode="auto">
            <a:xfrm>
              <a:off x="3681339" y="1952121"/>
              <a:ext cx="63500" cy="123825"/>
            </a:xfrm>
            <a:custGeom>
              <a:avLst/>
              <a:gdLst>
                <a:gd name="T0" fmla="*/ 16 w 17"/>
                <a:gd name="T1" fmla="*/ 31 h 33"/>
                <a:gd name="T2" fmla="*/ 16 w 17"/>
                <a:gd name="T3" fmla="*/ 33 h 33"/>
                <a:gd name="T4" fmla="*/ 17 w 17"/>
                <a:gd name="T5" fmla="*/ 31 h 33"/>
                <a:gd name="T6" fmla="*/ 17 w 17"/>
                <a:gd name="T7" fmla="*/ 27 h 33"/>
                <a:gd name="T8" fmla="*/ 17 w 17"/>
                <a:gd name="T9" fmla="*/ 27 h 33"/>
                <a:gd name="T10" fmla="*/ 17 w 17"/>
                <a:gd name="T11" fmla="*/ 27 h 33"/>
                <a:gd name="T12" fmla="*/ 17 w 17"/>
                <a:gd name="T13" fmla="*/ 0 h 33"/>
                <a:gd name="T14" fmla="*/ 16 w 17"/>
                <a:gd name="T15" fmla="*/ 1 h 33"/>
                <a:gd name="T16" fmla="*/ 13 w 17"/>
                <a:gd name="T17" fmla="*/ 4 h 33"/>
                <a:gd name="T18" fmla="*/ 12 w 17"/>
                <a:gd name="T19" fmla="*/ 5 h 33"/>
                <a:gd name="T20" fmla="*/ 12 w 17"/>
                <a:gd name="T21" fmla="*/ 5 h 33"/>
                <a:gd name="T22" fmla="*/ 10 w 17"/>
                <a:gd name="T23" fmla="*/ 8 h 33"/>
                <a:gd name="T24" fmla="*/ 10 w 17"/>
                <a:gd name="T25" fmla="*/ 11 h 33"/>
                <a:gd name="T26" fmla="*/ 11 w 17"/>
                <a:gd name="T27" fmla="*/ 13 h 33"/>
                <a:gd name="T28" fmla="*/ 11 w 17"/>
                <a:gd name="T29" fmla="*/ 15 h 33"/>
                <a:gd name="T30" fmla="*/ 12 w 17"/>
                <a:gd name="T31" fmla="*/ 16 h 33"/>
                <a:gd name="T32" fmla="*/ 10 w 17"/>
                <a:gd name="T33" fmla="*/ 17 h 33"/>
                <a:gd name="T34" fmla="*/ 9 w 17"/>
                <a:gd name="T35" fmla="*/ 18 h 33"/>
                <a:gd name="T36" fmla="*/ 7 w 17"/>
                <a:gd name="T37" fmla="*/ 19 h 33"/>
                <a:gd name="T38" fmla="*/ 7 w 17"/>
                <a:gd name="T39" fmla="*/ 18 h 33"/>
                <a:gd name="T40" fmla="*/ 7 w 17"/>
                <a:gd name="T41" fmla="*/ 17 h 33"/>
                <a:gd name="T42" fmla="*/ 6 w 17"/>
                <a:gd name="T43" fmla="*/ 14 h 33"/>
                <a:gd name="T44" fmla="*/ 5 w 17"/>
                <a:gd name="T45" fmla="*/ 12 h 33"/>
                <a:gd name="T46" fmla="*/ 5 w 17"/>
                <a:gd name="T47" fmla="*/ 11 h 33"/>
                <a:gd name="T48" fmla="*/ 4 w 17"/>
                <a:gd name="T49" fmla="*/ 11 h 33"/>
                <a:gd name="T50" fmla="*/ 3 w 17"/>
                <a:gd name="T51" fmla="*/ 14 h 33"/>
                <a:gd name="T52" fmla="*/ 4 w 17"/>
                <a:gd name="T53" fmla="*/ 16 h 33"/>
                <a:gd name="T54" fmla="*/ 4 w 17"/>
                <a:gd name="T55" fmla="*/ 17 h 33"/>
                <a:gd name="T56" fmla="*/ 3 w 17"/>
                <a:gd name="T57" fmla="*/ 19 h 33"/>
                <a:gd name="T58" fmla="*/ 3 w 17"/>
                <a:gd name="T59" fmla="*/ 20 h 33"/>
                <a:gd name="T60" fmla="*/ 5 w 17"/>
                <a:gd name="T61" fmla="*/ 20 h 33"/>
                <a:gd name="T62" fmla="*/ 7 w 17"/>
                <a:gd name="T63" fmla="*/ 21 h 33"/>
                <a:gd name="T64" fmla="*/ 5 w 17"/>
                <a:gd name="T65" fmla="*/ 21 h 33"/>
                <a:gd name="T66" fmla="*/ 3 w 17"/>
                <a:gd name="T67" fmla="*/ 23 h 33"/>
                <a:gd name="T68" fmla="*/ 4 w 17"/>
                <a:gd name="T69" fmla="*/ 23 h 33"/>
                <a:gd name="T70" fmla="*/ 5 w 17"/>
                <a:gd name="T71" fmla="*/ 25 h 33"/>
                <a:gd name="T72" fmla="*/ 5 w 17"/>
                <a:gd name="T73" fmla="*/ 26 h 33"/>
                <a:gd name="T74" fmla="*/ 2 w 17"/>
                <a:gd name="T75" fmla="*/ 27 h 33"/>
                <a:gd name="T76" fmla="*/ 1 w 17"/>
                <a:gd name="T77" fmla="*/ 29 h 33"/>
                <a:gd name="T78" fmla="*/ 1 w 17"/>
                <a:gd name="T79" fmla="*/ 32 h 33"/>
                <a:gd name="T80" fmla="*/ 3 w 17"/>
                <a:gd name="T81" fmla="*/ 33 h 33"/>
                <a:gd name="T82" fmla="*/ 5 w 17"/>
                <a:gd name="T83" fmla="*/ 33 h 33"/>
                <a:gd name="T84" fmla="*/ 7 w 17"/>
                <a:gd name="T85" fmla="*/ 31 h 33"/>
                <a:gd name="T86" fmla="*/ 9 w 17"/>
                <a:gd name="T87" fmla="*/ 28 h 33"/>
                <a:gd name="T88" fmla="*/ 11 w 17"/>
                <a:gd name="T89" fmla="*/ 27 h 33"/>
                <a:gd name="T90" fmla="*/ 12 w 17"/>
                <a:gd name="T91" fmla="*/ 29 h 33"/>
                <a:gd name="T92" fmla="*/ 13 w 17"/>
                <a:gd name="T93" fmla="*/ 29 h 33"/>
                <a:gd name="T94" fmla="*/ 14 w 17"/>
                <a:gd name="T95" fmla="*/ 28 h 33"/>
                <a:gd name="T96" fmla="*/ 16 w 17"/>
                <a:gd name="T97" fmla="*/ 30 h 33"/>
                <a:gd name="T98" fmla="*/ 16 w 17"/>
                <a:gd name="T99"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 h="33">
                  <a:moveTo>
                    <a:pt x="16" y="31"/>
                  </a:moveTo>
                  <a:cubicBezTo>
                    <a:pt x="15" y="31"/>
                    <a:pt x="15" y="32"/>
                    <a:pt x="16" y="33"/>
                  </a:cubicBezTo>
                  <a:cubicBezTo>
                    <a:pt x="16" y="33"/>
                    <a:pt x="16" y="32"/>
                    <a:pt x="17" y="31"/>
                  </a:cubicBezTo>
                  <a:cubicBezTo>
                    <a:pt x="17" y="27"/>
                    <a:pt x="17" y="27"/>
                    <a:pt x="17" y="27"/>
                  </a:cubicBezTo>
                  <a:cubicBezTo>
                    <a:pt x="17" y="27"/>
                    <a:pt x="17" y="27"/>
                    <a:pt x="17" y="27"/>
                  </a:cubicBezTo>
                  <a:cubicBezTo>
                    <a:pt x="16" y="26"/>
                    <a:pt x="16" y="26"/>
                    <a:pt x="17" y="27"/>
                  </a:cubicBezTo>
                  <a:cubicBezTo>
                    <a:pt x="17" y="0"/>
                    <a:pt x="17" y="0"/>
                    <a:pt x="17" y="0"/>
                  </a:cubicBezTo>
                  <a:cubicBezTo>
                    <a:pt x="16" y="0"/>
                    <a:pt x="16" y="1"/>
                    <a:pt x="16" y="1"/>
                  </a:cubicBezTo>
                  <a:cubicBezTo>
                    <a:pt x="15" y="1"/>
                    <a:pt x="14" y="4"/>
                    <a:pt x="13" y="4"/>
                  </a:cubicBezTo>
                  <a:cubicBezTo>
                    <a:pt x="13" y="5"/>
                    <a:pt x="13" y="5"/>
                    <a:pt x="12" y="5"/>
                  </a:cubicBezTo>
                  <a:cubicBezTo>
                    <a:pt x="12" y="5"/>
                    <a:pt x="12" y="5"/>
                    <a:pt x="12" y="5"/>
                  </a:cubicBezTo>
                  <a:cubicBezTo>
                    <a:pt x="12" y="6"/>
                    <a:pt x="10" y="7"/>
                    <a:pt x="10" y="8"/>
                  </a:cubicBezTo>
                  <a:cubicBezTo>
                    <a:pt x="10" y="8"/>
                    <a:pt x="10" y="10"/>
                    <a:pt x="10" y="11"/>
                  </a:cubicBezTo>
                  <a:cubicBezTo>
                    <a:pt x="10" y="12"/>
                    <a:pt x="11" y="13"/>
                    <a:pt x="11" y="13"/>
                  </a:cubicBezTo>
                  <a:cubicBezTo>
                    <a:pt x="12" y="13"/>
                    <a:pt x="12" y="14"/>
                    <a:pt x="11" y="15"/>
                  </a:cubicBezTo>
                  <a:cubicBezTo>
                    <a:pt x="11" y="15"/>
                    <a:pt x="12" y="15"/>
                    <a:pt x="12" y="16"/>
                  </a:cubicBezTo>
                  <a:cubicBezTo>
                    <a:pt x="12" y="16"/>
                    <a:pt x="10" y="16"/>
                    <a:pt x="10" y="17"/>
                  </a:cubicBezTo>
                  <a:cubicBezTo>
                    <a:pt x="10" y="17"/>
                    <a:pt x="9" y="18"/>
                    <a:pt x="9" y="18"/>
                  </a:cubicBezTo>
                  <a:cubicBezTo>
                    <a:pt x="9" y="18"/>
                    <a:pt x="7" y="18"/>
                    <a:pt x="7" y="19"/>
                  </a:cubicBezTo>
                  <a:cubicBezTo>
                    <a:pt x="7" y="19"/>
                    <a:pt x="7" y="18"/>
                    <a:pt x="7" y="18"/>
                  </a:cubicBezTo>
                  <a:cubicBezTo>
                    <a:pt x="8" y="17"/>
                    <a:pt x="7" y="17"/>
                    <a:pt x="7" y="17"/>
                  </a:cubicBezTo>
                  <a:cubicBezTo>
                    <a:pt x="7" y="16"/>
                    <a:pt x="7" y="14"/>
                    <a:pt x="6" y="14"/>
                  </a:cubicBezTo>
                  <a:cubicBezTo>
                    <a:pt x="6" y="13"/>
                    <a:pt x="5" y="12"/>
                    <a:pt x="5" y="12"/>
                  </a:cubicBezTo>
                  <a:cubicBezTo>
                    <a:pt x="5" y="12"/>
                    <a:pt x="5" y="11"/>
                    <a:pt x="5" y="11"/>
                  </a:cubicBezTo>
                  <a:cubicBezTo>
                    <a:pt x="6" y="11"/>
                    <a:pt x="4" y="11"/>
                    <a:pt x="4" y="11"/>
                  </a:cubicBezTo>
                  <a:cubicBezTo>
                    <a:pt x="4" y="11"/>
                    <a:pt x="4" y="13"/>
                    <a:pt x="3" y="14"/>
                  </a:cubicBezTo>
                  <a:cubicBezTo>
                    <a:pt x="3" y="15"/>
                    <a:pt x="4" y="15"/>
                    <a:pt x="4" y="16"/>
                  </a:cubicBezTo>
                  <a:cubicBezTo>
                    <a:pt x="4" y="16"/>
                    <a:pt x="4" y="17"/>
                    <a:pt x="4" y="17"/>
                  </a:cubicBezTo>
                  <a:cubicBezTo>
                    <a:pt x="3" y="17"/>
                    <a:pt x="3" y="18"/>
                    <a:pt x="3" y="19"/>
                  </a:cubicBezTo>
                  <a:cubicBezTo>
                    <a:pt x="4" y="19"/>
                    <a:pt x="3" y="20"/>
                    <a:pt x="3" y="20"/>
                  </a:cubicBezTo>
                  <a:cubicBezTo>
                    <a:pt x="3" y="20"/>
                    <a:pt x="4" y="20"/>
                    <a:pt x="5" y="20"/>
                  </a:cubicBezTo>
                  <a:cubicBezTo>
                    <a:pt x="6" y="20"/>
                    <a:pt x="7" y="20"/>
                    <a:pt x="7" y="21"/>
                  </a:cubicBezTo>
                  <a:cubicBezTo>
                    <a:pt x="7" y="21"/>
                    <a:pt x="5" y="21"/>
                    <a:pt x="5" y="21"/>
                  </a:cubicBezTo>
                  <a:cubicBezTo>
                    <a:pt x="4" y="22"/>
                    <a:pt x="3" y="22"/>
                    <a:pt x="3" y="23"/>
                  </a:cubicBezTo>
                  <a:cubicBezTo>
                    <a:pt x="3" y="23"/>
                    <a:pt x="4" y="23"/>
                    <a:pt x="4" y="23"/>
                  </a:cubicBezTo>
                  <a:cubicBezTo>
                    <a:pt x="4" y="23"/>
                    <a:pt x="5" y="25"/>
                    <a:pt x="5" y="25"/>
                  </a:cubicBezTo>
                  <a:cubicBezTo>
                    <a:pt x="6" y="25"/>
                    <a:pt x="5" y="26"/>
                    <a:pt x="5" y="26"/>
                  </a:cubicBezTo>
                  <a:cubicBezTo>
                    <a:pt x="5" y="27"/>
                    <a:pt x="3" y="26"/>
                    <a:pt x="2" y="27"/>
                  </a:cubicBezTo>
                  <a:cubicBezTo>
                    <a:pt x="2" y="27"/>
                    <a:pt x="1" y="28"/>
                    <a:pt x="1" y="29"/>
                  </a:cubicBezTo>
                  <a:cubicBezTo>
                    <a:pt x="0" y="30"/>
                    <a:pt x="1" y="31"/>
                    <a:pt x="1" y="32"/>
                  </a:cubicBezTo>
                  <a:cubicBezTo>
                    <a:pt x="1" y="32"/>
                    <a:pt x="2" y="33"/>
                    <a:pt x="3" y="33"/>
                  </a:cubicBezTo>
                  <a:cubicBezTo>
                    <a:pt x="3" y="33"/>
                    <a:pt x="5" y="33"/>
                    <a:pt x="5" y="33"/>
                  </a:cubicBezTo>
                  <a:cubicBezTo>
                    <a:pt x="5" y="33"/>
                    <a:pt x="6" y="31"/>
                    <a:pt x="7" y="31"/>
                  </a:cubicBezTo>
                  <a:cubicBezTo>
                    <a:pt x="7" y="30"/>
                    <a:pt x="8" y="28"/>
                    <a:pt x="9" y="28"/>
                  </a:cubicBezTo>
                  <a:cubicBezTo>
                    <a:pt x="9" y="27"/>
                    <a:pt x="11" y="27"/>
                    <a:pt x="11" y="27"/>
                  </a:cubicBezTo>
                  <a:cubicBezTo>
                    <a:pt x="12" y="27"/>
                    <a:pt x="12" y="28"/>
                    <a:pt x="12" y="29"/>
                  </a:cubicBezTo>
                  <a:cubicBezTo>
                    <a:pt x="12" y="30"/>
                    <a:pt x="14" y="30"/>
                    <a:pt x="13" y="29"/>
                  </a:cubicBezTo>
                  <a:cubicBezTo>
                    <a:pt x="13" y="28"/>
                    <a:pt x="14" y="28"/>
                    <a:pt x="14" y="28"/>
                  </a:cubicBezTo>
                  <a:cubicBezTo>
                    <a:pt x="14" y="29"/>
                    <a:pt x="15" y="29"/>
                    <a:pt x="16" y="30"/>
                  </a:cubicBezTo>
                  <a:cubicBezTo>
                    <a:pt x="16" y="30"/>
                    <a:pt x="16" y="31"/>
                    <a:pt x="16" y="31"/>
                  </a:cubicBez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47"/>
            <p:cNvSpPr/>
            <p:nvPr/>
          </p:nvSpPr>
          <p:spPr bwMode="auto">
            <a:xfrm>
              <a:off x="3665464" y="2075946"/>
              <a:ext cx="79375" cy="203200"/>
            </a:xfrm>
            <a:custGeom>
              <a:avLst/>
              <a:gdLst>
                <a:gd name="T0" fmla="*/ 21 w 21"/>
                <a:gd name="T1" fmla="*/ 4 h 54"/>
                <a:gd name="T2" fmla="*/ 20 w 21"/>
                <a:gd name="T3" fmla="*/ 3 h 54"/>
                <a:gd name="T4" fmla="*/ 18 w 21"/>
                <a:gd name="T5" fmla="*/ 1 h 54"/>
                <a:gd name="T6" fmla="*/ 18 w 21"/>
                <a:gd name="T7" fmla="*/ 0 h 54"/>
                <a:gd name="T8" fmla="*/ 15 w 21"/>
                <a:gd name="T9" fmla="*/ 0 h 54"/>
                <a:gd name="T10" fmla="*/ 10 w 21"/>
                <a:gd name="T11" fmla="*/ 1 h 54"/>
                <a:gd name="T12" fmla="*/ 7 w 21"/>
                <a:gd name="T13" fmla="*/ 1 h 54"/>
                <a:gd name="T14" fmla="*/ 6 w 21"/>
                <a:gd name="T15" fmla="*/ 2 h 54"/>
                <a:gd name="T16" fmla="*/ 4 w 21"/>
                <a:gd name="T17" fmla="*/ 6 h 54"/>
                <a:gd name="T18" fmla="*/ 4 w 21"/>
                <a:gd name="T19" fmla="*/ 7 h 54"/>
                <a:gd name="T20" fmla="*/ 3 w 21"/>
                <a:gd name="T21" fmla="*/ 8 h 54"/>
                <a:gd name="T22" fmla="*/ 0 w 21"/>
                <a:gd name="T23" fmla="*/ 12 h 54"/>
                <a:gd name="T24" fmla="*/ 0 w 21"/>
                <a:gd name="T25" fmla="*/ 18 h 54"/>
                <a:gd name="T26" fmla="*/ 1 w 21"/>
                <a:gd name="T27" fmla="*/ 23 h 54"/>
                <a:gd name="T28" fmla="*/ 4 w 21"/>
                <a:gd name="T29" fmla="*/ 26 h 54"/>
                <a:gd name="T30" fmla="*/ 8 w 21"/>
                <a:gd name="T31" fmla="*/ 27 h 54"/>
                <a:gd name="T32" fmla="*/ 10 w 21"/>
                <a:gd name="T33" fmla="*/ 25 h 54"/>
                <a:gd name="T34" fmla="*/ 11 w 21"/>
                <a:gd name="T35" fmla="*/ 25 h 54"/>
                <a:gd name="T36" fmla="*/ 12 w 21"/>
                <a:gd name="T37" fmla="*/ 26 h 54"/>
                <a:gd name="T38" fmla="*/ 14 w 21"/>
                <a:gd name="T39" fmla="*/ 27 h 54"/>
                <a:gd name="T40" fmla="*/ 16 w 21"/>
                <a:gd name="T41" fmla="*/ 27 h 54"/>
                <a:gd name="T42" fmla="*/ 16 w 21"/>
                <a:gd name="T43" fmla="*/ 30 h 54"/>
                <a:gd name="T44" fmla="*/ 17 w 21"/>
                <a:gd name="T45" fmla="*/ 35 h 54"/>
                <a:gd name="T46" fmla="*/ 18 w 21"/>
                <a:gd name="T47" fmla="*/ 39 h 54"/>
                <a:gd name="T48" fmla="*/ 18 w 21"/>
                <a:gd name="T49" fmla="*/ 44 h 54"/>
                <a:gd name="T50" fmla="*/ 19 w 21"/>
                <a:gd name="T51" fmla="*/ 49 h 54"/>
                <a:gd name="T52" fmla="*/ 20 w 21"/>
                <a:gd name="T53" fmla="*/ 52 h 54"/>
                <a:gd name="T54" fmla="*/ 21 w 21"/>
                <a:gd name="T55" fmla="*/ 54 h 54"/>
                <a:gd name="T56" fmla="*/ 21 w 21"/>
                <a:gd name="T57"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 h="54">
                  <a:moveTo>
                    <a:pt x="21" y="4"/>
                  </a:moveTo>
                  <a:cubicBezTo>
                    <a:pt x="20" y="3"/>
                    <a:pt x="20" y="3"/>
                    <a:pt x="20" y="3"/>
                  </a:cubicBezTo>
                  <a:cubicBezTo>
                    <a:pt x="19" y="3"/>
                    <a:pt x="18" y="1"/>
                    <a:pt x="18" y="1"/>
                  </a:cubicBezTo>
                  <a:cubicBezTo>
                    <a:pt x="17" y="1"/>
                    <a:pt x="18" y="0"/>
                    <a:pt x="18" y="0"/>
                  </a:cubicBezTo>
                  <a:cubicBezTo>
                    <a:pt x="18" y="0"/>
                    <a:pt x="15" y="0"/>
                    <a:pt x="15" y="0"/>
                  </a:cubicBezTo>
                  <a:cubicBezTo>
                    <a:pt x="14" y="0"/>
                    <a:pt x="11" y="1"/>
                    <a:pt x="10" y="1"/>
                  </a:cubicBezTo>
                  <a:cubicBezTo>
                    <a:pt x="9" y="1"/>
                    <a:pt x="8" y="1"/>
                    <a:pt x="7" y="1"/>
                  </a:cubicBezTo>
                  <a:cubicBezTo>
                    <a:pt x="7" y="1"/>
                    <a:pt x="6" y="2"/>
                    <a:pt x="6" y="2"/>
                  </a:cubicBezTo>
                  <a:cubicBezTo>
                    <a:pt x="5" y="2"/>
                    <a:pt x="4" y="4"/>
                    <a:pt x="4" y="6"/>
                  </a:cubicBezTo>
                  <a:cubicBezTo>
                    <a:pt x="4" y="6"/>
                    <a:pt x="4" y="6"/>
                    <a:pt x="4" y="7"/>
                  </a:cubicBezTo>
                  <a:cubicBezTo>
                    <a:pt x="3" y="8"/>
                    <a:pt x="3" y="8"/>
                    <a:pt x="3" y="8"/>
                  </a:cubicBezTo>
                  <a:cubicBezTo>
                    <a:pt x="2" y="9"/>
                    <a:pt x="1" y="11"/>
                    <a:pt x="0" y="12"/>
                  </a:cubicBezTo>
                  <a:cubicBezTo>
                    <a:pt x="0" y="13"/>
                    <a:pt x="0" y="17"/>
                    <a:pt x="0" y="18"/>
                  </a:cubicBezTo>
                  <a:cubicBezTo>
                    <a:pt x="0" y="20"/>
                    <a:pt x="1" y="23"/>
                    <a:pt x="1" y="23"/>
                  </a:cubicBezTo>
                  <a:cubicBezTo>
                    <a:pt x="2" y="24"/>
                    <a:pt x="4" y="26"/>
                    <a:pt x="4" y="26"/>
                  </a:cubicBezTo>
                  <a:cubicBezTo>
                    <a:pt x="5" y="27"/>
                    <a:pt x="7" y="27"/>
                    <a:pt x="8" y="27"/>
                  </a:cubicBezTo>
                  <a:cubicBezTo>
                    <a:pt x="9" y="27"/>
                    <a:pt x="10" y="26"/>
                    <a:pt x="10" y="25"/>
                  </a:cubicBezTo>
                  <a:cubicBezTo>
                    <a:pt x="10" y="25"/>
                    <a:pt x="10" y="25"/>
                    <a:pt x="11" y="25"/>
                  </a:cubicBezTo>
                  <a:cubicBezTo>
                    <a:pt x="12" y="26"/>
                    <a:pt x="12" y="26"/>
                    <a:pt x="12" y="26"/>
                  </a:cubicBezTo>
                  <a:cubicBezTo>
                    <a:pt x="12" y="26"/>
                    <a:pt x="13" y="27"/>
                    <a:pt x="14" y="27"/>
                  </a:cubicBezTo>
                  <a:cubicBezTo>
                    <a:pt x="14" y="27"/>
                    <a:pt x="15" y="27"/>
                    <a:pt x="16" y="27"/>
                  </a:cubicBezTo>
                  <a:cubicBezTo>
                    <a:pt x="16" y="27"/>
                    <a:pt x="16" y="30"/>
                    <a:pt x="16" y="30"/>
                  </a:cubicBezTo>
                  <a:cubicBezTo>
                    <a:pt x="16" y="31"/>
                    <a:pt x="17" y="34"/>
                    <a:pt x="17" y="35"/>
                  </a:cubicBezTo>
                  <a:cubicBezTo>
                    <a:pt x="17" y="36"/>
                    <a:pt x="18" y="38"/>
                    <a:pt x="18" y="39"/>
                  </a:cubicBezTo>
                  <a:cubicBezTo>
                    <a:pt x="18" y="40"/>
                    <a:pt x="18" y="43"/>
                    <a:pt x="18" y="44"/>
                  </a:cubicBezTo>
                  <a:cubicBezTo>
                    <a:pt x="17" y="45"/>
                    <a:pt x="19" y="48"/>
                    <a:pt x="19" y="49"/>
                  </a:cubicBezTo>
                  <a:cubicBezTo>
                    <a:pt x="19" y="50"/>
                    <a:pt x="20" y="52"/>
                    <a:pt x="20" y="52"/>
                  </a:cubicBezTo>
                  <a:cubicBezTo>
                    <a:pt x="20" y="53"/>
                    <a:pt x="20" y="54"/>
                    <a:pt x="21" y="54"/>
                  </a:cubicBezTo>
                  <a:lnTo>
                    <a:pt x="21" y="4"/>
                  </a:ln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48"/>
            <p:cNvSpPr/>
            <p:nvPr/>
          </p:nvSpPr>
          <p:spPr bwMode="auto">
            <a:xfrm>
              <a:off x="3590852" y="2345821"/>
              <a:ext cx="7938" cy="4763"/>
            </a:xfrm>
            <a:custGeom>
              <a:avLst/>
              <a:gdLst>
                <a:gd name="T0" fmla="*/ 0 w 2"/>
                <a:gd name="T1" fmla="*/ 1 h 1"/>
                <a:gd name="T2" fmla="*/ 1 w 2"/>
                <a:gd name="T3" fmla="*/ 1 h 1"/>
                <a:gd name="T4" fmla="*/ 0 w 2"/>
                <a:gd name="T5" fmla="*/ 1 h 1"/>
              </a:gdLst>
              <a:ahLst/>
              <a:cxnLst>
                <a:cxn ang="0">
                  <a:pos x="T0" y="T1"/>
                </a:cxn>
                <a:cxn ang="0">
                  <a:pos x="T2" y="T3"/>
                </a:cxn>
                <a:cxn ang="0">
                  <a:pos x="T4" y="T5"/>
                </a:cxn>
              </a:cxnLst>
              <a:rect l="0" t="0" r="r" b="b"/>
              <a:pathLst>
                <a:path w="2" h="1">
                  <a:moveTo>
                    <a:pt x="0" y="1"/>
                  </a:moveTo>
                  <a:cubicBezTo>
                    <a:pt x="1" y="1"/>
                    <a:pt x="1" y="1"/>
                    <a:pt x="1" y="1"/>
                  </a:cubicBezTo>
                  <a:cubicBezTo>
                    <a:pt x="2" y="0"/>
                    <a:pt x="0" y="0"/>
                    <a:pt x="0" y="1"/>
                  </a:cubicBez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49"/>
            <p:cNvSpPr/>
            <p:nvPr/>
          </p:nvSpPr>
          <p:spPr bwMode="auto">
            <a:xfrm>
              <a:off x="3576564" y="1877508"/>
              <a:ext cx="127000" cy="115888"/>
            </a:xfrm>
            <a:custGeom>
              <a:avLst/>
              <a:gdLst>
                <a:gd name="T0" fmla="*/ 26 w 34"/>
                <a:gd name="T1" fmla="*/ 18 h 31"/>
                <a:gd name="T2" fmla="*/ 27 w 34"/>
                <a:gd name="T3" fmla="*/ 17 h 31"/>
                <a:gd name="T4" fmla="*/ 27 w 34"/>
                <a:gd name="T5" fmla="*/ 17 h 31"/>
                <a:gd name="T6" fmla="*/ 28 w 34"/>
                <a:gd name="T7" fmla="*/ 16 h 31"/>
                <a:gd name="T8" fmla="*/ 29 w 34"/>
                <a:gd name="T9" fmla="*/ 13 h 31"/>
                <a:gd name="T10" fmla="*/ 30 w 34"/>
                <a:gd name="T11" fmla="*/ 11 h 31"/>
                <a:gd name="T12" fmla="*/ 30 w 34"/>
                <a:gd name="T13" fmla="*/ 9 h 31"/>
                <a:gd name="T14" fmla="*/ 30 w 34"/>
                <a:gd name="T15" fmla="*/ 8 h 31"/>
                <a:gd name="T16" fmla="*/ 30 w 34"/>
                <a:gd name="T17" fmla="*/ 7 h 31"/>
                <a:gd name="T18" fmla="*/ 31 w 34"/>
                <a:gd name="T19" fmla="*/ 6 h 31"/>
                <a:gd name="T20" fmla="*/ 33 w 34"/>
                <a:gd name="T21" fmla="*/ 5 h 31"/>
                <a:gd name="T22" fmla="*/ 33 w 34"/>
                <a:gd name="T23" fmla="*/ 4 h 31"/>
                <a:gd name="T24" fmla="*/ 31 w 34"/>
                <a:gd name="T25" fmla="*/ 3 h 31"/>
                <a:gd name="T26" fmla="*/ 29 w 34"/>
                <a:gd name="T27" fmla="*/ 3 h 31"/>
                <a:gd name="T28" fmla="*/ 29 w 34"/>
                <a:gd name="T29" fmla="*/ 2 h 31"/>
                <a:gd name="T30" fmla="*/ 29 w 34"/>
                <a:gd name="T31" fmla="*/ 1 h 31"/>
                <a:gd name="T32" fmla="*/ 26 w 34"/>
                <a:gd name="T33" fmla="*/ 1 h 31"/>
                <a:gd name="T34" fmla="*/ 24 w 34"/>
                <a:gd name="T35" fmla="*/ 0 h 31"/>
                <a:gd name="T36" fmla="*/ 21 w 34"/>
                <a:gd name="T37" fmla="*/ 1 h 31"/>
                <a:gd name="T38" fmla="*/ 16 w 34"/>
                <a:gd name="T39" fmla="*/ 1 h 31"/>
                <a:gd name="T40" fmla="*/ 15 w 34"/>
                <a:gd name="T41" fmla="*/ 3 h 31"/>
                <a:gd name="T42" fmla="*/ 12 w 34"/>
                <a:gd name="T43" fmla="*/ 3 h 31"/>
                <a:gd name="T44" fmla="*/ 6 w 34"/>
                <a:gd name="T45" fmla="*/ 5 h 31"/>
                <a:gd name="T46" fmla="*/ 4 w 34"/>
                <a:gd name="T47" fmla="*/ 7 h 31"/>
                <a:gd name="T48" fmla="*/ 3 w 34"/>
                <a:gd name="T49" fmla="*/ 8 h 31"/>
                <a:gd name="T50" fmla="*/ 0 w 34"/>
                <a:gd name="T51" fmla="*/ 9 h 31"/>
                <a:gd name="T52" fmla="*/ 1 w 34"/>
                <a:gd name="T53" fmla="*/ 9 h 31"/>
                <a:gd name="T54" fmla="*/ 2 w 34"/>
                <a:gd name="T55" fmla="*/ 10 h 31"/>
                <a:gd name="T56" fmla="*/ 4 w 34"/>
                <a:gd name="T57" fmla="*/ 10 h 31"/>
                <a:gd name="T58" fmla="*/ 2 w 34"/>
                <a:gd name="T59" fmla="*/ 10 h 31"/>
                <a:gd name="T60" fmla="*/ 2 w 34"/>
                <a:gd name="T61" fmla="*/ 12 h 31"/>
                <a:gd name="T62" fmla="*/ 4 w 34"/>
                <a:gd name="T63" fmla="*/ 12 h 31"/>
                <a:gd name="T64" fmla="*/ 7 w 34"/>
                <a:gd name="T65" fmla="*/ 12 h 31"/>
                <a:gd name="T66" fmla="*/ 8 w 34"/>
                <a:gd name="T67" fmla="*/ 15 h 31"/>
                <a:gd name="T68" fmla="*/ 8 w 34"/>
                <a:gd name="T69" fmla="*/ 17 h 31"/>
                <a:gd name="T70" fmla="*/ 10 w 34"/>
                <a:gd name="T71" fmla="*/ 17 h 31"/>
                <a:gd name="T72" fmla="*/ 9 w 34"/>
                <a:gd name="T73" fmla="*/ 18 h 31"/>
                <a:gd name="T74" fmla="*/ 10 w 34"/>
                <a:gd name="T75" fmla="*/ 20 h 31"/>
                <a:gd name="T76" fmla="*/ 10 w 34"/>
                <a:gd name="T77" fmla="*/ 21 h 31"/>
                <a:gd name="T78" fmla="*/ 9 w 34"/>
                <a:gd name="T79" fmla="*/ 22 h 31"/>
                <a:gd name="T80" fmla="*/ 10 w 34"/>
                <a:gd name="T81" fmla="*/ 27 h 31"/>
                <a:gd name="T82" fmla="*/ 12 w 34"/>
                <a:gd name="T83" fmla="*/ 30 h 31"/>
                <a:gd name="T84" fmla="*/ 13 w 34"/>
                <a:gd name="T85" fmla="*/ 30 h 31"/>
                <a:gd name="T86" fmla="*/ 14 w 34"/>
                <a:gd name="T87" fmla="*/ 30 h 31"/>
                <a:gd name="T88" fmla="*/ 15 w 34"/>
                <a:gd name="T89" fmla="*/ 28 h 31"/>
                <a:gd name="T90" fmla="*/ 17 w 34"/>
                <a:gd name="T91" fmla="*/ 24 h 31"/>
                <a:gd name="T92" fmla="*/ 19 w 34"/>
                <a:gd name="T93" fmla="*/ 24 h 31"/>
                <a:gd name="T94" fmla="*/ 20 w 34"/>
                <a:gd name="T95" fmla="*/ 23 h 31"/>
                <a:gd name="T96" fmla="*/ 23 w 34"/>
                <a:gd name="T97" fmla="*/ 22 h 31"/>
                <a:gd name="T98" fmla="*/ 25 w 34"/>
                <a:gd name="T99" fmla="*/ 19 h 31"/>
                <a:gd name="T100" fmla="*/ 24 w 34"/>
                <a:gd name="T101" fmla="*/ 19 h 31"/>
                <a:gd name="T102" fmla="*/ 24 w 34"/>
                <a:gd name="T103" fmla="*/ 18 h 31"/>
                <a:gd name="T104" fmla="*/ 26 w 34"/>
                <a:gd name="T105"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 h="31">
                  <a:moveTo>
                    <a:pt x="26" y="18"/>
                  </a:moveTo>
                  <a:cubicBezTo>
                    <a:pt x="27" y="18"/>
                    <a:pt x="28" y="18"/>
                    <a:pt x="27" y="17"/>
                  </a:cubicBezTo>
                  <a:cubicBezTo>
                    <a:pt x="27" y="17"/>
                    <a:pt x="27" y="17"/>
                    <a:pt x="27" y="17"/>
                  </a:cubicBezTo>
                  <a:cubicBezTo>
                    <a:pt x="28" y="17"/>
                    <a:pt x="28" y="16"/>
                    <a:pt x="28" y="16"/>
                  </a:cubicBezTo>
                  <a:cubicBezTo>
                    <a:pt x="27" y="16"/>
                    <a:pt x="29" y="14"/>
                    <a:pt x="29" y="13"/>
                  </a:cubicBezTo>
                  <a:cubicBezTo>
                    <a:pt x="28" y="12"/>
                    <a:pt x="29" y="11"/>
                    <a:pt x="30" y="11"/>
                  </a:cubicBezTo>
                  <a:cubicBezTo>
                    <a:pt x="30" y="10"/>
                    <a:pt x="30" y="9"/>
                    <a:pt x="30" y="9"/>
                  </a:cubicBezTo>
                  <a:cubicBezTo>
                    <a:pt x="29" y="9"/>
                    <a:pt x="30" y="9"/>
                    <a:pt x="30" y="8"/>
                  </a:cubicBezTo>
                  <a:cubicBezTo>
                    <a:pt x="30" y="8"/>
                    <a:pt x="30" y="7"/>
                    <a:pt x="30" y="7"/>
                  </a:cubicBezTo>
                  <a:cubicBezTo>
                    <a:pt x="30" y="7"/>
                    <a:pt x="31" y="6"/>
                    <a:pt x="31" y="6"/>
                  </a:cubicBezTo>
                  <a:cubicBezTo>
                    <a:pt x="31" y="6"/>
                    <a:pt x="33" y="5"/>
                    <a:pt x="33" y="5"/>
                  </a:cubicBezTo>
                  <a:cubicBezTo>
                    <a:pt x="33" y="5"/>
                    <a:pt x="34" y="4"/>
                    <a:pt x="33" y="4"/>
                  </a:cubicBezTo>
                  <a:cubicBezTo>
                    <a:pt x="33" y="4"/>
                    <a:pt x="32" y="4"/>
                    <a:pt x="31" y="3"/>
                  </a:cubicBezTo>
                  <a:cubicBezTo>
                    <a:pt x="31" y="3"/>
                    <a:pt x="29" y="3"/>
                    <a:pt x="29" y="3"/>
                  </a:cubicBezTo>
                  <a:cubicBezTo>
                    <a:pt x="28" y="4"/>
                    <a:pt x="29" y="2"/>
                    <a:pt x="29" y="2"/>
                  </a:cubicBezTo>
                  <a:cubicBezTo>
                    <a:pt x="30" y="2"/>
                    <a:pt x="30" y="1"/>
                    <a:pt x="29" y="1"/>
                  </a:cubicBezTo>
                  <a:cubicBezTo>
                    <a:pt x="28" y="1"/>
                    <a:pt x="26" y="0"/>
                    <a:pt x="26" y="1"/>
                  </a:cubicBezTo>
                  <a:cubicBezTo>
                    <a:pt x="25" y="1"/>
                    <a:pt x="24" y="0"/>
                    <a:pt x="24" y="0"/>
                  </a:cubicBezTo>
                  <a:cubicBezTo>
                    <a:pt x="24" y="0"/>
                    <a:pt x="22" y="1"/>
                    <a:pt x="21" y="1"/>
                  </a:cubicBezTo>
                  <a:cubicBezTo>
                    <a:pt x="19" y="1"/>
                    <a:pt x="17" y="1"/>
                    <a:pt x="16" y="1"/>
                  </a:cubicBezTo>
                  <a:cubicBezTo>
                    <a:pt x="16" y="1"/>
                    <a:pt x="15" y="2"/>
                    <a:pt x="15" y="3"/>
                  </a:cubicBezTo>
                  <a:cubicBezTo>
                    <a:pt x="15" y="3"/>
                    <a:pt x="13" y="3"/>
                    <a:pt x="12" y="3"/>
                  </a:cubicBezTo>
                  <a:cubicBezTo>
                    <a:pt x="11" y="3"/>
                    <a:pt x="7" y="4"/>
                    <a:pt x="6" y="5"/>
                  </a:cubicBezTo>
                  <a:cubicBezTo>
                    <a:pt x="5" y="5"/>
                    <a:pt x="4" y="7"/>
                    <a:pt x="4" y="7"/>
                  </a:cubicBezTo>
                  <a:cubicBezTo>
                    <a:pt x="5" y="7"/>
                    <a:pt x="4" y="8"/>
                    <a:pt x="3" y="8"/>
                  </a:cubicBezTo>
                  <a:cubicBezTo>
                    <a:pt x="2" y="8"/>
                    <a:pt x="1" y="8"/>
                    <a:pt x="0" y="9"/>
                  </a:cubicBezTo>
                  <a:cubicBezTo>
                    <a:pt x="0" y="9"/>
                    <a:pt x="1" y="9"/>
                    <a:pt x="1" y="9"/>
                  </a:cubicBezTo>
                  <a:cubicBezTo>
                    <a:pt x="1" y="10"/>
                    <a:pt x="2" y="9"/>
                    <a:pt x="2" y="10"/>
                  </a:cubicBezTo>
                  <a:cubicBezTo>
                    <a:pt x="2" y="10"/>
                    <a:pt x="4" y="10"/>
                    <a:pt x="4" y="10"/>
                  </a:cubicBezTo>
                  <a:cubicBezTo>
                    <a:pt x="4" y="10"/>
                    <a:pt x="3" y="10"/>
                    <a:pt x="2" y="10"/>
                  </a:cubicBezTo>
                  <a:cubicBezTo>
                    <a:pt x="2" y="10"/>
                    <a:pt x="2" y="12"/>
                    <a:pt x="2" y="12"/>
                  </a:cubicBezTo>
                  <a:cubicBezTo>
                    <a:pt x="3" y="12"/>
                    <a:pt x="4" y="12"/>
                    <a:pt x="4" y="12"/>
                  </a:cubicBezTo>
                  <a:cubicBezTo>
                    <a:pt x="4" y="12"/>
                    <a:pt x="6" y="12"/>
                    <a:pt x="7" y="12"/>
                  </a:cubicBezTo>
                  <a:cubicBezTo>
                    <a:pt x="7" y="12"/>
                    <a:pt x="8" y="14"/>
                    <a:pt x="8" y="15"/>
                  </a:cubicBezTo>
                  <a:cubicBezTo>
                    <a:pt x="8" y="15"/>
                    <a:pt x="8" y="16"/>
                    <a:pt x="8" y="17"/>
                  </a:cubicBezTo>
                  <a:cubicBezTo>
                    <a:pt x="8" y="17"/>
                    <a:pt x="9" y="18"/>
                    <a:pt x="10" y="17"/>
                  </a:cubicBezTo>
                  <a:cubicBezTo>
                    <a:pt x="10" y="17"/>
                    <a:pt x="10" y="18"/>
                    <a:pt x="9" y="18"/>
                  </a:cubicBezTo>
                  <a:cubicBezTo>
                    <a:pt x="9" y="18"/>
                    <a:pt x="9" y="19"/>
                    <a:pt x="10" y="20"/>
                  </a:cubicBezTo>
                  <a:cubicBezTo>
                    <a:pt x="10" y="20"/>
                    <a:pt x="10" y="21"/>
                    <a:pt x="10" y="21"/>
                  </a:cubicBezTo>
                  <a:cubicBezTo>
                    <a:pt x="9" y="21"/>
                    <a:pt x="9" y="22"/>
                    <a:pt x="9" y="22"/>
                  </a:cubicBezTo>
                  <a:cubicBezTo>
                    <a:pt x="9" y="23"/>
                    <a:pt x="10" y="26"/>
                    <a:pt x="10" y="27"/>
                  </a:cubicBezTo>
                  <a:cubicBezTo>
                    <a:pt x="10" y="28"/>
                    <a:pt x="11" y="30"/>
                    <a:pt x="12" y="30"/>
                  </a:cubicBezTo>
                  <a:cubicBezTo>
                    <a:pt x="12" y="30"/>
                    <a:pt x="13" y="30"/>
                    <a:pt x="13" y="30"/>
                  </a:cubicBezTo>
                  <a:cubicBezTo>
                    <a:pt x="14" y="31"/>
                    <a:pt x="14" y="30"/>
                    <a:pt x="14" y="30"/>
                  </a:cubicBezTo>
                  <a:cubicBezTo>
                    <a:pt x="15" y="30"/>
                    <a:pt x="15" y="29"/>
                    <a:pt x="15" y="28"/>
                  </a:cubicBezTo>
                  <a:cubicBezTo>
                    <a:pt x="16" y="28"/>
                    <a:pt x="17" y="25"/>
                    <a:pt x="17" y="24"/>
                  </a:cubicBezTo>
                  <a:cubicBezTo>
                    <a:pt x="17" y="24"/>
                    <a:pt x="18" y="24"/>
                    <a:pt x="19" y="24"/>
                  </a:cubicBezTo>
                  <a:cubicBezTo>
                    <a:pt x="19" y="24"/>
                    <a:pt x="20" y="23"/>
                    <a:pt x="20" y="23"/>
                  </a:cubicBezTo>
                  <a:cubicBezTo>
                    <a:pt x="20" y="23"/>
                    <a:pt x="22" y="22"/>
                    <a:pt x="23" y="22"/>
                  </a:cubicBezTo>
                  <a:cubicBezTo>
                    <a:pt x="23" y="21"/>
                    <a:pt x="24" y="19"/>
                    <a:pt x="25" y="19"/>
                  </a:cubicBezTo>
                  <a:cubicBezTo>
                    <a:pt x="25" y="19"/>
                    <a:pt x="24" y="19"/>
                    <a:pt x="24" y="19"/>
                  </a:cubicBezTo>
                  <a:cubicBezTo>
                    <a:pt x="23" y="18"/>
                    <a:pt x="24" y="18"/>
                    <a:pt x="24" y="18"/>
                  </a:cubicBezTo>
                  <a:cubicBezTo>
                    <a:pt x="24" y="17"/>
                    <a:pt x="26" y="18"/>
                    <a:pt x="26" y="18"/>
                  </a:cubicBez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150"/>
            <p:cNvSpPr/>
            <p:nvPr/>
          </p:nvSpPr>
          <p:spPr bwMode="auto">
            <a:xfrm>
              <a:off x="3722614" y="1896558"/>
              <a:ext cx="22225" cy="25400"/>
            </a:xfrm>
            <a:custGeom>
              <a:avLst/>
              <a:gdLst>
                <a:gd name="T0" fmla="*/ 4 w 6"/>
                <a:gd name="T1" fmla="*/ 0 h 7"/>
                <a:gd name="T2" fmla="*/ 3 w 6"/>
                <a:gd name="T3" fmla="*/ 1 h 7"/>
                <a:gd name="T4" fmla="*/ 1 w 6"/>
                <a:gd name="T5" fmla="*/ 1 h 7"/>
                <a:gd name="T6" fmla="*/ 1 w 6"/>
                <a:gd name="T7" fmla="*/ 3 h 7"/>
                <a:gd name="T8" fmla="*/ 1 w 6"/>
                <a:gd name="T9" fmla="*/ 4 h 7"/>
                <a:gd name="T10" fmla="*/ 3 w 6"/>
                <a:gd name="T11" fmla="*/ 4 h 7"/>
                <a:gd name="T12" fmla="*/ 3 w 6"/>
                <a:gd name="T13" fmla="*/ 5 h 7"/>
                <a:gd name="T14" fmla="*/ 3 w 6"/>
                <a:gd name="T15" fmla="*/ 6 h 7"/>
                <a:gd name="T16" fmla="*/ 5 w 6"/>
                <a:gd name="T17" fmla="*/ 7 h 7"/>
                <a:gd name="T18" fmla="*/ 6 w 6"/>
                <a:gd name="T19" fmla="*/ 6 h 7"/>
                <a:gd name="T20" fmla="*/ 6 w 6"/>
                <a:gd name="T21" fmla="*/ 2 h 7"/>
                <a:gd name="T22" fmla="*/ 6 w 6"/>
                <a:gd name="T23" fmla="*/ 2 h 7"/>
                <a:gd name="T24" fmla="*/ 4 w 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7">
                  <a:moveTo>
                    <a:pt x="4" y="0"/>
                  </a:moveTo>
                  <a:cubicBezTo>
                    <a:pt x="4" y="0"/>
                    <a:pt x="3" y="0"/>
                    <a:pt x="3" y="1"/>
                  </a:cubicBezTo>
                  <a:cubicBezTo>
                    <a:pt x="3" y="1"/>
                    <a:pt x="2" y="0"/>
                    <a:pt x="1" y="1"/>
                  </a:cubicBezTo>
                  <a:cubicBezTo>
                    <a:pt x="0" y="1"/>
                    <a:pt x="0" y="2"/>
                    <a:pt x="1" y="3"/>
                  </a:cubicBezTo>
                  <a:cubicBezTo>
                    <a:pt x="1" y="3"/>
                    <a:pt x="1" y="4"/>
                    <a:pt x="1" y="4"/>
                  </a:cubicBezTo>
                  <a:cubicBezTo>
                    <a:pt x="1" y="4"/>
                    <a:pt x="3" y="4"/>
                    <a:pt x="3" y="4"/>
                  </a:cubicBezTo>
                  <a:cubicBezTo>
                    <a:pt x="3" y="3"/>
                    <a:pt x="3" y="5"/>
                    <a:pt x="3" y="5"/>
                  </a:cubicBezTo>
                  <a:cubicBezTo>
                    <a:pt x="3" y="5"/>
                    <a:pt x="3" y="6"/>
                    <a:pt x="3" y="6"/>
                  </a:cubicBezTo>
                  <a:cubicBezTo>
                    <a:pt x="4" y="6"/>
                    <a:pt x="4" y="7"/>
                    <a:pt x="5" y="7"/>
                  </a:cubicBezTo>
                  <a:cubicBezTo>
                    <a:pt x="5" y="7"/>
                    <a:pt x="5" y="7"/>
                    <a:pt x="6" y="6"/>
                  </a:cubicBezTo>
                  <a:cubicBezTo>
                    <a:pt x="6" y="2"/>
                    <a:pt x="6" y="2"/>
                    <a:pt x="6" y="2"/>
                  </a:cubicBezTo>
                  <a:cubicBezTo>
                    <a:pt x="6" y="2"/>
                    <a:pt x="6" y="2"/>
                    <a:pt x="6" y="2"/>
                  </a:cubicBezTo>
                  <a:cubicBezTo>
                    <a:pt x="5" y="2"/>
                    <a:pt x="5" y="0"/>
                    <a:pt x="4" y="0"/>
                  </a:cubicBez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151"/>
            <p:cNvSpPr/>
            <p:nvPr/>
          </p:nvSpPr>
          <p:spPr bwMode="auto">
            <a:xfrm>
              <a:off x="3681339" y="2009271"/>
              <a:ext cx="11113" cy="11113"/>
            </a:xfrm>
            <a:custGeom>
              <a:avLst/>
              <a:gdLst>
                <a:gd name="T0" fmla="*/ 2 w 3"/>
                <a:gd name="T1" fmla="*/ 3 h 3"/>
                <a:gd name="T2" fmla="*/ 3 w 3"/>
                <a:gd name="T3" fmla="*/ 2 h 3"/>
                <a:gd name="T4" fmla="*/ 2 w 3"/>
                <a:gd name="T5" fmla="*/ 0 h 3"/>
                <a:gd name="T6" fmla="*/ 1 w 3"/>
                <a:gd name="T7" fmla="*/ 1 h 3"/>
                <a:gd name="T8" fmla="*/ 0 w 3"/>
                <a:gd name="T9" fmla="*/ 3 h 3"/>
                <a:gd name="T10" fmla="*/ 2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2" y="3"/>
                  </a:moveTo>
                  <a:cubicBezTo>
                    <a:pt x="2" y="3"/>
                    <a:pt x="3" y="2"/>
                    <a:pt x="3" y="2"/>
                  </a:cubicBezTo>
                  <a:cubicBezTo>
                    <a:pt x="3" y="2"/>
                    <a:pt x="2" y="0"/>
                    <a:pt x="2" y="0"/>
                  </a:cubicBezTo>
                  <a:cubicBezTo>
                    <a:pt x="1" y="0"/>
                    <a:pt x="1" y="1"/>
                    <a:pt x="1" y="1"/>
                  </a:cubicBezTo>
                  <a:cubicBezTo>
                    <a:pt x="0" y="1"/>
                    <a:pt x="0" y="2"/>
                    <a:pt x="0" y="3"/>
                  </a:cubicBezTo>
                  <a:cubicBezTo>
                    <a:pt x="0" y="3"/>
                    <a:pt x="1" y="3"/>
                    <a:pt x="2" y="3"/>
                  </a:cubicBez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52"/>
            <p:cNvSpPr/>
            <p:nvPr/>
          </p:nvSpPr>
          <p:spPr bwMode="auto">
            <a:xfrm>
              <a:off x="3673402" y="1960058"/>
              <a:ext cx="22225" cy="14288"/>
            </a:xfrm>
            <a:custGeom>
              <a:avLst/>
              <a:gdLst>
                <a:gd name="T0" fmla="*/ 2 w 6"/>
                <a:gd name="T1" fmla="*/ 4 h 4"/>
                <a:gd name="T2" fmla="*/ 3 w 6"/>
                <a:gd name="T3" fmla="*/ 4 h 4"/>
                <a:gd name="T4" fmla="*/ 5 w 6"/>
                <a:gd name="T5" fmla="*/ 4 h 4"/>
                <a:gd name="T6" fmla="*/ 6 w 6"/>
                <a:gd name="T7" fmla="*/ 1 h 4"/>
                <a:gd name="T8" fmla="*/ 4 w 6"/>
                <a:gd name="T9" fmla="*/ 1 h 4"/>
                <a:gd name="T10" fmla="*/ 2 w 6"/>
                <a:gd name="T11" fmla="*/ 0 h 4"/>
                <a:gd name="T12" fmla="*/ 1 w 6"/>
                <a:gd name="T13" fmla="*/ 1 h 4"/>
                <a:gd name="T14" fmla="*/ 1 w 6"/>
                <a:gd name="T15" fmla="*/ 2 h 4"/>
                <a:gd name="T16" fmla="*/ 1 w 6"/>
                <a:gd name="T17" fmla="*/ 3 h 4"/>
                <a:gd name="T18" fmla="*/ 2 w 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2" y="4"/>
                  </a:moveTo>
                  <a:cubicBezTo>
                    <a:pt x="2" y="4"/>
                    <a:pt x="3" y="4"/>
                    <a:pt x="3" y="4"/>
                  </a:cubicBezTo>
                  <a:cubicBezTo>
                    <a:pt x="4" y="4"/>
                    <a:pt x="5" y="4"/>
                    <a:pt x="5" y="4"/>
                  </a:cubicBezTo>
                  <a:cubicBezTo>
                    <a:pt x="6" y="4"/>
                    <a:pt x="6" y="2"/>
                    <a:pt x="6" y="1"/>
                  </a:cubicBezTo>
                  <a:cubicBezTo>
                    <a:pt x="6" y="1"/>
                    <a:pt x="4" y="1"/>
                    <a:pt x="4" y="1"/>
                  </a:cubicBezTo>
                  <a:cubicBezTo>
                    <a:pt x="3" y="1"/>
                    <a:pt x="2" y="0"/>
                    <a:pt x="2" y="0"/>
                  </a:cubicBezTo>
                  <a:cubicBezTo>
                    <a:pt x="1" y="0"/>
                    <a:pt x="1" y="1"/>
                    <a:pt x="1" y="1"/>
                  </a:cubicBezTo>
                  <a:cubicBezTo>
                    <a:pt x="0" y="2"/>
                    <a:pt x="1" y="2"/>
                    <a:pt x="1" y="2"/>
                  </a:cubicBezTo>
                  <a:cubicBezTo>
                    <a:pt x="1" y="2"/>
                    <a:pt x="1" y="2"/>
                    <a:pt x="1" y="3"/>
                  </a:cubicBezTo>
                  <a:cubicBezTo>
                    <a:pt x="1" y="3"/>
                    <a:pt x="2" y="3"/>
                    <a:pt x="2" y="4"/>
                  </a:cubicBez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53"/>
            <p:cNvSpPr/>
            <p:nvPr/>
          </p:nvSpPr>
          <p:spPr bwMode="auto">
            <a:xfrm>
              <a:off x="3535289" y="1971171"/>
              <a:ext cx="14288" cy="7938"/>
            </a:xfrm>
            <a:custGeom>
              <a:avLst/>
              <a:gdLst>
                <a:gd name="T0" fmla="*/ 0 w 4"/>
                <a:gd name="T1" fmla="*/ 1 h 2"/>
                <a:gd name="T2" fmla="*/ 1 w 4"/>
                <a:gd name="T3" fmla="*/ 2 h 2"/>
                <a:gd name="T4" fmla="*/ 3 w 4"/>
                <a:gd name="T5" fmla="*/ 1 h 2"/>
                <a:gd name="T6" fmla="*/ 4 w 4"/>
                <a:gd name="T7" fmla="*/ 1 h 2"/>
                <a:gd name="T8" fmla="*/ 2 w 4"/>
                <a:gd name="T9" fmla="*/ 0 h 2"/>
                <a:gd name="T10" fmla="*/ 0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0" y="1"/>
                  </a:moveTo>
                  <a:cubicBezTo>
                    <a:pt x="0" y="1"/>
                    <a:pt x="0" y="2"/>
                    <a:pt x="1" y="2"/>
                  </a:cubicBezTo>
                  <a:cubicBezTo>
                    <a:pt x="1" y="2"/>
                    <a:pt x="2" y="0"/>
                    <a:pt x="3" y="1"/>
                  </a:cubicBezTo>
                  <a:cubicBezTo>
                    <a:pt x="3" y="1"/>
                    <a:pt x="4" y="1"/>
                    <a:pt x="4" y="1"/>
                  </a:cubicBezTo>
                  <a:cubicBezTo>
                    <a:pt x="4" y="1"/>
                    <a:pt x="2" y="0"/>
                    <a:pt x="2" y="0"/>
                  </a:cubicBezTo>
                  <a:cubicBezTo>
                    <a:pt x="1" y="0"/>
                    <a:pt x="1" y="0"/>
                    <a:pt x="0" y="1"/>
                  </a:cubicBez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54"/>
            <p:cNvSpPr/>
            <p:nvPr/>
          </p:nvSpPr>
          <p:spPr bwMode="auto">
            <a:xfrm>
              <a:off x="3560689" y="2133096"/>
              <a:ext cx="7938" cy="3175"/>
            </a:xfrm>
            <a:custGeom>
              <a:avLst/>
              <a:gdLst>
                <a:gd name="T0" fmla="*/ 0 w 2"/>
                <a:gd name="T1" fmla="*/ 1 h 1"/>
                <a:gd name="T2" fmla="*/ 1 w 2"/>
                <a:gd name="T3" fmla="*/ 1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1" y="1"/>
                    <a:pt x="1" y="1"/>
                  </a:cubicBezTo>
                  <a:cubicBezTo>
                    <a:pt x="2" y="0"/>
                    <a:pt x="1" y="0"/>
                    <a:pt x="1" y="0"/>
                  </a:cubicBezTo>
                  <a:cubicBezTo>
                    <a:pt x="1" y="0"/>
                    <a:pt x="0" y="1"/>
                    <a:pt x="0" y="1"/>
                  </a:cubicBez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55"/>
            <p:cNvSpPr/>
            <p:nvPr/>
          </p:nvSpPr>
          <p:spPr bwMode="auto">
            <a:xfrm>
              <a:off x="3519414" y="2120396"/>
              <a:ext cx="38100" cy="15875"/>
            </a:xfrm>
            <a:custGeom>
              <a:avLst/>
              <a:gdLst>
                <a:gd name="T0" fmla="*/ 6 w 10"/>
                <a:gd name="T1" fmla="*/ 2 h 4"/>
                <a:gd name="T2" fmla="*/ 6 w 10"/>
                <a:gd name="T3" fmla="*/ 3 h 4"/>
                <a:gd name="T4" fmla="*/ 8 w 10"/>
                <a:gd name="T5" fmla="*/ 4 h 4"/>
                <a:gd name="T6" fmla="*/ 10 w 10"/>
                <a:gd name="T7" fmla="*/ 4 h 4"/>
                <a:gd name="T8" fmla="*/ 8 w 10"/>
                <a:gd name="T9" fmla="*/ 2 h 4"/>
                <a:gd name="T10" fmla="*/ 7 w 10"/>
                <a:gd name="T11" fmla="*/ 1 h 4"/>
                <a:gd name="T12" fmla="*/ 5 w 10"/>
                <a:gd name="T13" fmla="*/ 0 h 4"/>
                <a:gd name="T14" fmla="*/ 2 w 10"/>
                <a:gd name="T15" fmla="*/ 0 h 4"/>
                <a:gd name="T16" fmla="*/ 0 w 10"/>
                <a:gd name="T17" fmla="*/ 1 h 4"/>
                <a:gd name="T18" fmla="*/ 2 w 10"/>
                <a:gd name="T19" fmla="*/ 1 h 4"/>
                <a:gd name="T20" fmla="*/ 4 w 10"/>
                <a:gd name="T21" fmla="*/ 1 h 4"/>
                <a:gd name="T22" fmla="*/ 6 w 10"/>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
                  <a:moveTo>
                    <a:pt x="6" y="2"/>
                  </a:moveTo>
                  <a:cubicBezTo>
                    <a:pt x="7" y="2"/>
                    <a:pt x="6" y="3"/>
                    <a:pt x="6" y="3"/>
                  </a:cubicBezTo>
                  <a:cubicBezTo>
                    <a:pt x="7" y="3"/>
                    <a:pt x="8" y="4"/>
                    <a:pt x="8" y="4"/>
                  </a:cubicBezTo>
                  <a:cubicBezTo>
                    <a:pt x="8" y="4"/>
                    <a:pt x="9" y="4"/>
                    <a:pt x="10" y="4"/>
                  </a:cubicBezTo>
                  <a:cubicBezTo>
                    <a:pt x="10" y="4"/>
                    <a:pt x="9" y="2"/>
                    <a:pt x="8" y="2"/>
                  </a:cubicBezTo>
                  <a:cubicBezTo>
                    <a:pt x="8" y="2"/>
                    <a:pt x="7" y="1"/>
                    <a:pt x="7" y="1"/>
                  </a:cubicBezTo>
                  <a:cubicBezTo>
                    <a:pt x="6" y="1"/>
                    <a:pt x="5" y="0"/>
                    <a:pt x="5" y="0"/>
                  </a:cubicBezTo>
                  <a:cubicBezTo>
                    <a:pt x="5" y="0"/>
                    <a:pt x="3" y="0"/>
                    <a:pt x="2" y="0"/>
                  </a:cubicBezTo>
                  <a:cubicBezTo>
                    <a:pt x="1" y="0"/>
                    <a:pt x="0" y="0"/>
                    <a:pt x="0" y="1"/>
                  </a:cubicBezTo>
                  <a:cubicBezTo>
                    <a:pt x="0" y="1"/>
                    <a:pt x="1" y="1"/>
                    <a:pt x="2" y="1"/>
                  </a:cubicBezTo>
                  <a:cubicBezTo>
                    <a:pt x="2" y="1"/>
                    <a:pt x="4" y="1"/>
                    <a:pt x="4" y="1"/>
                  </a:cubicBezTo>
                  <a:cubicBezTo>
                    <a:pt x="5" y="2"/>
                    <a:pt x="5" y="2"/>
                    <a:pt x="6" y="2"/>
                  </a:cubicBez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56"/>
            <p:cNvSpPr/>
            <p:nvPr/>
          </p:nvSpPr>
          <p:spPr bwMode="auto">
            <a:xfrm>
              <a:off x="3535289" y="2133096"/>
              <a:ext cx="3175" cy="3175"/>
            </a:xfrm>
            <a:custGeom>
              <a:avLst/>
              <a:gdLst>
                <a:gd name="T0" fmla="*/ 0 w 1"/>
                <a:gd name="T1" fmla="*/ 1 h 1"/>
                <a:gd name="T2" fmla="*/ 1 w 1"/>
                <a:gd name="T3" fmla="*/ 1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1"/>
                    <a:pt x="1" y="1"/>
                  </a:cubicBezTo>
                  <a:cubicBezTo>
                    <a:pt x="1" y="1"/>
                    <a:pt x="1" y="1"/>
                    <a:pt x="1" y="1"/>
                  </a:cubicBezTo>
                  <a:cubicBezTo>
                    <a:pt x="1" y="0"/>
                    <a:pt x="0" y="1"/>
                    <a:pt x="0" y="1"/>
                  </a:cubicBez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57"/>
            <p:cNvSpPr/>
            <p:nvPr/>
          </p:nvSpPr>
          <p:spPr bwMode="auto">
            <a:xfrm>
              <a:off x="3535289" y="2114046"/>
              <a:ext cx="3175" cy="3175"/>
            </a:xfrm>
            <a:custGeom>
              <a:avLst/>
              <a:gdLst>
                <a:gd name="T0" fmla="*/ 0 w 1"/>
                <a:gd name="T1" fmla="*/ 0 h 1"/>
                <a:gd name="T2" fmla="*/ 0 w 1"/>
                <a:gd name="T3" fmla="*/ 1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0" y="1"/>
                    <a:pt x="0" y="1"/>
                    <a:pt x="0" y="1"/>
                  </a:cubicBezTo>
                  <a:cubicBezTo>
                    <a:pt x="0" y="1"/>
                    <a:pt x="1" y="0"/>
                    <a:pt x="0" y="0"/>
                  </a:cubicBez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58"/>
            <p:cNvSpPr/>
            <p:nvPr/>
          </p:nvSpPr>
          <p:spPr bwMode="auto">
            <a:xfrm>
              <a:off x="3541639" y="2114046"/>
              <a:ext cx="4763" cy="3175"/>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0" y="0"/>
                    <a:pt x="0" y="0"/>
                    <a:pt x="0" y="1"/>
                  </a:cubicBezTo>
                  <a:cubicBezTo>
                    <a:pt x="0" y="1"/>
                    <a:pt x="1" y="0"/>
                    <a:pt x="1" y="0"/>
                  </a:cubicBez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59"/>
            <p:cNvSpPr/>
            <p:nvPr/>
          </p:nvSpPr>
          <p:spPr bwMode="auto">
            <a:xfrm>
              <a:off x="3546402" y="2117221"/>
              <a:ext cx="6350" cy="7938"/>
            </a:xfrm>
            <a:custGeom>
              <a:avLst/>
              <a:gdLst>
                <a:gd name="T0" fmla="*/ 2 w 2"/>
                <a:gd name="T1" fmla="*/ 2 h 2"/>
                <a:gd name="T2" fmla="*/ 2 w 2"/>
                <a:gd name="T3" fmla="*/ 1 h 2"/>
                <a:gd name="T4" fmla="*/ 1 w 2"/>
                <a:gd name="T5" fmla="*/ 0 h 2"/>
                <a:gd name="T6" fmla="*/ 0 w 2"/>
                <a:gd name="T7" fmla="*/ 1 h 2"/>
                <a:gd name="T8" fmla="*/ 1 w 2"/>
                <a:gd name="T9" fmla="*/ 1 h 2"/>
                <a:gd name="T10" fmla="*/ 2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2" y="2"/>
                  </a:moveTo>
                  <a:cubicBezTo>
                    <a:pt x="2" y="2"/>
                    <a:pt x="2" y="1"/>
                    <a:pt x="2" y="1"/>
                  </a:cubicBezTo>
                  <a:cubicBezTo>
                    <a:pt x="1" y="1"/>
                    <a:pt x="1" y="0"/>
                    <a:pt x="1" y="0"/>
                  </a:cubicBezTo>
                  <a:cubicBezTo>
                    <a:pt x="0" y="0"/>
                    <a:pt x="0" y="1"/>
                    <a:pt x="0" y="1"/>
                  </a:cubicBezTo>
                  <a:cubicBezTo>
                    <a:pt x="0" y="1"/>
                    <a:pt x="0" y="1"/>
                    <a:pt x="1" y="1"/>
                  </a:cubicBezTo>
                  <a:cubicBezTo>
                    <a:pt x="1" y="1"/>
                    <a:pt x="1" y="2"/>
                    <a:pt x="2" y="2"/>
                  </a:cubicBez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60"/>
            <p:cNvSpPr/>
            <p:nvPr/>
          </p:nvSpPr>
          <p:spPr bwMode="auto">
            <a:xfrm>
              <a:off x="3560689" y="1918783"/>
              <a:ext cx="4763" cy="3175"/>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0" y="1"/>
                    <a:pt x="1" y="0"/>
                    <a:pt x="0" y="0"/>
                  </a:cubicBezTo>
                  <a:close/>
                </a:path>
              </a:pathLst>
            </a:cu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61"/>
            <p:cNvSpPr/>
            <p:nvPr/>
          </p:nvSpPr>
          <p:spPr bwMode="auto">
            <a:xfrm>
              <a:off x="3594027" y="2015621"/>
              <a:ext cx="0" cy="476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62"/>
            <p:cNvSpPr/>
            <p:nvPr/>
          </p:nvSpPr>
          <p:spPr bwMode="auto">
            <a:xfrm>
              <a:off x="2690739" y="2906208"/>
              <a:ext cx="550863" cy="446088"/>
            </a:xfrm>
            <a:custGeom>
              <a:avLst/>
              <a:gdLst>
                <a:gd name="T0" fmla="*/ 119 w 147"/>
                <a:gd name="T1" fmla="*/ 0 h 119"/>
                <a:gd name="T2" fmla="*/ 3 w 147"/>
                <a:gd name="T3" fmla="*/ 36 h 119"/>
                <a:gd name="T4" fmla="*/ 1 w 147"/>
                <a:gd name="T5" fmla="*/ 40 h 119"/>
                <a:gd name="T6" fmla="*/ 24 w 147"/>
                <a:gd name="T7" fmla="*/ 116 h 119"/>
                <a:gd name="T8" fmla="*/ 28 w 147"/>
                <a:gd name="T9" fmla="*/ 119 h 119"/>
                <a:gd name="T10" fmla="*/ 145 w 147"/>
                <a:gd name="T11" fmla="*/ 83 h 119"/>
                <a:gd name="T12" fmla="*/ 147 w 147"/>
                <a:gd name="T13" fmla="*/ 79 h 119"/>
                <a:gd name="T14" fmla="*/ 123 w 147"/>
                <a:gd name="T15" fmla="*/ 2 h 119"/>
                <a:gd name="T16" fmla="*/ 119 w 147"/>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19">
                  <a:moveTo>
                    <a:pt x="119" y="0"/>
                  </a:moveTo>
                  <a:cubicBezTo>
                    <a:pt x="3" y="36"/>
                    <a:pt x="3" y="36"/>
                    <a:pt x="3" y="36"/>
                  </a:cubicBezTo>
                  <a:cubicBezTo>
                    <a:pt x="1" y="36"/>
                    <a:pt x="0" y="38"/>
                    <a:pt x="1" y="40"/>
                  </a:cubicBezTo>
                  <a:cubicBezTo>
                    <a:pt x="24" y="116"/>
                    <a:pt x="24" y="116"/>
                    <a:pt x="24" y="116"/>
                  </a:cubicBezTo>
                  <a:cubicBezTo>
                    <a:pt x="25" y="118"/>
                    <a:pt x="27" y="119"/>
                    <a:pt x="28" y="119"/>
                  </a:cubicBezTo>
                  <a:cubicBezTo>
                    <a:pt x="145" y="83"/>
                    <a:pt x="145" y="83"/>
                    <a:pt x="145" y="83"/>
                  </a:cubicBezTo>
                  <a:cubicBezTo>
                    <a:pt x="146" y="83"/>
                    <a:pt x="147" y="81"/>
                    <a:pt x="147" y="79"/>
                  </a:cubicBezTo>
                  <a:cubicBezTo>
                    <a:pt x="123" y="2"/>
                    <a:pt x="123" y="2"/>
                    <a:pt x="123" y="2"/>
                  </a:cubicBezTo>
                  <a:cubicBezTo>
                    <a:pt x="123" y="1"/>
                    <a:pt x="121" y="0"/>
                    <a:pt x="119" y="0"/>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63"/>
            <p:cNvSpPr/>
            <p:nvPr/>
          </p:nvSpPr>
          <p:spPr bwMode="auto">
            <a:xfrm>
              <a:off x="2720902" y="2931608"/>
              <a:ext cx="495300" cy="390525"/>
            </a:xfrm>
            <a:custGeom>
              <a:avLst/>
              <a:gdLst>
                <a:gd name="T0" fmla="*/ 52 w 312"/>
                <a:gd name="T1" fmla="*/ 246 h 246"/>
                <a:gd name="T2" fmla="*/ 0 w 312"/>
                <a:gd name="T3" fmla="*/ 80 h 246"/>
                <a:gd name="T4" fmla="*/ 260 w 312"/>
                <a:gd name="T5" fmla="*/ 0 h 246"/>
                <a:gd name="T6" fmla="*/ 312 w 312"/>
                <a:gd name="T7" fmla="*/ 168 h 246"/>
                <a:gd name="T8" fmla="*/ 52 w 312"/>
                <a:gd name="T9" fmla="*/ 246 h 246"/>
              </a:gdLst>
              <a:ahLst/>
              <a:cxnLst>
                <a:cxn ang="0">
                  <a:pos x="T0" y="T1"/>
                </a:cxn>
                <a:cxn ang="0">
                  <a:pos x="T2" y="T3"/>
                </a:cxn>
                <a:cxn ang="0">
                  <a:pos x="T4" y="T5"/>
                </a:cxn>
                <a:cxn ang="0">
                  <a:pos x="T6" y="T7"/>
                </a:cxn>
                <a:cxn ang="0">
                  <a:pos x="T8" y="T9"/>
                </a:cxn>
              </a:cxnLst>
              <a:rect l="0" t="0" r="r" b="b"/>
              <a:pathLst>
                <a:path w="312" h="246">
                  <a:moveTo>
                    <a:pt x="52" y="246"/>
                  </a:moveTo>
                  <a:lnTo>
                    <a:pt x="0" y="80"/>
                  </a:lnTo>
                  <a:lnTo>
                    <a:pt x="260" y="0"/>
                  </a:lnTo>
                  <a:lnTo>
                    <a:pt x="312" y="168"/>
                  </a:lnTo>
                  <a:lnTo>
                    <a:pt x="52" y="246"/>
                  </a:ln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64"/>
            <p:cNvSpPr/>
            <p:nvPr/>
          </p:nvSpPr>
          <p:spPr bwMode="auto">
            <a:xfrm>
              <a:off x="2803452" y="2931608"/>
              <a:ext cx="412750" cy="390525"/>
            </a:xfrm>
            <a:custGeom>
              <a:avLst/>
              <a:gdLst>
                <a:gd name="T0" fmla="*/ 0 w 260"/>
                <a:gd name="T1" fmla="*/ 246 h 246"/>
                <a:gd name="T2" fmla="*/ 208 w 260"/>
                <a:gd name="T3" fmla="*/ 0 h 246"/>
                <a:gd name="T4" fmla="*/ 260 w 260"/>
                <a:gd name="T5" fmla="*/ 168 h 246"/>
                <a:gd name="T6" fmla="*/ 0 w 260"/>
                <a:gd name="T7" fmla="*/ 246 h 246"/>
              </a:gdLst>
              <a:ahLst/>
              <a:cxnLst>
                <a:cxn ang="0">
                  <a:pos x="T0" y="T1"/>
                </a:cxn>
                <a:cxn ang="0">
                  <a:pos x="T2" y="T3"/>
                </a:cxn>
                <a:cxn ang="0">
                  <a:pos x="T4" y="T5"/>
                </a:cxn>
                <a:cxn ang="0">
                  <a:pos x="T6" y="T7"/>
                </a:cxn>
              </a:cxnLst>
              <a:rect l="0" t="0" r="r" b="b"/>
              <a:pathLst>
                <a:path w="260" h="246">
                  <a:moveTo>
                    <a:pt x="0" y="246"/>
                  </a:moveTo>
                  <a:lnTo>
                    <a:pt x="208" y="0"/>
                  </a:lnTo>
                  <a:lnTo>
                    <a:pt x="260" y="168"/>
                  </a:lnTo>
                  <a:lnTo>
                    <a:pt x="0" y="246"/>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65"/>
            <p:cNvSpPr/>
            <p:nvPr/>
          </p:nvSpPr>
          <p:spPr bwMode="auto">
            <a:xfrm>
              <a:off x="2743127" y="3195133"/>
              <a:ext cx="547688" cy="187325"/>
            </a:xfrm>
            <a:custGeom>
              <a:avLst/>
              <a:gdLst>
                <a:gd name="T0" fmla="*/ 144 w 146"/>
                <a:gd name="T1" fmla="*/ 0 h 50"/>
                <a:gd name="T2" fmla="*/ 0 w 146"/>
                <a:gd name="T3" fmla="*/ 44 h 50"/>
                <a:gd name="T4" fmla="*/ 0 w 146"/>
                <a:gd name="T5" fmla="*/ 45 h 50"/>
                <a:gd name="T6" fmla="*/ 0 w 146"/>
                <a:gd name="T7" fmla="*/ 46 h 50"/>
                <a:gd name="T8" fmla="*/ 8 w 146"/>
                <a:gd name="T9" fmla="*/ 49 h 50"/>
                <a:gd name="T10" fmla="*/ 140 w 146"/>
                <a:gd name="T11" fmla="*/ 9 h 50"/>
                <a:gd name="T12" fmla="*/ 145 w 146"/>
                <a:gd name="T13" fmla="*/ 2 h 50"/>
                <a:gd name="T14" fmla="*/ 145 w 146"/>
                <a:gd name="T15" fmla="*/ 1 h 50"/>
                <a:gd name="T16" fmla="*/ 144 w 146"/>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50">
                  <a:moveTo>
                    <a:pt x="144" y="0"/>
                  </a:moveTo>
                  <a:cubicBezTo>
                    <a:pt x="0" y="44"/>
                    <a:pt x="0" y="44"/>
                    <a:pt x="0" y="44"/>
                  </a:cubicBezTo>
                  <a:cubicBezTo>
                    <a:pt x="0" y="44"/>
                    <a:pt x="0" y="45"/>
                    <a:pt x="0" y="45"/>
                  </a:cubicBezTo>
                  <a:cubicBezTo>
                    <a:pt x="0" y="46"/>
                    <a:pt x="0" y="46"/>
                    <a:pt x="0" y="46"/>
                  </a:cubicBezTo>
                  <a:cubicBezTo>
                    <a:pt x="1" y="49"/>
                    <a:pt x="4" y="50"/>
                    <a:pt x="8" y="49"/>
                  </a:cubicBezTo>
                  <a:cubicBezTo>
                    <a:pt x="140" y="9"/>
                    <a:pt x="140" y="9"/>
                    <a:pt x="140" y="9"/>
                  </a:cubicBezTo>
                  <a:cubicBezTo>
                    <a:pt x="144" y="7"/>
                    <a:pt x="146" y="5"/>
                    <a:pt x="145" y="2"/>
                  </a:cubicBezTo>
                  <a:cubicBezTo>
                    <a:pt x="145" y="1"/>
                    <a:pt x="145" y="1"/>
                    <a:pt x="145" y="1"/>
                  </a:cubicBezTo>
                  <a:cubicBezTo>
                    <a:pt x="145" y="0"/>
                    <a:pt x="145" y="0"/>
                    <a:pt x="14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66"/>
            <p:cNvSpPr/>
            <p:nvPr/>
          </p:nvSpPr>
          <p:spPr bwMode="auto">
            <a:xfrm>
              <a:off x="2746302" y="3209421"/>
              <a:ext cx="541338" cy="173038"/>
            </a:xfrm>
            <a:custGeom>
              <a:avLst/>
              <a:gdLst>
                <a:gd name="T0" fmla="*/ 0 w 144"/>
                <a:gd name="T1" fmla="*/ 44 h 46"/>
                <a:gd name="T2" fmla="*/ 7 w 144"/>
                <a:gd name="T3" fmla="*/ 45 h 46"/>
                <a:gd name="T4" fmla="*/ 139 w 144"/>
                <a:gd name="T5" fmla="*/ 5 h 46"/>
                <a:gd name="T6" fmla="*/ 144 w 144"/>
                <a:gd name="T7" fmla="*/ 0 h 46"/>
                <a:gd name="T8" fmla="*/ 0 w 144"/>
                <a:gd name="T9" fmla="*/ 44 h 46"/>
              </a:gdLst>
              <a:ahLst/>
              <a:cxnLst>
                <a:cxn ang="0">
                  <a:pos x="T0" y="T1"/>
                </a:cxn>
                <a:cxn ang="0">
                  <a:pos x="T2" y="T3"/>
                </a:cxn>
                <a:cxn ang="0">
                  <a:pos x="T4" y="T5"/>
                </a:cxn>
                <a:cxn ang="0">
                  <a:pos x="T6" y="T7"/>
                </a:cxn>
                <a:cxn ang="0">
                  <a:pos x="T8" y="T9"/>
                </a:cxn>
              </a:cxnLst>
              <a:rect l="0" t="0" r="r" b="b"/>
              <a:pathLst>
                <a:path w="144" h="46">
                  <a:moveTo>
                    <a:pt x="0" y="44"/>
                  </a:moveTo>
                  <a:cubicBezTo>
                    <a:pt x="2" y="45"/>
                    <a:pt x="4" y="46"/>
                    <a:pt x="7" y="45"/>
                  </a:cubicBezTo>
                  <a:cubicBezTo>
                    <a:pt x="139" y="5"/>
                    <a:pt x="139" y="5"/>
                    <a:pt x="139" y="5"/>
                  </a:cubicBezTo>
                  <a:cubicBezTo>
                    <a:pt x="142" y="4"/>
                    <a:pt x="144" y="2"/>
                    <a:pt x="144" y="0"/>
                  </a:cubicBezTo>
                  <a:lnTo>
                    <a:pt x="0" y="44"/>
                  </a:lnTo>
                  <a:close/>
                </a:path>
              </a:pathLst>
            </a:cu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67"/>
            <p:cNvSpPr/>
            <p:nvPr/>
          </p:nvSpPr>
          <p:spPr bwMode="auto">
            <a:xfrm>
              <a:off x="2971727" y="3264983"/>
              <a:ext cx="82550" cy="30163"/>
            </a:xfrm>
            <a:custGeom>
              <a:avLst/>
              <a:gdLst>
                <a:gd name="T0" fmla="*/ 0 w 22"/>
                <a:gd name="T1" fmla="*/ 6 h 8"/>
                <a:gd name="T2" fmla="*/ 1 w 22"/>
                <a:gd name="T3" fmla="*/ 7 h 8"/>
                <a:gd name="T4" fmla="*/ 2 w 22"/>
                <a:gd name="T5" fmla="*/ 8 h 8"/>
                <a:gd name="T6" fmla="*/ 21 w 22"/>
                <a:gd name="T7" fmla="*/ 2 h 8"/>
                <a:gd name="T8" fmla="*/ 22 w 22"/>
                <a:gd name="T9" fmla="*/ 1 h 8"/>
                <a:gd name="T10" fmla="*/ 22 w 22"/>
                <a:gd name="T11" fmla="*/ 0 h 8"/>
                <a:gd name="T12" fmla="*/ 0 w 22"/>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22" h="8">
                  <a:moveTo>
                    <a:pt x="0" y="6"/>
                  </a:moveTo>
                  <a:cubicBezTo>
                    <a:pt x="1" y="7"/>
                    <a:pt x="1" y="7"/>
                    <a:pt x="1" y="7"/>
                  </a:cubicBezTo>
                  <a:cubicBezTo>
                    <a:pt x="1" y="8"/>
                    <a:pt x="1" y="8"/>
                    <a:pt x="2" y="8"/>
                  </a:cubicBezTo>
                  <a:cubicBezTo>
                    <a:pt x="21" y="2"/>
                    <a:pt x="21" y="2"/>
                    <a:pt x="21" y="2"/>
                  </a:cubicBezTo>
                  <a:cubicBezTo>
                    <a:pt x="21" y="2"/>
                    <a:pt x="22" y="1"/>
                    <a:pt x="22" y="1"/>
                  </a:cubicBezTo>
                  <a:cubicBezTo>
                    <a:pt x="22" y="0"/>
                    <a:pt x="22" y="0"/>
                    <a:pt x="22" y="0"/>
                  </a:cubicBezTo>
                  <a:lnTo>
                    <a:pt x="0" y="6"/>
                  </a:lnTo>
                  <a:close/>
                </a:path>
              </a:pathLst>
            </a:cu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68"/>
            <p:cNvSpPr/>
            <p:nvPr/>
          </p:nvSpPr>
          <p:spPr bwMode="auto">
            <a:xfrm>
              <a:off x="2881239" y="2350583"/>
              <a:ext cx="269875" cy="349250"/>
            </a:xfrm>
            <a:custGeom>
              <a:avLst/>
              <a:gdLst>
                <a:gd name="T0" fmla="*/ 67 w 72"/>
                <a:gd name="T1" fmla="*/ 14 h 93"/>
                <a:gd name="T2" fmla="*/ 40 w 72"/>
                <a:gd name="T3" fmla="*/ 2 h 93"/>
                <a:gd name="T4" fmla="*/ 31 w 72"/>
                <a:gd name="T5" fmla="*/ 5 h 93"/>
                <a:gd name="T6" fmla="*/ 2 w 72"/>
                <a:gd name="T7" fmla="*/ 70 h 93"/>
                <a:gd name="T8" fmla="*/ 5 w 72"/>
                <a:gd name="T9" fmla="*/ 79 h 93"/>
                <a:gd name="T10" fmla="*/ 32 w 72"/>
                <a:gd name="T11" fmla="*/ 91 h 93"/>
                <a:gd name="T12" fmla="*/ 41 w 72"/>
                <a:gd name="T13" fmla="*/ 88 h 93"/>
                <a:gd name="T14" fmla="*/ 70 w 72"/>
                <a:gd name="T15" fmla="*/ 23 h 93"/>
                <a:gd name="T16" fmla="*/ 67 w 72"/>
                <a:gd name="T17" fmla="*/ 1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93">
                  <a:moveTo>
                    <a:pt x="67" y="14"/>
                  </a:moveTo>
                  <a:cubicBezTo>
                    <a:pt x="40" y="2"/>
                    <a:pt x="40" y="2"/>
                    <a:pt x="40" y="2"/>
                  </a:cubicBezTo>
                  <a:cubicBezTo>
                    <a:pt x="37" y="0"/>
                    <a:pt x="33" y="2"/>
                    <a:pt x="31" y="5"/>
                  </a:cubicBezTo>
                  <a:cubicBezTo>
                    <a:pt x="2" y="70"/>
                    <a:pt x="2" y="70"/>
                    <a:pt x="2" y="70"/>
                  </a:cubicBezTo>
                  <a:cubicBezTo>
                    <a:pt x="0" y="73"/>
                    <a:pt x="1" y="77"/>
                    <a:pt x="5" y="79"/>
                  </a:cubicBezTo>
                  <a:cubicBezTo>
                    <a:pt x="32" y="91"/>
                    <a:pt x="32" y="91"/>
                    <a:pt x="32" y="91"/>
                  </a:cubicBezTo>
                  <a:cubicBezTo>
                    <a:pt x="35" y="93"/>
                    <a:pt x="39" y="91"/>
                    <a:pt x="41" y="88"/>
                  </a:cubicBezTo>
                  <a:cubicBezTo>
                    <a:pt x="70" y="23"/>
                    <a:pt x="70" y="23"/>
                    <a:pt x="70" y="23"/>
                  </a:cubicBezTo>
                  <a:cubicBezTo>
                    <a:pt x="72" y="20"/>
                    <a:pt x="71" y="16"/>
                    <a:pt x="67" y="14"/>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69"/>
            <p:cNvSpPr/>
            <p:nvPr/>
          </p:nvSpPr>
          <p:spPr bwMode="auto">
            <a:xfrm>
              <a:off x="3054277" y="2387096"/>
              <a:ext cx="41275" cy="22225"/>
            </a:xfrm>
            <a:custGeom>
              <a:avLst/>
              <a:gdLst>
                <a:gd name="T0" fmla="*/ 0 w 11"/>
                <a:gd name="T1" fmla="*/ 0 h 6"/>
                <a:gd name="T2" fmla="*/ 11 w 11"/>
                <a:gd name="T3" fmla="*/ 5 h 6"/>
                <a:gd name="T4" fmla="*/ 11 w 11"/>
                <a:gd name="T5" fmla="*/ 6 h 6"/>
                <a:gd name="T6" fmla="*/ 10 w 11"/>
                <a:gd name="T7" fmla="*/ 6 h 6"/>
                <a:gd name="T8" fmla="*/ 0 w 11"/>
                <a:gd name="T9" fmla="*/ 1 h 6"/>
                <a:gd name="T10" fmla="*/ 0 w 11"/>
                <a:gd name="T11" fmla="*/ 0 h 6"/>
                <a:gd name="T12" fmla="*/ 0 w 1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 h="6">
                  <a:moveTo>
                    <a:pt x="0" y="0"/>
                  </a:moveTo>
                  <a:cubicBezTo>
                    <a:pt x="11" y="5"/>
                    <a:pt x="11" y="5"/>
                    <a:pt x="11" y="5"/>
                  </a:cubicBezTo>
                  <a:cubicBezTo>
                    <a:pt x="11" y="5"/>
                    <a:pt x="11" y="5"/>
                    <a:pt x="11" y="6"/>
                  </a:cubicBezTo>
                  <a:cubicBezTo>
                    <a:pt x="11" y="6"/>
                    <a:pt x="11" y="6"/>
                    <a:pt x="10" y="6"/>
                  </a:cubicBezTo>
                  <a:cubicBezTo>
                    <a:pt x="0" y="1"/>
                    <a:pt x="0" y="1"/>
                    <a:pt x="0" y="1"/>
                  </a:cubicBezTo>
                  <a:cubicBezTo>
                    <a:pt x="0" y="1"/>
                    <a:pt x="0" y="1"/>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70"/>
            <p:cNvSpPr/>
            <p:nvPr/>
          </p:nvSpPr>
          <p:spPr bwMode="auto">
            <a:xfrm>
              <a:off x="2949502" y="2623633"/>
              <a:ext cx="30163" cy="30163"/>
            </a:xfrm>
            <a:custGeom>
              <a:avLst/>
              <a:gdLst>
                <a:gd name="T0" fmla="*/ 2 w 8"/>
                <a:gd name="T1" fmla="*/ 7 h 8"/>
                <a:gd name="T2" fmla="*/ 0 w 8"/>
                <a:gd name="T3" fmla="*/ 2 h 8"/>
                <a:gd name="T4" fmla="*/ 6 w 8"/>
                <a:gd name="T5" fmla="*/ 0 h 8"/>
                <a:gd name="T6" fmla="*/ 7 w 8"/>
                <a:gd name="T7" fmla="*/ 6 h 8"/>
                <a:gd name="T8" fmla="*/ 2 w 8"/>
                <a:gd name="T9" fmla="*/ 7 h 8"/>
              </a:gdLst>
              <a:ahLst/>
              <a:cxnLst>
                <a:cxn ang="0">
                  <a:pos x="T0" y="T1"/>
                </a:cxn>
                <a:cxn ang="0">
                  <a:pos x="T2" y="T3"/>
                </a:cxn>
                <a:cxn ang="0">
                  <a:pos x="T4" y="T5"/>
                </a:cxn>
                <a:cxn ang="0">
                  <a:pos x="T6" y="T7"/>
                </a:cxn>
                <a:cxn ang="0">
                  <a:pos x="T8" y="T9"/>
                </a:cxn>
              </a:cxnLst>
              <a:rect l="0" t="0" r="r" b="b"/>
              <a:pathLst>
                <a:path w="8" h="8">
                  <a:moveTo>
                    <a:pt x="2" y="7"/>
                  </a:moveTo>
                  <a:cubicBezTo>
                    <a:pt x="0" y="6"/>
                    <a:pt x="0" y="4"/>
                    <a:pt x="0" y="2"/>
                  </a:cubicBezTo>
                  <a:cubicBezTo>
                    <a:pt x="1" y="0"/>
                    <a:pt x="4" y="0"/>
                    <a:pt x="6" y="0"/>
                  </a:cubicBezTo>
                  <a:cubicBezTo>
                    <a:pt x="7" y="1"/>
                    <a:pt x="8" y="4"/>
                    <a:pt x="7" y="6"/>
                  </a:cubicBezTo>
                  <a:cubicBezTo>
                    <a:pt x="6" y="7"/>
                    <a:pt x="4" y="8"/>
                    <a:pt x="2"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71"/>
            <p:cNvSpPr/>
            <p:nvPr/>
          </p:nvSpPr>
          <p:spPr bwMode="auto">
            <a:xfrm>
              <a:off x="2911402" y="2395033"/>
              <a:ext cx="214313" cy="247650"/>
            </a:xfrm>
            <a:custGeom>
              <a:avLst/>
              <a:gdLst>
                <a:gd name="T0" fmla="*/ 0 w 135"/>
                <a:gd name="T1" fmla="*/ 118 h 156"/>
                <a:gd name="T2" fmla="*/ 81 w 135"/>
                <a:gd name="T3" fmla="*/ 156 h 156"/>
                <a:gd name="T4" fmla="*/ 135 w 135"/>
                <a:gd name="T5" fmla="*/ 35 h 156"/>
                <a:gd name="T6" fmla="*/ 55 w 135"/>
                <a:gd name="T7" fmla="*/ 0 h 156"/>
                <a:gd name="T8" fmla="*/ 0 w 135"/>
                <a:gd name="T9" fmla="*/ 118 h 156"/>
              </a:gdLst>
              <a:ahLst/>
              <a:cxnLst>
                <a:cxn ang="0">
                  <a:pos x="T0" y="T1"/>
                </a:cxn>
                <a:cxn ang="0">
                  <a:pos x="T2" y="T3"/>
                </a:cxn>
                <a:cxn ang="0">
                  <a:pos x="T4" y="T5"/>
                </a:cxn>
                <a:cxn ang="0">
                  <a:pos x="T6" y="T7"/>
                </a:cxn>
                <a:cxn ang="0">
                  <a:pos x="T8" y="T9"/>
                </a:cxn>
              </a:cxnLst>
              <a:rect l="0" t="0" r="r" b="b"/>
              <a:pathLst>
                <a:path w="135" h="156">
                  <a:moveTo>
                    <a:pt x="0" y="118"/>
                  </a:moveTo>
                  <a:lnTo>
                    <a:pt x="81" y="156"/>
                  </a:lnTo>
                  <a:lnTo>
                    <a:pt x="135" y="35"/>
                  </a:lnTo>
                  <a:lnTo>
                    <a:pt x="55" y="0"/>
                  </a:lnTo>
                  <a:lnTo>
                    <a:pt x="0" y="118"/>
                  </a:lnTo>
                  <a:close/>
                </a:path>
              </a:pathLst>
            </a:custGeom>
            <a:solidFill>
              <a:srgbClr val="FEC0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72"/>
            <p:cNvSpPr/>
            <p:nvPr/>
          </p:nvSpPr>
          <p:spPr bwMode="auto">
            <a:xfrm>
              <a:off x="2911402" y="2450596"/>
              <a:ext cx="214313" cy="192088"/>
            </a:xfrm>
            <a:custGeom>
              <a:avLst/>
              <a:gdLst>
                <a:gd name="T0" fmla="*/ 0 w 135"/>
                <a:gd name="T1" fmla="*/ 83 h 121"/>
                <a:gd name="T2" fmla="*/ 81 w 135"/>
                <a:gd name="T3" fmla="*/ 121 h 121"/>
                <a:gd name="T4" fmla="*/ 135 w 135"/>
                <a:gd name="T5" fmla="*/ 0 h 121"/>
                <a:gd name="T6" fmla="*/ 0 w 135"/>
                <a:gd name="T7" fmla="*/ 83 h 121"/>
              </a:gdLst>
              <a:ahLst/>
              <a:cxnLst>
                <a:cxn ang="0">
                  <a:pos x="T0" y="T1"/>
                </a:cxn>
                <a:cxn ang="0">
                  <a:pos x="T2" y="T3"/>
                </a:cxn>
                <a:cxn ang="0">
                  <a:pos x="T4" y="T5"/>
                </a:cxn>
                <a:cxn ang="0">
                  <a:pos x="T6" y="T7"/>
                </a:cxn>
              </a:cxnLst>
              <a:rect l="0" t="0" r="r" b="b"/>
              <a:pathLst>
                <a:path w="135" h="121">
                  <a:moveTo>
                    <a:pt x="0" y="83"/>
                  </a:moveTo>
                  <a:lnTo>
                    <a:pt x="81" y="121"/>
                  </a:lnTo>
                  <a:lnTo>
                    <a:pt x="135" y="0"/>
                  </a:lnTo>
                  <a:lnTo>
                    <a:pt x="0" y="83"/>
                  </a:lnTo>
                  <a:close/>
                </a:path>
              </a:pathLst>
            </a:custGeom>
            <a:solidFill>
              <a:srgbClr val="F99B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73"/>
            <p:cNvSpPr/>
            <p:nvPr/>
          </p:nvSpPr>
          <p:spPr bwMode="auto">
            <a:xfrm>
              <a:off x="2952677" y="2628396"/>
              <a:ext cx="22225" cy="22225"/>
            </a:xfrm>
            <a:custGeom>
              <a:avLst/>
              <a:gdLst>
                <a:gd name="T0" fmla="*/ 4 w 6"/>
                <a:gd name="T1" fmla="*/ 1 h 6"/>
                <a:gd name="T2" fmla="*/ 1 w 6"/>
                <a:gd name="T3" fmla="*/ 2 h 6"/>
                <a:gd name="T4" fmla="*/ 2 w 6"/>
                <a:gd name="T5" fmla="*/ 5 h 6"/>
                <a:gd name="T6" fmla="*/ 5 w 6"/>
                <a:gd name="T7" fmla="*/ 4 h 6"/>
                <a:gd name="T8" fmla="*/ 4 w 6"/>
                <a:gd name="T9" fmla="*/ 1 h 6"/>
              </a:gdLst>
              <a:ahLst/>
              <a:cxnLst>
                <a:cxn ang="0">
                  <a:pos x="T0" y="T1"/>
                </a:cxn>
                <a:cxn ang="0">
                  <a:pos x="T2" y="T3"/>
                </a:cxn>
                <a:cxn ang="0">
                  <a:pos x="T4" y="T5"/>
                </a:cxn>
                <a:cxn ang="0">
                  <a:pos x="T6" y="T7"/>
                </a:cxn>
                <a:cxn ang="0">
                  <a:pos x="T8" y="T9"/>
                </a:cxn>
              </a:cxnLst>
              <a:rect l="0" t="0" r="r" b="b"/>
              <a:pathLst>
                <a:path w="6" h="6">
                  <a:moveTo>
                    <a:pt x="4" y="1"/>
                  </a:moveTo>
                  <a:cubicBezTo>
                    <a:pt x="3" y="0"/>
                    <a:pt x="1" y="1"/>
                    <a:pt x="1" y="2"/>
                  </a:cubicBezTo>
                  <a:cubicBezTo>
                    <a:pt x="0" y="3"/>
                    <a:pt x="0" y="5"/>
                    <a:pt x="2" y="5"/>
                  </a:cubicBezTo>
                  <a:cubicBezTo>
                    <a:pt x="3" y="6"/>
                    <a:pt x="5" y="5"/>
                    <a:pt x="5" y="4"/>
                  </a:cubicBezTo>
                  <a:cubicBezTo>
                    <a:pt x="6" y="3"/>
                    <a:pt x="5" y="1"/>
                    <a:pt x="4" y="1"/>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74"/>
            <p:cNvSpPr/>
            <p:nvPr/>
          </p:nvSpPr>
          <p:spPr bwMode="auto">
            <a:xfrm>
              <a:off x="4281414" y="3017333"/>
              <a:ext cx="352425" cy="401638"/>
            </a:xfrm>
            <a:custGeom>
              <a:avLst/>
              <a:gdLst>
                <a:gd name="T0" fmla="*/ 91 w 94"/>
                <a:gd name="T1" fmla="*/ 21 h 107"/>
                <a:gd name="T2" fmla="*/ 33 w 94"/>
                <a:gd name="T3" fmla="*/ 1 h 107"/>
                <a:gd name="T4" fmla="*/ 27 w 94"/>
                <a:gd name="T5" fmla="*/ 4 h 107"/>
                <a:gd name="T6" fmla="*/ 1 w 94"/>
                <a:gd name="T7" fmla="*/ 80 h 107"/>
                <a:gd name="T8" fmla="*/ 3 w 94"/>
                <a:gd name="T9" fmla="*/ 86 h 107"/>
                <a:gd name="T10" fmla="*/ 61 w 94"/>
                <a:gd name="T11" fmla="*/ 106 h 107"/>
                <a:gd name="T12" fmla="*/ 67 w 94"/>
                <a:gd name="T13" fmla="*/ 103 h 107"/>
                <a:gd name="T14" fmla="*/ 94 w 94"/>
                <a:gd name="T15" fmla="*/ 27 h 107"/>
                <a:gd name="T16" fmla="*/ 91 w 94"/>
                <a:gd name="T17" fmla="*/ 2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07">
                  <a:moveTo>
                    <a:pt x="91" y="21"/>
                  </a:moveTo>
                  <a:cubicBezTo>
                    <a:pt x="33" y="1"/>
                    <a:pt x="33" y="1"/>
                    <a:pt x="33" y="1"/>
                  </a:cubicBezTo>
                  <a:cubicBezTo>
                    <a:pt x="31" y="0"/>
                    <a:pt x="28" y="1"/>
                    <a:pt x="27" y="4"/>
                  </a:cubicBezTo>
                  <a:cubicBezTo>
                    <a:pt x="1" y="80"/>
                    <a:pt x="1" y="80"/>
                    <a:pt x="1" y="80"/>
                  </a:cubicBezTo>
                  <a:cubicBezTo>
                    <a:pt x="0" y="82"/>
                    <a:pt x="1" y="85"/>
                    <a:pt x="3" y="86"/>
                  </a:cubicBezTo>
                  <a:cubicBezTo>
                    <a:pt x="61" y="106"/>
                    <a:pt x="61" y="106"/>
                    <a:pt x="61" y="106"/>
                  </a:cubicBezTo>
                  <a:cubicBezTo>
                    <a:pt x="64" y="107"/>
                    <a:pt x="66" y="105"/>
                    <a:pt x="67" y="103"/>
                  </a:cubicBezTo>
                  <a:cubicBezTo>
                    <a:pt x="94" y="27"/>
                    <a:pt x="94" y="27"/>
                    <a:pt x="94" y="27"/>
                  </a:cubicBezTo>
                  <a:cubicBezTo>
                    <a:pt x="94" y="24"/>
                    <a:pt x="93" y="22"/>
                    <a:pt x="91" y="21"/>
                  </a:cubicBezTo>
                  <a:close/>
                </a:path>
              </a:pathLst>
            </a:custGeom>
            <a:solidFill>
              <a:srgbClr val="1037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75"/>
            <p:cNvSpPr/>
            <p:nvPr/>
          </p:nvSpPr>
          <p:spPr bwMode="auto">
            <a:xfrm>
              <a:off x="4402064" y="3355471"/>
              <a:ext cx="14288" cy="15875"/>
            </a:xfrm>
            <a:custGeom>
              <a:avLst/>
              <a:gdLst>
                <a:gd name="T0" fmla="*/ 1 w 4"/>
                <a:gd name="T1" fmla="*/ 4 h 4"/>
                <a:gd name="T2" fmla="*/ 0 w 4"/>
                <a:gd name="T3" fmla="*/ 1 h 4"/>
                <a:gd name="T4" fmla="*/ 2 w 4"/>
                <a:gd name="T5" fmla="*/ 0 h 4"/>
                <a:gd name="T6" fmla="*/ 3 w 4"/>
                <a:gd name="T7" fmla="*/ 2 h 4"/>
                <a:gd name="T8" fmla="*/ 1 w 4"/>
                <a:gd name="T9" fmla="*/ 4 h 4"/>
              </a:gdLst>
              <a:ahLst/>
              <a:cxnLst>
                <a:cxn ang="0">
                  <a:pos x="T0" y="T1"/>
                </a:cxn>
                <a:cxn ang="0">
                  <a:pos x="T2" y="T3"/>
                </a:cxn>
                <a:cxn ang="0">
                  <a:pos x="T4" y="T5"/>
                </a:cxn>
                <a:cxn ang="0">
                  <a:pos x="T6" y="T7"/>
                </a:cxn>
                <a:cxn ang="0">
                  <a:pos x="T8" y="T9"/>
                </a:cxn>
              </a:cxnLst>
              <a:rect l="0" t="0" r="r" b="b"/>
              <a:pathLst>
                <a:path w="4" h="4">
                  <a:moveTo>
                    <a:pt x="1" y="4"/>
                  </a:moveTo>
                  <a:cubicBezTo>
                    <a:pt x="0" y="3"/>
                    <a:pt x="0" y="2"/>
                    <a:pt x="0" y="1"/>
                  </a:cubicBezTo>
                  <a:cubicBezTo>
                    <a:pt x="0" y="0"/>
                    <a:pt x="1" y="0"/>
                    <a:pt x="2" y="0"/>
                  </a:cubicBezTo>
                  <a:cubicBezTo>
                    <a:pt x="3" y="0"/>
                    <a:pt x="4" y="1"/>
                    <a:pt x="3" y="2"/>
                  </a:cubicBezTo>
                  <a:cubicBezTo>
                    <a:pt x="3" y="3"/>
                    <a:pt x="2" y="4"/>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76"/>
            <p:cNvSpPr/>
            <p:nvPr/>
          </p:nvSpPr>
          <p:spPr bwMode="auto">
            <a:xfrm>
              <a:off x="4319514" y="3055433"/>
              <a:ext cx="280988" cy="322263"/>
            </a:xfrm>
            <a:custGeom>
              <a:avLst/>
              <a:gdLst>
                <a:gd name="T0" fmla="*/ 120 w 177"/>
                <a:gd name="T1" fmla="*/ 203 h 203"/>
                <a:gd name="T2" fmla="*/ 0 w 177"/>
                <a:gd name="T3" fmla="*/ 163 h 203"/>
                <a:gd name="T4" fmla="*/ 54 w 177"/>
                <a:gd name="T5" fmla="*/ 0 h 203"/>
                <a:gd name="T6" fmla="*/ 177 w 177"/>
                <a:gd name="T7" fmla="*/ 43 h 203"/>
                <a:gd name="T8" fmla="*/ 120 w 177"/>
                <a:gd name="T9" fmla="*/ 203 h 203"/>
              </a:gdLst>
              <a:ahLst/>
              <a:cxnLst>
                <a:cxn ang="0">
                  <a:pos x="T0" y="T1"/>
                </a:cxn>
                <a:cxn ang="0">
                  <a:pos x="T2" y="T3"/>
                </a:cxn>
                <a:cxn ang="0">
                  <a:pos x="T4" y="T5"/>
                </a:cxn>
                <a:cxn ang="0">
                  <a:pos x="T6" y="T7"/>
                </a:cxn>
                <a:cxn ang="0">
                  <a:pos x="T8" y="T9"/>
                </a:cxn>
              </a:cxnLst>
              <a:rect l="0" t="0" r="r" b="b"/>
              <a:pathLst>
                <a:path w="177" h="203">
                  <a:moveTo>
                    <a:pt x="120" y="203"/>
                  </a:moveTo>
                  <a:lnTo>
                    <a:pt x="0" y="163"/>
                  </a:lnTo>
                  <a:lnTo>
                    <a:pt x="54" y="0"/>
                  </a:lnTo>
                  <a:lnTo>
                    <a:pt x="177" y="43"/>
                  </a:lnTo>
                  <a:lnTo>
                    <a:pt x="120" y="20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77"/>
            <p:cNvSpPr/>
            <p:nvPr/>
          </p:nvSpPr>
          <p:spPr bwMode="auto">
            <a:xfrm>
              <a:off x="4408414" y="3088771"/>
              <a:ext cx="41275" cy="19050"/>
            </a:xfrm>
            <a:custGeom>
              <a:avLst/>
              <a:gdLst>
                <a:gd name="T0" fmla="*/ 0 w 26"/>
                <a:gd name="T1" fmla="*/ 5 h 12"/>
                <a:gd name="T2" fmla="*/ 26 w 26"/>
                <a:gd name="T3" fmla="*/ 12 h 12"/>
                <a:gd name="T4" fmla="*/ 26 w 26"/>
                <a:gd name="T5" fmla="*/ 10 h 12"/>
                <a:gd name="T6" fmla="*/ 0 w 26"/>
                <a:gd name="T7" fmla="*/ 0 h 12"/>
                <a:gd name="T8" fmla="*/ 0 w 26"/>
                <a:gd name="T9" fmla="*/ 5 h 12"/>
              </a:gdLst>
              <a:ahLst/>
              <a:cxnLst>
                <a:cxn ang="0">
                  <a:pos x="T0" y="T1"/>
                </a:cxn>
                <a:cxn ang="0">
                  <a:pos x="T2" y="T3"/>
                </a:cxn>
                <a:cxn ang="0">
                  <a:pos x="T4" y="T5"/>
                </a:cxn>
                <a:cxn ang="0">
                  <a:pos x="T6" y="T7"/>
                </a:cxn>
                <a:cxn ang="0">
                  <a:pos x="T8" y="T9"/>
                </a:cxn>
              </a:cxnLst>
              <a:rect l="0" t="0" r="r" b="b"/>
              <a:pathLst>
                <a:path w="26" h="12">
                  <a:moveTo>
                    <a:pt x="0" y="5"/>
                  </a:moveTo>
                  <a:lnTo>
                    <a:pt x="26" y="12"/>
                  </a:lnTo>
                  <a:lnTo>
                    <a:pt x="26" y="10"/>
                  </a:lnTo>
                  <a:lnTo>
                    <a:pt x="0" y="0"/>
                  </a:lnTo>
                  <a:lnTo>
                    <a:pt x="0" y="5"/>
                  </a:lnTo>
                  <a:close/>
                </a:path>
              </a:pathLst>
            </a:custGeom>
            <a:solidFill>
              <a:srgbClr val="A6DA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78"/>
            <p:cNvSpPr/>
            <p:nvPr/>
          </p:nvSpPr>
          <p:spPr bwMode="auto">
            <a:xfrm>
              <a:off x="4356027" y="3231646"/>
              <a:ext cx="49213" cy="22225"/>
            </a:xfrm>
            <a:custGeom>
              <a:avLst/>
              <a:gdLst>
                <a:gd name="T0" fmla="*/ 0 w 31"/>
                <a:gd name="T1" fmla="*/ 5 h 14"/>
                <a:gd name="T2" fmla="*/ 31 w 31"/>
                <a:gd name="T3" fmla="*/ 14 h 14"/>
                <a:gd name="T4" fmla="*/ 31 w 31"/>
                <a:gd name="T5" fmla="*/ 12 h 14"/>
                <a:gd name="T6" fmla="*/ 3 w 31"/>
                <a:gd name="T7" fmla="*/ 0 h 14"/>
                <a:gd name="T8" fmla="*/ 0 w 31"/>
                <a:gd name="T9" fmla="*/ 5 h 14"/>
              </a:gdLst>
              <a:ahLst/>
              <a:cxnLst>
                <a:cxn ang="0">
                  <a:pos x="T0" y="T1"/>
                </a:cxn>
                <a:cxn ang="0">
                  <a:pos x="T2" y="T3"/>
                </a:cxn>
                <a:cxn ang="0">
                  <a:pos x="T4" y="T5"/>
                </a:cxn>
                <a:cxn ang="0">
                  <a:pos x="T6" y="T7"/>
                </a:cxn>
                <a:cxn ang="0">
                  <a:pos x="T8" y="T9"/>
                </a:cxn>
              </a:cxnLst>
              <a:rect l="0" t="0" r="r" b="b"/>
              <a:pathLst>
                <a:path w="31" h="14">
                  <a:moveTo>
                    <a:pt x="0" y="5"/>
                  </a:moveTo>
                  <a:lnTo>
                    <a:pt x="31" y="14"/>
                  </a:lnTo>
                  <a:lnTo>
                    <a:pt x="31" y="12"/>
                  </a:lnTo>
                  <a:lnTo>
                    <a:pt x="3" y="0"/>
                  </a:lnTo>
                  <a:lnTo>
                    <a:pt x="0" y="5"/>
                  </a:lnTo>
                  <a:close/>
                </a:path>
              </a:pathLst>
            </a:custGeom>
            <a:solidFill>
              <a:srgbClr val="A6DA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79"/>
            <p:cNvSpPr/>
            <p:nvPr/>
          </p:nvSpPr>
          <p:spPr bwMode="auto">
            <a:xfrm>
              <a:off x="4363964" y="3212596"/>
              <a:ext cx="33338" cy="19050"/>
            </a:xfrm>
            <a:custGeom>
              <a:avLst/>
              <a:gdLst>
                <a:gd name="T0" fmla="*/ 0 w 21"/>
                <a:gd name="T1" fmla="*/ 5 h 12"/>
                <a:gd name="T2" fmla="*/ 19 w 21"/>
                <a:gd name="T3" fmla="*/ 12 h 12"/>
                <a:gd name="T4" fmla="*/ 21 w 21"/>
                <a:gd name="T5" fmla="*/ 7 h 12"/>
                <a:gd name="T6" fmla="*/ 2 w 21"/>
                <a:gd name="T7" fmla="*/ 0 h 12"/>
                <a:gd name="T8" fmla="*/ 0 w 21"/>
                <a:gd name="T9" fmla="*/ 5 h 12"/>
              </a:gdLst>
              <a:ahLst/>
              <a:cxnLst>
                <a:cxn ang="0">
                  <a:pos x="T0" y="T1"/>
                </a:cxn>
                <a:cxn ang="0">
                  <a:pos x="T2" y="T3"/>
                </a:cxn>
                <a:cxn ang="0">
                  <a:pos x="T4" y="T5"/>
                </a:cxn>
                <a:cxn ang="0">
                  <a:pos x="T6" y="T7"/>
                </a:cxn>
                <a:cxn ang="0">
                  <a:pos x="T8" y="T9"/>
                </a:cxn>
              </a:cxnLst>
              <a:rect l="0" t="0" r="r" b="b"/>
              <a:pathLst>
                <a:path w="21" h="12">
                  <a:moveTo>
                    <a:pt x="0" y="5"/>
                  </a:moveTo>
                  <a:lnTo>
                    <a:pt x="19" y="12"/>
                  </a:lnTo>
                  <a:lnTo>
                    <a:pt x="21" y="7"/>
                  </a:lnTo>
                  <a:lnTo>
                    <a:pt x="2" y="0"/>
                  </a:lnTo>
                  <a:lnTo>
                    <a:pt x="0" y="5"/>
                  </a:lnTo>
                  <a:close/>
                </a:path>
              </a:pathLst>
            </a:custGeom>
            <a:solidFill>
              <a:srgbClr val="F99B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80"/>
            <p:cNvSpPr/>
            <p:nvPr/>
          </p:nvSpPr>
          <p:spPr bwMode="auto">
            <a:xfrm>
              <a:off x="4352852" y="3250696"/>
              <a:ext cx="49213" cy="22225"/>
            </a:xfrm>
            <a:custGeom>
              <a:avLst/>
              <a:gdLst>
                <a:gd name="T0" fmla="*/ 0 w 31"/>
                <a:gd name="T1" fmla="*/ 5 h 14"/>
                <a:gd name="T2" fmla="*/ 28 w 31"/>
                <a:gd name="T3" fmla="*/ 14 h 14"/>
                <a:gd name="T4" fmla="*/ 31 w 31"/>
                <a:gd name="T5" fmla="*/ 12 h 14"/>
                <a:gd name="T6" fmla="*/ 0 w 31"/>
                <a:gd name="T7" fmla="*/ 0 h 14"/>
                <a:gd name="T8" fmla="*/ 0 w 31"/>
                <a:gd name="T9" fmla="*/ 5 h 14"/>
              </a:gdLst>
              <a:ahLst/>
              <a:cxnLst>
                <a:cxn ang="0">
                  <a:pos x="T0" y="T1"/>
                </a:cxn>
                <a:cxn ang="0">
                  <a:pos x="T2" y="T3"/>
                </a:cxn>
                <a:cxn ang="0">
                  <a:pos x="T4" y="T5"/>
                </a:cxn>
                <a:cxn ang="0">
                  <a:pos x="T6" y="T7"/>
                </a:cxn>
                <a:cxn ang="0">
                  <a:pos x="T8" y="T9"/>
                </a:cxn>
              </a:cxnLst>
              <a:rect l="0" t="0" r="r" b="b"/>
              <a:pathLst>
                <a:path w="31" h="14">
                  <a:moveTo>
                    <a:pt x="0" y="5"/>
                  </a:moveTo>
                  <a:lnTo>
                    <a:pt x="28" y="14"/>
                  </a:lnTo>
                  <a:lnTo>
                    <a:pt x="31" y="12"/>
                  </a:lnTo>
                  <a:lnTo>
                    <a:pt x="0" y="0"/>
                  </a:lnTo>
                  <a:lnTo>
                    <a:pt x="0" y="5"/>
                  </a:lnTo>
                  <a:close/>
                </a:path>
              </a:pathLst>
            </a:custGeom>
            <a:solidFill>
              <a:srgbClr val="A6DA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81"/>
            <p:cNvSpPr/>
            <p:nvPr/>
          </p:nvSpPr>
          <p:spPr bwMode="auto">
            <a:xfrm>
              <a:off x="4344914" y="3272921"/>
              <a:ext cx="49213" cy="22225"/>
            </a:xfrm>
            <a:custGeom>
              <a:avLst/>
              <a:gdLst>
                <a:gd name="T0" fmla="*/ 0 w 31"/>
                <a:gd name="T1" fmla="*/ 3 h 14"/>
                <a:gd name="T2" fmla="*/ 29 w 31"/>
                <a:gd name="T3" fmla="*/ 14 h 14"/>
                <a:gd name="T4" fmla="*/ 31 w 31"/>
                <a:gd name="T5" fmla="*/ 10 h 14"/>
                <a:gd name="T6" fmla="*/ 0 w 31"/>
                <a:gd name="T7" fmla="*/ 0 h 14"/>
                <a:gd name="T8" fmla="*/ 0 w 31"/>
                <a:gd name="T9" fmla="*/ 3 h 14"/>
              </a:gdLst>
              <a:ahLst/>
              <a:cxnLst>
                <a:cxn ang="0">
                  <a:pos x="T0" y="T1"/>
                </a:cxn>
                <a:cxn ang="0">
                  <a:pos x="T2" y="T3"/>
                </a:cxn>
                <a:cxn ang="0">
                  <a:pos x="T4" y="T5"/>
                </a:cxn>
                <a:cxn ang="0">
                  <a:pos x="T6" y="T7"/>
                </a:cxn>
                <a:cxn ang="0">
                  <a:pos x="T8" y="T9"/>
                </a:cxn>
              </a:cxnLst>
              <a:rect l="0" t="0" r="r" b="b"/>
              <a:pathLst>
                <a:path w="31" h="14">
                  <a:moveTo>
                    <a:pt x="0" y="3"/>
                  </a:moveTo>
                  <a:lnTo>
                    <a:pt x="29" y="14"/>
                  </a:lnTo>
                  <a:lnTo>
                    <a:pt x="31" y="10"/>
                  </a:lnTo>
                  <a:lnTo>
                    <a:pt x="0" y="0"/>
                  </a:lnTo>
                  <a:lnTo>
                    <a:pt x="0" y="3"/>
                  </a:lnTo>
                  <a:close/>
                </a:path>
              </a:pathLst>
            </a:custGeom>
            <a:solidFill>
              <a:srgbClr val="A6DA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82"/>
            <p:cNvSpPr/>
            <p:nvPr/>
          </p:nvSpPr>
          <p:spPr bwMode="auto">
            <a:xfrm>
              <a:off x="4416352" y="3253871"/>
              <a:ext cx="49213" cy="23813"/>
            </a:xfrm>
            <a:custGeom>
              <a:avLst/>
              <a:gdLst>
                <a:gd name="T0" fmla="*/ 0 w 31"/>
                <a:gd name="T1" fmla="*/ 5 h 15"/>
                <a:gd name="T2" fmla="*/ 31 w 31"/>
                <a:gd name="T3" fmla="*/ 15 h 15"/>
                <a:gd name="T4" fmla="*/ 31 w 31"/>
                <a:gd name="T5" fmla="*/ 10 h 15"/>
                <a:gd name="T6" fmla="*/ 3 w 31"/>
                <a:gd name="T7" fmla="*/ 0 h 15"/>
                <a:gd name="T8" fmla="*/ 0 w 31"/>
                <a:gd name="T9" fmla="*/ 5 h 15"/>
              </a:gdLst>
              <a:ahLst/>
              <a:cxnLst>
                <a:cxn ang="0">
                  <a:pos x="T0" y="T1"/>
                </a:cxn>
                <a:cxn ang="0">
                  <a:pos x="T2" y="T3"/>
                </a:cxn>
                <a:cxn ang="0">
                  <a:pos x="T4" y="T5"/>
                </a:cxn>
                <a:cxn ang="0">
                  <a:pos x="T6" y="T7"/>
                </a:cxn>
                <a:cxn ang="0">
                  <a:pos x="T8" y="T9"/>
                </a:cxn>
              </a:cxnLst>
              <a:rect l="0" t="0" r="r" b="b"/>
              <a:pathLst>
                <a:path w="31" h="15">
                  <a:moveTo>
                    <a:pt x="0" y="5"/>
                  </a:moveTo>
                  <a:lnTo>
                    <a:pt x="31" y="15"/>
                  </a:lnTo>
                  <a:lnTo>
                    <a:pt x="31" y="10"/>
                  </a:lnTo>
                  <a:lnTo>
                    <a:pt x="3" y="0"/>
                  </a:lnTo>
                  <a:lnTo>
                    <a:pt x="0" y="5"/>
                  </a:lnTo>
                  <a:close/>
                </a:path>
              </a:pathLst>
            </a:custGeom>
            <a:solidFill>
              <a:srgbClr val="A6DA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83"/>
            <p:cNvSpPr/>
            <p:nvPr/>
          </p:nvSpPr>
          <p:spPr bwMode="auto">
            <a:xfrm>
              <a:off x="4424289" y="3236408"/>
              <a:ext cx="19050" cy="11113"/>
            </a:xfrm>
            <a:custGeom>
              <a:avLst/>
              <a:gdLst>
                <a:gd name="T0" fmla="*/ 0 w 12"/>
                <a:gd name="T1" fmla="*/ 2 h 7"/>
                <a:gd name="T2" fmla="*/ 12 w 12"/>
                <a:gd name="T3" fmla="*/ 7 h 7"/>
                <a:gd name="T4" fmla="*/ 12 w 12"/>
                <a:gd name="T5" fmla="*/ 2 h 7"/>
                <a:gd name="T6" fmla="*/ 2 w 12"/>
                <a:gd name="T7" fmla="*/ 0 h 7"/>
                <a:gd name="T8" fmla="*/ 0 w 12"/>
                <a:gd name="T9" fmla="*/ 2 h 7"/>
              </a:gdLst>
              <a:ahLst/>
              <a:cxnLst>
                <a:cxn ang="0">
                  <a:pos x="T0" y="T1"/>
                </a:cxn>
                <a:cxn ang="0">
                  <a:pos x="T2" y="T3"/>
                </a:cxn>
                <a:cxn ang="0">
                  <a:pos x="T4" y="T5"/>
                </a:cxn>
                <a:cxn ang="0">
                  <a:pos x="T6" y="T7"/>
                </a:cxn>
                <a:cxn ang="0">
                  <a:pos x="T8" y="T9"/>
                </a:cxn>
              </a:cxnLst>
              <a:rect l="0" t="0" r="r" b="b"/>
              <a:pathLst>
                <a:path w="12" h="7">
                  <a:moveTo>
                    <a:pt x="0" y="2"/>
                  </a:moveTo>
                  <a:lnTo>
                    <a:pt x="12" y="7"/>
                  </a:lnTo>
                  <a:lnTo>
                    <a:pt x="12" y="2"/>
                  </a:lnTo>
                  <a:lnTo>
                    <a:pt x="2" y="0"/>
                  </a:lnTo>
                  <a:lnTo>
                    <a:pt x="0" y="2"/>
                  </a:lnTo>
                  <a:close/>
                </a:path>
              </a:pathLst>
            </a:custGeom>
            <a:solidFill>
              <a:srgbClr val="F99B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84"/>
            <p:cNvSpPr/>
            <p:nvPr/>
          </p:nvSpPr>
          <p:spPr bwMode="auto">
            <a:xfrm>
              <a:off x="4408414" y="3272921"/>
              <a:ext cx="53975" cy="22225"/>
            </a:xfrm>
            <a:custGeom>
              <a:avLst/>
              <a:gdLst>
                <a:gd name="T0" fmla="*/ 0 w 34"/>
                <a:gd name="T1" fmla="*/ 5 h 14"/>
                <a:gd name="T2" fmla="*/ 31 w 34"/>
                <a:gd name="T3" fmla="*/ 14 h 14"/>
                <a:gd name="T4" fmla="*/ 34 w 34"/>
                <a:gd name="T5" fmla="*/ 10 h 14"/>
                <a:gd name="T6" fmla="*/ 3 w 34"/>
                <a:gd name="T7" fmla="*/ 0 h 14"/>
                <a:gd name="T8" fmla="*/ 0 w 34"/>
                <a:gd name="T9" fmla="*/ 5 h 14"/>
              </a:gdLst>
              <a:ahLst/>
              <a:cxnLst>
                <a:cxn ang="0">
                  <a:pos x="T0" y="T1"/>
                </a:cxn>
                <a:cxn ang="0">
                  <a:pos x="T2" y="T3"/>
                </a:cxn>
                <a:cxn ang="0">
                  <a:pos x="T4" y="T5"/>
                </a:cxn>
                <a:cxn ang="0">
                  <a:pos x="T6" y="T7"/>
                </a:cxn>
                <a:cxn ang="0">
                  <a:pos x="T8" y="T9"/>
                </a:cxn>
              </a:cxnLst>
              <a:rect l="0" t="0" r="r" b="b"/>
              <a:pathLst>
                <a:path w="34" h="14">
                  <a:moveTo>
                    <a:pt x="0" y="5"/>
                  </a:moveTo>
                  <a:lnTo>
                    <a:pt x="31" y="14"/>
                  </a:lnTo>
                  <a:lnTo>
                    <a:pt x="34" y="10"/>
                  </a:lnTo>
                  <a:lnTo>
                    <a:pt x="3" y="0"/>
                  </a:lnTo>
                  <a:lnTo>
                    <a:pt x="0" y="5"/>
                  </a:lnTo>
                  <a:close/>
                </a:path>
              </a:pathLst>
            </a:custGeom>
            <a:solidFill>
              <a:srgbClr val="A6DA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85"/>
            <p:cNvSpPr/>
            <p:nvPr/>
          </p:nvSpPr>
          <p:spPr bwMode="auto">
            <a:xfrm>
              <a:off x="4405239" y="3291971"/>
              <a:ext cx="49213" cy="22225"/>
            </a:xfrm>
            <a:custGeom>
              <a:avLst/>
              <a:gdLst>
                <a:gd name="T0" fmla="*/ 0 w 31"/>
                <a:gd name="T1" fmla="*/ 5 h 14"/>
                <a:gd name="T2" fmla="*/ 28 w 31"/>
                <a:gd name="T3" fmla="*/ 14 h 14"/>
                <a:gd name="T4" fmla="*/ 31 w 31"/>
                <a:gd name="T5" fmla="*/ 9 h 14"/>
                <a:gd name="T6" fmla="*/ 0 w 31"/>
                <a:gd name="T7" fmla="*/ 0 h 14"/>
                <a:gd name="T8" fmla="*/ 0 w 31"/>
                <a:gd name="T9" fmla="*/ 5 h 14"/>
              </a:gdLst>
              <a:ahLst/>
              <a:cxnLst>
                <a:cxn ang="0">
                  <a:pos x="T0" y="T1"/>
                </a:cxn>
                <a:cxn ang="0">
                  <a:pos x="T2" y="T3"/>
                </a:cxn>
                <a:cxn ang="0">
                  <a:pos x="T4" y="T5"/>
                </a:cxn>
                <a:cxn ang="0">
                  <a:pos x="T6" y="T7"/>
                </a:cxn>
                <a:cxn ang="0">
                  <a:pos x="T8" y="T9"/>
                </a:cxn>
              </a:cxnLst>
              <a:rect l="0" t="0" r="r" b="b"/>
              <a:pathLst>
                <a:path w="31" h="14">
                  <a:moveTo>
                    <a:pt x="0" y="5"/>
                  </a:moveTo>
                  <a:lnTo>
                    <a:pt x="28" y="14"/>
                  </a:lnTo>
                  <a:lnTo>
                    <a:pt x="31" y="9"/>
                  </a:lnTo>
                  <a:lnTo>
                    <a:pt x="0" y="0"/>
                  </a:lnTo>
                  <a:lnTo>
                    <a:pt x="0" y="5"/>
                  </a:lnTo>
                  <a:close/>
                </a:path>
              </a:pathLst>
            </a:custGeom>
            <a:solidFill>
              <a:srgbClr val="A6DA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86"/>
            <p:cNvSpPr/>
            <p:nvPr/>
          </p:nvSpPr>
          <p:spPr bwMode="auto">
            <a:xfrm>
              <a:off x="4476677" y="3272921"/>
              <a:ext cx="49213" cy="22225"/>
            </a:xfrm>
            <a:custGeom>
              <a:avLst/>
              <a:gdLst>
                <a:gd name="T0" fmla="*/ 0 w 31"/>
                <a:gd name="T1" fmla="*/ 5 h 14"/>
                <a:gd name="T2" fmla="*/ 31 w 31"/>
                <a:gd name="T3" fmla="*/ 14 h 14"/>
                <a:gd name="T4" fmla="*/ 31 w 31"/>
                <a:gd name="T5" fmla="*/ 12 h 14"/>
                <a:gd name="T6" fmla="*/ 2 w 31"/>
                <a:gd name="T7" fmla="*/ 0 h 14"/>
                <a:gd name="T8" fmla="*/ 0 w 31"/>
                <a:gd name="T9" fmla="*/ 5 h 14"/>
              </a:gdLst>
              <a:ahLst/>
              <a:cxnLst>
                <a:cxn ang="0">
                  <a:pos x="T0" y="T1"/>
                </a:cxn>
                <a:cxn ang="0">
                  <a:pos x="T2" y="T3"/>
                </a:cxn>
                <a:cxn ang="0">
                  <a:pos x="T4" y="T5"/>
                </a:cxn>
                <a:cxn ang="0">
                  <a:pos x="T6" y="T7"/>
                </a:cxn>
                <a:cxn ang="0">
                  <a:pos x="T8" y="T9"/>
                </a:cxn>
              </a:cxnLst>
              <a:rect l="0" t="0" r="r" b="b"/>
              <a:pathLst>
                <a:path w="31" h="14">
                  <a:moveTo>
                    <a:pt x="0" y="5"/>
                  </a:moveTo>
                  <a:lnTo>
                    <a:pt x="31" y="14"/>
                  </a:lnTo>
                  <a:lnTo>
                    <a:pt x="31" y="12"/>
                  </a:lnTo>
                  <a:lnTo>
                    <a:pt x="2" y="0"/>
                  </a:lnTo>
                  <a:lnTo>
                    <a:pt x="0" y="5"/>
                  </a:lnTo>
                  <a:close/>
                </a:path>
              </a:pathLst>
            </a:custGeom>
            <a:solidFill>
              <a:srgbClr val="A6DA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87"/>
            <p:cNvSpPr/>
            <p:nvPr/>
          </p:nvSpPr>
          <p:spPr bwMode="auto">
            <a:xfrm>
              <a:off x="4484614" y="3253871"/>
              <a:ext cx="33338" cy="19050"/>
            </a:xfrm>
            <a:custGeom>
              <a:avLst/>
              <a:gdLst>
                <a:gd name="T0" fmla="*/ 0 w 21"/>
                <a:gd name="T1" fmla="*/ 5 h 12"/>
                <a:gd name="T2" fmla="*/ 21 w 21"/>
                <a:gd name="T3" fmla="*/ 12 h 12"/>
                <a:gd name="T4" fmla="*/ 21 w 21"/>
                <a:gd name="T5" fmla="*/ 7 h 12"/>
                <a:gd name="T6" fmla="*/ 2 w 21"/>
                <a:gd name="T7" fmla="*/ 0 h 12"/>
                <a:gd name="T8" fmla="*/ 0 w 21"/>
                <a:gd name="T9" fmla="*/ 5 h 12"/>
              </a:gdLst>
              <a:ahLst/>
              <a:cxnLst>
                <a:cxn ang="0">
                  <a:pos x="T0" y="T1"/>
                </a:cxn>
                <a:cxn ang="0">
                  <a:pos x="T2" y="T3"/>
                </a:cxn>
                <a:cxn ang="0">
                  <a:pos x="T4" y="T5"/>
                </a:cxn>
                <a:cxn ang="0">
                  <a:pos x="T6" y="T7"/>
                </a:cxn>
                <a:cxn ang="0">
                  <a:pos x="T8" y="T9"/>
                </a:cxn>
              </a:cxnLst>
              <a:rect l="0" t="0" r="r" b="b"/>
              <a:pathLst>
                <a:path w="21" h="12">
                  <a:moveTo>
                    <a:pt x="0" y="5"/>
                  </a:moveTo>
                  <a:lnTo>
                    <a:pt x="21" y="12"/>
                  </a:lnTo>
                  <a:lnTo>
                    <a:pt x="21" y="7"/>
                  </a:lnTo>
                  <a:lnTo>
                    <a:pt x="2" y="0"/>
                  </a:lnTo>
                  <a:lnTo>
                    <a:pt x="0" y="5"/>
                  </a:lnTo>
                  <a:close/>
                </a:path>
              </a:pathLst>
            </a:custGeom>
            <a:solidFill>
              <a:srgbClr val="F99B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88"/>
            <p:cNvSpPr/>
            <p:nvPr/>
          </p:nvSpPr>
          <p:spPr bwMode="auto">
            <a:xfrm>
              <a:off x="4468739" y="3291971"/>
              <a:ext cx="49213" cy="26988"/>
            </a:xfrm>
            <a:custGeom>
              <a:avLst/>
              <a:gdLst>
                <a:gd name="T0" fmla="*/ 0 w 31"/>
                <a:gd name="T1" fmla="*/ 5 h 17"/>
                <a:gd name="T2" fmla="*/ 31 w 31"/>
                <a:gd name="T3" fmla="*/ 17 h 17"/>
                <a:gd name="T4" fmla="*/ 31 w 31"/>
                <a:gd name="T5" fmla="*/ 12 h 17"/>
                <a:gd name="T6" fmla="*/ 3 w 31"/>
                <a:gd name="T7" fmla="*/ 0 h 17"/>
                <a:gd name="T8" fmla="*/ 0 w 31"/>
                <a:gd name="T9" fmla="*/ 5 h 17"/>
              </a:gdLst>
              <a:ahLst/>
              <a:cxnLst>
                <a:cxn ang="0">
                  <a:pos x="T0" y="T1"/>
                </a:cxn>
                <a:cxn ang="0">
                  <a:pos x="T2" y="T3"/>
                </a:cxn>
                <a:cxn ang="0">
                  <a:pos x="T4" y="T5"/>
                </a:cxn>
                <a:cxn ang="0">
                  <a:pos x="T6" y="T7"/>
                </a:cxn>
                <a:cxn ang="0">
                  <a:pos x="T8" y="T9"/>
                </a:cxn>
              </a:cxnLst>
              <a:rect l="0" t="0" r="r" b="b"/>
              <a:pathLst>
                <a:path w="31" h="17">
                  <a:moveTo>
                    <a:pt x="0" y="5"/>
                  </a:moveTo>
                  <a:lnTo>
                    <a:pt x="31" y="17"/>
                  </a:lnTo>
                  <a:lnTo>
                    <a:pt x="31" y="12"/>
                  </a:lnTo>
                  <a:lnTo>
                    <a:pt x="3" y="0"/>
                  </a:lnTo>
                  <a:lnTo>
                    <a:pt x="0" y="5"/>
                  </a:lnTo>
                  <a:close/>
                </a:path>
              </a:pathLst>
            </a:custGeom>
            <a:solidFill>
              <a:srgbClr val="A6DA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89"/>
            <p:cNvSpPr/>
            <p:nvPr/>
          </p:nvSpPr>
          <p:spPr bwMode="auto">
            <a:xfrm>
              <a:off x="4465564" y="3314196"/>
              <a:ext cx="49213" cy="22225"/>
            </a:xfrm>
            <a:custGeom>
              <a:avLst/>
              <a:gdLst>
                <a:gd name="T0" fmla="*/ 0 w 31"/>
                <a:gd name="T1" fmla="*/ 3 h 14"/>
                <a:gd name="T2" fmla="*/ 28 w 31"/>
                <a:gd name="T3" fmla="*/ 14 h 14"/>
                <a:gd name="T4" fmla="*/ 31 w 31"/>
                <a:gd name="T5" fmla="*/ 10 h 14"/>
                <a:gd name="T6" fmla="*/ 0 w 31"/>
                <a:gd name="T7" fmla="*/ 0 h 14"/>
                <a:gd name="T8" fmla="*/ 0 w 31"/>
                <a:gd name="T9" fmla="*/ 3 h 14"/>
              </a:gdLst>
              <a:ahLst/>
              <a:cxnLst>
                <a:cxn ang="0">
                  <a:pos x="T0" y="T1"/>
                </a:cxn>
                <a:cxn ang="0">
                  <a:pos x="T2" y="T3"/>
                </a:cxn>
                <a:cxn ang="0">
                  <a:pos x="T4" y="T5"/>
                </a:cxn>
                <a:cxn ang="0">
                  <a:pos x="T6" y="T7"/>
                </a:cxn>
                <a:cxn ang="0">
                  <a:pos x="T8" y="T9"/>
                </a:cxn>
              </a:cxnLst>
              <a:rect l="0" t="0" r="r" b="b"/>
              <a:pathLst>
                <a:path w="31" h="14">
                  <a:moveTo>
                    <a:pt x="0" y="3"/>
                  </a:moveTo>
                  <a:lnTo>
                    <a:pt x="28" y="14"/>
                  </a:lnTo>
                  <a:lnTo>
                    <a:pt x="31" y="10"/>
                  </a:lnTo>
                  <a:lnTo>
                    <a:pt x="0" y="0"/>
                  </a:lnTo>
                  <a:lnTo>
                    <a:pt x="0" y="3"/>
                  </a:lnTo>
                  <a:close/>
                </a:path>
              </a:pathLst>
            </a:custGeom>
            <a:solidFill>
              <a:srgbClr val="A6DA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90"/>
            <p:cNvSpPr/>
            <p:nvPr/>
          </p:nvSpPr>
          <p:spPr bwMode="auto">
            <a:xfrm>
              <a:off x="4548114" y="3137983"/>
              <a:ext cx="30163" cy="15875"/>
            </a:xfrm>
            <a:custGeom>
              <a:avLst/>
              <a:gdLst>
                <a:gd name="T0" fmla="*/ 0 w 19"/>
                <a:gd name="T1" fmla="*/ 5 h 10"/>
                <a:gd name="T2" fmla="*/ 16 w 19"/>
                <a:gd name="T3" fmla="*/ 10 h 10"/>
                <a:gd name="T4" fmla="*/ 19 w 19"/>
                <a:gd name="T5" fmla="*/ 5 h 10"/>
                <a:gd name="T6" fmla="*/ 2 w 19"/>
                <a:gd name="T7" fmla="*/ 0 h 10"/>
                <a:gd name="T8" fmla="*/ 0 w 19"/>
                <a:gd name="T9" fmla="*/ 5 h 10"/>
              </a:gdLst>
              <a:ahLst/>
              <a:cxnLst>
                <a:cxn ang="0">
                  <a:pos x="T0" y="T1"/>
                </a:cxn>
                <a:cxn ang="0">
                  <a:pos x="T2" y="T3"/>
                </a:cxn>
                <a:cxn ang="0">
                  <a:pos x="T4" y="T5"/>
                </a:cxn>
                <a:cxn ang="0">
                  <a:pos x="T6" y="T7"/>
                </a:cxn>
                <a:cxn ang="0">
                  <a:pos x="T8" y="T9"/>
                </a:cxn>
              </a:cxnLst>
              <a:rect l="0" t="0" r="r" b="b"/>
              <a:pathLst>
                <a:path w="19" h="10">
                  <a:moveTo>
                    <a:pt x="0" y="5"/>
                  </a:moveTo>
                  <a:lnTo>
                    <a:pt x="16" y="10"/>
                  </a:lnTo>
                  <a:lnTo>
                    <a:pt x="19" y="5"/>
                  </a:lnTo>
                  <a:lnTo>
                    <a:pt x="2" y="0"/>
                  </a:lnTo>
                  <a:lnTo>
                    <a:pt x="0" y="5"/>
                  </a:lnTo>
                  <a:close/>
                </a:path>
              </a:pathLst>
            </a:custGeom>
            <a:solidFill>
              <a:srgbClr val="A6DA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91"/>
            <p:cNvSpPr/>
            <p:nvPr/>
          </p:nvSpPr>
          <p:spPr bwMode="auto">
            <a:xfrm>
              <a:off x="4514777" y="3126871"/>
              <a:ext cx="30163" cy="14288"/>
            </a:xfrm>
            <a:custGeom>
              <a:avLst/>
              <a:gdLst>
                <a:gd name="T0" fmla="*/ 0 w 19"/>
                <a:gd name="T1" fmla="*/ 5 h 9"/>
                <a:gd name="T2" fmla="*/ 16 w 19"/>
                <a:gd name="T3" fmla="*/ 9 h 9"/>
                <a:gd name="T4" fmla="*/ 19 w 19"/>
                <a:gd name="T5" fmla="*/ 5 h 9"/>
                <a:gd name="T6" fmla="*/ 2 w 19"/>
                <a:gd name="T7" fmla="*/ 0 h 9"/>
                <a:gd name="T8" fmla="*/ 0 w 19"/>
                <a:gd name="T9" fmla="*/ 5 h 9"/>
              </a:gdLst>
              <a:ahLst/>
              <a:cxnLst>
                <a:cxn ang="0">
                  <a:pos x="T0" y="T1"/>
                </a:cxn>
                <a:cxn ang="0">
                  <a:pos x="T2" y="T3"/>
                </a:cxn>
                <a:cxn ang="0">
                  <a:pos x="T4" y="T5"/>
                </a:cxn>
                <a:cxn ang="0">
                  <a:pos x="T6" y="T7"/>
                </a:cxn>
                <a:cxn ang="0">
                  <a:pos x="T8" y="T9"/>
                </a:cxn>
              </a:cxnLst>
              <a:rect l="0" t="0" r="r" b="b"/>
              <a:pathLst>
                <a:path w="19" h="9">
                  <a:moveTo>
                    <a:pt x="0" y="5"/>
                  </a:moveTo>
                  <a:lnTo>
                    <a:pt x="16" y="9"/>
                  </a:lnTo>
                  <a:lnTo>
                    <a:pt x="19" y="5"/>
                  </a:lnTo>
                  <a:lnTo>
                    <a:pt x="2" y="0"/>
                  </a:lnTo>
                  <a:lnTo>
                    <a:pt x="0" y="5"/>
                  </a:lnTo>
                  <a:close/>
                </a:path>
              </a:pathLst>
            </a:custGeom>
            <a:solidFill>
              <a:srgbClr val="A6DA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92"/>
            <p:cNvSpPr/>
            <p:nvPr/>
          </p:nvSpPr>
          <p:spPr bwMode="auto">
            <a:xfrm>
              <a:off x="4479852" y="3115758"/>
              <a:ext cx="30163" cy="14288"/>
            </a:xfrm>
            <a:custGeom>
              <a:avLst/>
              <a:gdLst>
                <a:gd name="T0" fmla="*/ 0 w 19"/>
                <a:gd name="T1" fmla="*/ 2 h 9"/>
                <a:gd name="T2" fmla="*/ 17 w 19"/>
                <a:gd name="T3" fmla="*/ 9 h 9"/>
                <a:gd name="T4" fmla="*/ 19 w 19"/>
                <a:gd name="T5" fmla="*/ 5 h 9"/>
                <a:gd name="T6" fmla="*/ 3 w 19"/>
                <a:gd name="T7" fmla="*/ 0 h 9"/>
                <a:gd name="T8" fmla="*/ 0 w 19"/>
                <a:gd name="T9" fmla="*/ 2 h 9"/>
              </a:gdLst>
              <a:ahLst/>
              <a:cxnLst>
                <a:cxn ang="0">
                  <a:pos x="T0" y="T1"/>
                </a:cxn>
                <a:cxn ang="0">
                  <a:pos x="T2" y="T3"/>
                </a:cxn>
                <a:cxn ang="0">
                  <a:pos x="T4" y="T5"/>
                </a:cxn>
                <a:cxn ang="0">
                  <a:pos x="T6" y="T7"/>
                </a:cxn>
                <a:cxn ang="0">
                  <a:pos x="T8" y="T9"/>
                </a:cxn>
              </a:cxnLst>
              <a:rect l="0" t="0" r="r" b="b"/>
              <a:pathLst>
                <a:path w="19" h="9">
                  <a:moveTo>
                    <a:pt x="0" y="2"/>
                  </a:moveTo>
                  <a:lnTo>
                    <a:pt x="17" y="9"/>
                  </a:lnTo>
                  <a:lnTo>
                    <a:pt x="19" y="5"/>
                  </a:lnTo>
                  <a:lnTo>
                    <a:pt x="3" y="0"/>
                  </a:lnTo>
                  <a:lnTo>
                    <a:pt x="0" y="2"/>
                  </a:lnTo>
                  <a:close/>
                </a:path>
              </a:pathLst>
            </a:custGeom>
            <a:solidFill>
              <a:srgbClr val="A6DA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93"/>
            <p:cNvSpPr/>
            <p:nvPr/>
          </p:nvSpPr>
          <p:spPr bwMode="auto">
            <a:xfrm>
              <a:off x="4375077" y="3123696"/>
              <a:ext cx="192088" cy="127000"/>
            </a:xfrm>
            <a:custGeom>
              <a:avLst/>
              <a:gdLst>
                <a:gd name="T0" fmla="*/ 14 w 121"/>
                <a:gd name="T1" fmla="*/ 0 h 80"/>
                <a:gd name="T2" fmla="*/ 121 w 121"/>
                <a:gd name="T3" fmla="*/ 35 h 80"/>
                <a:gd name="T4" fmla="*/ 104 w 121"/>
                <a:gd name="T5" fmla="*/ 80 h 80"/>
                <a:gd name="T6" fmla="*/ 0 w 121"/>
                <a:gd name="T7" fmla="*/ 42 h 80"/>
                <a:gd name="T8" fmla="*/ 14 w 121"/>
                <a:gd name="T9" fmla="*/ 0 h 80"/>
              </a:gdLst>
              <a:ahLst/>
              <a:cxnLst>
                <a:cxn ang="0">
                  <a:pos x="T0" y="T1"/>
                </a:cxn>
                <a:cxn ang="0">
                  <a:pos x="T2" y="T3"/>
                </a:cxn>
                <a:cxn ang="0">
                  <a:pos x="T4" y="T5"/>
                </a:cxn>
                <a:cxn ang="0">
                  <a:pos x="T6" y="T7"/>
                </a:cxn>
                <a:cxn ang="0">
                  <a:pos x="T8" y="T9"/>
                </a:cxn>
              </a:cxnLst>
              <a:rect l="0" t="0" r="r" b="b"/>
              <a:pathLst>
                <a:path w="121" h="80">
                  <a:moveTo>
                    <a:pt x="14" y="0"/>
                  </a:moveTo>
                  <a:lnTo>
                    <a:pt x="121" y="35"/>
                  </a:lnTo>
                  <a:lnTo>
                    <a:pt x="104" y="80"/>
                  </a:lnTo>
                  <a:lnTo>
                    <a:pt x="0" y="42"/>
                  </a:lnTo>
                  <a:lnTo>
                    <a:pt x="14" y="0"/>
                  </a:lnTo>
                  <a:close/>
                </a:path>
              </a:pathLst>
            </a:custGeom>
            <a:solidFill>
              <a:srgbClr val="F99B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94"/>
            <p:cNvSpPr/>
            <p:nvPr/>
          </p:nvSpPr>
          <p:spPr bwMode="auto">
            <a:xfrm>
              <a:off x="4427464" y="3130046"/>
              <a:ext cx="139700" cy="120650"/>
            </a:xfrm>
            <a:custGeom>
              <a:avLst/>
              <a:gdLst>
                <a:gd name="T0" fmla="*/ 0 w 88"/>
                <a:gd name="T1" fmla="*/ 0 h 76"/>
                <a:gd name="T2" fmla="*/ 88 w 88"/>
                <a:gd name="T3" fmla="*/ 31 h 76"/>
                <a:gd name="T4" fmla="*/ 71 w 88"/>
                <a:gd name="T5" fmla="*/ 76 h 76"/>
                <a:gd name="T6" fmla="*/ 36 w 88"/>
                <a:gd name="T7" fmla="*/ 62 h 76"/>
                <a:gd name="T8" fmla="*/ 0 w 88"/>
                <a:gd name="T9" fmla="*/ 0 h 76"/>
              </a:gdLst>
              <a:ahLst/>
              <a:cxnLst>
                <a:cxn ang="0">
                  <a:pos x="T0" y="T1"/>
                </a:cxn>
                <a:cxn ang="0">
                  <a:pos x="T2" y="T3"/>
                </a:cxn>
                <a:cxn ang="0">
                  <a:pos x="T4" y="T5"/>
                </a:cxn>
                <a:cxn ang="0">
                  <a:pos x="T6" y="T7"/>
                </a:cxn>
                <a:cxn ang="0">
                  <a:pos x="T8" y="T9"/>
                </a:cxn>
              </a:cxnLst>
              <a:rect l="0" t="0" r="r" b="b"/>
              <a:pathLst>
                <a:path w="88" h="76">
                  <a:moveTo>
                    <a:pt x="0" y="0"/>
                  </a:moveTo>
                  <a:lnTo>
                    <a:pt x="88" y="31"/>
                  </a:lnTo>
                  <a:lnTo>
                    <a:pt x="71" y="76"/>
                  </a:lnTo>
                  <a:lnTo>
                    <a:pt x="36" y="62"/>
                  </a:lnTo>
                  <a:lnTo>
                    <a:pt x="0" y="0"/>
                  </a:lnTo>
                  <a:close/>
                </a:path>
              </a:pathLst>
            </a:custGeom>
            <a:solidFill>
              <a:srgbClr val="FEC0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95"/>
            <p:cNvSpPr/>
            <p:nvPr/>
          </p:nvSpPr>
          <p:spPr bwMode="auto">
            <a:xfrm>
              <a:off x="3252714" y="3412621"/>
              <a:ext cx="263525" cy="360363"/>
            </a:xfrm>
            <a:custGeom>
              <a:avLst/>
              <a:gdLst>
                <a:gd name="T0" fmla="*/ 166 w 166"/>
                <a:gd name="T1" fmla="*/ 227 h 227"/>
                <a:gd name="T2" fmla="*/ 166 w 166"/>
                <a:gd name="T3" fmla="*/ 106 h 227"/>
                <a:gd name="T4" fmla="*/ 166 w 166"/>
                <a:gd name="T5" fmla="*/ 45 h 227"/>
                <a:gd name="T6" fmla="*/ 121 w 166"/>
                <a:gd name="T7" fmla="*/ 0 h 227"/>
                <a:gd name="T8" fmla="*/ 0 w 166"/>
                <a:gd name="T9" fmla="*/ 0 h 227"/>
                <a:gd name="T10" fmla="*/ 0 w 166"/>
                <a:gd name="T11" fmla="*/ 45 h 227"/>
                <a:gd name="T12" fmla="*/ 0 w 166"/>
                <a:gd name="T13" fmla="*/ 106 h 227"/>
                <a:gd name="T14" fmla="*/ 0 w 166"/>
                <a:gd name="T15" fmla="*/ 227 h 227"/>
                <a:gd name="T16" fmla="*/ 166 w 166"/>
                <a:gd name="T17"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227">
                  <a:moveTo>
                    <a:pt x="166" y="227"/>
                  </a:moveTo>
                  <a:lnTo>
                    <a:pt x="166" y="106"/>
                  </a:lnTo>
                  <a:lnTo>
                    <a:pt x="166" y="45"/>
                  </a:lnTo>
                  <a:lnTo>
                    <a:pt x="121" y="0"/>
                  </a:lnTo>
                  <a:lnTo>
                    <a:pt x="0" y="0"/>
                  </a:lnTo>
                  <a:lnTo>
                    <a:pt x="0" y="45"/>
                  </a:lnTo>
                  <a:lnTo>
                    <a:pt x="0" y="106"/>
                  </a:lnTo>
                  <a:lnTo>
                    <a:pt x="0" y="227"/>
                  </a:lnTo>
                  <a:lnTo>
                    <a:pt x="166" y="2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96"/>
            <p:cNvSpPr/>
            <p:nvPr/>
          </p:nvSpPr>
          <p:spPr bwMode="auto">
            <a:xfrm>
              <a:off x="3444802" y="3412621"/>
              <a:ext cx="71438" cy="71438"/>
            </a:xfrm>
            <a:custGeom>
              <a:avLst/>
              <a:gdLst>
                <a:gd name="T0" fmla="*/ 0 w 45"/>
                <a:gd name="T1" fmla="*/ 45 h 45"/>
                <a:gd name="T2" fmla="*/ 45 w 45"/>
                <a:gd name="T3" fmla="*/ 45 h 45"/>
                <a:gd name="T4" fmla="*/ 0 w 45"/>
                <a:gd name="T5" fmla="*/ 0 h 45"/>
                <a:gd name="T6" fmla="*/ 0 w 45"/>
                <a:gd name="T7" fmla="*/ 45 h 45"/>
              </a:gdLst>
              <a:ahLst/>
              <a:cxnLst>
                <a:cxn ang="0">
                  <a:pos x="T0" y="T1"/>
                </a:cxn>
                <a:cxn ang="0">
                  <a:pos x="T2" y="T3"/>
                </a:cxn>
                <a:cxn ang="0">
                  <a:pos x="T4" y="T5"/>
                </a:cxn>
                <a:cxn ang="0">
                  <a:pos x="T6" y="T7"/>
                </a:cxn>
              </a:cxnLst>
              <a:rect l="0" t="0" r="r" b="b"/>
              <a:pathLst>
                <a:path w="45" h="45">
                  <a:moveTo>
                    <a:pt x="0" y="45"/>
                  </a:moveTo>
                  <a:lnTo>
                    <a:pt x="45" y="45"/>
                  </a:lnTo>
                  <a:lnTo>
                    <a:pt x="0" y="0"/>
                  </a:lnTo>
                  <a:lnTo>
                    <a:pt x="0" y="45"/>
                  </a:ln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97"/>
            <p:cNvSpPr/>
            <p:nvPr/>
          </p:nvSpPr>
          <p:spPr bwMode="auto">
            <a:xfrm>
              <a:off x="3444802" y="3484058"/>
              <a:ext cx="71438" cy="66675"/>
            </a:xfrm>
            <a:custGeom>
              <a:avLst/>
              <a:gdLst>
                <a:gd name="T0" fmla="*/ 45 w 45"/>
                <a:gd name="T1" fmla="*/ 0 h 42"/>
                <a:gd name="T2" fmla="*/ 0 w 45"/>
                <a:gd name="T3" fmla="*/ 0 h 42"/>
                <a:gd name="T4" fmla="*/ 45 w 45"/>
                <a:gd name="T5" fmla="*/ 42 h 42"/>
                <a:gd name="T6" fmla="*/ 45 w 45"/>
                <a:gd name="T7" fmla="*/ 0 h 42"/>
              </a:gdLst>
              <a:ahLst/>
              <a:cxnLst>
                <a:cxn ang="0">
                  <a:pos x="T0" y="T1"/>
                </a:cxn>
                <a:cxn ang="0">
                  <a:pos x="T2" y="T3"/>
                </a:cxn>
                <a:cxn ang="0">
                  <a:pos x="T4" y="T5"/>
                </a:cxn>
                <a:cxn ang="0">
                  <a:pos x="T6" y="T7"/>
                </a:cxn>
              </a:cxnLst>
              <a:rect l="0" t="0" r="r" b="b"/>
              <a:pathLst>
                <a:path w="45" h="42">
                  <a:moveTo>
                    <a:pt x="45" y="0"/>
                  </a:moveTo>
                  <a:lnTo>
                    <a:pt x="0" y="0"/>
                  </a:lnTo>
                  <a:lnTo>
                    <a:pt x="45" y="42"/>
                  </a:lnTo>
                  <a:lnTo>
                    <a:pt x="45" y="0"/>
                  </a:lnTo>
                  <a:close/>
                </a:path>
              </a:pathLst>
            </a:cu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98"/>
            <p:cNvSpPr/>
            <p:nvPr/>
          </p:nvSpPr>
          <p:spPr bwMode="auto">
            <a:xfrm>
              <a:off x="3406702" y="3649158"/>
              <a:ext cx="82550" cy="85725"/>
            </a:xfrm>
            <a:custGeom>
              <a:avLst/>
              <a:gdLst>
                <a:gd name="T0" fmla="*/ 12 w 22"/>
                <a:gd name="T1" fmla="*/ 12 h 23"/>
                <a:gd name="T2" fmla="*/ 12 w 22"/>
                <a:gd name="T3" fmla="*/ 0 h 23"/>
                <a:gd name="T4" fmla="*/ 22 w 22"/>
                <a:gd name="T5" fmla="*/ 12 h 23"/>
                <a:gd name="T6" fmla="*/ 11 w 22"/>
                <a:gd name="T7" fmla="*/ 23 h 23"/>
                <a:gd name="T8" fmla="*/ 0 w 22"/>
                <a:gd name="T9" fmla="*/ 12 h 23"/>
                <a:gd name="T10" fmla="*/ 12 w 22"/>
                <a:gd name="T11" fmla="*/ 12 h 23"/>
              </a:gdLst>
              <a:ahLst/>
              <a:cxnLst>
                <a:cxn ang="0">
                  <a:pos x="T0" y="T1"/>
                </a:cxn>
                <a:cxn ang="0">
                  <a:pos x="T2" y="T3"/>
                </a:cxn>
                <a:cxn ang="0">
                  <a:pos x="T4" y="T5"/>
                </a:cxn>
                <a:cxn ang="0">
                  <a:pos x="T6" y="T7"/>
                </a:cxn>
                <a:cxn ang="0">
                  <a:pos x="T8" y="T9"/>
                </a:cxn>
                <a:cxn ang="0">
                  <a:pos x="T10" y="T11"/>
                </a:cxn>
              </a:cxnLst>
              <a:rect l="0" t="0" r="r" b="b"/>
              <a:pathLst>
                <a:path w="22" h="23">
                  <a:moveTo>
                    <a:pt x="12" y="12"/>
                  </a:moveTo>
                  <a:cubicBezTo>
                    <a:pt x="12" y="0"/>
                    <a:pt x="12" y="0"/>
                    <a:pt x="12" y="0"/>
                  </a:cubicBezTo>
                  <a:cubicBezTo>
                    <a:pt x="18" y="1"/>
                    <a:pt x="22" y="6"/>
                    <a:pt x="22" y="12"/>
                  </a:cubicBezTo>
                  <a:cubicBezTo>
                    <a:pt x="22" y="18"/>
                    <a:pt x="17" y="23"/>
                    <a:pt x="11" y="23"/>
                  </a:cubicBezTo>
                  <a:cubicBezTo>
                    <a:pt x="5" y="23"/>
                    <a:pt x="0" y="18"/>
                    <a:pt x="0" y="12"/>
                  </a:cubicBezTo>
                  <a:lnTo>
                    <a:pt x="12" y="12"/>
                  </a:ln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99"/>
            <p:cNvSpPr/>
            <p:nvPr/>
          </p:nvSpPr>
          <p:spPr bwMode="auto">
            <a:xfrm>
              <a:off x="3406702" y="3652333"/>
              <a:ext cx="34925" cy="33338"/>
            </a:xfrm>
            <a:custGeom>
              <a:avLst/>
              <a:gdLst>
                <a:gd name="T0" fmla="*/ 0 w 9"/>
                <a:gd name="T1" fmla="*/ 9 h 9"/>
                <a:gd name="T2" fmla="*/ 9 w 9"/>
                <a:gd name="T3" fmla="*/ 0 h 9"/>
                <a:gd name="T4" fmla="*/ 9 w 9"/>
                <a:gd name="T5" fmla="*/ 9 h 9"/>
                <a:gd name="T6" fmla="*/ 0 w 9"/>
                <a:gd name="T7" fmla="*/ 9 h 9"/>
              </a:gdLst>
              <a:ahLst/>
              <a:cxnLst>
                <a:cxn ang="0">
                  <a:pos x="T0" y="T1"/>
                </a:cxn>
                <a:cxn ang="0">
                  <a:pos x="T2" y="T3"/>
                </a:cxn>
                <a:cxn ang="0">
                  <a:pos x="T4" y="T5"/>
                </a:cxn>
                <a:cxn ang="0">
                  <a:pos x="T6" y="T7"/>
                </a:cxn>
              </a:cxnLst>
              <a:rect l="0" t="0" r="r" b="b"/>
              <a:pathLst>
                <a:path w="9" h="9">
                  <a:moveTo>
                    <a:pt x="0" y="9"/>
                  </a:moveTo>
                  <a:cubicBezTo>
                    <a:pt x="0" y="4"/>
                    <a:pt x="4" y="0"/>
                    <a:pt x="9" y="0"/>
                  </a:cubicBezTo>
                  <a:cubicBezTo>
                    <a:pt x="9" y="9"/>
                    <a:pt x="9" y="9"/>
                    <a:pt x="9" y="9"/>
                  </a:cubicBezTo>
                  <a:lnTo>
                    <a:pt x="0" y="9"/>
                  </a:lnTo>
                  <a:close/>
                </a:path>
              </a:pathLst>
            </a:custGeom>
            <a:solidFill>
              <a:srgbClr val="FEC0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200"/>
            <p:cNvSpPr/>
            <p:nvPr/>
          </p:nvSpPr>
          <p:spPr bwMode="auto">
            <a:xfrm>
              <a:off x="3406702" y="3561846"/>
              <a:ext cx="26988" cy="26988"/>
            </a:xfrm>
            <a:custGeom>
              <a:avLst/>
              <a:gdLst>
                <a:gd name="T0" fmla="*/ 6 w 7"/>
                <a:gd name="T1" fmla="*/ 0 h 7"/>
                <a:gd name="T2" fmla="*/ 7 w 7"/>
                <a:gd name="T3" fmla="*/ 2 h 7"/>
                <a:gd name="T4" fmla="*/ 4 w 7"/>
                <a:gd name="T5" fmla="*/ 7 h 7"/>
                <a:gd name="T6" fmla="*/ 0 w 7"/>
                <a:gd name="T7" fmla="*/ 1 h 7"/>
                <a:gd name="T8" fmla="*/ 6 w 7"/>
                <a:gd name="T9" fmla="*/ 0 h 7"/>
              </a:gdLst>
              <a:ahLst/>
              <a:cxnLst>
                <a:cxn ang="0">
                  <a:pos x="T0" y="T1"/>
                </a:cxn>
                <a:cxn ang="0">
                  <a:pos x="T2" y="T3"/>
                </a:cxn>
                <a:cxn ang="0">
                  <a:pos x="T4" y="T5"/>
                </a:cxn>
                <a:cxn ang="0">
                  <a:pos x="T6" y="T7"/>
                </a:cxn>
                <a:cxn ang="0">
                  <a:pos x="T8" y="T9"/>
                </a:cxn>
              </a:cxnLst>
              <a:rect l="0" t="0" r="r" b="b"/>
              <a:pathLst>
                <a:path w="7" h="7">
                  <a:moveTo>
                    <a:pt x="6" y="0"/>
                  </a:moveTo>
                  <a:cubicBezTo>
                    <a:pt x="6" y="1"/>
                    <a:pt x="7" y="2"/>
                    <a:pt x="7" y="2"/>
                  </a:cubicBezTo>
                  <a:cubicBezTo>
                    <a:pt x="4" y="7"/>
                    <a:pt x="4" y="7"/>
                    <a:pt x="4" y="7"/>
                  </a:cubicBezTo>
                  <a:cubicBezTo>
                    <a:pt x="2" y="6"/>
                    <a:pt x="0" y="4"/>
                    <a:pt x="0" y="1"/>
                  </a:cubicBezTo>
                  <a:lnTo>
                    <a:pt x="6" y="0"/>
                  </a:lnTo>
                  <a:close/>
                </a:path>
              </a:pathLst>
            </a:custGeom>
            <a:solidFill>
              <a:srgbClr val="A6DA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201"/>
            <p:cNvSpPr/>
            <p:nvPr/>
          </p:nvSpPr>
          <p:spPr bwMode="auto">
            <a:xfrm>
              <a:off x="3406702" y="3517396"/>
              <a:ext cx="38100" cy="41275"/>
            </a:xfrm>
            <a:custGeom>
              <a:avLst/>
              <a:gdLst>
                <a:gd name="T0" fmla="*/ 10 w 10"/>
                <a:gd name="T1" fmla="*/ 6 h 11"/>
                <a:gd name="T2" fmla="*/ 6 w 10"/>
                <a:gd name="T3" fmla="*/ 10 h 11"/>
                <a:gd name="T4" fmla="*/ 0 w 10"/>
                <a:gd name="T5" fmla="*/ 11 h 11"/>
                <a:gd name="T6" fmla="*/ 0 w 10"/>
                <a:gd name="T7" fmla="*/ 11 h 11"/>
                <a:gd name="T8" fmla="*/ 10 w 10"/>
                <a:gd name="T9" fmla="*/ 0 h 11"/>
                <a:gd name="T10" fmla="*/ 10 w 10"/>
                <a:gd name="T11" fmla="*/ 6 h 11"/>
              </a:gdLst>
              <a:ahLst/>
              <a:cxnLst>
                <a:cxn ang="0">
                  <a:pos x="T0" y="T1"/>
                </a:cxn>
                <a:cxn ang="0">
                  <a:pos x="T2" y="T3"/>
                </a:cxn>
                <a:cxn ang="0">
                  <a:pos x="T4" y="T5"/>
                </a:cxn>
                <a:cxn ang="0">
                  <a:pos x="T6" y="T7"/>
                </a:cxn>
                <a:cxn ang="0">
                  <a:pos x="T8" y="T9"/>
                </a:cxn>
                <a:cxn ang="0">
                  <a:pos x="T10" y="T11"/>
                </a:cxn>
              </a:cxnLst>
              <a:rect l="0" t="0" r="r" b="b"/>
              <a:pathLst>
                <a:path w="10" h="11">
                  <a:moveTo>
                    <a:pt x="10" y="6"/>
                  </a:moveTo>
                  <a:cubicBezTo>
                    <a:pt x="8" y="6"/>
                    <a:pt x="6" y="8"/>
                    <a:pt x="6" y="10"/>
                  </a:cubicBezTo>
                  <a:cubicBezTo>
                    <a:pt x="0" y="11"/>
                    <a:pt x="0" y="11"/>
                    <a:pt x="0" y="11"/>
                  </a:cubicBezTo>
                  <a:cubicBezTo>
                    <a:pt x="0" y="11"/>
                    <a:pt x="0" y="11"/>
                    <a:pt x="0" y="11"/>
                  </a:cubicBezTo>
                  <a:cubicBezTo>
                    <a:pt x="0" y="5"/>
                    <a:pt x="4" y="0"/>
                    <a:pt x="10" y="0"/>
                  </a:cubicBezTo>
                  <a:lnTo>
                    <a:pt x="10" y="6"/>
                  </a:lnTo>
                  <a:close/>
                </a:path>
              </a:pathLst>
            </a:custGeom>
            <a:solidFill>
              <a:srgbClr val="FEC0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202"/>
            <p:cNvSpPr/>
            <p:nvPr/>
          </p:nvSpPr>
          <p:spPr bwMode="auto">
            <a:xfrm>
              <a:off x="3452739" y="3517396"/>
              <a:ext cx="30163" cy="25400"/>
            </a:xfrm>
            <a:custGeom>
              <a:avLst/>
              <a:gdLst>
                <a:gd name="T0" fmla="*/ 3 w 8"/>
                <a:gd name="T1" fmla="*/ 7 h 7"/>
                <a:gd name="T2" fmla="*/ 0 w 8"/>
                <a:gd name="T3" fmla="*/ 6 h 7"/>
                <a:gd name="T4" fmla="*/ 0 w 8"/>
                <a:gd name="T5" fmla="*/ 0 h 7"/>
                <a:gd name="T6" fmla="*/ 8 w 8"/>
                <a:gd name="T7" fmla="*/ 4 h 7"/>
                <a:gd name="T8" fmla="*/ 3 w 8"/>
                <a:gd name="T9" fmla="*/ 7 h 7"/>
              </a:gdLst>
              <a:ahLst/>
              <a:cxnLst>
                <a:cxn ang="0">
                  <a:pos x="T0" y="T1"/>
                </a:cxn>
                <a:cxn ang="0">
                  <a:pos x="T2" y="T3"/>
                </a:cxn>
                <a:cxn ang="0">
                  <a:pos x="T4" y="T5"/>
                </a:cxn>
                <a:cxn ang="0">
                  <a:pos x="T6" y="T7"/>
                </a:cxn>
                <a:cxn ang="0">
                  <a:pos x="T8" y="T9"/>
                </a:cxn>
              </a:cxnLst>
              <a:rect l="0" t="0" r="r" b="b"/>
              <a:pathLst>
                <a:path w="8" h="7">
                  <a:moveTo>
                    <a:pt x="3" y="7"/>
                  </a:moveTo>
                  <a:cubicBezTo>
                    <a:pt x="2" y="7"/>
                    <a:pt x="1" y="6"/>
                    <a:pt x="0" y="6"/>
                  </a:cubicBezTo>
                  <a:cubicBezTo>
                    <a:pt x="0" y="0"/>
                    <a:pt x="0" y="0"/>
                    <a:pt x="0" y="0"/>
                  </a:cubicBezTo>
                  <a:cubicBezTo>
                    <a:pt x="3" y="0"/>
                    <a:pt x="6" y="2"/>
                    <a:pt x="8" y="4"/>
                  </a:cubicBezTo>
                  <a:lnTo>
                    <a:pt x="3" y="7"/>
                  </a:ln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203"/>
            <p:cNvSpPr/>
            <p:nvPr/>
          </p:nvSpPr>
          <p:spPr bwMode="auto">
            <a:xfrm>
              <a:off x="3425752" y="3539621"/>
              <a:ext cx="63500" cy="60325"/>
            </a:xfrm>
            <a:custGeom>
              <a:avLst/>
              <a:gdLst>
                <a:gd name="T0" fmla="*/ 4 w 17"/>
                <a:gd name="T1" fmla="*/ 9 h 16"/>
                <a:gd name="T2" fmla="*/ 6 w 17"/>
                <a:gd name="T3" fmla="*/ 10 h 16"/>
                <a:gd name="T4" fmla="*/ 11 w 17"/>
                <a:gd name="T5" fmla="*/ 5 h 16"/>
                <a:gd name="T6" fmla="*/ 11 w 17"/>
                <a:gd name="T7" fmla="*/ 3 h 16"/>
                <a:gd name="T8" fmla="*/ 16 w 17"/>
                <a:gd name="T9" fmla="*/ 0 h 16"/>
                <a:gd name="T10" fmla="*/ 17 w 17"/>
                <a:gd name="T11" fmla="*/ 5 h 16"/>
                <a:gd name="T12" fmla="*/ 6 w 17"/>
                <a:gd name="T13" fmla="*/ 16 h 16"/>
                <a:gd name="T14" fmla="*/ 0 w 17"/>
                <a:gd name="T15" fmla="*/ 15 h 16"/>
                <a:gd name="T16" fmla="*/ 4 w 17"/>
                <a:gd name="T17"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6">
                  <a:moveTo>
                    <a:pt x="4" y="9"/>
                  </a:moveTo>
                  <a:cubicBezTo>
                    <a:pt x="5" y="10"/>
                    <a:pt x="5" y="10"/>
                    <a:pt x="6" y="10"/>
                  </a:cubicBezTo>
                  <a:cubicBezTo>
                    <a:pt x="9" y="10"/>
                    <a:pt x="11" y="8"/>
                    <a:pt x="11" y="5"/>
                  </a:cubicBezTo>
                  <a:cubicBezTo>
                    <a:pt x="11" y="4"/>
                    <a:pt x="11" y="4"/>
                    <a:pt x="11" y="3"/>
                  </a:cubicBezTo>
                  <a:cubicBezTo>
                    <a:pt x="16" y="0"/>
                    <a:pt x="16" y="0"/>
                    <a:pt x="16" y="0"/>
                  </a:cubicBezTo>
                  <a:cubicBezTo>
                    <a:pt x="17" y="1"/>
                    <a:pt x="17" y="3"/>
                    <a:pt x="17" y="5"/>
                  </a:cubicBezTo>
                  <a:cubicBezTo>
                    <a:pt x="17" y="11"/>
                    <a:pt x="12" y="16"/>
                    <a:pt x="6" y="16"/>
                  </a:cubicBezTo>
                  <a:cubicBezTo>
                    <a:pt x="4" y="16"/>
                    <a:pt x="2" y="16"/>
                    <a:pt x="0" y="15"/>
                  </a:cubicBezTo>
                  <a:lnTo>
                    <a:pt x="4" y="9"/>
                  </a:ln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Rectangle 204"/>
            <p:cNvSpPr>
              <a:spLocks noChangeArrowheads="1"/>
            </p:cNvSpPr>
            <p:nvPr/>
          </p:nvSpPr>
          <p:spPr bwMode="auto">
            <a:xfrm>
              <a:off x="3282877" y="3517396"/>
              <a:ext cx="101600" cy="7938"/>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9" name="Rectangle 206"/>
            <p:cNvSpPr>
              <a:spLocks noChangeArrowheads="1"/>
            </p:cNvSpPr>
            <p:nvPr/>
          </p:nvSpPr>
          <p:spPr bwMode="auto">
            <a:xfrm>
              <a:off x="3282877" y="3547558"/>
              <a:ext cx="101600" cy="11113"/>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0" name="Rectangle 207"/>
            <p:cNvSpPr>
              <a:spLocks noChangeArrowheads="1"/>
            </p:cNvSpPr>
            <p:nvPr/>
          </p:nvSpPr>
          <p:spPr bwMode="auto">
            <a:xfrm>
              <a:off x="3282877" y="3580896"/>
              <a:ext cx="101600" cy="11113"/>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1" name="Rectangle 208"/>
            <p:cNvSpPr>
              <a:spLocks noChangeArrowheads="1"/>
            </p:cNvSpPr>
            <p:nvPr/>
          </p:nvSpPr>
          <p:spPr bwMode="auto">
            <a:xfrm>
              <a:off x="3313040" y="3649158"/>
              <a:ext cx="71438" cy="11113"/>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2" name="Rectangle 209"/>
            <p:cNvSpPr>
              <a:spLocks noChangeArrowheads="1"/>
            </p:cNvSpPr>
            <p:nvPr/>
          </p:nvSpPr>
          <p:spPr bwMode="auto">
            <a:xfrm>
              <a:off x="3282877" y="3682496"/>
              <a:ext cx="101600" cy="11113"/>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3" name="Rectangle 210"/>
            <p:cNvSpPr>
              <a:spLocks noChangeArrowheads="1"/>
            </p:cNvSpPr>
            <p:nvPr/>
          </p:nvSpPr>
          <p:spPr bwMode="auto">
            <a:xfrm>
              <a:off x="3282877" y="3715833"/>
              <a:ext cx="101600" cy="11113"/>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4" name="Freeform 211"/>
            <p:cNvSpPr/>
            <p:nvPr/>
          </p:nvSpPr>
          <p:spPr bwMode="auto">
            <a:xfrm>
              <a:off x="4578277" y="2391858"/>
              <a:ext cx="296863" cy="307975"/>
            </a:xfrm>
            <a:custGeom>
              <a:avLst/>
              <a:gdLst>
                <a:gd name="T0" fmla="*/ 39 w 79"/>
                <a:gd name="T1" fmla="*/ 0 h 82"/>
                <a:gd name="T2" fmla="*/ 0 w 79"/>
                <a:gd name="T3" fmla="*/ 39 h 82"/>
                <a:gd name="T4" fmla="*/ 9 w 79"/>
                <a:gd name="T5" fmla="*/ 65 h 82"/>
                <a:gd name="T6" fmla="*/ 0 w 79"/>
                <a:gd name="T7" fmla="*/ 82 h 82"/>
                <a:gd name="T8" fmla="*/ 17 w 79"/>
                <a:gd name="T9" fmla="*/ 72 h 82"/>
                <a:gd name="T10" fmla="*/ 39 w 79"/>
                <a:gd name="T11" fmla="*/ 79 h 82"/>
                <a:gd name="T12" fmla="*/ 79 w 79"/>
                <a:gd name="T13" fmla="*/ 39 h 82"/>
                <a:gd name="T14" fmla="*/ 39 w 79"/>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82">
                  <a:moveTo>
                    <a:pt x="39" y="0"/>
                  </a:moveTo>
                  <a:cubicBezTo>
                    <a:pt x="18" y="0"/>
                    <a:pt x="0" y="18"/>
                    <a:pt x="0" y="39"/>
                  </a:cubicBezTo>
                  <a:cubicBezTo>
                    <a:pt x="0" y="49"/>
                    <a:pt x="3" y="58"/>
                    <a:pt x="9" y="65"/>
                  </a:cubicBezTo>
                  <a:cubicBezTo>
                    <a:pt x="0" y="82"/>
                    <a:pt x="0" y="82"/>
                    <a:pt x="0" y="82"/>
                  </a:cubicBezTo>
                  <a:cubicBezTo>
                    <a:pt x="17" y="72"/>
                    <a:pt x="17" y="72"/>
                    <a:pt x="17" y="72"/>
                  </a:cubicBezTo>
                  <a:cubicBezTo>
                    <a:pt x="23" y="76"/>
                    <a:pt x="31" y="79"/>
                    <a:pt x="39" y="79"/>
                  </a:cubicBezTo>
                  <a:cubicBezTo>
                    <a:pt x="61" y="79"/>
                    <a:pt x="79" y="61"/>
                    <a:pt x="79" y="39"/>
                  </a:cubicBezTo>
                  <a:cubicBezTo>
                    <a:pt x="79" y="18"/>
                    <a:pt x="61" y="0"/>
                    <a:pt x="39" y="0"/>
                  </a:cubicBezTo>
                  <a:close/>
                </a:path>
              </a:pathLst>
            </a:custGeom>
            <a:solidFill>
              <a:srgbClr val="FEC0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212"/>
            <p:cNvSpPr/>
            <p:nvPr/>
          </p:nvSpPr>
          <p:spPr bwMode="auto">
            <a:xfrm>
              <a:off x="4724327" y="2391858"/>
              <a:ext cx="150813" cy="295275"/>
            </a:xfrm>
            <a:custGeom>
              <a:avLst/>
              <a:gdLst>
                <a:gd name="T0" fmla="*/ 0 w 40"/>
                <a:gd name="T1" fmla="*/ 0 h 79"/>
                <a:gd name="T2" fmla="*/ 0 w 40"/>
                <a:gd name="T3" fmla="*/ 0 h 79"/>
                <a:gd name="T4" fmla="*/ 0 w 40"/>
                <a:gd name="T5" fmla="*/ 79 h 79"/>
                <a:gd name="T6" fmla="*/ 0 w 40"/>
                <a:gd name="T7" fmla="*/ 79 h 79"/>
                <a:gd name="T8" fmla="*/ 40 w 40"/>
                <a:gd name="T9" fmla="*/ 39 h 79"/>
                <a:gd name="T10" fmla="*/ 0 w 40"/>
                <a:gd name="T11" fmla="*/ 0 h 79"/>
              </a:gdLst>
              <a:ahLst/>
              <a:cxnLst>
                <a:cxn ang="0">
                  <a:pos x="T0" y="T1"/>
                </a:cxn>
                <a:cxn ang="0">
                  <a:pos x="T2" y="T3"/>
                </a:cxn>
                <a:cxn ang="0">
                  <a:pos x="T4" y="T5"/>
                </a:cxn>
                <a:cxn ang="0">
                  <a:pos x="T6" y="T7"/>
                </a:cxn>
                <a:cxn ang="0">
                  <a:pos x="T8" y="T9"/>
                </a:cxn>
                <a:cxn ang="0">
                  <a:pos x="T10" y="T11"/>
                </a:cxn>
              </a:cxnLst>
              <a:rect l="0" t="0" r="r" b="b"/>
              <a:pathLst>
                <a:path w="40" h="79">
                  <a:moveTo>
                    <a:pt x="0" y="0"/>
                  </a:moveTo>
                  <a:cubicBezTo>
                    <a:pt x="0" y="0"/>
                    <a:pt x="0" y="0"/>
                    <a:pt x="0" y="0"/>
                  </a:cubicBezTo>
                  <a:cubicBezTo>
                    <a:pt x="0" y="79"/>
                    <a:pt x="0" y="79"/>
                    <a:pt x="0" y="79"/>
                  </a:cubicBezTo>
                  <a:cubicBezTo>
                    <a:pt x="0" y="79"/>
                    <a:pt x="0" y="79"/>
                    <a:pt x="0" y="79"/>
                  </a:cubicBezTo>
                  <a:cubicBezTo>
                    <a:pt x="22" y="79"/>
                    <a:pt x="40" y="61"/>
                    <a:pt x="40" y="39"/>
                  </a:cubicBezTo>
                  <a:cubicBezTo>
                    <a:pt x="40" y="18"/>
                    <a:pt x="22" y="0"/>
                    <a:pt x="0" y="0"/>
                  </a:cubicBezTo>
                  <a:close/>
                </a:path>
              </a:pathLst>
            </a:custGeom>
            <a:solidFill>
              <a:srgbClr val="F99B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213"/>
            <p:cNvSpPr/>
            <p:nvPr/>
          </p:nvSpPr>
          <p:spPr bwMode="auto">
            <a:xfrm>
              <a:off x="4671940" y="2436308"/>
              <a:ext cx="109538" cy="206375"/>
            </a:xfrm>
            <a:custGeom>
              <a:avLst/>
              <a:gdLst>
                <a:gd name="T0" fmla="*/ 11 w 29"/>
                <a:gd name="T1" fmla="*/ 55 h 55"/>
                <a:gd name="T2" fmla="*/ 11 w 29"/>
                <a:gd name="T3" fmla="*/ 48 h 55"/>
                <a:gd name="T4" fmla="*/ 0 w 29"/>
                <a:gd name="T5" fmla="*/ 46 h 55"/>
                <a:gd name="T6" fmla="*/ 2 w 29"/>
                <a:gd name="T7" fmla="*/ 38 h 55"/>
                <a:gd name="T8" fmla="*/ 13 w 29"/>
                <a:gd name="T9" fmla="*/ 41 h 55"/>
                <a:gd name="T10" fmla="*/ 19 w 29"/>
                <a:gd name="T11" fmla="*/ 36 h 55"/>
                <a:gd name="T12" fmla="*/ 12 w 29"/>
                <a:gd name="T13" fmla="*/ 31 h 55"/>
                <a:gd name="T14" fmla="*/ 0 w 29"/>
                <a:gd name="T15" fmla="*/ 18 h 55"/>
                <a:gd name="T16" fmla="*/ 11 w 29"/>
                <a:gd name="T17" fmla="*/ 6 h 55"/>
                <a:gd name="T18" fmla="*/ 11 w 29"/>
                <a:gd name="T19" fmla="*/ 0 h 55"/>
                <a:gd name="T20" fmla="*/ 18 w 29"/>
                <a:gd name="T21" fmla="*/ 0 h 55"/>
                <a:gd name="T22" fmla="*/ 18 w 29"/>
                <a:gd name="T23" fmla="*/ 6 h 55"/>
                <a:gd name="T24" fmla="*/ 28 w 29"/>
                <a:gd name="T25" fmla="*/ 8 h 55"/>
                <a:gd name="T26" fmla="*/ 26 w 29"/>
                <a:gd name="T27" fmla="*/ 16 h 55"/>
                <a:gd name="T28" fmla="*/ 16 w 29"/>
                <a:gd name="T29" fmla="*/ 13 h 55"/>
                <a:gd name="T30" fmla="*/ 10 w 29"/>
                <a:gd name="T31" fmla="*/ 17 h 55"/>
                <a:gd name="T32" fmla="*/ 18 w 29"/>
                <a:gd name="T33" fmla="*/ 23 h 55"/>
                <a:gd name="T34" fmla="*/ 29 w 29"/>
                <a:gd name="T35" fmla="*/ 36 h 55"/>
                <a:gd name="T36" fmla="*/ 18 w 29"/>
                <a:gd name="T37" fmla="*/ 48 h 55"/>
                <a:gd name="T38" fmla="*/ 18 w 29"/>
                <a:gd name="T39" fmla="*/ 55 h 55"/>
                <a:gd name="T40" fmla="*/ 11 w 29"/>
                <a:gd name="T41"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55">
                  <a:moveTo>
                    <a:pt x="11" y="55"/>
                  </a:moveTo>
                  <a:cubicBezTo>
                    <a:pt x="11" y="48"/>
                    <a:pt x="11" y="48"/>
                    <a:pt x="11" y="48"/>
                  </a:cubicBezTo>
                  <a:cubicBezTo>
                    <a:pt x="6" y="48"/>
                    <a:pt x="2" y="47"/>
                    <a:pt x="0" y="46"/>
                  </a:cubicBezTo>
                  <a:cubicBezTo>
                    <a:pt x="2" y="38"/>
                    <a:pt x="2" y="38"/>
                    <a:pt x="2" y="38"/>
                  </a:cubicBezTo>
                  <a:cubicBezTo>
                    <a:pt x="4" y="39"/>
                    <a:pt x="8" y="41"/>
                    <a:pt x="13" y="41"/>
                  </a:cubicBezTo>
                  <a:cubicBezTo>
                    <a:pt x="17" y="41"/>
                    <a:pt x="19" y="39"/>
                    <a:pt x="19" y="36"/>
                  </a:cubicBezTo>
                  <a:cubicBezTo>
                    <a:pt x="19" y="34"/>
                    <a:pt x="17" y="32"/>
                    <a:pt x="12" y="31"/>
                  </a:cubicBezTo>
                  <a:cubicBezTo>
                    <a:pt x="5" y="28"/>
                    <a:pt x="0" y="25"/>
                    <a:pt x="0" y="18"/>
                  </a:cubicBezTo>
                  <a:cubicBezTo>
                    <a:pt x="0" y="12"/>
                    <a:pt x="4" y="8"/>
                    <a:pt x="11" y="6"/>
                  </a:cubicBezTo>
                  <a:cubicBezTo>
                    <a:pt x="11" y="0"/>
                    <a:pt x="11" y="0"/>
                    <a:pt x="11" y="0"/>
                  </a:cubicBezTo>
                  <a:cubicBezTo>
                    <a:pt x="18" y="0"/>
                    <a:pt x="18" y="0"/>
                    <a:pt x="18" y="0"/>
                  </a:cubicBezTo>
                  <a:cubicBezTo>
                    <a:pt x="18" y="6"/>
                    <a:pt x="18" y="6"/>
                    <a:pt x="18" y="6"/>
                  </a:cubicBezTo>
                  <a:cubicBezTo>
                    <a:pt x="22" y="6"/>
                    <a:pt x="25" y="7"/>
                    <a:pt x="28" y="8"/>
                  </a:cubicBezTo>
                  <a:cubicBezTo>
                    <a:pt x="26" y="16"/>
                    <a:pt x="26" y="16"/>
                    <a:pt x="26" y="16"/>
                  </a:cubicBezTo>
                  <a:cubicBezTo>
                    <a:pt x="24" y="15"/>
                    <a:pt x="21" y="13"/>
                    <a:pt x="16" y="13"/>
                  </a:cubicBezTo>
                  <a:cubicBezTo>
                    <a:pt x="12" y="13"/>
                    <a:pt x="10" y="15"/>
                    <a:pt x="10" y="17"/>
                  </a:cubicBezTo>
                  <a:cubicBezTo>
                    <a:pt x="10" y="19"/>
                    <a:pt x="13" y="21"/>
                    <a:pt x="18" y="23"/>
                  </a:cubicBezTo>
                  <a:cubicBezTo>
                    <a:pt x="26" y="26"/>
                    <a:pt x="29" y="29"/>
                    <a:pt x="29" y="36"/>
                  </a:cubicBezTo>
                  <a:cubicBezTo>
                    <a:pt x="29" y="41"/>
                    <a:pt x="25" y="47"/>
                    <a:pt x="18" y="48"/>
                  </a:cubicBezTo>
                  <a:cubicBezTo>
                    <a:pt x="18" y="55"/>
                    <a:pt x="18" y="55"/>
                    <a:pt x="18" y="55"/>
                  </a:cubicBezTo>
                  <a:lnTo>
                    <a:pt x="11" y="5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214"/>
            <p:cNvSpPr/>
            <p:nvPr/>
          </p:nvSpPr>
          <p:spPr bwMode="auto">
            <a:xfrm>
              <a:off x="4724327" y="2515683"/>
              <a:ext cx="57150" cy="127000"/>
            </a:xfrm>
            <a:custGeom>
              <a:avLst/>
              <a:gdLst>
                <a:gd name="T0" fmla="*/ 4 w 15"/>
                <a:gd name="T1" fmla="*/ 2 h 34"/>
                <a:gd name="T2" fmla="*/ 0 w 15"/>
                <a:gd name="T3" fmla="*/ 0 h 34"/>
                <a:gd name="T4" fmla="*/ 0 w 15"/>
                <a:gd name="T5" fmla="*/ 10 h 34"/>
                <a:gd name="T6" fmla="*/ 5 w 15"/>
                <a:gd name="T7" fmla="*/ 15 h 34"/>
                <a:gd name="T8" fmla="*/ 0 w 15"/>
                <a:gd name="T9" fmla="*/ 20 h 34"/>
                <a:gd name="T10" fmla="*/ 0 w 15"/>
                <a:gd name="T11" fmla="*/ 34 h 34"/>
                <a:gd name="T12" fmla="*/ 4 w 15"/>
                <a:gd name="T13" fmla="*/ 34 h 34"/>
                <a:gd name="T14" fmla="*/ 4 w 15"/>
                <a:gd name="T15" fmla="*/ 27 h 34"/>
                <a:gd name="T16" fmla="*/ 15 w 15"/>
                <a:gd name="T17" fmla="*/ 15 h 34"/>
                <a:gd name="T18" fmla="*/ 4 w 15"/>
                <a:gd name="T1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4">
                  <a:moveTo>
                    <a:pt x="4" y="2"/>
                  </a:moveTo>
                  <a:cubicBezTo>
                    <a:pt x="3" y="1"/>
                    <a:pt x="1" y="1"/>
                    <a:pt x="0" y="0"/>
                  </a:cubicBezTo>
                  <a:cubicBezTo>
                    <a:pt x="0" y="10"/>
                    <a:pt x="0" y="10"/>
                    <a:pt x="0" y="10"/>
                  </a:cubicBezTo>
                  <a:cubicBezTo>
                    <a:pt x="4" y="12"/>
                    <a:pt x="5" y="13"/>
                    <a:pt x="5" y="15"/>
                  </a:cubicBezTo>
                  <a:cubicBezTo>
                    <a:pt x="5" y="18"/>
                    <a:pt x="3" y="19"/>
                    <a:pt x="0" y="20"/>
                  </a:cubicBezTo>
                  <a:cubicBezTo>
                    <a:pt x="0" y="34"/>
                    <a:pt x="0" y="34"/>
                    <a:pt x="0" y="34"/>
                  </a:cubicBezTo>
                  <a:cubicBezTo>
                    <a:pt x="4" y="34"/>
                    <a:pt x="4" y="34"/>
                    <a:pt x="4" y="34"/>
                  </a:cubicBezTo>
                  <a:cubicBezTo>
                    <a:pt x="4" y="27"/>
                    <a:pt x="4" y="27"/>
                    <a:pt x="4" y="27"/>
                  </a:cubicBezTo>
                  <a:cubicBezTo>
                    <a:pt x="11" y="26"/>
                    <a:pt x="15" y="20"/>
                    <a:pt x="15" y="15"/>
                  </a:cubicBezTo>
                  <a:cubicBezTo>
                    <a:pt x="15" y="8"/>
                    <a:pt x="12" y="5"/>
                    <a:pt x="4" y="2"/>
                  </a:cubicBezTo>
                  <a:close/>
                </a:path>
              </a:pathLst>
            </a:cu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215"/>
            <p:cNvSpPr/>
            <p:nvPr/>
          </p:nvSpPr>
          <p:spPr bwMode="auto">
            <a:xfrm>
              <a:off x="4724327" y="2436308"/>
              <a:ext cx="52388" cy="60325"/>
            </a:xfrm>
            <a:custGeom>
              <a:avLst/>
              <a:gdLst>
                <a:gd name="T0" fmla="*/ 0 w 14"/>
                <a:gd name="T1" fmla="*/ 0 h 16"/>
                <a:gd name="T2" fmla="*/ 0 w 14"/>
                <a:gd name="T3" fmla="*/ 14 h 16"/>
                <a:gd name="T4" fmla="*/ 2 w 14"/>
                <a:gd name="T5" fmla="*/ 13 h 16"/>
                <a:gd name="T6" fmla="*/ 12 w 14"/>
                <a:gd name="T7" fmla="*/ 16 h 16"/>
                <a:gd name="T8" fmla="*/ 14 w 14"/>
                <a:gd name="T9" fmla="*/ 8 h 16"/>
                <a:gd name="T10" fmla="*/ 4 w 14"/>
                <a:gd name="T11" fmla="*/ 6 h 16"/>
                <a:gd name="T12" fmla="*/ 4 w 14"/>
                <a:gd name="T13" fmla="*/ 0 h 16"/>
                <a:gd name="T14" fmla="*/ 0 w 14"/>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6">
                  <a:moveTo>
                    <a:pt x="0" y="0"/>
                  </a:moveTo>
                  <a:cubicBezTo>
                    <a:pt x="0" y="14"/>
                    <a:pt x="0" y="14"/>
                    <a:pt x="0" y="14"/>
                  </a:cubicBezTo>
                  <a:cubicBezTo>
                    <a:pt x="1" y="14"/>
                    <a:pt x="1" y="13"/>
                    <a:pt x="2" y="13"/>
                  </a:cubicBezTo>
                  <a:cubicBezTo>
                    <a:pt x="7" y="13"/>
                    <a:pt x="10" y="15"/>
                    <a:pt x="12" y="16"/>
                  </a:cubicBezTo>
                  <a:cubicBezTo>
                    <a:pt x="14" y="8"/>
                    <a:pt x="14" y="8"/>
                    <a:pt x="14" y="8"/>
                  </a:cubicBezTo>
                  <a:cubicBezTo>
                    <a:pt x="11" y="7"/>
                    <a:pt x="8" y="6"/>
                    <a:pt x="4" y="6"/>
                  </a:cubicBezTo>
                  <a:cubicBezTo>
                    <a:pt x="4" y="0"/>
                    <a:pt x="4" y="0"/>
                    <a:pt x="4" y="0"/>
                  </a:cubicBezTo>
                  <a:lnTo>
                    <a:pt x="0" y="0"/>
                  </a:lnTo>
                  <a:close/>
                </a:path>
              </a:pathLst>
            </a:cu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89" name="组合 288"/>
          <p:cNvGrpSpPr/>
          <p:nvPr/>
        </p:nvGrpSpPr>
        <p:grpSpPr>
          <a:xfrm>
            <a:off x="2924452" y="4235536"/>
            <a:ext cx="2499108" cy="338554"/>
            <a:chOff x="2291894" y="3896808"/>
            <a:chExt cx="2499108" cy="338554"/>
          </a:xfrm>
        </p:grpSpPr>
        <p:grpSp>
          <p:nvGrpSpPr>
            <p:cNvPr id="290" name="组合 289"/>
            <p:cNvGrpSpPr/>
            <p:nvPr/>
          </p:nvGrpSpPr>
          <p:grpSpPr>
            <a:xfrm>
              <a:off x="3733726" y="3992315"/>
              <a:ext cx="1057276" cy="153988"/>
              <a:chOff x="3246364" y="4301621"/>
              <a:chExt cx="1057276" cy="153988"/>
            </a:xfrm>
          </p:grpSpPr>
          <p:sp>
            <p:nvSpPr>
              <p:cNvPr id="293" name="Freeform 1031"/>
              <p:cNvSpPr>
                <a:spLocks noEditPoints="1"/>
              </p:cNvSpPr>
              <p:nvPr/>
            </p:nvSpPr>
            <p:spPr bwMode="auto">
              <a:xfrm>
                <a:off x="3246364" y="4301621"/>
                <a:ext cx="104775" cy="150813"/>
              </a:xfrm>
              <a:custGeom>
                <a:avLst/>
                <a:gdLst>
                  <a:gd name="T0" fmla="*/ 0 w 28"/>
                  <a:gd name="T1" fmla="*/ 1 h 40"/>
                  <a:gd name="T2" fmla="*/ 5 w 28"/>
                  <a:gd name="T3" fmla="*/ 0 h 40"/>
                  <a:gd name="T4" fmla="*/ 11 w 28"/>
                  <a:gd name="T5" fmla="*/ 0 h 40"/>
                  <a:gd name="T6" fmla="*/ 17 w 28"/>
                  <a:gd name="T7" fmla="*/ 0 h 40"/>
                  <a:gd name="T8" fmla="*/ 22 w 28"/>
                  <a:gd name="T9" fmla="*/ 2 h 40"/>
                  <a:gd name="T10" fmla="*/ 26 w 28"/>
                  <a:gd name="T11" fmla="*/ 6 h 40"/>
                  <a:gd name="T12" fmla="*/ 28 w 28"/>
                  <a:gd name="T13" fmla="*/ 13 h 40"/>
                  <a:gd name="T14" fmla="*/ 26 w 28"/>
                  <a:gd name="T15" fmla="*/ 19 h 40"/>
                  <a:gd name="T16" fmla="*/ 23 w 28"/>
                  <a:gd name="T17" fmla="*/ 23 h 40"/>
                  <a:gd name="T18" fmla="*/ 18 w 28"/>
                  <a:gd name="T19" fmla="*/ 26 h 40"/>
                  <a:gd name="T20" fmla="*/ 12 w 28"/>
                  <a:gd name="T21" fmla="*/ 26 h 40"/>
                  <a:gd name="T22" fmla="*/ 11 w 28"/>
                  <a:gd name="T23" fmla="*/ 26 h 40"/>
                  <a:gd name="T24" fmla="*/ 10 w 28"/>
                  <a:gd name="T25" fmla="*/ 26 h 40"/>
                  <a:gd name="T26" fmla="*/ 9 w 28"/>
                  <a:gd name="T27" fmla="*/ 26 h 40"/>
                  <a:gd name="T28" fmla="*/ 8 w 28"/>
                  <a:gd name="T29" fmla="*/ 26 h 40"/>
                  <a:gd name="T30" fmla="*/ 8 w 28"/>
                  <a:gd name="T31" fmla="*/ 40 h 40"/>
                  <a:gd name="T32" fmla="*/ 0 w 28"/>
                  <a:gd name="T33" fmla="*/ 40 h 40"/>
                  <a:gd name="T34" fmla="*/ 0 w 28"/>
                  <a:gd name="T35" fmla="*/ 1 h 40"/>
                  <a:gd name="T36" fmla="*/ 12 w 28"/>
                  <a:gd name="T37" fmla="*/ 7 h 40"/>
                  <a:gd name="T38" fmla="*/ 10 w 28"/>
                  <a:gd name="T39" fmla="*/ 7 h 40"/>
                  <a:gd name="T40" fmla="*/ 8 w 28"/>
                  <a:gd name="T41" fmla="*/ 7 h 40"/>
                  <a:gd name="T42" fmla="*/ 8 w 28"/>
                  <a:gd name="T43" fmla="*/ 20 h 40"/>
                  <a:gd name="T44" fmla="*/ 9 w 28"/>
                  <a:gd name="T45" fmla="*/ 20 h 40"/>
                  <a:gd name="T46" fmla="*/ 10 w 28"/>
                  <a:gd name="T47" fmla="*/ 20 h 40"/>
                  <a:gd name="T48" fmla="*/ 11 w 28"/>
                  <a:gd name="T49" fmla="*/ 20 h 40"/>
                  <a:gd name="T50" fmla="*/ 11 w 28"/>
                  <a:gd name="T51" fmla="*/ 20 h 40"/>
                  <a:gd name="T52" fmla="*/ 14 w 28"/>
                  <a:gd name="T53" fmla="*/ 20 h 40"/>
                  <a:gd name="T54" fmla="*/ 17 w 28"/>
                  <a:gd name="T55" fmla="*/ 19 h 40"/>
                  <a:gd name="T56" fmla="*/ 19 w 28"/>
                  <a:gd name="T57" fmla="*/ 16 h 40"/>
                  <a:gd name="T58" fmla="*/ 19 w 28"/>
                  <a:gd name="T59" fmla="*/ 13 h 40"/>
                  <a:gd name="T60" fmla="*/ 19 w 28"/>
                  <a:gd name="T61" fmla="*/ 10 h 40"/>
                  <a:gd name="T62" fmla="*/ 17 w 28"/>
                  <a:gd name="T63" fmla="*/ 8 h 40"/>
                  <a:gd name="T64" fmla="*/ 15 w 28"/>
                  <a:gd name="T65" fmla="*/ 7 h 40"/>
                  <a:gd name="T66" fmla="*/ 12 w 28"/>
                  <a:gd name="T6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40">
                    <a:moveTo>
                      <a:pt x="0" y="1"/>
                    </a:moveTo>
                    <a:cubicBezTo>
                      <a:pt x="2" y="1"/>
                      <a:pt x="4" y="0"/>
                      <a:pt x="5" y="0"/>
                    </a:cubicBezTo>
                    <a:cubicBezTo>
                      <a:pt x="7" y="0"/>
                      <a:pt x="9" y="0"/>
                      <a:pt x="11" y="0"/>
                    </a:cubicBezTo>
                    <a:cubicBezTo>
                      <a:pt x="13" y="0"/>
                      <a:pt x="15" y="0"/>
                      <a:pt x="17" y="0"/>
                    </a:cubicBezTo>
                    <a:cubicBezTo>
                      <a:pt x="19" y="1"/>
                      <a:pt x="21" y="1"/>
                      <a:pt x="22" y="2"/>
                    </a:cubicBezTo>
                    <a:cubicBezTo>
                      <a:pt x="24" y="3"/>
                      <a:pt x="25" y="5"/>
                      <a:pt x="26" y="6"/>
                    </a:cubicBezTo>
                    <a:cubicBezTo>
                      <a:pt x="27" y="8"/>
                      <a:pt x="28" y="10"/>
                      <a:pt x="28" y="13"/>
                    </a:cubicBezTo>
                    <a:cubicBezTo>
                      <a:pt x="28" y="15"/>
                      <a:pt x="27" y="18"/>
                      <a:pt x="26" y="19"/>
                    </a:cubicBezTo>
                    <a:cubicBezTo>
                      <a:pt x="25" y="21"/>
                      <a:pt x="24" y="22"/>
                      <a:pt x="23" y="23"/>
                    </a:cubicBezTo>
                    <a:cubicBezTo>
                      <a:pt x="21" y="24"/>
                      <a:pt x="20" y="25"/>
                      <a:pt x="18" y="26"/>
                    </a:cubicBezTo>
                    <a:cubicBezTo>
                      <a:pt x="16" y="26"/>
                      <a:pt x="14" y="26"/>
                      <a:pt x="12" y="26"/>
                    </a:cubicBezTo>
                    <a:cubicBezTo>
                      <a:pt x="12" y="26"/>
                      <a:pt x="12" y="26"/>
                      <a:pt x="11" y="26"/>
                    </a:cubicBezTo>
                    <a:cubicBezTo>
                      <a:pt x="11" y="26"/>
                      <a:pt x="11" y="26"/>
                      <a:pt x="10" y="26"/>
                    </a:cubicBezTo>
                    <a:cubicBezTo>
                      <a:pt x="10" y="26"/>
                      <a:pt x="9" y="26"/>
                      <a:pt x="9" y="26"/>
                    </a:cubicBezTo>
                    <a:cubicBezTo>
                      <a:pt x="8" y="26"/>
                      <a:pt x="8" y="26"/>
                      <a:pt x="8" y="26"/>
                    </a:cubicBezTo>
                    <a:cubicBezTo>
                      <a:pt x="8" y="40"/>
                      <a:pt x="8" y="40"/>
                      <a:pt x="8" y="40"/>
                    </a:cubicBezTo>
                    <a:cubicBezTo>
                      <a:pt x="0" y="40"/>
                      <a:pt x="0" y="40"/>
                      <a:pt x="0" y="40"/>
                    </a:cubicBezTo>
                    <a:lnTo>
                      <a:pt x="0" y="1"/>
                    </a:lnTo>
                    <a:close/>
                    <a:moveTo>
                      <a:pt x="12" y="7"/>
                    </a:moveTo>
                    <a:cubicBezTo>
                      <a:pt x="11" y="7"/>
                      <a:pt x="10" y="7"/>
                      <a:pt x="10" y="7"/>
                    </a:cubicBezTo>
                    <a:cubicBezTo>
                      <a:pt x="9" y="7"/>
                      <a:pt x="8" y="7"/>
                      <a:pt x="8" y="7"/>
                    </a:cubicBezTo>
                    <a:cubicBezTo>
                      <a:pt x="8" y="20"/>
                      <a:pt x="8" y="20"/>
                      <a:pt x="8" y="20"/>
                    </a:cubicBezTo>
                    <a:cubicBezTo>
                      <a:pt x="8" y="20"/>
                      <a:pt x="8" y="20"/>
                      <a:pt x="9" y="20"/>
                    </a:cubicBezTo>
                    <a:cubicBezTo>
                      <a:pt x="9" y="20"/>
                      <a:pt x="9" y="20"/>
                      <a:pt x="10" y="20"/>
                    </a:cubicBezTo>
                    <a:cubicBezTo>
                      <a:pt x="10" y="20"/>
                      <a:pt x="10" y="20"/>
                      <a:pt x="11" y="20"/>
                    </a:cubicBezTo>
                    <a:cubicBezTo>
                      <a:pt x="11" y="20"/>
                      <a:pt x="11" y="20"/>
                      <a:pt x="11" y="20"/>
                    </a:cubicBezTo>
                    <a:cubicBezTo>
                      <a:pt x="12" y="20"/>
                      <a:pt x="13" y="20"/>
                      <a:pt x="14" y="20"/>
                    </a:cubicBezTo>
                    <a:cubicBezTo>
                      <a:pt x="15" y="19"/>
                      <a:pt x="16" y="19"/>
                      <a:pt x="17" y="19"/>
                    </a:cubicBezTo>
                    <a:cubicBezTo>
                      <a:pt x="18" y="18"/>
                      <a:pt x="18" y="17"/>
                      <a:pt x="19" y="16"/>
                    </a:cubicBezTo>
                    <a:cubicBezTo>
                      <a:pt x="19" y="16"/>
                      <a:pt x="19" y="14"/>
                      <a:pt x="19" y="13"/>
                    </a:cubicBezTo>
                    <a:cubicBezTo>
                      <a:pt x="19" y="12"/>
                      <a:pt x="19" y="11"/>
                      <a:pt x="19" y="10"/>
                    </a:cubicBezTo>
                    <a:cubicBezTo>
                      <a:pt x="18" y="9"/>
                      <a:pt x="18" y="8"/>
                      <a:pt x="17" y="8"/>
                    </a:cubicBezTo>
                    <a:cubicBezTo>
                      <a:pt x="16" y="7"/>
                      <a:pt x="15" y="7"/>
                      <a:pt x="15" y="7"/>
                    </a:cubicBezTo>
                    <a:cubicBezTo>
                      <a:pt x="14" y="7"/>
                      <a:pt x="13" y="7"/>
                      <a:pt x="12"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032"/>
              <p:cNvSpPr/>
              <p:nvPr/>
            </p:nvSpPr>
            <p:spPr bwMode="auto">
              <a:xfrm>
                <a:off x="3387652" y="4304796"/>
                <a:ext cx="95250" cy="147638"/>
              </a:xfrm>
              <a:custGeom>
                <a:avLst/>
                <a:gdLst>
                  <a:gd name="T0" fmla="*/ 60 w 60"/>
                  <a:gd name="T1" fmla="*/ 93 h 93"/>
                  <a:gd name="T2" fmla="*/ 0 w 60"/>
                  <a:gd name="T3" fmla="*/ 93 h 93"/>
                  <a:gd name="T4" fmla="*/ 0 w 60"/>
                  <a:gd name="T5" fmla="*/ 0 h 93"/>
                  <a:gd name="T6" fmla="*/ 19 w 60"/>
                  <a:gd name="T7" fmla="*/ 0 h 93"/>
                  <a:gd name="T8" fmla="*/ 19 w 60"/>
                  <a:gd name="T9" fmla="*/ 76 h 93"/>
                  <a:gd name="T10" fmla="*/ 60 w 60"/>
                  <a:gd name="T11" fmla="*/ 76 h 93"/>
                  <a:gd name="T12" fmla="*/ 60 w 60"/>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60" h="93">
                    <a:moveTo>
                      <a:pt x="60" y="93"/>
                    </a:moveTo>
                    <a:lnTo>
                      <a:pt x="0" y="93"/>
                    </a:lnTo>
                    <a:lnTo>
                      <a:pt x="0" y="0"/>
                    </a:lnTo>
                    <a:lnTo>
                      <a:pt x="19" y="0"/>
                    </a:lnTo>
                    <a:lnTo>
                      <a:pt x="19" y="76"/>
                    </a:lnTo>
                    <a:lnTo>
                      <a:pt x="60" y="76"/>
                    </a:lnTo>
                    <a:lnTo>
                      <a:pt x="60" y="9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033"/>
              <p:cNvSpPr>
                <a:spLocks noEditPoints="1"/>
              </p:cNvSpPr>
              <p:nvPr/>
            </p:nvSpPr>
            <p:spPr bwMode="auto">
              <a:xfrm>
                <a:off x="3478139" y="4301621"/>
                <a:ext cx="128588" cy="150813"/>
              </a:xfrm>
              <a:custGeom>
                <a:avLst/>
                <a:gdLst>
                  <a:gd name="T0" fmla="*/ 55 w 81"/>
                  <a:gd name="T1" fmla="*/ 73 h 95"/>
                  <a:gd name="T2" fmla="*/ 26 w 81"/>
                  <a:gd name="T3" fmla="*/ 73 h 95"/>
                  <a:gd name="T4" fmla="*/ 19 w 81"/>
                  <a:gd name="T5" fmla="*/ 95 h 95"/>
                  <a:gd name="T6" fmla="*/ 0 w 81"/>
                  <a:gd name="T7" fmla="*/ 95 h 95"/>
                  <a:gd name="T8" fmla="*/ 33 w 81"/>
                  <a:gd name="T9" fmla="*/ 0 h 95"/>
                  <a:gd name="T10" fmla="*/ 47 w 81"/>
                  <a:gd name="T11" fmla="*/ 0 h 95"/>
                  <a:gd name="T12" fmla="*/ 81 w 81"/>
                  <a:gd name="T13" fmla="*/ 95 h 95"/>
                  <a:gd name="T14" fmla="*/ 62 w 81"/>
                  <a:gd name="T15" fmla="*/ 95 h 95"/>
                  <a:gd name="T16" fmla="*/ 55 w 81"/>
                  <a:gd name="T17" fmla="*/ 73 h 95"/>
                  <a:gd name="T18" fmla="*/ 31 w 81"/>
                  <a:gd name="T19" fmla="*/ 59 h 95"/>
                  <a:gd name="T20" fmla="*/ 50 w 81"/>
                  <a:gd name="T21" fmla="*/ 59 h 95"/>
                  <a:gd name="T22" fmla="*/ 43 w 81"/>
                  <a:gd name="T23" fmla="*/ 38 h 95"/>
                  <a:gd name="T24" fmla="*/ 40 w 81"/>
                  <a:gd name="T25" fmla="*/ 24 h 95"/>
                  <a:gd name="T26" fmla="*/ 40 w 81"/>
                  <a:gd name="T27" fmla="*/ 24 h 95"/>
                  <a:gd name="T28" fmla="*/ 38 w 81"/>
                  <a:gd name="T29" fmla="*/ 38 h 95"/>
                  <a:gd name="T30" fmla="*/ 31 w 81"/>
                  <a:gd name="T31" fmla="*/ 5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95">
                    <a:moveTo>
                      <a:pt x="55" y="73"/>
                    </a:moveTo>
                    <a:lnTo>
                      <a:pt x="26" y="73"/>
                    </a:lnTo>
                    <a:lnTo>
                      <a:pt x="19" y="95"/>
                    </a:lnTo>
                    <a:lnTo>
                      <a:pt x="0" y="95"/>
                    </a:lnTo>
                    <a:lnTo>
                      <a:pt x="33" y="0"/>
                    </a:lnTo>
                    <a:lnTo>
                      <a:pt x="47" y="0"/>
                    </a:lnTo>
                    <a:lnTo>
                      <a:pt x="81" y="95"/>
                    </a:lnTo>
                    <a:lnTo>
                      <a:pt x="62" y="95"/>
                    </a:lnTo>
                    <a:lnTo>
                      <a:pt x="55" y="73"/>
                    </a:lnTo>
                    <a:close/>
                    <a:moveTo>
                      <a:pt x="31" y="59"/>
                    </a:moveTo>
                    <a:lnTo>
                      <a:pt x="50" y="59"/>
                    </a:lnTo>
                    <a:lnTo>
                      <a:pt x="43" y="38"/>
                    </a:lnTo>
                    <a:lnTo>
                      <a:pt x="40" y="24"/>
                    </a:lnTo>
                    <a:lnTo>
                      <a:pt x="40" y="24"/>
                    </a:lnTo>
                    <a:lnTo>
                      <a:pt x="38" y="38"/>
                    </a:lnTo>
                    <a:lnTo>
                      <a:pt x="31" y="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034"/>
              <p:cNvSpPr/>
              <p:nvPr/>
            </p:nvSpPr>
            <p:spPr bwMode="auto">
              <a:xfrm>
                <a:off x="3640064" y="4301621"/>
                <a:ext cx="112713" cy="150813"/>
              </a:xfrm>
              <a:custGeom>
                <a:avLst/>
                <a:gdLst>
                  <a:gd name="T0" fmla="*/ 23 w 71"/>
                  <a:gd name="T1" fmla="*/ 45 h 95"/>
                  <a:gd name="T2" fmla="*/ 16 w 71"/>
                  <a:gd name="T3" fmla="*/ 31 h 95"/>
                  <a:gd name="T4" fmla="*/ 14 w 71"/>
                  <a:gd name="T5" fmla="*/ 31 h 95"/>
                  <a:gd name="T6" fmla="*/ 16 w 71"/>
                  <a:gd name="T7" fmla="*/ 45 h 95"/>
                  <a:gd name="T8" fmla="*/ 16 w 71"/>
                  <a:gd name="T9" fmla="*/ 95 h 95"/>
                  <a:gd name="T10" fmla="*/ 0 w 71"/>
                  <a:gd name="T11" fmla="*/ 95 h 95"/>
                  <a:gd name="T12" fmla="*/ 0 w 71"/>
                  <a:gd name="T13" fmla="*/ 0 h 95"/>
                  <a:gd name="T14" fmla="*/ 14 w 71"/>
                  <a:gd name="T15" fmla="*/ 0 h 95"/>
                  <a:gd name="T16" fmla="*/ 47 w 71"/>
                  <a:gd name="T17" fmla="*/ 50 h 95"/>
                  <a:gd name="T18" fmla="*/ 54 w 71"/>
                  <a:gd name="T19" fmla="*/ 64 h 95"/>
                  <a:gd name="T20" fmla="*/ 57 w 71"/>
                  <a:gd name="T21" fmla="*/ 64 h 95"/>
                  <a:gd name="T22" fmla="*/ 54 w 71"/>
                  <a:gd name="T23" fmla="*/ 50 h 95"/>
                  <a:gd name="T24" fmla="*/ 54 w 71"/>
                  <a:gd name="T25" fmla="*/ 2 h 95"/>
                  <a:gd name="T26" fmla="*/ 71 w 71"/>
                  <a:gd name="T27" fmla="*/ 2 h 95"/>
                  <a:gd name="T28" fmla="*/ 71 w 71"/>
                  <a:gd name="T29" fmla="*/ 95 h 95"/>
                  <a:gd name="T30" fmla="*/ 57 w 71"/>
                  <a:gd name="T31" fmla="*/ 95 h 95"/>
                  <a:gd name="T32" fmla="*/ 23 w 71"/>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95">
                    <a:moveTo>
                      <a:pt x="23" y="45"/>
                    </a:moveTo>
                    <a:lnTo>
                      <a:pt x="16" y="31"/>
                    </a:lnTo>
                    <a:lnTo>
                      <a:pt x="14" y="31"/>
                    </a:lnTo>
                    <a:lnTo>
                      <a:pt x="16" y="45"/>
                    </a:lnTo>
                    <a:lnTo>
                      <a:pt x="16" y="95"/>
                    </a:lnTo>
                    <a:lnTo>
                      <a:pt x="0" y="95"/>
                    </a:lnTo>
                    <a:lnTo>
                      <a:pt x="0" y="0"/>
                    </a:lnTo>
                    <a:lnTo>
                      <a:pt x="14" y="0"/>
                    </a:lnTo>
                    <a:lnTo>
                      <a:pt x="47" y="50"/>
                    </a:lnTo>
                    <a:lnTo>
                      <a:pt x="54" y="64"/>
                    </a:lnTo>
                    <a:lnTo>
                      <a:pt x="57" y="64"/>
                    </a:lnTo>
                    <a:lnTo>
                      <a:pt x="54" y="50"/>
                    </a:lnTo>
                    <a:lnTo>
                      <a:pt x="54" y="2"/>
                    </a:lnTo>
                    <a:lnTo>
                      <a:pt x="71" y="2"/>
                    </a:lnTo>
                    <a:lnTo>
                      <a:pt x="71" y="95"/>
                    </a:lnTo>
                    <a:lnTo>
                      <a:pt x="57" y="95"/>
                    </a:lnTo>
                    <a:lnTo>
                      <a:pt x="23" y="4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035"/>
              <p:cNvSpPr/>
              <p:nvPr/>
            </p:nvSpPr>
            <p:spPr bwMode="auto">
              <a:xfrm>
                <a:off x="3797227" y="4301621"/>
                <a:ext cx="112713" cy="150813"/>
              </a:xfrm>
              <a:custGeom>
                <a:avLst/>
                <a:gdLst>
                  <a:gd name="T0" fmla="*/ 24 w 71"/>
                  <a:gd name="T1" fmla="*/ 45 h 95"/>
                  <a:gd name="T2" fmla="*/ 17 w 71"/>
                  <a:gd name="T3" fmla="*/ 31 h 95"/>
                  <a:gd name="T4" fmla="*/ 17 w 71"/>
                  <a:gd name="T5" fmla="*/ 31 h 95"/>
                  <a:gd name="T6" fmla="*/ 19 w 71"/>
                  <a:gd name="T7" fmla="*/ 45 h 95"/>
                  <a:gd name="T8" fmla="*/ 19 w 71"/>
                  <a:gd name="T9" fmla="*/ 95 h 95"/>
                  <a:gd name="T10" fmla="*/ 0 w 71"/>
                  <a:gd name="T11" fmla="*/ 95 h 95"/>
                  <a:gd name="T12" fmla="*/ 0 w 71"/>
                  <a:gd name="T13" fmla="*/ 0 h 95"/>
                  <a:gd name="T14" fmla="*/ 14 w 71"/>
                  <a:gd name="T15" fmla="*/ 0 h 95"/>
                  <a:gd name="T16" fmla="*/ 50 w 71"/>
                  <a:gd name="T17" fmla="*/ 50 h 95"/>
                  <a:gd name="T18" fmla="*/ 57 w 71"/>
                  <a:gd name="T19" fmla="*/ 64 h 95"/>
                  <a:gd name="T20" fmla="*/ 57 w 71"/>
                  <a:gd name="T21" fmla="*/ 64 h 95"/>
                  <a:gd name="T22" fmla="*/ 54 w 71"/>
                  <a:gd name="T23" fmla="*/ 50 h 95"/>
                  <a:gd name="T24" fmla="*/ 54 w 71"/>
                  <a:gd name="T25" fmla="*/ 2 h 95"/>
                  <a:gd name="T26" fmla="*/ 71 w 71"/>
                  <a:gd name="T27" fmla="*/ 2 h 95"/>
                  <a:gd name="T28" fmla="*/ 71 w 71"/>
                  <a:gd name="T29" fmla="*/ 95 h 95"/>
                  <a:gd name="T30" fmla="*/ 59 w 71"/>
                  <a:gd name="T31" fmla="*/ 95 h 95"/>
                  <a:gd name="T32" fmla="*/ 24 w 71"/>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95">
                    <a:moveTo>
                      <a:pt x="24" y="45"/>
                    </a:moveTo>
                    <a:lnTo>
                      <a:pt x="17" y="31"/>
                    </a:lnTo>
                    <a:lnTo>
                      <a:pt x="17" y="31"/>
                    </a:lnTo>
                    <a:lnTo>
                      <a:pt x="19" y="45"/>
                    </a:lnTo>
                    <a:lnTo>
                      <a:pt x="19" y="95"/>
                    </a:lnTo>
                    <a:lnTo>
                      <a:pt x="0" y="95"/>
                    </a:lnTo>
                    <a:lnTo>
                      <a:pt x="0" y="0"/>
                    </a:lnTo>
                    <a:lnTo>
                      <a:pt x="14" y="0"/>
                    </a:lnTo>
                    <a:lnTo>
                      <a:pt x="50" y="50"/>
                    </a:lnTo>
                    <a:lnTo>
                      <a:pt x="57" y="64"/>
                    </a:lnTo>
                    <a:lnTo>
                      <a:pt x="57" y="64"/>
                    </a:lnTo>
                    <a:lnTo>
                      <a:pt x="54" y="50"/>
                    </a:lnTo>
                    <a:lnTo>
                      <a:pt x="54" y="2"/>
                    </a:lnTo>
                    <a:lnTo>
                      <a:pt x="71" y="2"/>
                    </a:lnTo>
                    <a:lnTo>
                      <a:pt x="71" y="95"/>
                    </a:lnTo>
                    <a:lnTo>
                      <a:pt x="59" y="95"/>
                    </a:lnTo>
                    <a:lnTo>
                      <a:pt x="24" y="4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Rectangle 1036"/>
              <p:cNvSpPr>
                <a:spLocks noChangeArrowheads="1"/>
              </p:cNvSpPr>
              <p:nvPr/>
            </p:nvSpPr>
            <p:spPr bwMode="auto">
              <a:xfrm>
                <a:off x="3959152" y="4304796"/>
                <a:ext cx="30163" cy="147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9" name="Freeform 1037"/>
              <p:cNvSpPr/>
              <p:nvPr/>
            </p:nvSpPr>
            <p:spPr bwMode="auto">
              <a:xfrm>
                <a:off x="4036939" y="4301621"/>
                <a:ext cx="112713" cy="150813"/>
              </a:xfrm>
              <a:custGeom>
                <a:avLst/>
                <a:gdLst>
                  <a:gd name="T0" fmla="*/ 24 w 71"/>
                  <a:gd name="T1" fmla="*/ 45 h 95"/>
                  <a:gd name="T2" fmla="*/ 17 w 71"/>
                  <a:gd name="T3" fmla="*/ 31 h 95"/>
                  <a:gd name="T4" fmla="*/ 17 w 71"/>
                  <a:gd name="T5" fmla="*/ 31 h 95"/>
                  <a:gd name="T6" fmla="*/ 19 w 71"/>
                  <a:gd name="T7" fmla="*/ 45 h 95"/>
                  <a:gd name="T8" fmla="*/ 19 w 71"/>
                  <a:gd name="T9" fmla="*/ 95 h 95"/>
                  <a:gd name="T10" fmla="*/ 0 w 71"/>
                  <a:gd name="T11" fmla="*/ 95 h 95"/>
                  <a:gd name="T12" fmla="*/ 0 w 71"/>
                  <a:gd name="T13" fmla="*/ 0 h 95"/>
                  <a:gd name="T14" fmla="*/ 15 w 71"/>
                  <a:gd name="T15" fmla="*/ 0 h 95"/>
                  <a:gd name="T16" fmla="*/ 50 w 71"/>
                  <a:gd name="T17" fmla="*/ 50 h 95"/>
                  <a:gd name="T18" fmla="*/ 57 w 71"/>
                  <a:gd name="T19" fmla="*/ 64 h 95"/>
                  <a:gd name="T20" fmla="*/ 57 w 71"/>
                  <a:gd name="T21" fmla="*/ 64 h 95"/>
                  <a:gd name="T22" fmla="*/ 55 w 71"/>
                  <a:gd name="T23" fmla="*/ 50 h 95"/>
                  <a:gd name="T24" fmla="*/ 55 w 71"/>
                  <a:gd name="T25" fmla="*/ 2 h 95"/>
                  <a:gd name="T26" fmla="*/ 71 w 71"/>
                  <a:gd name="T27" fmla="*/ 2 h 95"/>
                  <a:gd name="T28" fmla="*/ 71 w 71"/>
                  <a:gd name="T29" fmla="*/ 95 h 95"/>
                  <a:gd name="T30" fmla="*/ 60 w 71"/>
                  <a:gd name="T31" fmla="*/ 95 h 95"/>
                  <a:gd name="T32" fmla="*/ 24 w 71"/>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95">
                    <a:moveTo>
                      <a:pt x="24" y="45"/>
                    </a:moveTo>
                    <a:lnTo>
                      <a:pt x="17" y="31"/>
                    </a:lnTo>
                    <a:lnTo>
                      <a:pt x="17" y="31"/>
                    </a:lnTo>
                    <a:lnTo>
                      <a:pt x="19" y="45"/>
                    </a:lnTo>
                    <a:lnTo>
                      <a:pt x="19" y="95"/>
                    </a:lnTo>
                    <a:lnTo>
                      <a:pt x="0" y="95"/>
                    </a:lnTo>
                    <a:lnTo>
                      <a:pt x="0" y="0"/>
                    </a:lnTo>
                    <a:lnTo>
                      <a:pt x="15" y="0"/>
                    </a:lnTo>
                    <a:lnTo>
                      <a:pt x="50" y="50"/>
                    </a:lnTo>
                    <a:lnTo>
                      <a:pt x="57" y="64"/>
                    </a:lnTo>
                    <a:lnTo>
                      <a:pt x="57" y="64"/>
                    </a:lnTo>
                    <a:lnTo>
                      <a:pt x="55" y="50"/>
                    </a:lnTo>
                    <a:lnTo>
                      <a:pt x="55" y="2"/>
                    </a:lnTo>
                    <a:lnTo>
                      <a:pt x="71" y="2"/>
                    </a:lnTo>
                    <a:lnTo>
                      <a:pt x="71" y="95"/>
                    </a:lnTo>
                    <a:lnTo>
                      <a:pt x="60" y="95"/>
                    </a:lnTo>
                    <a:lnTo>
                      <a:pt x="24" y="4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038"/>
              <p:cNvSpPr/>
              <p:nvPr/>
            </p:nvSpPr>
            <p:spPr bwMode="auto">
              <a:xfrm>
                <a:off x="4190927" y="4301621"/>
                <a:ext cx="112713" cy="153988"/>
              </a:xfrm>
              <a:custGeom>
                <a:avLst/>
                <a:gdLst>
                  <a:gd name="T0" fmla="*/ 15 w 30"/>
                  <a:gd name="T1" fmla="*/ 19 h 41"/>
                  <a:gd name="T2" fmla="*/ 30 w 30"/>
                  <a:gd name="T3" fmla="*/ 19 h 41"/>
                  <a:gd name="T4" fmla="*/ 30 w 30"/>
                  <a:gd name="T5" fmla="*/ 37 h 41"/>
                  <a:gd name="T6" fmla="*/ 24 w 30"/>
                  <a:gd name="T7" fmla="*/ 40 h 41"/>
                  <a:gd name="T8" fmla="*/ 18 w 30"/>
                  <a:gd name="T9" fmla="*/ 41 h 41"/>
                  <a:gd name="T10" fmla="*/ 11 w 30"/>
                  <a:gd name="T11" fmla="*/ 39 h 41"/>
                  <a:gd name="T12" fmla="*/ 5 w 30"/>
                  <a:gd name="T13" fmla="*/ 36 h 41"/>
                  <a:gd name="T14" fmla="*/ 2 w 30"/>
                  <a:gd name="T15" fmla="*/ 29 h 41"/>
                  <a:gd name="T16" fmla="*/ 0 w 30"/>
                  <a:gd name="T17" fmla="*/ 20 h 41"/>
                  <a:gd name="T18" fmla="*/ 2 w 30"/>
                  <a:gd name="T19" fmla="*/ 11 h 41"/>
                  <a:gd name="T20" fmla="*/ 6 w 30"/>
                  <a:gd name="T21" fmla="*/ 4 h 41"/>
                  <a:gd name="T22" fmla="*/ 12 w 30"/>
                  <a:gd name="T23" fmla="*/ 1 h 41"/>
                  <a:gd name="T24" fmla="*/ 19 w 30"/>
                  <a:gd name="T25" fmla="*/ 0 h 41"/>
                  <a:gd name="T26" fmla="*/ 25 w 30"/>
                  <a:gd name="T27" fmla="*/ 0 h 41"/>
                  <a:gd name="T28" fmla="*/ 29 w 30"/>
                  <a:gd name="T29" fmla="*/ 1 h 41"/>
                  <a:gd name="T30" fmla="*/ 27 w 30"/>
                  <a:gd name="T31" fmla="*/ 8 h 41"/>
                  <a:gd name="T32" fmla="*/ 24 w 30"/>
                  <a:gd name="T33" fmla="*/ 7 h 41"/>
                  <a:gd name="T34" fmla="*/ 20 w 30"/>
                  <a:gd name="T35" fmla="*/ 7 h 41"/>
                  <a:gd name="T36" fmla="*/ 15 w 30"/>
                  <a:gd name="T37" fmla="*/ 7 h 41"/>
                  <a:gd name="T38" fmla="*/ 12 w 30"/>
                  <a:gd name="T39" fmla="*/ 10 h 41"/>
                  <a:gd name="T40" fmla="*/ 9 w 30"/>
                  <a:gd name="T41" fmla="*/ 14 h 41"/>
                  <a:gd name="T42" fmla="*/ 8 w 30"/>
                  <a:gd name="T43" fmla="*/ 20 h 41"/>
                  <a:gd name="T44" fmla="*/ 9 w 30"/>
                  <a:gd name="T45" fmla="*/ 26 h 41"/>
                  <a:gd name="T46" fmla="*/ 11 w 30"/>
                  <a:gd name="T47" fmla="*/ 31 h 41"/>
                  <a:gd name="T48" fmla="*/ 15 w 30"/>
                  <a:gd name="T49" fmla="*/ 33 h 41"/>
                  <a:gd name="T50" fmla="*/ 19 w 30"/>
                  <a:gd name="T51" fmla="*/ 34 h 41"/>
                  <a:gd name="T52" fmla="*/ 22 w 30"/>
                  <a:gd name="T53" fmla="*/ 33 h 41"/>
                  <a:gd name="T54" fmla="*/ 24 w 30"/>
                  <a:gd name="T55" fmla="*/ 32 h 41"/>
                  <a:gd name="T56" fmla="*/ 24 w 30"/>
                  <a:gd name="T57" fmla="*/ 25 h 41"/>
                  <a:gd name="T58" fmla="*/ 15 w 30"/>
                  <a:gd name="T59" fmla="*/ 24 h 41"/>
                  <a:gd name="T60" fmla="*/ 15 w 30"/>
                  <a:gd name="T61"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 h="41">
                    <a:moveTo>
                      <a:pt x="15" y="19"/>
                    </a:moveTo>
                    <a:cubicBezTo>
                      <a:pt x="30" y="19"/>
                      <a:pt x="30" y="19"/>
                      <a:pt x="30" y="19"/>
                    </a:cubicBezTo>
                    <a:cubicBezTo>
                      <a:pt x="30" y="37"/>
                      <a:pt x="30" y="37"/>
                      <a:pt x="30" y="37"/>
                    </a:cubicBezTo>
                    <a:cubicBezTo>
                      <a:pt x="29" y="38"/>
                      <a:pt x="27" y="39"/>
                      <a:pt x="24" y="40"/>
                    </a:cubicBezTo>
                    <a:cubicBezTo>
                      <a:pt x="22" y="40"/>
                      <a:pt x="20" y="41"/>
                      <a:pt x="18" y="41"/>
                    </a:cubicBezTo>
                    <a:cubicBezTo>
                      <a:pt x="15" y="41"/>
                      <a:pt x="13" y="40"/>
                      <a:pt x="11" y="39"/>
                    </a:cubicBezTo>
                    <a:cubicBezTo>
                      <a:pt x="9" y="39"/>
                      <a:pt x="7" y="37"/>
                      <a:pt x="5" y="36"/>
                    </a:cubicBezTo>
                    <a:cubicBezTo>
                      <a:pt x="4" y="34"/>
                      <a:pt x="3" y="32"/>
                      <a:pt x="2" y="29"/>
                    </a:cubicBezTo>
                    <a:cubicBezTo>
                      <a:pt x="1" y="27"/>
                      <a:pt x="0" y="24"/>
                      <a:pt x="0" y="20"/>
                    </a:cubicBezTo>
                    <a:cubicBezTo>
                      <a:pt x="0" y="16"/>
                      <a:pt x="1" y="13"/>
                      <a:pt x="2" y="11"/>
                    </a:cubicBezTo>
                    <a:cubicBezTo>
                      <a:pt x="3" y="8"/>
                      <a:pt x="4" y="6"/>
                      <a:pt x="6" y="4"/>
                    </a:cubicBezTo>
                    <a:cubicBezTo>
                      <a:pt x="8" y="3"/>
                      <a:pt x="10" y="2"/>
                      <a:pt x="12" y="1"/>
                    </a:cubicBezTo>
                    <a:cubicBezTo>
                      <a:pt x="14" y="0"/>
                      <a:pt x="16" y="0"/>
                      <a:pt x="19" y="0"/>
                    </a:cubicBezTo>
                    <a:cubicBezTo>
                      <a:pt x="21" y="0"/>
                      <a:pt x="23" y="0"/>
                      <a:pt x="25" y="0"/>
                    </a:cubicBezTo>
                    <a:cubicBezTo>
                      <a:pt x="26" y="1"/>
                      <a:pt x="28" y="1"/>
                      <a:pt x="29" y="1"/>
                    </a:cubicBezTo>
                    <a:cubicBezTo>
                      <a:pt x="27" y="8"/>
                      <a:pt x="27" y="8"/>
                      <a:pt x="27" y="8"/>
                    </a:cubicBezTo>
                    <a:cubicBezTo>
                      <a:pt x="26" y="7"/>
                      <a:pt x="25" y="7"/>
                      <a:pt x="24" y="7"/>
                    </a:cubicBezTo>
                    <a:cubicBezTo>
                      <a:pt x="23" y="7"/>
                      <a:pt x="21" y="7"/>
                      <a:pt x="20" y="7"/>
                    </a:cubicBezTo>
                    <a:cubicBezTo>
                      <a:pt x="18" y="7"/>
                      <a:pt x="16" y="7"/>
                      <a:pt x="15" y="7"/>
                    </a:cubicBezTo>
                    <a:cubicBezTo>
                      <a:pt x="14" y="8"/>
                      <a:pt x="13" y="9"/>
                      <a:pt x="12" y="10"/>
                    </a:cubicBezTo>
                    <a:cubicBezTo>
                      <a:pt x="11" y="11"/>
                      <a:pt x="10" y="12"/>
                      <a:pt x="9" y="14"/>
                    </a:cubicBezTo>
                    <a:cubicBezTo>
                      <a:pt x="9" y="16"/>
                      <a:pt x="8" y="18"/>
                      <a:pt x="8" y="20"/>
                    </a:cubicBezTo>
                    <a:cubicBezTo>
                      <a:pt x="8" y="23"/>
                      <a:pt x="9" y="25"/>
                      <a:pt x="9" y="26"/>
                    </a:cubicBezTo>
                    <a:cubicBezTo>
                      <a:pt x="10" y="28"/>
                      <a:pt x="11" y="29"/>
                      <a:pt x="11" y="31"/>
                    </a:cubicBezTo>
                    <a:cubicBezTo>
                      <a:pt x="12" y="32"/>
                      <a:pt x="13" y="32"/>
                      <a:pt x="15" y="33"/>
                    </a:cubicBezTo>
                    <a:cubicBezTo>
                      <a:pt x="16" y="33"/>
                      <a:pt x="17" y="34"/>
                      <a:pt x="19" y="34"/>
                    </a:cubicBezTo>
                    <a:cubicBezTo>
                      <a:pt x="20" y="34"/>
                      <a:pt x="21" y="34"/>
                      <a:pt x="22" y="33"/>
                    </a:cubicBezTo>
                    <a:cubicBezTo>
                      <a:pt x="23" y="33"/>
                      <a:pt x="23" y="33"/>
                      <a:pt x="24" y="32"/>
                    </a:cubicBezTo>
                    <a:cubicBezTo>
                      <a:pt x="24" y="25"/>
                      <a:pt x="24" y="25"/>
                      <a:pt x="24" y="25"/>
                    </a:cubicBezTo>
                    <a:cubicBezTo>
                      <a:pt x="15" y="24"/>
                      <a:pt x="15" y="24"/>
                      <a:pt x="15" y="24"/>
                    </a:cubicBezTo>
                    <a:lnTo>
                      <a:pt x="15"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91" name="文本框 290"/>
            <p:cNvSpPr txBox="1"/>
            <p:nvPr/>
          </p:nvSpPr>
          <p:spPr>
            <a:xfrm>
              <a:off x="2291894" y="3896808"/>
              <a:ext cx="1332295" cy="338554"/>
            </a:xfrm>
            <a:prstGeom prst="rect">
              <a:avLst/>
            </a:prstGeom>
            <a:noFill/>
          </p:spPr>
          <p:txBody>
            <a:bodyPr wrap="square" rtlCol="0">
              <a:spAutoFit/>
            </a:bodyPr>
            <a:lstStyle/>
            <a:p>
              <a:pPr algn="dist"/>
              <a:r>
                <a:rPr lang="zh-CN" altLang="en-US" sz="1600" b="1" dirty="0">
                  <a:solidFill>
                    <a:schemeClr val="bg1"/>
                  </a:solidFill>
                  <a:latin typeface="微软雅黑" panose="020B0503020204020204" charset="-122"/>
                  <a:ea typeface="微软雅黑" panose="020B0503020204020204" charset="-122"/>
                </a:rPr>
                <a:t>全年计划</a:t>
              </a:r>
              <a:endParaRPr lang="zh-CN" altLang="en-US" sz="1600" b="1" dirty="0">
                <a:solidFill>
                  <a:schemeClr val="bg1"/>
                </a:solidFill>
                <a:latin typeface="微软雅黑" panose="020B0503020204020204" charset="-122"/>
                <a:ea typeface="微软雅黑" panose="020B0503020204020204" charset="-122"/>
              </a:endParaRPr>
            </a:p>
          </p:txBody>
        </p:sp>
        <p:cxnSp>
          <p:nvCxnSpPr>
            <p:cNvPr id="292" name="直接连接符 291"/>
            <p:cNvCxnSpPr/>
            <p:nvPr/>
          </p:nvCxnSpPr>
          <p:spPr>
            <a:xfrm>
              <a:off x="3630536" y="3975426"/>
              <a:ext cx="0" cy="1872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02" name="组合 301"/>
          <p:cNvGrpSpPr/>
          <p:nvPr/>
        </p:nvGrpSpPr>
        <p:grpSpPr>
          <a:xfrm>
            <a:off x="7025362" y="1943145"/>
            <a:ext cx="2450405" cy="565541"/>
            <a:chOff x="750944" y="1132570"/>
            <a:chExt cx="10690112" cy="4592864"/>
          </a:xfrm>
        </p:grpSpPr>
        <p:sp>
          <p:nvSpPr>
            <p:cNvPr id="303" name="圆角矩形 302"/>
            <p:cNvSpPr/>
            <p:nvPr/>
          </p:nvSpPr>
          <p:spPr>
            <a:xfrm>
              <a:off x="750944" y="1132570"/>
              <a:ext cx="10690112" cy="4592864"/>
            </a:xfrm>
            <a:prstGeom prst="roundRect">
              <a:avLst>
                <a:gd name="adj" fmla="val 50000"/>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4" name="圆角矩形 303"/>
            <p:cNvSpPr/>
            <p:nvPr/>
          </p:nvSpPr>
          <p:spPr>
            <a:xfrm>
              <a:off x="1136648" y="1779416"/>
              <a:ext cx="9918707" cy="3299172"/>
            </a:xfrm>
            <a:prstGeom prst="roundRect">
              <a:avLst>
                <a:gd name="adj" fmla="val 50000"/>
              </a:avLst>
            </a:prstGeom>
            <a:solidFill>
              <a:srgbClr val="F9F9F9"/>
            </a:solidFill>
            <a:ln w="31750">
              <a:gradFill>
                <a:gsLst>
                  <a:gs pos="0">
                    <a:schemeClr val="bg1"/>
                  </a:gs>
                  <a:gs pos="100000">
                    <a:srgbClr val="EAEAEA"/>
                  </a:gs>
                </a:gsLst>
                <a:lin ang="5400000" scaled="1"/>
              </a:grad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315" name="文本框 314"/>
          <p:cNvSpPr txBox="1"/>
          <p:nvPr/>
        </p:nvSpPr>
        <p:spPr bwMode="auto">
          <a:xfrm>
            <a:off x="7004558" y="2514060"/>
            <a:ext cx="3256546" cy="572464"/>
          </a:xfrm>
          <a:prstGeom prst="rect">
            <a:avLst/>
          </a:prstGeom>
          <a:noFill/>
        </p:spPr>
        <p:txBody>
          <a:bodyPr wrap="square">
            <a:spAutoFit/>
          </a:bodyPr>
          <a:lstStyle/>
          <a:p>
            <a:pP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337" name="文本框 336"/>
          <p:cNvSpPr txBox="1"/>
          <p:nvPr/>
        </p:nvSpPr>
        <p:spPr>
          <a:xfrm>
            <a:off x="7270020" y="2069666"/>
            <a:ext cx="1993513" cy="338554"/>
          </a:xfrm>
          <a:prstGeom prst="rect">
            <a:avLst/>
          </a:prstGeom>
          <a:noFill/>
        </p:spPr>
        <p:txBody>
          <a:bodyPr wrap="square" rtlCol="0">
            <a:spAutoFit/>
          </a:bodyPr>
          <a:lstStyle/>
          <a:p>
            <a:pPr algn="ctr"/>
            <a:r>
              <a:rPr lang="en-US" altLang="zh-CN" sz="1600" dirty="0">
                <a:solidFill>
                  <a:schemeClr val="accent1"/>
                </a:solidFill>
                <a:latin typeface="ITC Avant Garde Std Bk" panose="020B0502020202020204" pitchFamily="34" charset="0"/>
              </a:rPr>
              <a:t>Add the title here</a:t>
            </a:r>
            <a:endParaRPr lang="en-US" altLang="zh-CN" sz="1600" dirty="0">
              <a:solidFill>
                <a:schemeClr val="accent1"/>
              </a:solidFill>
              <a:latin typeface="ITC Avant Garde Std Bk" panose="020B0502020202020204" pitchFamily="34" charset="0"/>
            </a:endParaRPr>
          </a:p>
        </p:txBody>
      </p:sp>
      <p:grpSp>
        <p:nvGrpSpPr>
          <p:cNvPr id="340" name="组合 339"/>
          <p:cNvGrpSpPr/>
          <p:nvPr/>
        </p:nvGrpSpPr>
        <p:grpSpPr>
          <a:xfrm>
            <a:off x="7025362" y="3240148"/>
            <a:ext cx="2450405" cy="565541"/>
            <a:chOff x="750944" y="1132570"/>
            <a:chExt cx="10690112" cy="4592864"/>
          </a:xfrm>
        </p:grpSpPr>
        <p:sp>
          <p:nvSpPr>
            <p:cNvPr id="341" name="圆角矩形 340"/>
            <p:cNvSpPr/>
            <p:nvPr/>
          </p:nvSpPr>
          <p:spPr>
            <a:xfrm>
              <a:off x="750944" y="1132570"/>
              <a:ext cx="10690112" cy="4592864"/>
            </a:xfrm>
            <a:prstGeom prst="roundRect">
              <a:avLst>
                <a:gd name="adj" fmla="val 50000"/>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2" name="圆角矩形 341"/>
            <p:cNvSpPr/>
            <p:nvPr/>
          </p:nvSpPr>
          <p:spPr>
            <a:xfrm>
              <a:off x="1136648" y="1779416"/>
              <a:ext cx="9918707" cy="3299172"/>
            </a:xfrm>
            <a:prstGeom prst="roundRect">
              <a:avLst>
                <a:gd name="adj" fmla="val 50000"/>
              </a:avLst>
            </a:prstGeom>
            <a:solidFill>
              <a:srgbClr val="F9F9F9"/>
            </a:solidFill>
            <a:ln w="31750">
              <a:gradFill>
                <a:gsLst>
                  <a:gs pos="0">
                    <a:schemeClr val="bg1"/>
                  </a:gs>
                  <a:gs pos="100000">
                    <a:srgbClr val="EAEAEA"/>
                  </a:gs>
                </a:gsLst>
                <a:lin ang="5400000" scaled="1"/>
              </a:grad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343" name="文本框 342"/>
          <p:cNvSpPr txBox="1"/>
          <p:nvPr/>
        </p:nvSpPr>
        <p:spPr bwMode="auto">
          <a:xfrm>
            <a:off x="7004558" y="3811063"/>
            <a:ext cx="3256546" cy="572464"/>
          </a:xfrm>
          <a:prstGeom prst="rect">
            <a:avLst/>
          </a:prstGeom>
          <a:noFill/>
        </p:spPr>
        <p:txBody>
          <a:bodyPr wrap="square">
            <a:spAutoFit/>
          </a:bodyPr>
          <a:lstStyle/>
          <a:p>
            <a:pP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354" name="文本框 353"/>
          <p:cNvSpPr txBox="1"/>
          <p:nvPr/>
        </p:nvSpPr>
        <p:spPr>
          <a:xfrm>
            <a:off x="7270020" y="3366669"/>
            <a:ext cx="1993513" cy="338554"/>
          </a:xfrm>
          <a:prstGeom prst="rect">
            <a:avLst/>
          </a:prstGeom>
          <a:noFill/>
        </p:spPr>
        <p:txBody>
          <a:bodyPr wrap="square" rtlCol="0">
            <a:spAutoFit/>
          </a:bodyPr>
          <a:lstStyle/>
          <a:p>
            <a:pPr algn="ctr"/>
            <a:r>
              <a:rPr lang="en-US" altLang="zh-CN" sz="1600" dirty="0">
                <a:solidFill>
                  <a:schemeClr val="accent2"/>
                </a:solidFill>
                <a:latin typeface="ITC Avant Garde Std Bk" panose="020B0502020202020204" pitchFamily="34" charset="0"/>
              </a:rPr>
              <a:t>Add the title here</a:t>
            </a:r>
            <a:endParaRPr lang="en-US" altLang="zh-CN" sz="1600" dirty="0">
              <a:solidFill>
                <a:schemeClr val="accent2"/>
              </a:solidFill>
              <a:latin typeface="ITC Avant Garde Std Bk" panose="020B0502020202020204" pitchFamily="34" charset="0"/>
            </a:endParaRPr>
          </a:p>
        </p:txBody>
      </p:sp>
      <p:grpSp>
        <p:nvGrpSpPr>
          <p:cNvPr id="356" name="组合 355"/>
          <p:cNvGrpSpPr/>
          <p:nvPr/>
        </p:nvGrpSpPr>
        <p:grpSpPr>
          <a:xfrm>
            <a:off x="7025362" y="4552472"/>
            <a:ext cx="2450405" cy="565541"/>
            <a:chOff x="750944" y="1132570"/>
            <a:chExt cx="10690112" cy="4592864"/>
          </a:xfrm>
        </p:grpSpPr>
        <p:sp>
          <p:nvSpPr>
            <p:cNvPr id="357" name="圆角矩形 356"/>
            <p:cNvSpPr/>
            <p:nvPr/>
          </p:nvSpPr>
          <p:spPr>
            <a:xfrm>
              <a:off x="750944" y="1132570"/>
              <a:ext cx="10690112" cy="4592864"/>
            </a:xfrm>
            <a:prstGeom prst="roundRect">
              <a:avLst>
                <a:gd name="adj" fmla="val 50000"/>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8" name="圆角矩形 357"/>
            <p:cNvSpPr/>
            <p:nvPr/>
          </p:nvSpPr>
          <p:spPr>
            <a:xfrm>
              <a:off x="1136648" y="1779416"/>
              <a:ext cx="9918707" cy="3299172"/>
            </a:xfrm>
            <a:prstGeom prst="roundRect">
              <a:avLst>
                <a:gd name="adj" fmla="val 50000"/>
              </a:avLst>
            </a:prstGeom>
            <a:solidFill>
              <a:srgbClr val="F9F9F9"/>
            </a:solidFill>
            <a:ln w="31750">
              <a:gradFill>
                <a:gsLst>
                  <a:gs pos="0">
                    <a:schemeClr val="bg1"/>
                  </a:gs>
                  <a:gs pos="100000">
                    <a:srgbClr val="EAEAEA"/>
                  </a:gs>
                </a:gsLst>
                <a:lin ang="5400000" scaled="1"/>
              </a:grad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359" name="文本框 358"/>
          <p:cNvSpPr txBox="1"/>
          <p:nvPr/>
        </p:nvSpPr>
        <p:spPr bwMode="auto">
          <a:xfrm>
            <a:off x="7004558" y="5123387"/>
            <a:ext cx="3256546" cy="572464"/>
          </a:xfrm>
          <a:prstGeom prst="rect">
            <a:avLst/>
          </a:prstGeom>
          <a:noFill/>
        </p:spPr>
        <p:txBody>
          <a:bodyPr wrap="square">
            <a:spAutoFit/>
          </a:bodyPr>
          <a:lstStyle/>
          <a:p>
            <a:pP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370" name="文本框 369"/>
          <p:cNvSpPr txBox="1"/>
          <p:nvPr/>
        </p:nvSpPr>
        <p:spPr>
          <a:xfrm>
            <a:off x="7270020" y="4678993"/>
            <a:ext cx="1993513" cy="338554"/>
          </a:xfrm>
          <a:prstGeom prst="rect">
            <a:avLst/>
          </a:prstGeom>
          <a:noFill/>
        </p:spPr>
        <p:txBody>
          <a:bodyPr wrap="square" rtlCol="0">
            <a:spAutoFit/>
          </a:bodyPr>
          <a:lstStyle/>
          <a:p>
            <a:pPr algn="ctr"/>
            <a:r>
              <a:rPr lang="en-US" altLang="zh-CN" sz="1600" dirty="0">
                <a:solidFill>
                  <a:schemeClr val="accent3"/>
                </a:solidFill>
                <a:latin typeface="ITC Avant Garde Std Bk" panose="020B0502020202020204" pitchFamily="34" charset="0"/>
              </a:rPr>
              <a:t>Add the title here</a:t>
            </a:r>
            <a:endParaRPr lang="en-US" altLang="zh-CN" sz="1600" dirty="0">
              <a:solidFill>
                <a:schemeClr val="accent3"/>
              </a:solidFill>
              <a:latin typeface="ITC Avant Garde Std Bk" panose="020B0502020202020204" pitchFamily="34" charset="0"/>
            </a:endParaRPr>
          </a:p>
        </p:txBody>
      </p:sp>
    </p:spTree>
  </p:cSld>
  <p:clrMapOvr>
    <a:masterClrMapping/>
  </p:clrMapOvr>
  <p:transition spd="slow">
    <p:blinds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2000" fill="hold" nodeType="afterEffect" p14:presetBounceEnd="42000">
                                      <p:stCondLst>
                                        <p:cond delay="0"/>
                                      </p:stCondLst>
                                      <p:childTnLst>
                                        <p:set>
                                          <p:cBhvr>
                                            <p:cTn id="6" dur="1" fill="hold">
                                              <p:stCondLst>
                                                <p:cond delay="0"/>
                                              </p:stCondLst>
                                            </p:cTn>
                                            <p:tgtEl>
                                              <p:spTgt spid="146"/>
                                            </p:tgtEl>
                                            <p:attrNameLst>
                                              <p:attrName>style.visibility</p:attrName>
                                            </p:attrNameLst>
                                          </p:cBhvr>
                                          <p:to>
                                            <p:strVal val="visible"/>
                                          </p:to>
                                        </p:set>
                                        <p:anim calcmode="lin" valueType="num" p14:bounceEnd="42000">
                                          <p:cBhvr additive="base">
                                            <p:cTn id="7" dur="500" fill="hold"/>
                                            <p:tgtEl>
                                              <p:spTgt spid="146"/>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14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49"/>
                                            </p:tgtEl>
                                            <p:attrNameLst>
                                              <p:attrName>style.visibility</p:attrName>
                                            </p:attrNameLst>
                                          </p:cBhvr>
                                          <p:to>
                                            <p:strVal val="visible"/>
                                          </p:to>
                                        </p:set>
                                        <p:anim calcmode="lin" valueType="num">
                                          <p:cBhvr>
                                            <p:cTn id="12" dur="500" fill="hold"/>
                                            <p:tgtEl>
                                              <p:spTgt spid="149"/>
                                            </p:tgtEl>
                                            <p:attrNameLst>
                                              <p:attrName>ppt_w</p:attrName>
                                            </p:attrNameLst>
                                          </p:cBhvr>
                                          <p:tavLst>
                                            <p:tav tm="0">
                                              <p:val>
                                                <p:fltVal val="0"/>
                                              </p:val>
                                            </p:tav>
                                            <p:tav tm="100000">
                                              <p:val>
                                                <p:strVal val="#ppt_w"/>
                                              </p:val>
                                            </p:tav>
                                          </p:tavLst>
                                        </p:anim>
                                        <p:anim calcmode="lin" valueType="num">
                                          <p:cBhvr>
                                            <p:cTn id="13" dur="500" fill="hold"/>
                                            <p:tgtEl>
                                              <p:spTgt spid="149"/>
                                            </p:tgtEl>
                                            <p:attrNameLst>
                                              <p:attrName>ppt_h</p:attrName>
                                            </p:attrNameLst>
                                          </p:cBhvr>
                                          <p:tavLst>
                                            <p:tav tm="0">
                                              <p:val>
                                                <p:fltVal val="0"/>
                                              </p:val>
                                            </p:tav>
                                            <p:tav tm="100000">
                                              <p:val>
                                                <p:strVal val="#ppt_h"/>
                                              </p:val>
                                            </p:tav>
                                          </p:tavLst>
                                        </p:anim>
                                        <p:animEffect transition="in" filter="fade">
                                          <p:cBhvr>
                                            <p:cTn id="14" dur="500"/>
                                            <p:tgtEl>
                                              <p:spTgt spid="149"/>
                                            </p:tgtEl>
                                          </p:cBhvr>
                                        </p:animEffect>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289"/>
                                            </p:tgtEl>
                                            <p:attrNameLst>
                                              <p:attrName>style.visibility</p:attrName>
                                            </p:attrNameLst>
                                          </p:cBhvr>
                                          <p:to>
                                            <p:strVal val="visible"/>
                                          </p:to>
                                        </p:set>
                                        <p:animEffect transition="in" filter="barn(outVertical)">
                                          <p:cBhvr>
                                            <p:cTn id="18" dur="500"/>
                                            <p:tgtEl>
                                              <p:spTgt spid="289"/>
                                            </p:tgtEl>
                                          </p:cBhvr>
                                        </p:animEffect>
                                      </p:childTnLst>
                                    </p:cTn>
                                  </p:par>
                                </p:childTnLst>
                              </p:cTn>
                            </p:par>
                            <p:par>
                              <p:cTn id="19" fill="hold">
                                <p:stCondLst>
                                  <p:cond delay="1500"/>
                                </p:stCondLst>
                                <p:childTnLst>
                                  <p:par>
                                    <p:cTn id="20" presetID="2" presetClass="entr" presetSubtype="8" accel="62000" fill="hold" nodeType="afterEffect" p14:presetBounceEnd="42000">
                                      <p:stCondLst>
                                        <p:cond delay="0"/>
                                      </p:stCondLst>
                                      <p:childTnLst>
                                        <p:set>
                                          <p:cBhvr>
                                            <p:cTn id="21" dur="1" fill="hold">
                                              <p:stCondLst>
                                                <p:cond delay="0"/>
                                              </p:stCondLst>
                                            </p:cTn>
                                            <p:tgtEl>
                                              <p:spTgt spid="302"/>
                                            </p:tgtEl>
                                            <p:attrNameLst>
                                              <p:attrName>style.visibility</p:attrName>
                                            </p:attrNameLst>
                                          </p:cBhvr>
                                          <p:to>
                                            <p:strVal val="visible"/>
                                          </p:to>
                                        </p:set>
                                        <p:anim calcmode="lin" valueType="num" p14:bounceEnd="42000">
                                          <p:cBhvr additive="base">
                                            <p:cTn id="22" dur="500" fill="hold"/>
                                            <p:tgtEl>
                                              <p:spTgt spid="302"/>
                                            </p:tgtEl>
                                            <p:attrNameLst>
                                              <p:attrName>ppt_x</p:attrName>
                                            </p:attrNameLst>
                                          </p:cBhvr>
                                          <p:tavLst>
                                            <p:tav tm="0">
                                              <p:val>
                                                <p:strVal val="0-#ppt_w/2"/>
                                              </p:val>
                                            </p:tav>
                                            <p:tav tm="100000">
                                              <p:val>
                                                <p:strVal val="#ppt_x"/>
                                              </p:val>
                                            </p:tav>
                                          </p:tavLst>
                                        </p:anim>
                                        <p:anim calcmode="lin" valueType="num" p14:bounceEnd="42000">
                                          <p:cBhvr additive="base">
                                            <p:cTn id="23" dur="500" fill="hold"/>
                                            <p:tgtEl>
                                              <p:spTgt spid="30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iterate type="lt">
                                        <p:tmPct val="6000"/>
                                      </p:iterate>
                                      <p:childTnLst>
                                        <p:set>
                                          <p:cBhvr>
                                            <p:cTn id="26" dur="1" fill="hold">
                                              <p:stCondLst>
                                                <p:cond delay="0"/>
                                              </p:stCondLst>
                                            </p:cTn>
                                            <p:tgtEl>
                                              <p:spTgt spid="337"/>
                                            </p:tgtEl>
                                            <p:attrNameLst>
                                              <p:attrName>style.visibility</p:attrName>
                                            </p:attrNameLst>
                                          </p:cBhvr>
                                          <p:to>
                                            <p:strVal val="visible"/>
                                          </p:to>
                                        </p:set>
                                        <p:anim calcmode="lin" valueType="num">
                                          <p:cBhvr>
                                            <p:cTn id="27" dur="500" fill="hold"/>
                                            <p:tgtEl>
                                              <p:spTgt spid="337"/>
                                            </p:tgtEl>
                                            <p:attrNameLst>
                                              <p:attrName>ppt_w</p:attrName>
                                            </p:attrNameLst>
                                          </p:cBhvr>
                                          <p:tavLst>
                                            <p:tav tm="0">
                                              <p:val>
                                                <p:fltVal val="0"/>
                                              </p:val>
                                            </p:tav>
                                            <p:tav tm="100000">
                                              <p:val>
                                                <p:strVal val="#ppt_w"/>
                                              </p:val>
                                            </p:tav>
                                          </p:tavLst>
                                        </p:anim>
                                        <p:anim calcmode="lin" valueType="num">
                                          <p:cBhvr>
                                            <p:cTn id="28" dur="500" fill="hold"/>
                                            <p:tgtEl>
                                              <p:spTgt spid="337"/>
                                            </p:tgtEl>
                                            <p:attrNameLst>
                                              <p:attrName>ppt_h</p:attrName>
                                            </p:attrNameLst>
                                          </p:cBhvr>
                                          <p:tavLst>
                                            <p:tav tm="0">
                                              <p:val>
                                                <p:fltVal val="0"/>
                                              </p:val>
                                            </p:tav>
                                            <p:tav tm="100000">
                                              <p:val>
                                                <p:strVal val="#ppt_h"/>
                                              </p:val>
                                            </p:tav>
                                          </p:tavLst>
                                        </p:anim>
                                        <p:animEffect transition="in" filter="fade">
                                          <p:cBhvr>
                                            <p:cTn id="29" dur="500"/>
                                            <p:tgtEl>
                                              <p:spTgt spid="33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15"/>
                                            </p:tgtEl>
                                            <p:attrNameLst>
                                              <p:attrName>style.visibility</p:attrName>
                                            </p:attrNameLst>
                                          </p:cBhvr>
                                          <p:to>
                                            <p:strVal val="visible"/>
                                          </p:to>
                                        </p:set>
                                        <p:animEffect transition="in" filter="wipe(left)">
                                          <p:cBhvr>
                                            <p:cTn id="32" dur="500"/>
                                            <p:tgtEl>
                                              <p:spTgt spid="315"/>
                                            </p:tgtEl>
                                          </p:cBhvr>
                                        </p:animEffect>
                                      </p:childTnLst>
                                    </p:cTn>
                                  </p:par>
                                </p:childTnLst>
                              </p:cTn>
                            </p:par>
                            <p:par>
                              <p:cTn id="33" fill="hold">
                                <p:stCondLst>
                                  <p:cond delay="3009"/>
                                </p:stCondLst>
                                <p:childTnLst>
                                  <p:par>
                                    <p:cTn id="34" presetID="2" presetClass="entr" presetSubtype="8" accel="62000" fill="hold" nodeType="afterEffect" p14:presetBounceEnd="42000">
                                      <p:stCondLst>
                                        <p:cond delay="0"/>
                                      </p:stCondLst>
                                      <p:childTnLst>
                                        <p:set>
                                          <p:cBhvr>
                                            <p:cTn id="35" dur="1" fill="hold">
                                              <p:stCondLst>
                                                <p:cond delay="0"/>
                                              </p:stCondLst>
                                            </p:cTn>
                                            <p:tgtEl>
                                              <p:spTgt spid="340"/>
                                            </p:tgtEl>
                                            <p:attrNameLst>
                                              <p:attrName>style.visibility</p:attrName>
                                            </p:attrNameLst>
                                          </p:cBhvr>
                                          <p:to>
                                            <p:strVal val="visible"/>
                                          </p:to>
                                        </p:set>
                                        <p:anim calcmode="lin" valueType="num" p14:bounceEnd="42000">
                                          <p:cBhvr additive="base">
                                            <p:cTn id="36" dur="500" fill="hold"/>
                                            <p:tgtEl>
                                              <p:spTgt spid="340"/>
                                            </p:tgtEl>
                                            <p:attrNameLst>
                                              <p:attrName>ppt_x</p:attrName>
                                            </p:attrNameLst>
                                          </p:cBhvr>
                                          <p:tavLst>
                                            <p:tav tm="0">
                                              <p:val>
                                                <p:strVal val="0-#ppt_w/2"/>
                                              </p:val>
                                            </p:tav>
                                            <p:tav tm="100000">
                                              <p:val>
                                                <p:strVal val="#ppt_x"/>
                                              </p:val>
                                            </p:tav>
                                          </p:tavLst>
                                        </p:anim>
                                        <p:anim calcmode="lin" valueType="num" p14:bounceEnd="42000">
                                          <p:cBhvr additive="base">
                                            <p:cTn id="37" dur="500" fill="hold"/>
                                            <p:tgtEl>
                                              <p:spTgt spid="340"/>
                                            </p:tgtEl>
                                            <p:attrNameLst>
                                              <p:attrName>ppt_y</p:attrName>
                                            </p:attrNameLst>
                                          </p:cBhvr>
                                          <p:tavLst>
                                            <p:tav tm="0">
                                              <p:val>
                                                <p:strVal val="#ppt_y"/>
                                              </p:val>
                                            </p:tav>
                                            <p:tav tm="100000">
                                              <p:val>
                                                <p:strVal val="#ppt_y"/>
                                              </p:val>
                                            </p:tav>
                                          </p:tavLst>
                                        </p:anim>
                                      </p:childTnLst>
                                    </p:cTn>
                                  </p:par>
                                </p:childTnLst>
                              </p:cTn>
                            </p:par>
                            <p:par>
                              <p:cTn id="38" fill="hold">
                                <p:stCondLst>
                                  <p:cond delay="3509"/>
                                </p:stCondLst>
                                <p:childTnLst>
                                  <p:par>
                                    <p:cTn id="39" presetID="53" presetClass="entr" presetSubtype="16" fill="hold" grpId="0" nodeType="afterEffect">
                                      <p:stCondLst>
                                        <p:cond delay="0"/>
                                      </p:stCondLst>
                                      <p:iterate type="lt">
                                        <p:tmPct val="6000"/>
                                      </p:iterate>
                                      <p:childTnLst>
                                        <p:set>
                                          <p:cBhvr>
                                            <p:cTn id="40" dur="1" fill="hold">
                                              <p:stCondLst>
                                                <p:cond delay="0"/>
                                              </p:stCondLst>
                                            </p:cTn>
                                            <p:tgtEl>
                                              <p:spTgt spid="354"/>
                                            </p:tgtEl>
                                            <p:attrNameLst>
                                              <p:attrName>style.visibility</p:attrName>
                                            </p:attrNameLst>
                                          </p:cBhvr>
                                          <p:to>
                                            <p:strVal val="visible"/>
                                          </p:to>
                                        </p:set>
                                        <p:anim calcmode="lin" valueType="num">
                                          <p:cBhvr>
                                            <p:cTn id="41" dur="500" fill="hold"/>
                                            <p:tgtEl>
                                              <p:spTgt spid="354"/>
                                            </p:tgtEl>
                                            <p:attrNameLst>
                                              <p:attrName>ppt_w</p:attrName>
                                            </p:attrNameLst>
                                          </p:cBhvr>
                                          <p:tavLst>
                                            <p:tav tm="0">
                                              <p:val>
                                                <p:fltVal val="0"/>
                                              </p:val>
                                            </p:tav>
                                            <p:tav tm="100000">
                                              <p:val>
                                                <p:strVal val="#ppt_w"/>
                                              </p:val>
                                            </p:tav>
                                          </p:tavLst>
                                        </p:anim>
                                        <p:anim calcmode="lin" valueType="num">
                                          <p:cBhvr>
                                            <p:cTn id="42" dur="500" fill="hold"/>
                                            <p:tgtEl>
                                              <p:spTgt spid="354"/>
                                            </p:tgtEl>
                                            <p:attrNameLst>
                                              <p:attrName>ppt_h</p:attrName>
                                            </p:attrNameLst>
                                          </p:cBhvr>
                                          <p:tavLst>
                                            <p:tav tm="0">
                                              <p:val>
                                                <p:fltVal val="0"/>
                                              </p:val>
                                            </p:tav>
                                            <p:tav tm="100000">
                                              <p:val>
                                                <p:strVal val="#ppt_h"/>
                                              </p:val>
                                            </p:tav>
                                          </p:tavLst>
                                        </p:anim>
                                        <p:animEffect transition="in" filter="fade">
                                          <p:cBhvr>
                                            <p:cTn id="43" dur="500"/>
                                            <p:tgtEl>
                                              <p:spTgt spid="354"/>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43"/>
                                            </p:tgtEl>
                                            <p:attrNameLst>
                                              <p:attrName>style.visibility</p:attrName>
                                            </p:attrNameLst>
                                          </p:cBhvr>
                                          <p:to>
                                            <p:strVal val="visible"/>
                                          </p:to>
                                        </p:set>
                                        <p:animEffect transition="in" filter="wipe(left)">
                                          <p:cBhvr>
                                            <p:cTn id="46" dur="500"/>
                                            <p:tgtEl>
                                              <p:spTgt spid="343"/>
                                            </p:tgtEl>
                                          </p:cBhvr>
                                        </p:animEffect>
                                      </p:childTnLst>
                                    </p:cTn>
                                  </p:par>
                                </p:childTnLst>
                              </p:cTn>
                            </p:par>
                            <p:par>
                              <p:cTn id="47" fill="hold">
                                <p:stCondLst>
                                  <p:cond delay="4519"/>
                                </p:stCondLst>
                                <p:childTnLst>
                                  <p:par>
                                    <p:cTn id="48" presetID="2" presetClass="entr" presetSubtype="8" accel="62000" fill="hold" nodeType="afterEffect" p14:presetBounceEnd="42000">
                                      <p:stCondLst>
                                        <p:cond delay="0"/>
                                      </p:stCondLst>
                                      <p:childTnLst>
                                        <p:set>
                                          <p:cBhvr>
                                            <p:cTn id="49" dur="1" fill="hold">
                                              <p:stCondLst>
                                                <p:cond delay="0"/>
                                              </p:stCondLst>
                                            </p:cTn>
                                            <p:tgtEl>
                                              <p:spTgt spid="356"/>
                                            </p:tgtEl>
                                            <p:attrNameLst>
                                              <p:attrName>style.visibility</p:attrName>
                                            </p:attrNameLst>
                                          </p:cBhvr>
                                          <p:to>
                                            <p:strVal val="visible"/>
                                          </p:to>
                                        </p:set>
                                        <p:anim calcmode="lin" valueType="num" p14:bounceEnd="42000">
                                          <p:cBhvr additive="base">
                                            <p:cTn id="50" dur="500" fill="hold"/>
                                            <p:tgtEl>
                                              <p:spTgt spid="356"/>
                                            </p:tgtEl>
                                            <p:attrNameLst>
                                              <p:attrName>ppt_x</p:attrName>
                                            </p:attrNameLst>
                                          </p:cBhvr>
                                          <p:tavLst>
                                            <p:tav tm="0">
                                              <p:val>
                                                <p:strVal val="0-#ppt_w/2"/>
                                              </p:val>
                                            </p:tav>
                                            <p:tav tm="100000">
                                              <p:val>
                                                <p:strVal val="#ppt_x"/>
                                              </p:val>
                                            </p:tav>
                                          </p:tavLst>
                                        </p:anim>
                                        <p:anim calcmode="lin" valueType="num" p14:bounceEnd="42000">
                                          <p:cBhvr additive="base">
                                            <p:cTn id="51" dur="500" fill="hold"/>
                                            <p:tgtEl>
                                              <p:spTgt spid="356"/>
                                            </p:tgtEl>
                                            <p:attrNameLst>
                                              <p:attrName>ppt_y</p:attrName>
                                            </p:attrNameLst>
                                          </p:cBhvr>
                                          <p:tavLst>
                                            <p:tav tm="0">
                                              <p:val>
                                                <p:strVal val="#ppt_y"/>
                                              </p:val>
                                            </p:tav>
                                            <p:tav tm="100000">
                                              <p:val>
                                                <p:strVal val="#ppt_y"/>
                                              </p:val>
                                            </p:tav>
                                          </p:tavLst>
                                        </p:anim>
                                      </p:childTnLst>
                                    </p:cTn>
                                  </p:par>
                                </p:childTnLst>
                              </p:cTn>
                            </p:par>
                            <p:par>
                              <p:cTn id="52" fill="hold">
                                <p:stCondLst>
                                  <p:cond delay="5019"/>
                                </p:stCondLst>
                                <p:childTnLst>
                                  <p:par>
                                    <p:cTn id="53" presetID="53" presetClass="entr" presetSubtype="16" fill="hold" grpId="0" nodeType="afterEffect">
                                      <p:stCondLst>
                                        <p:cond delay="0"/>
                                      </p:stCondLst>
                                      <p:iterate type="lt">
                                        <p:tmPct val="6000"/>
                                      </p:iterate>
                                      <p:childTnLst>
                                        <p:set>
                                          <p:cBhvr>
                                            <p:cTn id="54" dur="1" fill="hold">
                                              <p:stCondLst>
                                                <p:cond delay="0"/>
                                              </p:stCondLst>
                                            </p:cTn>
                                            <p:tgtEl>
                                              <p:spTgt spid="370"/>
                                            </p:tgtEl>
                                            <p:attrNameLst>
                                              <p:attrName>style.visibility</p:attrName>
                                            </p:attrNameLst>
                                          </p:cBhvr>
                                          <p:to>
                                            <p:strVal val="visible"/>
                                          </p:to>
                                        </p:set>
                                        <p:anim calcmode="lin" valueType="num">
                                          <p:cBhvr>
                                            <p:cTn id="55" dur="500" fill="hold"/>
                                            <p:tgtEl>
                                              <p:spTgt spid="370"/>
                                            </p:tgtEl>
                                            <p:attrNameLst>
                                              <p:attrName>ppt_w</p:attrName>
                                            </p:attrNameLst>
                                          </p:cBhvr>
                                          <p:tavLst>
                                            <p:tav tm="0">
                                              <p:val>
                                                <p:fltVal val="0"/>
                                              </p:val>
                                            </p:tav>
                                            <p:tav tm="100000">
                                              <p:val>
                                                <p:strVal val="#ppt_w"/>
                                              </p:val>
                                            </p:tav>
                                          </p:tavLst>
                                        </p:anim>
                                        <p:anim calcmode="lin" valueType="num">
                                          <p:cBhvr>
                                            <p:cTn id="56" dur="500" fill="hold"/>
                                            <p:tgtEl>
                                              <p:spTgt spid="370"/>
                                            </p:tgtEl>
                                            <p:attrNameLst>
                                              <p:attrName>ppt_h</p:attrName>
                                            </p:attrNameLst>
                                          </p:cBhvr>
                                          <p:tavLst>
                                            <p:tav tm="0">
                                              <p:val>
                                                <p:fltVal val="0"/>
                                              </p:val>
                                            </p:tav>
                                            <p:tav tm="100000">
                                              <p:val>
                                                <p:strVal val="#ppt_h"/>
                                              </p:val>
                                            </p:tav>
                                          </p:tavLst>
                                        </p:anim>
                                        <p:animEffect transition="in" filter="fade">
                                          <p:cBhvr>
                                            <p:cTn id="57" dur="500"/>
                                            <p:tgtEl>
                                              <p:spTgt spid="370"/>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359"/>
                                            </p:tgtEl>
                                            <p:attrNameLst>
                                              <p:attrName>style.visibility</p:attrName>
                                            </p:attrNameLst>
                                          </p:cBhvr>
                                          <p:to>
                                            <p:strVal val="visible"/>
                                          </p:to>
                                        </p:set>
                                        <p:animEffect transition="in" filter="wipe(left)">
                                          <p:cBhvr>
                                            <p:cTn id="60" dur="5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0"/>
          <p:bldP spid="337" grpId="0"/>
          <p:bldP spid="343" grpId="0"/>
          <p:bldP spid="354" grpId="0"/>
          <p:bldP spid="359" grpId="0"/>
          <p:bldP spid="37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2000" fill="hold" nodeType="afterEffect">
                                      <p:stCondLst>
                                        <p:cond delay="0"/>
                                      </p:stCondLst>
                                      <p:childTnLst>
                                        <p:set>
                                          <p:cBhvr>
                                            <p:cTn id="6" dur="1" fill="hold">
                                              <p:stCondLst>
                                                <p:cond delay="0"/>
                                              </p:stCondLst>
                                            </p:cTn>
                                            <p:tgtEl>
                                              <p:spTgt spid="146"/>
                                            </p:tgtEl>
                                            <p:attrNameLst>
                                              <p:attrName>style.visibility</p:attrName>
                                            </p:attrNameLst>
                                          </p:cBhvr>
                                          <p:to>
                                            <p:strVal val="visible"/>
                                          </p:to>
                                        </p:set>
                                        <p:anim calcmode="lin" valueType="num">
                                          <p:cBhvr additive="base">
                                            <p:cTn id="7" dur="500" fill="hold"/>
                                            <p:tgtEl>
                                              <p:spTgt spid="146"/>
                                            </p:tgtEl>
                                            <p:attrNameLst>
                                              <p:attrName>ppt_x</p:attrName>
                                            </p:attrNameLst>
                                          </p:cBhvr>
                                          <p:tavLst>
                                            <p:tav tm="0">
                                              <p:val>
                                                <p:strVal val="#ppt_x"/>
                                              </p:val>
                                            </p:tav>
                                            <p:tav tm="100000">
                                              <p:val>
                                                <p:strVal val="#ppt_x"/>
                                              </p:val>
                                            </p:tav>
                                          </p:tavLst>
                                        </p:anim>
                                        <p:anim calcmode="lin" valueType="num">
                                          <p:cBhvr additive="base">
                                            <p:cTn id="8" dur="500" fill="hold"/>
                                            <p:tgtEl>
                                              <p:spTgt spid="14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49"/>
                                            </p:tgtEl>
                                            <p:attrNameLst>
                                              <p:attrName>style.visibility</p:attrName>
                                            </p:attrNameLst>
                                          </p:cBhvr>
                                          <p:to>
                                            <p:strVal val="visible"/>
                                          </p:to>
                                        </p:set>
                                        <p:anim calcmode="lin" valueType="num">
                                          <p:cBhvr>
                                            <p:cTn id="12" dur="500" fill="hold"/>
                                            <p:tgtEl>
                                              <p:spTgt spid="149"/>
                                            </p:tgtEl>
                                            <p:attrNameLst>
                                              <p:attrName>ppt_w</p:attrName>
                                            </p:attrNameLst>
                                          </p:cBhvr>
                                          <p:tavLst>
                                            <p:tav tm="0">
                                              <p:val>
                                                <p:fltVal val="0"/>
                                              </p:val>
                                            </p:tav>
                                            <p:tav tm="100000">
                                              <p:val>
                                                <p:strVal val="#ppt_w"/>
                                              </p:val>
                                            </p:tav>
                                          </p:tavLst>
                                        </p:anim>
                                        <p:anim calcmode="lin" valueType="num">
                                          <p:cBhvr>
                                            <p:cTn id="13" dur="500" fill="hold"/>
                                            <p:tgtEl>
                                              <p:spTgt spid="149"/>
                                            </p:tgtEl>
                                            <p:attrNameLst>
                                              <p:attrName>ppt_h</p:attrName>
                                            </p:attrNameLst>
                                          </p:cBhvr>
                                          <p:tavLst>
                                            <p:tav tm="0">
                                              <p:val>
                                                <p:fltVal val="0"/>
                                              </p:val>
                                            </p:tav>
                                            <p:tav tm="100000">
                                              <p:val>
                                                <p:strVal val="#ppt_h"/>
                                              </p:val>
                                            </p:tav>
                                          </p:tavLst>
                                        </p:anim>
                                        <p:animEffect transition="in" filter="fade">
                                          <p:cBhvr>
                                            <p:cTn id="14" dur="500"/>
                                            <p:tgtEl>
                                              <p:spTgt spid="149"/>
                                            </p:tgtEl>
                                          </p:cBhvr>
                                        </p:animEffect>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289"/>
                                            </p:tgtEl>
                                            <p:attrNameLst>
                                              <p:attrName>style.visibility</p:attrName>
                                            </p:attrNameLst>
                                          </p:cBhvr>
                                          <p:to>
                                            <p:strVal val="visible"/>
                                          </p:to>
                                        </p:set>
                                        <p:animEffect transition="in" filter="barn(outVertical)">
                                          <p:cBhvr>
                                            <p:cTn id="18" dur="500"/>
                                            <p:tgtEl>
                                              <p:spTgt spid="289"/>
                                            </p:tgtEl>
                                          </p:cBhvr>
                                        </p:animEffect>
                                      </p:childTnLst>
                                    </p:cTn>
                                  </p:par>
                                </p:childTnLst>
                              </p:cTn>
                            </p:par>
                            <p:par>
                              <p:cTn id="19" fill="hold">
                                <p:stCondLst>
                                  <p:cond delay="1500"/>
                                </p:stCondLst>
                                <p:childTnLst>
                                  <p:par>
                                    <p:cTn id="20" presetID="2" presetClass="entr" presetSubtype="8" accel="62000" fill="hold" nodeType="afterEffect">
                                      <p:stCondLst>
                                        <p:cond delay="0"/>
                                      </p:stCondLst>
                                      <p:childTnLst>
                                        <p:set>
                                          <p:cBhvr>
                                            <p:cTn id="21" dur="1" fill="hold">
                                              <p:stCondLst>
                                                <p:cond delay="0"/>
                                              </p:stCondLst>
                                            </p:cTn>
                                            <p:tgtEl>
                                              <p:spTgt spid="302"/>
                                            </p:tgtEl>
                                            <p:attrNameLst>
                                              <p:attrName>style.visibility</p:attrName>
                                            </p:attrNameLst>
                                          </p:cBhvr>
                                          <p:to>
                                            <p:strVal val="visible"/>
                                          </p:to>
                                        </p:set>
                                        <p:anim calcmode="lin" valueType="num">
                                          <p:cBhvr additive="base">
                                            <p:cTn id="22" dur="500" fill="hold"/>
                                            <p:tgtEl>
                                              <p:spTgt spid="302"/>
                                            </p:tgtEl>
                                            <p:attrNameLst>
                                              <p:attrName>ppt_x</p:attrName>
                                            </p:attrNameLst>
                                          </p:cBhvr>
                                          <p:tavLst>
                                            <p:tav tm="0">
                                              <p:val>
                                                <p:strVal val="0-#ppt_w/2"/>
                                              </p:val>
                                            </p:tav>
                                            <p:tav tm="100000">
                                              <p:val>
                                                <p:strVal val="#ppt_x"/>
                                              </p:val>
                                            </p:tav>
                                          </p:tavLst>
                                        </p:anim>
                                        <p:anim calcmode="lin" valueType="num">
                                          <p:cBhvr additive="base">
                                            <p:cTn id="23" dur="500" fill="hold"/>
                                            <p:tgtEl>
                                              <p:spTgt spid="30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iterate type="lt">
                                        <p:tmPct val="6000"/>
                                      </p:iterate>
                                      <p:childTnLst>
                                        <p:set>
                                          <p:cBhvr>
                                            <p:cTn id="26" dur="1" fill="hold">
                                              <p:stCondLst>
                                                <p:cond delay="0"/>
                                              </p:stCondLst>
                                            </p:cTn>
                                            <p:tgtEl>
                                              <p:spTgt spid="337"/>
                                            </p:tgtEl>
                                            <p:attrNameLst>
                                              <p:attrName>style.visibility</p:attrName>
                                            </p:attrNameLst>
                                          </p:cBhvr>
                                          <p:to>
                                            <p:strVal val="visible"/>
                                          </p:to>
                                        </p:set>
                                        <p:anim calcmode="lin" valueType="num">
                                          <p:cBhvr>
                                            <p:cTn id="27" dur="500" fill="hold"/>
                                            <p:tgtEl>
                                              <p:spTgt spid="337"/>
                                            </p:tgtEl>
                                            <p:attrNameLst>
                                              <p:attrName>ppt_w</p:attrName>
                                            </p:attrNameLst>
                                          </p:cBhvr>
                                          <p:tavLst>
                                            <p:tav tm="0">
                                              <p:val>
                                                <p:fltVal val="0"/>
                                              </p:val>
                                            </p:tav>
                                            <p:tav tm="100000">
                                              <p:val>
                                                <p:strVal val="#ppt_w"/>
                                              </p:val>
                                            </p:tav>
                                          </p:tavLst>
                                        </p:anim>
                                        <p:anim calcmode="lin" valueType="num">
                                          <p:cBhvr>
                                            <p:cTn id="28" dur="500" fill="hold"/>
                                            <p:tgtEl>
                                              <p:spTgt spid="337"/>
                                            </p:tgtEl>
                                            <p:attrNameLst>
                                              <p:attrName>ppt_h</p:attrName>
                                            </p:attrNameLst>
                                          </p:cBhvr>
                                          <p:tavLst>
                                            <p:tav tm="0">
                                              <p:val>
                                                <p:fltVal val="0"/>
                                              </p:val>
                                            </p:tav>
                                            <p:tav tm="100000">
                                              <p:val>
                                                <p:strVal val="#ppt_h"/>
                                              </p:val>
                                            </p:tav>
                                          </p:tavLst>
                                        </p:anim>
                                        <p:animEffect transition="in" filter="fade">
                                          <p:cBhvr>
                                            <p:cTn id="29" dur="500"/>
                                            <p:tgtEl>
                                              <p:spTgt spid="33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15"/>
                                            </p:tgtEl>
                                            <p:attrNameLst>
                                              <p:attrName>style.visibility</p:attrName>
                                            </p:attrNameLst>
                                          </p:cBhvr>
                                          <p:to>
                                            <p:strVal val="visible"/>
                                          </p:to>
                                        </p:set>
                                        <p:animEffect transition="in" filter="wipe(left)">
                                          <p:cBhvr>
                                            <p:cTn id="32" dur="500"/>
                                            <p:tgtEl>
                                              <p:spTgt spid="315"/>
                                            </p:tgtEl>
                                          </p:cBhvr>
                                        </p:animEffect>
                                      </p:childTnLst>
                                    </p:cTn>
                                  </p:par>
                                </p:childTnLst>
                              </p:cTn>
                            </p:par>
                            <p:par>
                              <p:cTn id="33" fill="hold">
                                <p:stCondLst>
                                  <p:cond delay="3009"/>
                                </p:stCondLst>
                                <p:childTnLst>
                                  <p:par>
                                    <p:cTn id="34" presetID="2" presetClass="entr" presetSubtype="8" accel="62000" fill="hold" nodeType="afterEffect">
                                      <p:stCondLst>
                                        <p:cond delay="0"/>
                                      </p:stCondLst>
                                      <p:childTnLst>
                                        <p:set>
                                          <p:cBhvr>
                                            <p:cTn id="35" dur="1" fill="hold">
                                              <p:stCondLst>
                                                <p:cond delay="0"/>
                                              </p:stCondLst>
                                            </p:cTn>
                                            <p:tgtEl>
                                              <p:spTgt spid="340"/>
                                            </p:tgtEl>
                                            <p:attrNameLst>
                                              <p:attrName>style.visibility</p:attrName>
                                            </p:attrNameLst>
                                          </p:cBhvr>
                                          <p:to>
                                            <p:strVal val="visible"/>
                                          </p:to>
                                        </p:set>
                                        <p:anim calcmode="lin" valueType="num">
                                          <p:cBhvr additive="base">
                                            <p:cTn id="36" dur="500" fill="hold"/>
                                            <p:tgtEl>
                                              <p:spTgt spid="340"/>
                                            </p:tgtEl>
                                            <p:attrNameLst>
                                              <p:attrName>ppt_x</p:attrName>
                                            </p:attrNameLst>
                                          </p:cBhvr>
                                          <p:tavLst>
                                            <p:tav tm="0">
                                              <p:val>
                                                <p:strVal val="0-#ppt_w/2"/>
                                              </p:val>
                                            </p:tav>
                                            <p:tav tm="100000">
                                              <p:val>
                                                <p:strVal val="#ppt_x"/>
                                              </p:val>
                                            </p:tav>
                                          </p:tavLst>
                                        </p:anim>
                                        <p:anim calcmode="lin" valueType="num">
                                          <p:cBhvr additive="base">
                                            <p:cTn id="37" dur="500" fill="hold"/>
                                            <p:tgtEl>
                                              <p:spTgt spid="340"/>
                                            </p:tgtEl>
                                            <p:attrNameLst>
                                              <p:attrName>ppt_y</p:attrName>
                                            </p:attrNameLst>
                                          </p:cBhvr>
                                          <p:tavLst>
                                            <p:tav tm="0">
                                              <p:val>
                                                <p:strVal val="#ppt_y"/>
                                              </p:val>
                                            </p:tav>
                                            <p:tav tm="100000">
                                              <p:val>
                                                <p:strVal val="#ppt_y"/>
                                              </p:val>
                                            </p:tav>
                                          </p:tavLst>
                                        </p:anim>
                                      </p:childTnLst>
                                    </p:cTn>
                                  </p:par>
                                </p:childTnLst>
                              </p:cTn>
                            </p:par>
                            <p:par>
                              <p:cTn id="38" fill="hold">
                                <p:stCondLst>
                                  <p:cond delay="3509"/>
                                </p:stCondLst>
                                <p:childTnLst>
                                  <p:par>
                                    <p:cTn id="39" presetID="53" presetClass="entr" presetSubtype="16" fill="hold" grpId="0" nodeType="afterEffect">
                                      <p:stCondLst>
                                        <p:cond delay="0"/>
                                      </p:stCondLst>
                                      <p:iterate type="lt">
                                        <p:tmPct val="6000"/>
                                      </p:iterate>
                                      <p:childTnLst>
                                        <p:set>
                                          <p:cBhvr>
                                            <p:cTn id="40" dur="1" fill="hold">
                                              <p:stCondLst>
                                                <p:cond delay="0"/>
                                              </p:stCondLst>
                                            </p:cTn>
                                            <p:tgtEl>
                                              <p:spTgt spid="354"/>
                                            </p:tgtEl>
                                            <p:attrNameLst>
                                              <p:attrName>style.visibility</p:attrName>
                                            </p:attrNameLst>
                                          </p:cBhvr>
                                          <p:to>
                                            <p:strVal val="visible"/>
                                          </p:to>
                                        </p:set>
                                        <p:anim calcmode="lin" valueType="num">
                                          <p:cBhvr>
                                            <p:cTn id="41" dur="500" fill="hold"/>
                                            <p:tgtEl>
                                              <p:spTgt spid="354"/>
                                            </p:tgtEl>
                                            <p:attrNameLst>
                                              <p:attrName>ppt_w</p:attrName>
                                            </p:attrNameLst>
                                          </p:cBhvr>
                                          <p:tavLst>
                                            <p:tav tm="0">
                                              <p:val>
                                                <p:fltVal val="0"/>
                                              </p:val>
                                            </p:tav>
                                            <p:tav tm="100000">
                                              <p:val>
                                                <p:strVal val="#ppt_w"/>
                                              </p:val>
                                            </p:tav>
                                          </p:tavLst>
                                        </p:anim>
                                        <p:anim calcmode="lin" valueType="num">
                                          <p:cBhvr>
                                            <p:cTn id="42" dur="500" fill="hold"/>
                                            <p:tgtEl>
                                              <p:spTgt spid="354"/>
                                            </p:tgtEl>
                                            <p:attrNameLst>
                                              <p:attrName>ppt_h</p:attrName>
                                            </p:attrNameLst>
                                          </p:cBhvr>
                                          <p:tavLst>
                                            <p:tav tm="0">
                                              <p:val>
                                                <p:fltVal val="0"/>
                                              </p:val>
                                            </p:tav>
                                            <p:tav tm="100000">
                                              <p:val>
                                                <p:strVal val="#ppt_h"/>
                                              </p:val>
                                            </p:tav>
                                          </p:tavLst>
                                        </p:anim>
                                        <p:animEffect transition="in" filter="fade">
                                          <p:cBhvr>
                                            <p:cTn id="43" dur="500"/>
                                            <p:tgtEl>
                                              <p:spTgt spid="354"/>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43"/>
                                            </p:tgtEl>
                                            <p:attrNameLst>
                                              <p:attrName>style.visibility</p:attrName>
                                            </p:attrNameLst>
                                          </p:cBhvr>
                                          <p:to>
                                            <p:strVal val="visible"/>
                                          </p:to>
                                        </p:set>
                                        <p:animEffect transition="in" filter="wipe(left)">
                                          <p:cBhvr>
                                            <p:cTn id="46" dur="500"/>
                                            <p:tgtEl>
                                              <p:spTgt spid="343"/>
                                            </p:tgtEl>
                                          </p:cBhvr>
                                        </p:animEffect>
                                      </p:childTnLst>
                                    </p:cTn>
                                  </p:par>
                                </p:childTnLst>
                              </p:cTn>
                            </p:par>
                            <p:par>
                              <p:cTn id="47" fill="hold">
                                <p:stCondLst>
                                  <p:cond delay="4519"/>
                                </p:stCondLst>
                                <p:childTnLst>
                                  <p:par>
                                    <p:cTn id="48" presetID="2" presetClass="entr" presetSubtype="8" accel="62000" fill="hold" nodeType="afterEffect">
                                      <p:stCondLst>
                                        <p:cond delay="0"/>
                                      </p:stCondLst>
                                      <p:childTnLst>
                                        <p:set>
                                          <p:cBhvr>
                                            <p:cTn id="49" dur="1" fill="hold">
                                              <p:stCondLst>
                                                <p:cond delay="0"/>
                                              </p:stCondLst>
                                            </p:cTn>
                                            <p:tgtEl>
                                              <p:spTgt spid="356"/>
                                            </p:tgtEl>
                                            <p:attrNameLst>
                                              <p:attrName>style.visibility</p:attrName>
                                            </p:attrNameLst>
                                          </p:cBhvr>
                                          <p:to>
                                            <p:strVal val="visible"/>
                                          </p:to>
                                        </p:set>
                                        <p:anim calcmode="lin" valueType="num">
                                          <p:cBhvr additive="base">
                                            <p:cTn id="50" dur="500" fill="hold"/>
                                            <p:tgtEl>
                                              <p:spTgt spid="356"/>
                                            </p:tgtEl>
                                            <p:attrNameLst>
                                              <p:attrName>ppt_x</p:attrName>
                                            </p:attrNameLst>
                                          </p:cBhvr>
                                          <p:tavLst>
                                            <p:tav tm="0">
                                              <p:val>
                                                <p:strVal val="0-#ppt_w/2"/>
                                              </p:val>
                                            </p:tav>
                                            <p:tav tm="100000">
                                              <p:val>
                                                <p:strVal val="#ppt_x"/>
                                              </p:val>
                                            </p:tav>
                                          </p:tavLst>
                                        </p:anim>
                                        <p:anim calcmode="lin" valueType="num">
                                          <p:cBhvr additive="base">
                                            <p:cTn id="51" dur="500" fill="hold"/>
                                            <p:tgtEl>
                                              <p:spTgt spid="356"/>
                                            </p:tgtEl>
                                            <p:attrNameLst>
                                              <p:attrName>ppt_y</p:attrName>
                                            </p:attrNameLst>
                                          </p:cBhvr>
                                          <p:tavLst>
                                            <p:tav tm="0">
                                              <p:val>
                                                <p:strVal val="#ppt_y"/>
                                              </p:val>
                                            </p:tav>
                                            <p:tav tm="100000">
                                              <p:val>
                                                <p:strVal val="#ppt_y"/>
                                              </p:val>
                                            </p:tav>
                                          </p:tavLst>
                                        </p:anim>
                                      </p:childTnLst>
                                    </p:cTn>
                                  </p:par>
                                </p:childTnLst>
                              </p:cTn>
                            </p:par>
                            <p:par>
                              <p:cTn id="52" fill="hold">
                                <p:stCondLst>
                                  <p:cond delay="5019"/>
                                </p:stCondLst>
                                <p:childTnLst>
                                  <p:par>
                                    <p:cTn id="53" presetID="53" presetClass="entr" presetSubtype="16" fill="hold" grpId="0" nodeType="afterEffect">
                                      <p:stCondLst>
                                        <p:cond delay="0"/>
                                      </p:stCondLst>
                                      <p:iterate type="lt">
                                        <p:tmPct val="6000"/>
                                      </p:iterate>
                                      <p:childTnLst>
                                        <p:set>
                                          <p:cBhvr>
                                            <p:cTn id="54" dur="1" fill="hold">
                                              <p:stCondLst>
                                                <p:cond delay="0"/>
                                              </p:stCondLst>
                                            </p:cTn>
                                            <p:tgtEl>
                                              <p:spTgt spid="370"/>
                                            </p:tgtEl>
                                            <p:attrNameLst>
                                              <p:attrName>style.visibility</p:attrName>
                                            </p:attrNameLst>
                                          </p:cBhvr>
                                          <p:to>
                                            <p:strVal val="visible"/>
                                          </p:to>
                                        </p:set>
                                        <p:anim calcmode="lin" valueType="num">
                                          <p:cBhvr>
                                            <p:cTn id="55" dur="500" fill="hold"/>
                                            <p:tgtEl>
                                              <p:spTgt spid="370"/>
                                            </p:tgtEl>
                                            <p:attrNameLst>
                                              <p:attrName>ppt_w</p:attrName>
                                            </p:attrNameLst>
                                          </p:cBhvr>
                                          <p:tavLst>
                                            <p:tav tm="0">
                                              <p:val>
                                                <p:fltVal val="0"/>
                                              </p:val>
                                            </p:tav>
                                            <p:tav tm="100000">
                                              <p:val>
                                                <p:strVal val="#ppt_w"/>
                                              </p:val>
                                            </p:tav>
                                          </p:tavLst>
                                        </p:anim>
                                        <p:anim calcmode="lin" valueType="num">
                                          <p:cBhvr>
                                            <p:cTn id="56" dur="500" fill="hold"/>
                                            <p:tgtEl>
                                              <p:spTgt spid="370"/>
                                            </p:tgtEl>
                                            <p:attrNameLst>
                                              <p:attrName>ppt_h</p:attrName>
                                            </p:attrNameLst>
                                          </p:cBhvr>
                                          <p:tavLst>
                                            <p:tav tm="0">
                                              <p:val>
                                                <p:fltVal val="0"/>
                                              </p:val>
                                            </p:tav>
                                            <p:tav tm="100000">
                                              <p:val>
                                                <p:strVal val="#ppt_h"/>
                                              </p:val>
                                            </p:tav>
                                          </p:tavLst>
                                        </p:anim>
                                        <p:animEffect transition="in" filter="fade">
                                          <p:cBhvr>
                                            <p:cTn id="57" dur="500"/>
                                            <p:tgtEl>
                                              <p:spTgt spid="370"/>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359"/>
                                            </p:tgtEl>
                                            <p:attrNameLst>
                                              <p:attrName>style.visibility</p:attrName>
                                            </p:attrNameLst>
                                          </p:cBhvr>
                                          <p:to>
                                            <p:strVal val="visible"/>
                                          </p:to>
                                        </p:set>
                                        <p:animEffect transition="in" filter="wipe(left)">
                                          <p:cBhvr>
                                            <p:cTn id="60" dur="5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0"/>
          <p:bldP spid="337" grpId="0"/>
          <p:bldP spid="343" grpId="0"/>
          <p:bldP spid="354" grpId="0"/>
          <p:bldP spid="359" grpId="0"/>
          <p:bldP spid="37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4686898" y="3204132"/>
            <a:ext cx="1229082" cy="1229082"/>
          </a:xfrm>
          <a:prstGeom prst="ellipse">
            <a:avLst/>
          </a:prstGeom>
          <a:solidFill>
            <a:srgbClr val="EEEEEE"/>
          </a:solidFill>
          <a:ln w="19050">
            <a:gradFill>
              <a:gsLst>
                <a:gs pos="0">
                  <a:srgbClr val="E0E0E0"/>
                </a:gs>
                <a:gs pos="100000">
                  <a:schemeClr val="bg1"/>
                </a:gs>
              </a:gsLst>
              <a:lin ang="5400000" scaled="1"/>
            </a:gradFill>
          </a:ln>
          <a:effectLst>
            <a:innerShdw blurRad="139700" dist="508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椭圆 9"/>
          <p:cNvSpPr/>
          <p:nvPr/>
        </p:nvSpPr>
        <p:spPr>
          <a:xfrm>
            <a:off x="2971304" y="3204132"/>
            <a:ext cx="1229082" cy="1229082"/>
          </a:xfrm>
          <a:prstGeom prst="ellipse">
            <a:avLst/>
          </a:prstGeom>
          <a:solidFill>
            <a:srgbClr val="EEEEEE"/>
          </a:solidFill>
          <a:ln w="19050">
            <a:gradFill>
              <a:gsLst>
                <a:gs pos="0">
                  <a:srgbClr val="E0E0E0"/>
                </a:gs>
                <a:gs pos="100000">
                  <a:schemeClr val="bg1"/>
                </a:gs>
              </a:gsLst>
              <a:lin ang="5400000" scaled="1"/>
            </a:gradFill>
          </a:ln>
          <a:effectLst>
            <a:innerShdw blurRad="139700" dist="508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 name="椭圆 10"/>
          <p:cNvSpPr/>
          <p:nvPr/>
        </p:nvSpPr>
        <p:spPr>
          <a:xfrm>
            <a:off x="6402492" y="3204132"/>
            <a:ext cx="1229082" cy="1229082"/>
          </a:xfrm>
          <a:prstGeom prst="ellipse">
            <a:avLst/>
          </a:prstGeom>
          <a:solidFill>
            <a:srgbClr val="EEEEEE"/>
          </a:solidFill>
          <a:ln w="19050">
            <a:gradFill>
              <a:gsLst>
                <a:gs pos="0">
                  <a:srgbClr val="E0E0E0"/>
                </a:gs>
                <a:gs pos="100000">
                  <a:schemeClr val="bg1"/>
                </a:gs>
              </a:gsLst>
              <a:lin ang="5400000" scaled="1"/>
            </a:gradFill>
          </a:ln>
          <a:effectLst>
            <a:innerShdw blurRad="139700" dist="508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椭圆 11"/>
          <p:cNvSpPr/>
          <p:nvPr/>
        </p:nvSpPr>
        <p:spPr>
          <a:xfrm>
            <a:off x="8118086" y="3204132"/>
            <a:ext cx="1229082" cy="1229082"/>
          </a:xfrm>
          <a:prstGeom prst="ellipse">
            <a:avLst/>
          </a:prstGeom>
          <a:solidFill>
            <a:srgbClr val="EEEEEE"/>
          </a:solidFill>
          <a:ln w="19050">
            <a:gradFill>
              <a:gsLst>
                <a:gs pos="0">
                  <a:srgbClr val="E0E0E0"/>
                </a:gs>
                <a:gs pos="100000">
                  <a:schemeClr val="bg1"/>
                </a:gs>
              </a:gsLst>
              <a:lin ang="5400000" scaled="1"/>
            </a:gradFill>
          </a:ln>
          <a:effectLst>
            <a:innerShdw blurRad="139700" dist="508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3" name="同侧圆角矩形 2"/>
          <p:cNvSpPr/>
          <p:nvPr/>
        </p:nvSpPr>
        <p:spPr>
          <a:xfrm flipV="1">
            <a:off x="5240480" y="0"/>
            <a:ext cx="1711040" cy="2865120"/>
          </a:xfrm>
          <a:prstGeom prst="round2SameRect">
            <a:avLst>
              <a:gd name="adj1" fmla="val 5000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4" name="椭圆 3"/>
          <p:cNvSpPr/>
          <p:nvPr/>
        </p:nvSpPr>
        <p:spPr>
          <a:xfrm>
            <a:off x="5310988" y="1215426"/>
            <a:ext cx="1570025" cy="1570025"/>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FFFF"/>
                </a:solidFill>
              </a:rPr>
              <a:t>XXCC</a:t>
            </a:r>
            <a:endParaRPr lang="zh-CN" altLang="en-US" dirty="0">
              <a:solidFill>
                <a:srgbClr val="FFFFFF"/>
              </a:solidFill>
            </a:endParaRPr>
          </a:p>
        </p:txBody>
      </p:sp>
      <p:sp>
        <p:nvSpPr>
          <p:cNvPr id="5" name="椭圆 4"/>
          <p:cNvSpPr/>
          <p:nvPr/>
        </p:nvSpPr>
        <p:spPr>
          <a:xfrm>
            <a:off x="3092897" y="3325726"/>
            <a:ext cx="985896" cy="985896"/>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椭圆 7"/>
          <p:cNvSpPr/>
          <p:nvPr/>
        </p:nvSpPr>
        <p:spPr>
          <a:xfrm flipH="1">
            <a:off x="6679017" y="1941867"/>
            <a:ext cx="117142" cy="1171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9" name="文本框 8"/>
          <p:cNvSpPr txBox="1"/>
          <p:nvPr/>
        </p:nvSpPr>
        <p:spPr>
          <a:xfrm>
            <a:off x="5326882" y="1805319"/>
            <a:ext cx="1252537" cy="400110"/>
          </a:xfrm>
          <a:prstGeom prst="rect">
            <a:avLst/>
          </a:prstGeom>
          <a:noFill/>
        </p:spPr>
        <p:txBody>
          <a:bodyPr wrap="square" rtlCol="0">
            <a:spAutoFit/>
          </a:bodyPr>
          <a:lstStyle/>
          <a:p>
            <a:pPr algn="dist"/>
            <a:r>
              <a:rPr lang="en-US" altLang="zh-CN" sz="2000" dirty="0">
                <a:solidFill>
                  <a:srgbClr val="FFFFFF">
                    <a:lumMod val="50000"/>
                  </a:srgbClr>
                </a:solidFill>
              </a:rPr>
              <a:t>CONTENT</a:t>
            </a:r>
            <a:endParaRPr lang="zh-CN" altLang="en-US" sz="2000" dirty="0">
              <a:solidFill>
                <a:srgbClr val="FFFFFF">
                  <a:lumMod val="50000"/>
                </a:srgbClr>
              </a:solidFill>
            </a:endParaRPr>
          </a:p>
        </p:txBody>
      </p:sp>
      <p:sp>
        <p:nvSpPr>
          <p:cNvPr id="13" name="椭圆 12"/>
          <p:cNvSpPr/>
          <p:nvPr/>
        </p:nvSpPr>
        <p:spPr>
          <a:xfrm>
            <a:off x="4808491" y="3325726"/>
            <a:ext cx="985896" cy="985896"/>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椭圆 13"/>
          <p:cNvSpPr/>
          <p:nvPr/>
        </p:nvSpPr>
        <p:spPr>
          <a:xfrm>
            <a:off x="6524085" y="3325726"/>
            <a:ext cx="985896" cy="985896"/>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5" name="椭圆 14"/>
          <p:cNvSpPr/>
          <p:nvPr/>
        </p:nvSpPr>
        <p:spPr>
          <a:xfrm>
            <a:off x="8239679" y="3325726"/>
            <a:ext cx="985896" cy="985896"/>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Freeform 40"/>
          <p:cNvSpPr/>
          <p:nvPr/>
        </p:nvSpPr>
        <p:spPr bwMode="auto">
          <a:xfrm>
            <a:off x="8539580" y="3648353"/>
            <a:ext cx="397869" cy="360233"/>
          </a:xfrm>
          <a:custGeom>
            <a:avLst/>
            <a:gdLst>
              <a:gd name="T0" fmla="*/ 161 w 188"/>
              <a:gd name="T1" fmla="*/ 58 h 170"/>
              <a:gd name="T2" fmla="*/ 147 w 188"/>
              <a:gd name="T3" fmla="*/ 51 h 170"/>
              <a:gd name="T4" fmla="*/ 142 w 188"/>
              <a:gd name="T5" fmla="*/ 54 h 170"/>
              <a:gd name="T6" fmla="*/ 149 w 188"/>
              <a:gd name="T7" fmla="*/ 85 h 170"/>
              <a:gd name="T8" fmla="*/ 85 w 188"/>
              <a:gd name="T9" fmla="*/ 149 h 170"/>
              <a:gd name="T10" fmla="*/ 21 w 188"/>
              <a:gd name="T11" fmla="*/ 85 h 170"/>
              <a:gd name="T12" fmla="*/ 85 w 188"/>
              <a:gd name="T13" fmla="*/ 21 h 170"/>
              <a:gd name="T14" fmla="*/ 135 w 188"/>
              <a:gd name="T15" fmla="*/ 45 h 170"/>
              <a:gd name="T16" fmla="*/ 125 w 188"/>
              <a:gd name="T17" fmla="*/ 51 h 170"/>
              <a:gd name="T18" fmla="*/ 85 w 188"/>
              <a:gd name="T19" fmla="*/ 33 h 170"/>
              <a:gd name="T20" fmla="*/ 33 w 188"/>
              <a:gd name="T21" fmla="*/ 85 h 170"/>
              <a:gd name="T22" fmla="*/ 85 w 188"/>
              <a:gd name="T23" fmla="*/ 137 h 170"/>
              <a:gd name="T24" fmla="*/ 138 w 188"/>
              <a:gd name="T25" fmla="*/ 85 h 170"/>
              <a:gd name="T26" fmla="*/ 132 w 188"/>
              <a:gd name="T27" fmla="*/ 61 h 170"/>
              <a:gd name="T28" fmla="*/ 115 w 188"/>
              <a:gd name="T29" fmla="*/ 72 h 170"/>
              <a:gd name="T30" fmla="*/ 118 w 188"/>
              <a:gd name="T31" fmla="*/ 85 h 170"/>
              <a:gd name="T32" fmla="*/ 85 w 188"/>
              <a:gd name="T33" fmla="*/ 118 h 170"/>
              <a:gd name="T34" fmla="*/ 53 w 188"/>
              <a:gd name="T35" fmla="*/ 85 h 170"/>
              <a:gd name="T36" fmla="*/ 85 w 188"/>
              <a:gd name="T37" fmla="*/ 52 h 170"/>
              <a:gd name="T38" fmla="*/ 109 w 188"/>
              <a:gd name="T39" fmla="*/ 62 h 170"/>
              <a:gd name="T40" fmla="*/ 97 w 188"/>
              <a:gd name="T41" fmla="*/ 70 h 170"/>
              <a:gd name="T42" fmla="*/ 85 w 188"/>
              <a:gd name="T43" fmla="*/ 65 h 170"/>
              <a:gd name="T44" fmla="*/ 65 w 188"/>
              <a:gd name="T45" fmla="*/ 85 h 170"/>
              <a:gd name="T46" fmla="*/ 85 w 188"/>
              <a:gd name="T47" fmla="*/ 105 h 170"/>
              <a:gd name="T48" fmla="*/ 105 w 188"/>
              <a:gd name="T49" fmla="*/ 85 h 170"/>
              <a:gd name="T50" fmla="*/ 104 w 188"/>
              <a:gd name="T51" fmla="*/ 79 h 170"/>
              <a:gd name="T52" fmla="*/ 88 w 188"/>
              <a:gd name="T53" fmla="*/ 89 h 170"/>
              <a:gd name="T54" fmla="*/ 86 w 188"/>
              <a:gd name="T55" fmla="*/ 86 h 170"/>
              <a:gd name="T56" fmla="*/ 148 w 188"/>
              <a:gd name="T57" fmla="*/ 45 h 170"/>
              <a:gd name="T58" fmla="*/ 163 w 188"/>
              <a:gd name="T59" fmla="*/ 52 h 170"/>
              <a:gd name="T60" fmla="*/ 188 w 188"/>
              <a:gd name="T61" fmla="*/ 36 h 170"/>
              <a:gd name="T62" fmla="*/ 173 w 188"/>
              <a:gd name="T63" fmla="*/ 29 h 170"/>
              <a:gd name="T64" fmla="*/ 177 w 188"/>
              <a:gd name="T65" fmla="*/ 26 h 170"/>
              <a:gd name="T66" fmla="*/ 173 w 188"/>
              <a:gd name="T67" fmla="*/ 20 h 170"/>
              <a:gd name="T68" fmla="*/ 169 w 188"/>
              <a:gd name="T69" fmla="*/ 23 h 170"/>
              <a:gd name="T70" fmla="*/ 169 w 188"/>
              <a:gd name="T71" fmla="*/ 6 h 170"/>
              <a:gd name="T72" fmla="*/ 144 w 188"/>
              <a:gd name="T73" fmla="*/ 22 h 170"/>
              <a:gd name="T74" fmla="*/ 144 w 188"/>
              <a:gd name="T75" fmla="*/ 39 h 170"/>
              <a:gd name="T76" fmla="*/ 139 w 188"/>
              <a:gd name="T77" fmla="*/ 42 h 170"/>
              <a:gd name="T78" fmla="*/ 139 w 188"/>
              <a:gd name="T79" fmla="*/ 24 h 170"/>
              <a:gd name="T80" fmla="*/ 141 w 188"/>
              <a:gd name="T81" fmla="*/ 22 h 170"/>
              <a:gd name="T82" fmla="*/ 85 w 188"/>
              <a:gd name="T83" fmla="*/ 0 h 170"/>
              <a:gd name="T84" fmla="*/ 0 w 188"/>
              <a:gd name="T85" fmla="*/ 85 h 170"/>
              <a:gd name="T86" fmla="*/ 85 w 188"/>
              <a:gd name="T87" fmla="*/ 170 h 170"/>
              <a:gd name="T88" fmla="*/ 170 w 188"/>
              <a:gd name="T89" fmla="*/ 85 h 170"/>
              <a:gd name="T90" fmla="*/ 165 w 188"/>
              <a:gd name="T91" fmla="*/ 55 h 170"/>
              <a:gd name="T92" fmla="*/ 161 w 188"/>
              <a:gd name="T93" fmla="*/ 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70">
                <a:moveTo>
                  <a:pt x="161" y="58"/>
                </a:moveTo>
                <a:cubicBezTo>
                  <a:pt x="147" y="51"/>
                  <a:pt x="147" y="51"/>
                  <a:pt x="147" y="51"/>
                </a:cubicBezTo>
                <a:cubicBezTo>
                  <a:pt x="142" y="54"/>
                  <a:pt x="142" y="54"/>
                  <a:pt x="142" y="54"/>
                </a:cubicBezTo>
                <a:cubicBezTo>
                  <a:pt x="147" y="64"/>
                  <a:pt x="149" y="74"/>
                  <a:pt x="149" y="85"/>
                </a:cubicBezTo>
                <a:cubicBezTo>
                  <a:pt x="149" y="120"/>
                  <a:pt x="121" y="149"/>
                  <a:pt x="85" y="149"/>
                </a:cubicBezTo>
                <a:cubicBezTo>
                  <a:pt x="50" y="149"/>
                  <a:pt x="21" y="120"/>
                  <a:pt x="21" y="85"/>
                </a:cubicBezTo>
                <a:cubicBezTo>
                  <a:pt x="21" y="50"/>
                  <a:pt x="50" y="21"/>
                  <a:pt x="85" y="21"/>
                </a:cubicBezTo>
                <a:cubicBezTo>
                  <a:pt x="105" y="21"/>
                  <a:pt x="123" y="30"/>
                  <a:pt x="135" y="45"/>
                </a:cubicBezTo>
                <a:cubicBezTo>
                  <a:pt x="125" y="51"/>
                  <a:pt x="125" y="51"/>
                  <a:pt x="125" y="51"/>
                </a:cubicBezTo>
                <a:cubicBezTo>
                  <a:pt x="116" y="40"/>
                  <a:pt x="101" y="33"/>
                  <a:pt x="85" y="33"/>
                </a:cubicBezTo>
                <a:cubicBezTo>
                  <a:pt x="56" y="33"/>
                  <a:pt x="33" y="56"/>
                  <a:pt x="33" y="85"/>
                </a:cubicBezTo>
                <a:cubicBezTo>
                  <a:pt x="33" y="114"/>
                  <a:pt x="56" y="137"/>
                  <a:pt x="85" y="137"/>
                </a:cubicBezTo>
                <a:cubicBezTo>
                  <a:pt x="114" y="137"/>
                  <a:pt x="138" y="114"/>
                  <a:pt x="138" y="85"/>
                </a:cubicBezTo>
                <a:cubicBezTo>
                  <a:pt x="138" y="76"/>
                  <a:pt x="135" y="68"/>
                  <a:pt x="132" y="61"/>
                </a:cubicBezTo>
                <a:cubicBezTo>
                  <a:pt x="115" y="72"/>
                  <a:pt x="115" y="72"/>
                  <a:pt x="115" y="72"/>
                </a:cubicBezTo>
                <a:cubicBezTo>
                  <a:pt x="117" y="76"/>
                  <a:pt x="118" y="80"/>
                  <a:pt x="118" y="85"/>
                </a:cubicBezTo>
                <a:cubicBezTo>
                  <a:pt x="118" y="103"/>
                  <a:pt x="103" y="118"/>
                  <a:pt x="85" y="118"/>
                </a:cubicBezTo>
                <a:cubicBezTo>
                  <a:pt x="67" y="118"/>
                  <a:pt x="53" y="103"/>
                  <a:pt x="53" y="85"/>
                </a:cubicBezTo>
                <a:cubicBezTo>
                  <a:pt x="53" y="67"/>
                  <a:pt x="67" y="52"/>
                  <a:pt x="85" y="52"/>
                </a:cubicBezTo>
                <a:cubicBezTo>
                  <a:pt x="94" y="52"/>
                  <a:pt x="103" y="56"/>
                  <a:pt x="109" y="62"/>
                </a:cubicBezTo>
                <a:cubicBezTo>
                  <a:pt x="97" y="70"/>
                  <a:pt x="97" y="70"/>
                  <a:pt x="97" y="70"/>
                </a:cubicBezTo>
                <a:cubicBezTo>
                  <a:pt x="94" y="67"/>
                  <a:pt x="90" y="65"/>
                  <a:pt x="85" y="65"/>
                </a:cubicBezTo>
                <a:cubicBezTo>
                  <a:pt x="74" y="65"/>
                  <a:pt x="65" y="74"/>
                  <a:pt x="65" y="85"/>
                </a:cubicBezTo>
                <a:cubicBezTo>
                  <a:pt x="65" y="96"/>
                  <a:pt x="74" y="105"/>
                  <a:pt x="85" y="105"/>
                </a:cubicBezTo>
                <a:cubicBezTo>
                  <a:pt x="96" y="105"/>
                  <a:pt x="105" y="96"/>
                  <a:pt x="105" y="85"/>
                </a:cubicBezTo>
                <a:cubicBezTo>
                  <a:pt x="105" y="83"/>
                  <a:pt x="105" y="81"/>
                  <a:pt x="104" y="79"/>
                </a:cubicBezTo>
                <a:cubicBezTo>
                  <a:pt x="88" y="89"/>
                  <a:pt x="88" y="89"/>
                  <a:pt x="88" y="89"/>
                </a:cubicBezTo>
                <a:cubicBezTo>
                  <a:pt x="86" y="86"/>
                  <a:pt x="86" y="86"/>
                  <a:pt x="86" y="86"/>
                </a:cubicBezTo>
                <a:cubicBezTo>
                  <a:pt x="148" y="45"/>
                  <a:pt x="148" y="45"/>
                  <a:pt x="148" y="45"/>
                </a:cubicBezTo>
                <a:cubicBezTo>
                  <a:pt x="163" y="52"/>
                  <a:pt x="163" y="52"/>
                  <a:pt x="163" y="52"/>
                </a:cubicBezTo>
                <a:cubicBezTo>
                  <a:pt x="188" y="36"/>
                  <a:pt x="188" y="36"/>
                  <a:pt x="188" y="36"/>
                </a:cubicBezTo>
                <a:cubicBezTo>
                  <a:pt x="173" y="29"/>
                  <a:pt x="173" y="29"/>
                  <a:pt x="173" y="29"/>
                </a:cubicBezTo>
                <a:cubicBezTo>
                  <a:pt x="177" y="26"/>
                  <a:pt x="177" y="26"/>
                  <a:pt x="177" y="26"/>
                </a:cubicBezTo>
                <a:cubicBezTo>
                  <a:pt x="173" y="20"/>
                  <a:pt x="173" y="20"/>
                  <a:pt x="173" y="20"/>
                </a:cubicBezTo>
                <a:cubicBezTo>
                  <a:pt x="169" y="23"/>
                  <a:pt x="169" y="23"/>
                  <a:pt x="169" y="23"/>
                </a:cubicBezTo>
                <a:cubicBezTo>
                  <a:pt x="169" y="6"/>
                  <a:pt x="169" y="6"/>
                  <a:pt x="169" y="6"/>
                </a:cubicBezTo>
                <a:cubicBezTo>
                  <a:pt x="144" y="22"/>
                  <a:pt x="144" y="22"/>
                  <a:pt x="144" y="22"/>
                </a:cubicBezTo>
                <a:cubicBezTo>
                  <a:pt x="144" y="39"/>
                  <a:pt x="144" y="39"/>
                  <a:pt x="144" y="39"/>
                </a:cubicBezTo>
                <a:cubicBezTo>
                  <a:pt x="139" y="42"/>
                  <a:pt x="139" y="42"/>
                  <a:pt x="139" y="42"/>
                </a:cubicBezTo>
                <a:cubicBezTo>
                  <a:pt x="139" y="24"/>
                  <a:pt x="139" y="24"/>
                  <a:pt x="139" y="24"/>
                </a:cubicBezTo>
                <a:cubicBezTo>
                  <a:pt x="141" y="22"/>
                  <a:pt x="141" y="22"/>
                  <a:pt x="141" y="22"/>
                </a:cubicBezTo>
                <a:cubicBezTo>
                  <a:pt x="126" y="8"/>
                  <a:pt x="107" y="0"/>
                  <a:pt x="85" y="0"/>
                </a:cubicBezTo>
                <a:cubicBezTo>
                  <a:pt x="38" y="0"/>
                  <a:pt x="0" y="38"/>
                  <a:pt x="0" y="85"/>
                </a:cubicBezTo>
                <a:cubicBezTo>
                  <a:pt x="0" y="132"/>
                  <a:pt x="38" y="170"/>
                  <a:pt x="85" y="170"/>
                </a:cubicBezTo>
                <a:cubicBezTo>
                  <a:pt x="132" y="170"/>
                  <a:pt x="170" y="132"/>
                  <a:pt x="170" y="85"/>
                </a:cubicBezTo>
                <a:cubicBezTo>
                  <a:pt x="170" y="75"/>
                  <a:pt x="168" y="65"/>
                  <a:pt x="165" y="55"/>
                </a:cubicBezTo>
                <a:lnTo>
                  <a:pt x="161" y="58"/>
                </a:lnTo>
                <a:close/>
              </a:path>
            </a:pathLst>
          </a:custGeom>
          <a:solidFill>
            <a:schemeClr val="accent4"/>
          </a:solidFill>
          <a:ln>
            <a:noFill/>
          </a:ln>
        </p:spPr>
        <p:txBody>
          <a:bodyPr vert="horz" wrap="square" lIns="91440" tIns="45720" rIns="91440" bIns="45720" numCol="1" anchor="t" anchorCtr="0" compatLnSpc="1"/>
          <a:lstStyle/>
          <a:p>
            <a:endParaRPr lang="zh-CN" altLang="en-US">
              <a:solidFill>
                <a:srgbClr val="000000"/>
              </a:solidFill>
            </a:endParaRPr>
          </a:p>
        </p:txBody>
      </p:sp>
      <p:grpSp>
        <p:nvGrpSpPr>
          <p:cNvPr id="17" name="组合 16"/>
          <p:cNvGrpSpPr/>
          <p:nvPr/>
        </p:nvGrpSpPr>
        <p:grpSpPr>
          <a:xfrm>
            <a:off x="6840748" y="3637062"/>
            <a:ext cx="366533" cy="363764"/>
            <a:chOff x="7078908" y="5461438"/>
            <a:chExt cx="430461" cy="427208"/>
          </a:xfrm>
          <a:solidFill>
            <a:schemeClr val="accent2"/>
          </a:solidFill>
        </p:grpSpPr>
        <p:sp>
          <p:nvSpPr>
            <p:cNvPr id="18" name="Freeform 236"/>
            <p:cNvSpPr/>
            <p:nvPr/>
          </p:nvSpPr>
          <p:spPr bwMode="auto">
            <a:xfrm>
              <a:off x="7078908" y="5461438"/>
              <a:ext cx="418534" cy="417450"/>
            </a:xfrm>
            <a:custGeom>
              <a:avLst/>
              <a:gdLst>
                <a:gd name="T0" fmla="*/ 84 w 163"/>
                <a:gd name="T1" fmla="*/ 129 h 163"/>
                <a:gd name="T2" fmla="*/ 46 w 163"/>
                <a:gd name="T3" fmla="*/ 50 h 163"/>
                <a:gd name="T4" fmla="*/ 81 w 163"/>
                <a:gd name="T5" fmla="*/ 34 h 163"/>
                <a:gd name="T6" fmla="*/ 127 w 163"/>
                <a:gd name="T7" fmla="*/ 89 h 163"/>
                <a:gd name="T8" fmla="*/ 147 w 163"/>
                <a:gd name="T9" fmla="*/ 94 h 163"/>
                <a:gd name="T10" fmla="*/ 162 w 163"/>
                <a:gd name="T11" fmla="*/ 86 h 163"/>
                <a:gd name="T12" fmla="*/ 162 w 163"/>
                <a:gd name="T13" fmla="*/ 70 h 163"/>
                <a:gd name="T14" fmla="*/ 144 w 163"/>
                <a:gd name="T15" fmla="*/ 59 h 163"/>
                <a:gd name="T16" fmla="*/ 154 w 163"/>
                <a:gd name="T17" fmla="*/ 45 h 163"/>
                <a:gd name="T18" fmla="*/ 145 w 163"/>
                <a:gd name="T19" fmla="*/ 32 h 163"/>
                <a:gd name="T20" fmla="*/ 125 w 163"/>
                <a:gd name="T21" fmla="*/ 30 h 163"/>
                <a:gd name="T22" fmla="*/ 126 w 163"/>
                <a:gd name="T23" fmla="*/ 13 h 163"/>
                <a:gd name="T24" fmla="*/ 112 w 163"/>
                <a:gd name="T25" fmla="*/ 6 h 163"/>
                <a:gd name="T26" fmla="*/ 93 w 163"/>
                <a:gd name="T27" fmla="*/ 15 h 163"/>
                <a:gd name="T28" fmla="*/ 86 w 163"/>
                <a:gd name="T29" fmla="*/ 0 h 163"/>
                <a:gd name="T30" fmla="*/ 70 w 163"/>
                <a:gd name="T31" fmla="*/ 1 h 163"/>
                <a:gd name="T32" fmla="*/ 58 w 163"/>
                <a:gd name="T33" fmla="*/ 18 h 163"/>
                <a:gd name="T34" fmla="*/ 44 w 163"/>
                <a:gd name="T35" fmla="*/ 9 h 163"/>
                <a:gd name="T36" fmla="*/ 31 w 163"/>
                <a:gd name="T37" fmla="*/ 17 h 163"/>
                <a:gd name="T38" fmla="*/ 31 w 163"/>
                <a:gd name="T39" fmla="*/ 36 h 163"/>
                <a:gd name="T40" fmla="*/ 15 w 163"/>
                <a:gd name="T41" fmla="*/ 33 h 163"/>
                <a:gd name="T42" fmla="*/ 8 w 163"/>
                <a:gd name="T43" fmla="*/ 47 h 163"/>
                <a:gd name="T44" fmla="*/ 18 w 163"/>
                <a:gd name="T45" fmla="*/ 59 h 163"/>
                <a:gd name="T46" fmla="*/ 0 w 163"/>
                <a:gd name="T47" fmla="*/ 73 h 163"/>
                <a:gd name="T48" fmla="*/ 0 w 163"/>
                <a:gd name="T49" fmla="*/ 88 h 163"/>
                <a:gd name="T50" fmla="*/ 15 w 163"/>
                <a:gd name="T51" fmla="*/ 94 h 163"/>
                <a:gd name="T52" fmla="*/ 6 w 163"/>
                <a:gd name="T53" fmla="*/ 114 h 163"/>
                <a:gd name="T54" fmla="*/ 15 w 163"/>
                <a:gd name="T55" fmla="*/ 128 h 163"/>
                <a:gd name="T56" fmla="*/ 30 w 163"/>
                <a:gd name="T57" fmla="*/ 125 h 163"/>
                <a:gd name="T58" fmla="*/ 33 w 163"/>
                <a:gd name="T59" fmla="*/ 148 h 163"/>
                <a:gd name="T60" fmla="*/ 47 w 163"/>
                <a:gd name="T61" fmla="*/ 155 h 163"/>
                <a:gd name="T62" fmla="*/ 59 w 163"/>
                <a:gd name="T63" fmla="*/ 145 h 163"/>
                <a:gd name="T64" fmla="*/ 72 w 163"/>
                <a:gd name="T65" fmla="*/ 163 h 163"/>
                <a:gd name="T66" fmla="*/ 88 w 163"/>
                <a:gd name="T67" fmla="*/ 162 h 163"/>
                <a:gd name="T68" fmla="*/ 94 w 163"/>
                <a:gd name="T69" fmla="*/ 148 h 163"/>
                <a:gd name="T70" fmla="*/ 89 w 163"/>
                <a:gd name="T71" fmla="*/ 12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3" h="163">
                  <a:moveTo>
                    <a:pt x="89" y="128"/>
                  </a:moveTo>
                  <a:cubicBezTo>
                    <a:pt x="88" y="128"/>
                    <a:pt x="86" y="129"/>
                    <a:pt x="84" y="129"/>
                  </a:cubicBezTo>
                  <a:cubicBezTo>
                    <a:pt x="58" y="130"/>
                    <a:pt x="36" y="110"/>
                    <a:pt x="35" y="84"/>
                  </a:cubicBezTo>
                  <a:cubicBezTo>
                    <a:pt x="34" y="71"/>
                    <a:pt x="38" y="59"/>
                    <a:pt x="46" y="50"/>
                  </a:cubicBezTo>
                  <a:cubicBezTo>
                    <a:pt x="55" y="40"/>
                    <a:pt x="66" y="35"/>
                    <a:pt x="79" y="34"/>
                  </a:cubicBezTo>
                  <a:cubicBezTo>
                    <a:pt x="79" y="34"/>
                    <a:pt x="80" y="34"/>
                    <a:pt x="81" y="34"/>
                  </a:cubicBezTo>
                  <a:cubicBezTo>
                    <a:pt x="106" y="34"/>
                    <a:pt x="127" y="54"/>
                    <a:pt x="128" y="79"/>
                  </a:cubicBezTo>
                  <a:cubicBezTo>
                    <a:pt x="128" y="82"/>
                    <a:pt x="128" y="85"/>
                    <a:pt x="127" y="89"/>
                  </a:cubicBezTo>
                  <a:cubicBezTo>
                    <a:pt x="144" y="105"/>
                    <a:pt x="144" y="105"/>
                    <a:pt x="144" y="105"/>
                  </a:cubicBezTo>
                  <a:cubicBezTo>
                    <a:pt x="145" y="101"/>
                    <a:pt x="146" y="97"/>
                    <a:pt x="147" y="94"/>
                  </a:cubicBezTo>
                  <a:cubicBezTo>
                    <a:pt x="163" y="90"/>
                    <a:pt x="163" y="90"/>
                    <a:pt x="163" y="90"/>
                  </a:cubicBezTo>
                  <a:cubicBezTo>
                    <a:pt x="162" y="86"/>
                    <a:pt x="162" y="86"/>
                    <a:pt x="162" y="86"/>
                  </a:cubicBezTo>
                  <a:cubicBezTo>
                    <a:pt x="162" y="75"/>
                    <a:pt x="162" y="75"/>
                    <a:pt x="162" y="75"/>
                  </a:cubicBezTo>
                  <a:cubicBezTo>
                    <a:pt x="162" y="70"/>
                    <a:pt x="162" y="70"/>
                    <a:pt x="162" y="70"/>
                  </a:cubicBezTo>
                  <a:cubicBezTo>
                    <a:pt x="147" y="69"/>
                    <a:pt x="147" y="69"/>
                    <a:pt x="147" y="69"/>
                  </a:cubicBezTo>
                  <a:cubicBezTo>
                    <a:pt x="146" y="66"/>
                    <a:pt x="145" y="62"/>
                    <a:pt x="144" y="59"/>
                  </a:cubicBezTo>
                  <a:cubicBezTo>
                    <a:pt x="156" y="48"/>
                    <a:pt x="156" y="48"/>
                    <a:pt x="156" y="48"/>
                  </a:cubicBezTo>
                  <a:cubicBezTo>
                    <a:pt x="154" y="45"/>
                    <a:pt x="154" y="45"/>
                    <a:pt x="154" y="45"/>
                  </a:cubicBezTo>
                  <a:cubicBezTo>
                    <a:pt x="148" y="35"/>
                    <a:pt x="148" y="35"/>
                    <a:pt x="148" y="35"/>
                  </a:cubicBezTo>
                  <a:cubicBezTo>
                    <a:pt x="145" y="32"/>
                    <a:pt x="145" y="32"/>
                    <a:pt x="145" y="32"/>
                  </a:cubicBezTo>
                  <a:cubicBezTo>
                    <a:pt x="132" y="38"/>
                    <a:pt x="132" y="38"/>
                    <a:pt x="132" y="38"/>
                  </a:cubicBezTo>
                  <a:cubicBezTo>
                    <a:pt x="130" y="35"/>
                    <a:pt x="127" y="32"/>
                    <a:pt x="125" y="30"/>
                  </a:cubicBezTo>
                  <a:cubicBezTo>
                    <a:pt x="130" y="15"/>
                    <a:pt x="130" y="15"/>
                    <a:pt x="130" y="15"/>
                  </a:cubicBezTo>
                  <a:cubicBezTo>
                    <a:pt x="126" y="13"/>
                    <a:pt x="126" y="13"/>
                    <a:pt x="126" y="13"/>
                  </a:cubicBezTo>
                  <a:cubicBezTo>
                    <a:pt x="116" y="8"/>
                    <a:pt x="116" y="8"/>
                    <a:pt x="116" y="8"/>
                  </a:cubicBezTo>
                  <a:cubicBezTo>
                    <a:pt x="112" y="6"/>
                    <a:pt x="112" y="6"/>
                    <a:pt x="112" y="6"/>
                  </a:cubicBezTo>
                  <a:cubicBezTo>
                    <a:pt x="104" y="18"/>
                    <a:pt x="104" y="18"/>
                    <a:pt x="104" y="18"/>
                  </a:cubicBezTo>
                  <a:cubicBezTo>
                    <a:pt x="100" y="17"/>
                    <a:pt x="97" y="16"/>
                    <a:pt x="93" y="15"/>
                  </a:cubicBezTo>
                  <a:cubicBezTo>
                    <a:pt x="90" y="0"/>
                    <a:pt x="90" y="0"/>
                    <a:pt x="90" y="0"/>
                  </a:cubicBezTo>
                  <a:cubicBezTo>
                    <a:pt x="86" y="0"/>
                    <a:pt x="86" y="0"/>
                    <a:pt x="86" y="0"/>
                  </a:cubicBezTo>
                  <a:cubicBezTo>
                    <a:pt x="75" y="1"/>
                    <a:pt x="75" y="1"/>
                    <a:pt x="75" y="1"/>
                  </a:cubicBezTo>
                  <a:cubicBezTo>
                    <a:pt x="70" y="1"/>
                    <a:pt x="70" y="1"/>
                    <a:pt x="70" y="1"/>
                  </a:cubicBezTo>
                  <a:cubicBezTo>
                    <a:pt x="69" y="15"/>
                    <a:pt x="69" y="15"/>
                    <a:pt x="69" y="15"/>
                  </a:cubicBezTo>
                  <a:cubicBezTo>
                    <a:pt x="65" y="16"/>
                    <a:pt x="62" y="17"/>
                    <a:pt x="58" y="18"/>
                  </a:cubicBezTo>
                  <a:cubicBezTo>
                    <a:pt x="48" y="6"/>
                    <a:pt x="48" y="6"/>
                    <a:pt x="48" y="6"/>
                  </a:cubicBezTo>
                  <a:cubicBezTo>
                    <a:pt x="44" y="9"/>
                    <a:pt x="44" y="9"/>
                    <a:pt x="44" y="9"/>
                  </a:cubicBezTo>
                  <a:cubicBezTo>
                    <a:pt x="35" y="15"/>
                    <a:pt x="35" y="15"/>
                    <a:pt x="35" y="15"/>
                  </a:cubicBezTo>
                  <a:cubicBezTo>
                    <a:pt x="31" y="17"/>
                    <a:pt x="31" y="17"/>
                    <a:pt x="31" y="17"/>
                  </a:cubicBezTo>
                  <a:cubicBezTo>
                    <a:pt x="37" y="30"/>
                    <a:pt x="37" y="30"/>
                    <a:pt x="37" y="30"/>
                  </a:cubicBezTo>
                  <a:cubicBezTo>
                    <a:pt x="35" y="32"/>
                    <a:pt x="33" y="34"/>
                    <a:pt x="31" y="36"/>
                  </a:cubicBezTo>
                  <a:cubicBezTo>
                    <a:pt x="31" y="37"/>
                    <a:pt x="30" y="37"/>
                    <a:pt x="30" y="38"/>
                  </a:cubicBezTo>
                  <a:cubicBezTo>
                    <a:pt x="15" y="33"/>
                    <a:pt x="15" y="33"/>
                    <a:pt x="15" y="33"/>
                  </a:cubicBezTo>
                  <a:cubicBezTo>
                    <a:pt x="13" y="37"/>
                    <a:pt x="13" y="37"/>
                    <a:pt x="13" y="37"/>
                  </a:cubicBezTo>
                  <a:cubicBezTo>
                    <a:pt x="8" y="47"/>
                    <a:pt x="8" y="47"/>
                    <a:pt x="8" y="47"/>
                  </a:cubicBezTo>
                  <a:cubicBezTo>
                    <a:pt x="6" y="51"/>
                    <a:pt x="6" y="51"/>
                    <a:pt x="6" y="51"/>
                  </a:cubicBezTo>
                  <a:cubicBezTo>
                    <a:pt x="18" y="59"/>
                    <a:pt x="18" y="59"/>
                    <a:pt x="18" y="59"/>
                  </a:cubicBezTo>
                  <a:cubicBezTo>
                    <a:pt x="17" y="63"/>
                    <a:pt x="16" y="66"/>
                    <a:pt x="15" y="69"/>
                  </a:cubicBezTo>
                  <a:cubicBezTo>
                    <a:pt x="0" y="73"/>
                    <a:pt x="0" y="73"/>
                    <a:pt x="0" y="73"/>
                  </a:cubicBezTo>
                  <a:cubicBezTo>
                    <a:pt x="0" y="77"/>
                    <a:pt x="0" y="77"/>
                    <a:pt x="0" y="77"/>
                  </a:cubicBezTo>
                  <a:cubicBezTo>
                    <a:pt x="0" y="88"/>
                    <a:pt x="0" y="88"/>
                    <a:pt x="0" y="88"/>
                  </a:cubicBezTo>
                  <a:cubicBezTo>
                    <a:pt x="1" y="92"/>
                    <a:pt x="1" y="92"/>
                    <a:pt x="1" y="92"/>
                  </a:cubicBezTo>
                  <a:cubicBezTo>
                    <a:pt x="15" y="94"/>
                    <a:pt x="15" y="94"/>
                    <a:pt x="15" y="94"/>
                  </a:cubicBezTo>
                  <a:cubicBezTo>
                    <a:pt x="16" y="97"/>
                    <a:pt x="17" y="101"/>
                    <a:pt x="18" y="104"/>
                  </a:cubicBezTo>
                  <a:cubicBezTo>
                    <a:pt x="6" y="114"/>
                    <a:pt x="6" y="114"/>
                    <a:pt x="6" y="114"/>
                  </a:cubicBezTo>
                  <a:cubicBezTo>
                    <a:pt x="9" y="118"/>
                    <a:pt x="9" y="118"/>
                    <a:pt x="9" y="118"/>
                  </a:cubicBezTo>
                  <a:cubicBezTo>
                    <a:pt x="15" y="128"/>
                    <a:pt x="15" y="128"/>
                    <a:pt x="15" y="128"/>
                  </a:cubicBezTo>
                  <a:cubicBezTo>
                    <a:pt x="17" y="131"/>
                    <a:pt x="17" y="131"/>
                    <a:pt x="17" y="131"/>
                  </a:cubicBezTo>
                  <a:cubicBezTo>
                    <a:pt x="30" y="125"/>
                    <a:pt x="30" y="125"/>
                    <a:pt x="30" y="125"/>
                  </a:cubicBezTo>
                  <a:cubicBezTo>
                    <a:pt x="33" y="128"/>
                    <a:pt x="35" y="130"/>
                    <a:pt x="38" y="133"/>
                  </a:cubicBezTo>
                  <a:cubicBezTo>
                    <a:pt x="33" y="148"/>
                    <a:pt x="33" y="148"/>
                    <a:pt x="33" y="148"/>
                  </a:cubicBezTo>
                  <a:cubicBezTo>
                    <a:pt x="37" y="150"/>
                    <a:pt x="37" y="150"/>
                    <a:pt x="37" y="150"/>
                  </a:cubicBezTo>
                  <a:cubicBezTo>
                    <a:pt x="47" y="155"/>
                    <a:pt x="47" y="155"/>
                    <a:pt x="47" y="155"/>
                  </a:cubicBezTo>
                  <a:cubicBezTo>
                    <a:pt x="51" y="157"/>
                    <a:pt x="51" y="157"/>
                    <a:pt x="51" y="157"/>
                  </a:cubicBezTo>
                  <a:cubicBezTo>
                    <a:pt x="59" y="145"/>
                    <a:pt x="59" y="145"/>
                    <a:pt x="59" y="145"/>
                  </a:cubicBezTo>
                  <a:cubicBezTo>
                    <a:pt x="62" y="146"/>
                    <a:pt x="66" y="147"/>
                    <a:pt x="69" y="148"/>
                  </a:cubicBezTo>
                  <a:cubicBezTo>
                    <a:pt x="72" y="163"/>
                    <a:pt x="72" y="163"/>
                    <a:pt x="72" y="163"/>
                  </a:cubicBezTo>
                  <a:cubicBezTo>
                    <a:pt x="77" y="163"/>
                    <a:pt x="77" y="163"/>
                    <a:pt x="77" y="163"/>
                  </a:cubicBezTo>
                  <a:cubicBezTo>
                    <a:pt x="88" y="162"/>
                    <a:pt x="88" y="162"/>
                    <a:pt x="88" y="162"/>
                  </a:cubicBezTo>
                  <a:cubicBezTo>
                    <a:pt x="92" y="162"/>
                    <a:pt x="92" y="162"/>
                    <a:pt x="92" y="162"/>
                  </a:cubicBezTo>
                  <a:cubicBezTo>
                    <a:pt x="94" y="148"/>
                    <a:pt x="94" y="148"/>
                    <a:pt x="94" y="148"/>
                  </a:cubicBezTo>
                  <a:cubicBezTo>
                    <a:pt x="98" y="147"/>
                    <a:pt x="102" y="146"/>
                    <a:pt x="105" y="144"/>
                  </a:cubicBezTo>
                  <a:lnTo>
                    <a:pt x="89"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9" name="Freeform 237"/>
            <p:cNvSpPr/>
            <p:nvPr/>
          </p:nvSpPr>
          <p:spPr bwMode="auto">
            <a:xfrm>
              <a:off x="7197095" y="5576372"/>
              <a:ext cx="312274" cy="312274"/>
            </a:xfrm>
            <a:custGeom>
              <a:avLst/>
              <a:gdLst>
                <a:gd name="T0" fmla="*/ 122 w 122"/>
                <a:gd name="T1" fmla="*/ 101 h 122"/>
                <a:gd name="T2" fmla="*/ 119 w 122"/>
                <a:gd name="T3" fmla="*/ 94 h 122"/>
                <a:gd name="T4" fmla="*/ 67 w 122"/>
                <a:gd name="T5" fmla="*/ 43 h 122"/>
                <a:gd name="T6" fmla="*/ 58 w 122"/>
                <a:gd name="T7" fmla="*/ 12 h 122"/>
                <a:gd name="T8" fmla="*/ 23 w 122"/>
                <a:gd name="T9" fmla="*/ 5 h 122"/>
                <a:gd name="T10" fmla="*/ 41 w 122"/>
                <a:gd name="T11" fmla="*/ 23 h 122"/>
                <a:gd name="T12" fmla="*/ 41 w 122"/>
                <a:gd name="T13" fmla="*/ 29 h 122"/>
                <a:gd name="T14" fmla="*/ 29 w 122"/>
                <a:gd name="T15" fmla="*/ 41 h 122"/>
                <a:gd name="T16" fmla="*/ 23 w 122"/>
                <a:gd name="T17" fmla="*/ 41 h 122"/>
                <a:gd name="T18" fmla="*/ 5 w 122"/>
                <a:gd name="T19" fmla="*/ 23 h 122"/>
                <a:gd name="T20" fmla="*/ 12 w 122"/>
                <a:gd name="T21" fmla="*/ 58 h 122"/>
                <a:gd name="T22" fmla="*/ 43 w 122"/>
                <a:gd name="T23" fmla="*/ 67 h 122"/>
                <a:gd name="T24" fmla="*/ 94 w 122"/>
                <a:gd name="T25" fmla="*/ 119 h 122"/>
                <a:gd name="T26" fmla="*/ 101 w 122"/>
                <a:gd name="T27" fmla="*/ 122 h 122"/>
                <a:gd name="T28" fmla="*/ 122 w 122"/>
                <a:gd name="T29" fmla="*/ 10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122" y="101"/>
                  </a:moveTo>
                  <a:cubicBezTo>
                    <a:pt x="122" y="99"/>
                    <a:pt x="121" y="95"/>
                    <a:pt x="119" y="94"/>
                  </a:cubicBezTo>
                  <a:cubicBezTo>
                    <a:pt x="102" y="77"/>
                    <a:pt x="84" y="60"/>
                    <a:pt x="67" y="43"/>
                  </a:cubicBezTo>
                  <a:cubicBezTo>
                    <a:pt x="69" y="32"/>
                    <a:pt x="66" y="21"/>
                    <a:pt x="58" y="12"/>
                  </a:cubicBezTo>
                  <a:cubicBezTo>
                    <a:pt x="49" y="3"/>
                    <a:pt x="35" y="0"/>
                    <a:pt x="23" y="5"/>
                  </a:cubicBezTo>
                  <a:cubicBezTo>
                    <a:pt x="41" y="23"/>
                    <a:pt x="41" y="23"/>
                    <a:pt x="41" y="23"/>
                  </a:cubicBezTo>
                  <a:cubicBezTo>
                    <a:pt x="42" y="25"/>
                    <a:pt x="42" y="27"/>
                    <a:pt x="41" y="29"/>
                  </a:cubicBezTo>
                  <a:cubicBezTo>
                    <a:pt x="29" y="41"/>
                    <a:pt x="29" y="41"/>
                    <a:pt x="29" y="41"/>
                  </a:cubicBezTo>
                  <a:cubicBezTo>
                    <a:pt x="27" y="43"/>
                    <a:pt x="25" y="43"/>
                    <a:pt x="23" y="41"/>
                  </a:cubicBezTo>
                  <a:cubicBezTo>
                    <a:pt x="5" y="23"/>
                    <a:pt x="5" y="23"/>
                    <a:pt x="5" y="23"/>
                  </a:cubicBezTo>
                  <a:cubicBezTo>
                    <a:pt x="0" y="35"/>
                    <a:pt x="3" y="49"/>
                    <a:pt x="12" y="58"/>
                  </a:cubicBezTo>
                  <a:cubicBezTo>
                    <a:pt x="20" y="66"/>
                    <a:pt x="32" y="69"/>
                    <a:pt x="43" y="67"/>
                  </a:cubicBezTo>
                  <a:cubicBezTo>
                    <a:pt x="60" y="84"/>
                    <a:pt x="77" y="102"/>
                    <a:pt x="94" y="119"/>
                  </a:cubicBezTo>
                  <a:cubicBezTo>
                    <a:pt x="95" y="121"/>
                    <a:pt x="98" y="122"/>
                    <a:pt x="101" y="122"/>
                  </a:cubicBezTo>
                  <a:cubicBezTo>
                    <a:pt x="111" y="120"/>
                    <a:pt x="120" y="112"/>
                    <a:pt x="122"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20" name="组合 19"/>
          <p:cNvGrpSpPr/>
          <p:nvPr/>
        </p:nvGrpSpPr>
        <p:grpSpPr>
          <a:xfrm>
            <a:off x="3394735" y="3598619"/>
            <a:ext cx="400558" cy="459701"/>
            <a:chOff x="2733098" y="4187405"/>
            <a:chExt cx="484675" cy="556238"/>
          </a:xfrm>
          <a:solidFill>
            <a:schemeClr val="accent1"/>
          </a:solidFill>
        </p:grpSpPr>
        <p:sp>
          <p:nvSpPr>
            <p:cNvPr id="21" name="Oval 302"/>
            <p:cNvSpPr>
              <a:spLocks noChangeArrowheads="1"/>
            </p:cNvSpPr>
            <p:nvPr/>
          </p:nvSpPr>
          <p:spPr bwMode="auto">
            <a:xfrm>
              <a:off x="2849117" y="4187405"/>
              <a:ext cx="84574" cy="10734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2" name="Freeform 303"/>
            <p:cNvSpPr>
              <a:spLocks noEditPoints="1"/>
            </p:cNvSpPr>
            <p:nvPr/>
          </p:nvSpPr>
          <p:spPr bwMode="auto">
            <a:xfrm>
              <a:off x="2733098" y="4304508"/>
              <a:ext cx="310105" cy="439135"/>
            </a:xfrm>
            <a:custGeom>
              <a:avLst/>
              <a:gdLst>
                <a:gd name="T0" fmla="*/ 121 w 121"/>
                <a:gd name="T1" fmla="*/ 26 h 171"/>
                <a:gd name="T2" fmla="*/ 120 w 121"/>
                <a:gd name="T3" fmla="*/ 26 h 171"/>
                <a:gd name="T4" fmla="*/ 114 w 121"/>
                <a:gd name="T5" fmla="*/ 21 h 171"/>
                <a:gd name="T6" fmla="*/ 90 w 121"/>
                <a:gd name="T7" fmla="*/ 3 h 171"/>
                <a:gd name="T8" fmla="*/ 84 w 121"/>
                <a:gd name="T9" fmla="*/ 1 h 171"/>
                <a:gd name="T10" fmla="*/ 76 w 121"/>
                <a:gd name="T11" fmla="*/ 1 h 171"/>
                <a:gd name="T12" fmla="*/ 74 w 121"/>
                <a:gd name="T13" fmla="*/ 11 h 171"/>
                <a:gd name="T14" fmla="*/ 67 w 121"/>
                <a:gd name="T15" fmla="*/ 42 h 171"/>
                <a:gd name="T16" fmla="*/ 67 w 121"/>
                <a:gd name="T17" fmla="*/ 7 h 171"/>
                <a:gd name="T18" fmla="*/ 58 w 121"/>
                <a:gd name="T19" fmla="*/ 0 h 171"/>
                <a:gd name="T20" fmla="*/ 58 w 121"/>
                <a:gd name="T21" fmla="*/ 9 h 171"/>
                <a:gd name="T22" fmla="*/ 45 w 121"/>
                <a:gd name="T23" fmla="*/ 18 h 171"/>
                <a:gd name="T24" fmla="*/ 40 w 121"/>
                <a:gd name="T25" fmla="*/ 7 h 171"/>
                <a:gd name="T26" fmla="*/ 47 w 121"/>
                <a:gd name="T27" fmla="*/ 0 h 171"/>
                <a:gd name="T28" fmla="*/ 38 w 121"/>
                <a:gd name="T29" fmla="*/ 1 h 171"/>
                <a:gd name="T30" fmla="*/ 3 w 121"/>
                <a:gd name="T31" fmla="*/ 35 h 171"/>
                <a:gd name="T32" fmla="*/ 3 w 121"/>
                <a:gd name="T33" fmla="*/ 36 h 171"/>
                <a:gd name="T34" fmla="*/ 1 w 121"/>
                <a:gd name="T35" fmla="*/ 48 h 171"/>
                <a:gd name="T36" fmla="*/ 2 w 121"/>
                <a:gd name="T37" fmla="*/ 48 h 171"/>
                <a:gd name="T38" fmla="*/ 2 w 121"/>
                <a:gd name="T39" fmla="*/ 50 h 171"/>
                <a:gd name="T40" fmla="*/ 6 w 121"/>
                <a:gd name="T41" fmla="*/ 57 h 171"/>
                <a:gd name="T42" fmla="*/ 20 w 121"/>
                <a:gd name="T43" fmla="*/ 85 h 171"/>
                <a:gd name="T44" fmla="*/ 33 w 121"/>
                <a:gd name="T45" fmla="*/ 90 h 171"/>
                <a:gd name="T46" fmla="*/ 35 w 121"/>
                <a:gd name="T47" fmla="*/ 90 h 171"/>
                <a:gd name="T48" fmla="*/ 60 w 121"/>
                <a:gd name="T49" fmla="*/ 171 h 171"/>
                <a:gd name="T50" fmla="*/ 56 w 121"/>
                <a:gd name="T51" fmla="*/ 110 h 171"/>
                <a:gd name="T52" fmla="*/ 89 w 121"/>
                <a:gd name="T53" fmla="*/ 33 h 171"/>
                <a:gd name="T54" fmla="*/ 93 w 121"/>
                <a:gd name="T55" fmla="*/ 31 h 171"/>
                <a:gd name="T56" fmla="*/ 75 w 121"/>
                <a:gd name="T57" fmla="*/ 45 h 171"/>
                <a:gd name="T58" fmla="*/ 89 w 121"/>
                <a:gd name="T59" fmla="*/ 33 h 171"/>
                <a:gd name="T60" fmla="*/ 30 w 121"/>
                <a:gd name="T61" fmla="*/ 55 h 171"/>
                <a:gd name="T62" fmla="*/ 24 w 121"/>
                <a:gd name="T63" fmla="*/ 44 h 171"/>
                <a:gd name="T64" fmla="*/ 33 w 121"/>
                <a:gd name="T65" fmla="*/ 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71">
                  <a:moveTo>
                    <a:pt x="120" y="42"/>
                  </a:moveTo>
                  <a:cubicBezTo>
                    <a:pt x="120" y="35"/>
                    <a:pt x="121" y="24"/>
                    <a:pt x="121" y="26"/>
                  </a:cubicBezTo>
                  <a:cubicBezTo>
                    <a:pt x="121" y="26"/>
                    <a:pt x="121" y="26"/>
                    <a:pt x="121"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1"/>
                    <a:pt x="76" y="0"/>
                  </a:cubicBezTo>
                  <a:cubicBezTo>
                    <a:pt x="76" y="1"/>
                    <a:pt x="76" y="1"/>
                    <a:pt x="76"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8" y="9"/>
                    <a:pt x="58" y="9"/>
                    <a:pt x="58" y="9"/>
                  </a:cubicBezTo>
                  <a:cubicBezTo>
                    <a:pt x="56" y="42"/>
                    <a:pt x="56" y="42"/>
                    <a:pt x="56" y="42"/>
                  </a:cubicBezTo>
                  <a:cubicBezTo>
                    <a:pt x="45" y="18"/>
                    <a:pt x="45" y="18"/>
                    <a:pt x="45" y="18"/>
                  </a:cubicBezTo>
                  <a:cubicBezTo>
                    <a:pt x="49" y="11"/>
                    <a:pt x="49" y="11"/>
                    <a:pt x="49" y="11"/>
                  </a:cubicBezTo>
                  <a:cubicBezTo>
                    <a:pt x="40" y="7"/>
                    <a:pt x="40" y="7"/>
                    <a:pt x="40" y="7"/>
                  </a:cubicBezTo>
                  <a:cubicBezTo>
                    <a:pt x="47" y="1"/>
                    <a:pt x="47" y="1"/>
                    <a:pt x="47" y="1"/>
                  </a:cubicBezTo>
                  <a:cubicBezTo>
                    <a:pt x="47" y="0"/>
                    <a:pt x="47" y="0"/>
                    <a:pt x="47" y="0"/>
                  </a:cubicBezTo>
                  <a:cubicBezTo>
                    <a:pt x="45" y="1"/>
                    <a:pt x="42" y="1"/>
                    <a:pt x="39" y="1"/>
                  </a:cubicBezTo>
                  <a:cubicBezTo>
                    <a:pt x="39" y="1"/>
                    <a:pt x="39" y="1"/>
                    <a:pt x="38" y="1"/>
                  </a:cubicBezTo>
                  <a:cubicBezTo>
                    <a:pt x="36" y="2"/>
                    <a:pt x="33" y="3"/>
                    <a:pt x="31" y="5"/>
                  </a:cubicBezTo>
                  <a:cubicBezTo>
                    <a:pt x="3" y="35"/>
                    <a:pt x="3" y="35"/>
                    <a:pt x="3" y="35"/>
                  </a:cubicBezTo>
                  <a:cubicBezTo>
                    <a:pt x="3" y="36"/>
                    <a:pt x="3" y="36"/>
                    <a:pt x="3" y="36"/>
                  </a:cubicBezTo>
                  <a:cubicBezTo>
                    <a:pt x="3" y="36"/>
                    <a:pt x="3" y="36"/>
                    <a:pt x="3" y="36"/>
                  </a:cubicBezTo>
                  <a:cubicBezTo>
                    <a:pt x="0" y="60"/>
                    <a:pt x="2" y="42"/>
                    <a:pt x="1" y="48"/>
                  </a:cubicBezTo>
                  <a:cubicBezTo>
                    <a:pt x="1" y="48"/>
                    <a:pt x="1" y="48"/>
                    <a:pt x="1" y="48"/>
                  </a:cubicBezTo>
                  <a:cubicBezTo>
                    <a:pt x="1" y="48"/>
                    <a:pt x="1" y="48"/>
                    <a:pt x="1" y="48"/>
                  </a:cubicBezTo>
                  <a:cubicBezTo>
                    <a:pt x="2" y="48"/>
                    <a:pt x="2" y="48"/>
                    <a:pt x="2" y="48"/>
                  </a:cubicBezTo>
                  <a:cubicBezTo>
                    <a:pt x="2" y="49"/>
                    <a:pt x="2" y="49"/>
                    <a:pt x="2" y="49"/>
                  </a:cubicBezTo>
                  <a:cubicBezTo>
                    <a:pt x="2" y="50"/>
                    <a:pt x="2" y="50"/>
                    <a:pt x="2" y="50"/>
                  </a:cubicBezTo>
                  <a:cubicBezTo>
                    <a:pt x="4" y="52"/>
                    <a:pt x="4" y="52"/>
                    <a:pt x="4" y="52"/>
                  </a:cubicBezTo>
                  <a:cubicBezTo>
                    <a:pt x="6" y="57"/>
                    <a:pt x="6" y="57"/>
                    <a:pt x="6" y="57"/>
                  </a:cubicBezTo>
                  <a:cubicBezTo>
                    <a:pt x="11" y="66"/>
                    <a:pt x="11" y="66"/>
                    <a:pt x="11" y="66"/>
                  </a:cubicBezTo>
                  <a:cubicBezTo>
                    <a:pt x="20" y="85"/>
                    <a:pt x="20" y="85"/>
                    <a:pt x="20" y="85"/>
                  </a:cubicBezTo>
                  <a:cubicBezTo>
                    <a:pt x="24" y="82"/>
                    <a:pt x="29" y="80"/>
                    <a:pt x="33" y="78"/>
                  </a:cubicBezTo>
                  <a:cubicBezTo>
                    <a:pt x="33" y="82"/>
                    <a:pt x="33" y="86"/>
                    <a:pt x="33" y="90"/>
                  </a:cubicBezTo>
                  <a:cubicBezTo>
                    <a:pt x="33" y="90"/>
                    <a:pt x="33" y="90"/>
                    <a:pt x="33" y="90"/>
                  </a:cubicBezTo>
                  <a:cubicBezTo>
                    <a:pt x="33" y="90"/>
                    <a:pt x="34" y="90"/>
                    <a:pt x="35" y="90"/>
                  </a:cubicBezTo>
                  <a:cubicBezTo>
                    <a:pt x="37" y="171"/>
                    <a:pt x="37" y="171"/>
                    <a:pt x="37" y="171"/>
                  </a:cubicBezTo>
                  <a:cubicBezTo>
                    <a:pt x="60" y="171"/>
                    <a:pt x="60" y="171"/>
                    <a:pt x="60" y="171"/>
                  </a:cubicBezTo>
                  <a:cubicBezTo>
                    <a:pt x="61" y="161"/>
                    <a:pt x="61" y="148"/>
                    <a:pt x="61" y="134"/>
                  </a:cubicBezTo>
                  <a:cubicBezTo>
                    <a:pt x="58" y="127"/>
                    <a:pt x="56" y="118"/>
                    <a:pt x="56" y="110"/>
                  </a:cubicBezTo>
                  <a:cubicBezTo>
                    <a:pt x="56" y="74"/>
                    <a:pt x="84" y="44"/>
                    <a:pt x="120" y="42"/>
                  </a:cubicBezTo>
                  <a:close/>
                  <a:moveTo>
                    <a:pt x="89" y="33"/>
                  </a:moveTo>
                  <a:cubicBezTo>
                    <a:pt x="89" y="31"/>
                    <a:pt x="89" y="29"/>
                    <a:pt x="89" y="27"/>
                  </a:cubicBezTo>
                  <a:cubicBezTo>
                    <a:pt x="93" y="31"/>
                    <a:pt x="93" y="31"/>
                    <a:pt x="93" y="31"/>
                  </a:cubicBezTo>
                  <a:cubicBezTo>
                    <a:pt x="96" y="33"/>
                    <a:pt x="96" y="33"/>
                    <a:pt x="96" y="33"/>
                  </a:cubicBezTo>
                  <a:cubicBezTo>
                    <a:pt x="75" y="45"/>
                    <a:pt x="75" y="45"/>
                    <a:pt x="75" y="45"/>
                  </a:cubicBezTo>
                  <a:cubicBezTo>
                    <a:pt x="74" y="42"/>
                    <a:pt x="74" y="42"/>
                    <a:pt x="74" y="42"/>
                  </a:cubicBezTo>
                  <a:lnTo>
                    <a:pt x="89" y="33"/>
                  </a:lnTo>
                  <a:close/>
                  <a:moveTo>
                    <a:pt x="33" y="60"/>
                  </a:moveTo>
                  <a:cubicBezTo>
                    <a:pt x="30" y="55"/>
                    <a:pt x="30" y="55"/>
                    <a:pt x="30" y="55"/>
                  </a:cubicBezTo>
                  <a:cubicBezTo>
                    <a:pt x="25" y="46"/>
                    <a:pt x="25" y="46"/>
                    <a:pt x="25" y="46"/>
                  </a:cubicBezTo>
                  <a:cubicBezTo>
                    <a:pt x="24" y="44"/>
                    <a:pt x="24" y="44"/>
                    <a:pt x="24" y="44"/>
                  </a:cubicBezTo>
                  <a:cubicBezTo>
                    <a:pt x="34" y="31"/>
                    <a:pt x="34" y="31"/>
                    <a:pt x="34" y="31"/>
                  </a:cubicBezTo>
                  <a:cubicBezTo>
                    <a:pt x="34" y="41"/>
                    <a:pt x="33" y="5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3" name="Freeform 304"/>
            <p:cNvSpPr/>
            <p:nvPr/>
          </p:nvSpPr>
          <p:spPr bwMode="auto">
            <a:xfrm>
              <a:off x="2897909" y="4668827"/>
              <a:ext cx="60720" cy="74816"/>
            </a:xfrm>
            <a:custGeom>
              <a:avLst/>
              <a:gdLst>
                <a:gd name="T0" fmla="*/ 0 w 24"/>
                <a:gd name="T1" fmla="*/ 0 h 29"/>
                <a:gd name="T2" fmla="*/ 1 w 24"/>
                <a:gd name="T3" fmla="*/ 29 h 29"/>
                <a:gd name="T4" fmla="*/ 24 w 24"/>
                <a:gd name="T5" fmla="*/ 29 h 29"/>
                <a:gd name="T6" fmla="*/ 24 w 24"/>
                <a:gd name="T7" fmla="*/ 26 h 29"/>
                <a:gd name="T8" fmla="*/ 0 w 24"/>
                <a:gd name="T9" fmla="*/ 0 h 29"/>
              </a:gdLst>
              <a:ahLst/>
              <a:cxnLst>
                <a:cxn ang="0">
                  <a:pos x="T0" y="T1"/>
                </a:cxn>
                <a:cxn ang="0">
                  <a:pos x="T2" y="T3"/>
                </a:cxn>
                <a:cxn ang="0">
                  <a:pos x="T4" y="T5"/>
                </a:cxn>
                <a:cxn ang="0">
                  <a:pos x="T6" y="T7"/>
                </a:cxn>
                <a:cxn ang="0">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4" name="Freeform 305"/>
            <p:cNvSpPr/>
            <p:nvPr/>
          </p:nvSpPr>
          <p:spPr bwMode="auto">
            <a:xfrm>
              <a:off x="3035614" y="4422694"/>
              <a:ext cx="54214" cy="41203"/>
            </a:xfrm>
            <a:custGeom>
              <a:avLst/>
              <a:gdLst>
                <a:gd name="T0" fmla="*/ 43 w 50"/>
                <a:gd name="T1" fmla="*/ 0 h 38"/>
                <a:gd name="T2" fmla="*/ 36 w 50"/>
                <a:gd name="T3" fmla="*/ 0 h 38"/>
                <a:gd name="T4" fmla="*/ 14 w 50"/>
                <a:gd name="T5" fmla="*/ 0 h 38"/>
                <a:gd name="T6" fmla="*/ 7 w 50"/>
                <a:gd name="T7" fmla="*/ 0 h 38"/>
                <a:gd name="T8" fmla="*/ 0 w 50"/>
                <a:gd name="T9" fmla="*/ 38 h 38"/>
                <a:gd name="T10" fmla="*/ 14 w 50"/>
                <a:gd name="T11" fmla="*/ 38 h 38"/>
                <a:gd name="T12" fmla="*/ 36 w 50"/>
                <a:gd name="T13" fmla="*/ 38 h 38"/>
                <a:gd name="T14" fmla="*/ 50 w 50"/>
                <a:gd name="T15" fmla="*/ 38 h 38"/>
                <a:gd name="T16" fmla="*/ 43 w 50"/>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8">
                  <a:moveTo>
                    <a:pt x="43" y="0"/>
                  </a:moveTo>
                  <a:lnTo>
                    <a:pt x="36" y="0"/>
                  </a:lnTo>
                  <a:lnTo>
                    <a:pt x="14" y="0"/>
                  </a:lnTo>
                  <a:lnTo>
                    <a:pt x="7" y="0"/>
                  </a:lnTo>
                  <a:lnTo>
                    <a:pt x="0" y="38"/>
                  </a:lnTo>
                  <a:lnTo>
                    <a:pt x="14" y="38"/>
                  </a:lnTo>
                  <a:lnTo>
                    <a:pt x="36" y="38"/>
                  </a:lnTo>
                  <a:lnTo>
                    <a:pt x="50" y="38"/>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5" name="Freeform 306"/>
            <p:cNvSpPr/>
            <p:nvPr/>
          </p:nvSpPr>
          <p:spPr bwMode="auto">
            <a:xfrm>
              <a:off x="2964051" y="4430285"/>
              <a:ext cx="61805" cy="59636"/>
            </a:xfrm>
            <a:custGeom>
              <a:avLst/>
              <a:gdLst>
                <a:gd name="T0" fmla="*/ 33 w 57"/>
                <a:gd name="T1" fmla="*/ 0 h 55"/>
                <a:gd name="T2" fmla="*/ 26 w 57"/>
                <a:gd name="T3" fmla="*/ 5 h 55"/>
                <a:gd name="T4" fmla="*/ 7 w 57"/>
                <a:gd name="T5" fmla="*/ 14 h 55"/>
                <a:gd name="T6" fmla="*/ 0 w 57"/>
                <a:gd name="T7" fmla="*/ 19 h 55"/>
                <a:gd name="T8" fmla="*/ 14 w 57"/>
                <a:gd name="T9" fmla="*/ 55 h 55"/>
                <a:gd name="T10" fmla="*/ 28 w 57"/>
                <a:gd name="T11" fmla="*/ 47 h 55"/>
                <a:gd name="T12" fmla="*/ 45 w 57"/>
                <a:gd name="T13" fmla="*/ 38 h 55"/>
                <a:gd name="T14" fmla="*/ 57 w 57"/>
                <a:gd name="T15" fmla="*/ 31 h 55"/>
                <a:gd name="T16" fmla="*/ 33 w 5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33" y="0"/>
                  </a:moveTo>
                  <a:lnTo>
                    <a:pt x="26" y="5"/>
                  </a:lnTo>
                  <a:lnTo>
                    <a:pt x="7" y="14"/>
                  </a:lnTo>
                  <a:lnTo>
                    <a:pt x="0" y="19"/>
                  </a:lnTo>
                  <a:lnTo>
                    <a:pt x="14" y="55"/>
                  </a:lnTo>
                  <a:lnTo>
                    <a:pt x="28" y="47"/>
                  </a:lnTo>
                  <a:lnTo>
                    <a:pt x="45" y="38"/>
                  </a:lnTo>
                  <a:lnTo>
                    <a:pt x="57" y="31"/>
                  </a:lnTo>
                  <a:lnTo>
                    <a:pt x="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6" name="Freeform 307"/>
            <p:cNvSpPr/>
            <p:nvPr/>
          </p:nvSpPr>
          <p:spPr bwMode="auto">
            <a:xfrm>
              <a:off x="2909837" y="4479077"/>
              <a:ext cx="61805" cy="61805"/>
            </a:xfrm>
            <a:custGeom>
              <a:avLst/>
              <a:gdLst>
                <a:gd name="T0" fmla="*/ 19 w 57"/>
                <a:gd name="T1" fmla="*/ 0 h 57"/>
                <a:gd name="T2" fmla="*/ 15 w 57"/>
                <a:gd name="T3" fmla="*/ 7 h 57"/>
                <a:gd name="T4" fmla="*/ 5 w 57"/>
                <a:gd name="T5" fmla="*/ 26 h 57"/>
                <a:gd name="T6" fmla="*/ 0 w 57"/>
                <a:gd name="T7" fmla="*/ 33 h 57"/>
                <a:gd name="T8" fmla="*/ 31 w 57"/>
                <a:gd name="T9" fmla="*/ 57 h 57"/>
                <a:gd name="T10" fmla="*/ 38 w 57"/>
                <a:gd name="T11" fmla="*/ 45 h 57"/>
                <a:gd name="T12" fmla="*/ 50 w 57"/>
                <a:gd name="T13" fmla="*/ 26 h 57"/>
                <a:gd name="T14" fmla="*/ 57 w 57"/>
                <a:gd name="T15" fmla="*/ 14 h 57"/>
                <a:gd name="T16" fmla="*/ 19 w 57"/>
                <a:gd name="T1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19" y="0"/>
                  </a:moveTo>
                  <a:lnTo>
                    <a:pt x="15" y="7"/>
                  </a:lnTo>
                  <a:lnTo>
                    <a:pt x="5" y="26"/>
                  </a:lnTo>
                  <a:lnTo>
                    <a:pt x="0" y="33"/>
                  </a:lnTo>
                  <a:lnTo>
                    <a:pt x="31" y="57"/>
                  </a:lnTo>
                  <a:lnTo>
                    <a:pt x="38" y="45"/>
                  </a:lnTo>
                  <a:lnTo>
                    <a:pt x="50" y="26"/>
                  </a:lnTo>
                  <a:lnTo>
                    <a:pt x="57" y="14"/>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7" name="Freeform 308"/>
            <p:cNvSpPr/>
            <p:nvPr/>
          </p:nvSpPr>
          <p:spPr bwMode="auto">
            <a:xfrm>
              <a:off x="2897909" y="4550640"/>
              <a:ext cx="40119" cy="52046"/>
            </a:xfrm>
            <a:custGeom>
              <a:avLst/>
              <a:gdLst>
                <a:gd name="T0" fmla="*/ 0 w 37"/>
                <a:gd name="T1" fmla="*/ 5 h 48"/>
                <a:gd name="T2" fmla="*/ 0 w 37"/>
                <a:gd name="T3" fmla="*/ 14 h 48"/>
                <a:gd name="T4" fmla="*/ 0 w 37"/>
                <a:gd name="T5" fmla="*/ 33 h 48"/>
                <a:gd name="T6" fmla="*/ 0 w 37"/>
                <a:gd name="T7" fmla="*/ 43 h 48"/>
                <a:gd name="T8" fmla="*/ 37 w 37"/>
                <a:gd name="T9" fmla="*/ 48 h 48"/>
                <a:gd name="T10" fmla="*/ 37 w 37"/>
                <a:gd name="T11" fmla="*/ 33 h 48"/>
                <a:gd name="T12" fmla="*/ 37 w 37"/>
                <a:gd name="T13" fmla="*/ 14 h 48"/>
                <a:gd name="T14" fmla="*/ 37 w 37"/>
                <a:gd name="T15" fmla="*/ 0 h 48"/>
                <a:gd name="T16" fmla="*/ 0 w 37"/>
                <a:gd name="T1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8">
                  <a:moveTo>
                    <a:pt x="0" y="5"/>
                  </a:moveTo>
                  <a:lnTo>
                    <a:pt x="0" y="14"/>
                  </a:lnTo>
                  <a:lnTo>
                    <a:pt x="0" y="33"/>
                  </a:lnTo>
                  <a:lnTo>
                    <a:pt x="0" y="43"/>
                  </a:lnTo>
                  <a:lnTo>
                    <a:pt x="37" y="48"/>
                  </a:lnTo>
                  <a:lnTo>
                    <a:pt x="37" y="33"/>
                  </a:lnTo>
                  <a:lnTo>
                    <a:pt x="37" y="14"/>
                  </a:lnTo>
                  <a:lnTo>
                    <a:pt x="37"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8" name="Freeform 309"/>
            <p:cNvSpPr/>
            <p:nvPr/>
          </p:nvSpPr>
          <p:spPr bwMode="auto">
            <a:xfrm>
              <a:off x="2905500" y="4612444"/>
              <a:ext cx="58551" cy="61805"/>
            </a:xfrm>
            <a:custGeom>
              <a:avLst/>
              <a:gdLst>
                <a:gd name="T0" fmla="*/ 0 w 54"/>
                <a:gd name="T1" fmla="*/ 26 h 57"/>
                <a:gd name="T2" fmla="*/ 4 w 54"/>
                <a:gd name="T3" fmla="*/ 33 h 57"/>
                <a:gd name="T4" fmla="*/ 14 w 54"/>
                <a:gd name="T5" fmla="*/ 50 h 57"/>
                <a:gd name="T6" fmla="*/ 19 w 54"/>
                <a:gd name="T7" fmla="*/ 57 h 57"/>
                <a:gd name="T8" fmla="*/ 54 w 54"/>
                <a:gd name="T9" fmla="*/ 43 h 57"/>
                <a:gd name="T10" fmla="*/ 47 w 54"/>
                <a:gd name="T11" fmla="*/ 31 h 57"/>
                <a:gd name="T12" fmla="*/ 37 w 54"/>
                <a:gd name="T13" fmla="*/ 14 h 57"/>
                <a:gd name="T14" fmla="*/ 30 w 54"/>
                <a:gd name="T15" fmla="*/ 0 h 57"/>
                <a:gd name="T16" fmla="*/ 0 w 54"/>
                <a:gd name="T17"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0" y="26"/>
                  </a:moveTo>
                  <a:lnTo>
                    <a:pt x="4" y="33"/>
                  </a:lnTo>
                  <a:lnTo>
                    <a:pt x="14" y="50"/>
                  </a:lnTo>
                  <a:lnTo>
                    <a:pt x="19" y="57"/>
                  </a:lnTo>
                  <a:lnTo>
                    <a:pt x="54" y="43"/>
                  </a:lnTo>
                  <a:lnTo>
                    <a:pt x="47" y="31"/>
                  </a:lnTo>
                  <a:lnTo>
                    <a:pt x="37" y="14"/>
                  </a:lnTo>
                  <a:lnTo>
                    <a:pt x="30" y="0"/>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9" name="Freeform 310"/>
            <p:cNvSpPr/>
            <p:nvPr/>
          </p:nvSpPr>
          <p:spPr bwMode="auto">
            <a:xfrm>
              <a:off x="2954292" y="4668827"/>
              <a:ext cx="60720" cy="58551"/>
            </a:xfrm>
            <a:custGeom>
              <a:avLst/>
              <a:gdLst>
                <a:gd name="T0" fmla="*/ 0 w 56"/>
                <a:gd name="T1" fmla="*/ 35 h 54"/>
                <a:gd name="T2" fmla="*/ 7 w 56"/>
                <a:gd name="T3" fmla="*/ 40 h 54"/>
                <a:gd name="T4" fmla="*/ 26 w 56"/>
                <a:gd name="T5" fmla="*/ 50 h 54"/>
                <a:gd name="T6" fmla="*/ 30 w 56"/>
                <a:gd name="T7" fmla="*/ 54 h 54"/>
                <a:gd name="T8" fmla="*/ 56 w 56"/>
                <a:gd name="T9" fmla="*/ 24 h 54"/>
                <a:gd name="T10" fmla="*/ 45 w 56"/>
                <a:gd name="T11" fmla="*/ 17 h 54"/>
                <a:gd name="T12" fmla="*/ 26 w 56"/>
                <a:gd name="T13" fmla="*/ 7 h 54"/>
                <a:gd name="T14" fmla="*/ 14 w 56"/>
                <a:gd name="T15" fmla="*/ 0 h 54"/>
                <a:gd name="T16" fmla="*/ 0 w 56"/>
                <a:gd name="T1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0" y="35"/>
                  </a:moveTo>
                  <a:lnTo>
                    <a:pt x="7" y="40"/>
                  </a:lnTo>
                  <a:lnTo>
                    <a:pt x="26" y="50"/>
                  </a:lnTo>
                  <a:lnTo>
                    <a:pt x="30" y="54"/>
                  </a:lnTo>
                  <a:lnTo>
                    <a:pt x="56" y="24"/>
                  </a:lnTo>
                  <a:lnTo>
                    <a:pt x="45" y="17"/>
                  </a:lnTo>
                  <a:lnTo>
                    <a:pt x="26" y="7"/>
                  </a:lnTo>
                  <a:lnTo>
                    <a:pt x="14" y="0"/>
                  </a:lnTo>
                  <a:lnTo>
                    <a:pt x="0"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0" name="Freeform 311"/>
            <p:cNvSpPr/>
            <p:nvPr/>
          </p:nvSpPr>
          <p:spPr bwMode="auto">
            <a:xfrm>
              <a:off x="3022602" y="4699187"/>
              <a:ext cx="54214" cy="44456"/>
            </a:xfrm>
            <a:custGeom>
              <a:avLst/>
              <a:gdLst>
                <a:gd name="T0" fmla="*/ 8 w 50"/>
                <a:gd name="T1" fmla="*/ 41 h 41"/>
                <a:gd name="T2" fmla="*/ 15 w 50"/>
                <a:gd name="T3" fmla="*/ 41 h 41"/>
                <a:gd name="T4" fmla="*/ 36 w 50"/>
                <a:gd name="T5" fmla="*/ 41 h 41"/>
                <a:gd name="T6" fmla="*/ 43 w 50"/>
                <a:gd name="T7" fmla="*/ 41 h 41"/>
                <a:gd name="T8" fmla="*/ 50 w 50"/>
                <a:gd name="T9" fmla="*/ 0 h 41"/>
                <a:gd name="T10" fmla="*/ 36 w 50"/>
                <a:gd name="T11" fmla="*/ 0 h 41"/>
                <a:gd name="T12" fmla="*/ 15 w 50"/>
                <a:gd name="T13" fmla="*/ 0 h 41"/>
                <a:gd name="T14" fmla="*/ 0 w 50"/>
                <a:gd name="T15" fmla="*/ 0 h 41"/>
                <a:gd name="T16" fmla="*/ 8 w 50"/>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1">
                  <a:moveTo>
                    <a:pt x="8" y="41"/>
                  </a:moveTo>
                  <a:lnTo>
                    <a:pt x="15" y="41"/>
                  </a:lnTo>
                  <a:lnTo>
                    <a:pt x="36" y="41"/>
                  </a:lnTo>
                  <a:lnTo>
                    <a:pt x="43" y="41"/>
                  </a:lnTo>
                  <a:lnTo>
                    <a:pt x="50" y="0"/>
                  </a:lnTo>
                  <a:lnTo>
                    <a:pt x="36" y="0"/>
                  </a:lnTo>
                  <a:lnTo>
                    <a:pt x="15" y="0"/>
                  </a:lnTo>
                  <a:lnTo>
                    <a:pt x="0" y="0"/>
                  </a:lnTo>
                  <a:lnTo>
                    <a:pt x="8"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1" name="Freeform 312"/>
            <p:cNvSpPr/>
            <p:nvPr/>
          </p:nvSpPr>
          <p:spPr bwMode="auto">
            <a:xfrm>
              <a:off x="3087659" y="4674248"/>
              <a:ext cx="60720" cy="58551"/>
            </a:xfrm>
            <a:custGeom>
              <a:avLst/>
              <a:gdLst>
                <a:gd name="T0" fmla="*/ 26 w 56"/>
                <a:gd name="T1" fmla="*/ 54 h 54"/>
                <a:gd name="T2" fmla="*/ 30 w 56"/>
                <a:gd name="T3" fmla="*/ 52 h 54"/>
                <a:gd name="T4" fmla="*/ 49 w 56"/>
                <a:gd name="T5" fmla="*/ 40 h 54"/>
                <a:gd name="T6" fmla="*/ 56 w 56"/>
                <a:gd name="T7" fmla="*/ 38 h 54"/>
                <a:gd name="T8" fmla="*/ 42 w 56"/>
                <a:gd name="T9" fmla="*/ 0 h 54"/>
                <a:gd name="T10" fmla="*/ 30 w 56"/>
                <a:gd name="T11" fmla="*/ 7 h 54"/>
                <a:gd name="T12" fmla="*/ 11 w 56"/>
                <a:gd name="T13" fmla="*/ 19 h 54"/>
                <a:gd name="T14" fmla="*/ 0 w 56"/>
                <a:gd name="T15" fmla="*/ 26 h 54"/>
                <a:gd name="T16" fmla="*/ 26 w 56"/>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26" y="54"/>
                  </a:moveTo>
                  <a:lnTo>
                    <a:pt x="30" y="52"/>
                  </a:lnTo>
                  <a:lnTo>
                    <a:pt x="49" y="40"/>
                  </a:lnTo>
                  <a:lnTo>
                    <a:pt x="56" y="38"/>
                  </a:lnTo>
                  <a:lnTo>
                    <a:pt x="42" y="0"/>
                  </a:lnTo>
                  <a:lnTo>
                    <a:pt x="30" y="7"/>
                  </a:lnTo>
                  <a:lnTo>
                    <a:pt x="11" y="19"/>
                  </a:lnTo>
                  <a:lnTo>
                    <a:pt x="0" y="26"/>
                  </a:lnTo>
                  <a:lnTo>
                    <a:pt x="26"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2" name="Freeform 313"/>
            <p:cNvSpPr/>
            <p:nvPr/>
          </p:nvSpPr>
          <p:spPr bwMode="auto">
            <a:xfrm>
              <a:off x="3144042" y="4625456"/>
              <a:ext cx="58551" cy="58551"/>
            </a:xfrm>
            <a:custGeom>
              <a:avLst/>
              <a:gdLst>
                <a:gd name="T0" fmla="*/ 35 w 54"/>
                <a:gd name="T1" fmla="*/ 54 h 54"/>
                <a:gd name="T2" fmla="*/ 40 w 54"/>
                <a:gd name="T3" fmla="*/ 47 h 54"/>
                <a:gd name="T4" fmla="*/ 49 w 54"/>
                <a:gd name="T5" fmla="*/ 31 h 54"/>
                <a:gd name="T6" fmla="*/ 54 w 54"/>
                <a:gd name="T7" fmla="*/ 23 h 54"/>
                <a:gd name="T8" fmla="*/ 23 w 54"/>
                <a:gd name="T9" fmla="*/ 0 h 54"/>
                <a:gd name="T10" fmla="*/ 16 w 54"/>
                <a:gd name="T11" fmla="*/ 12 h 54"/>
                <a:gd name="T12" fmla="*/ 7 w 54"/>
                <a:gd name="T13" fmla="*/ 28 h 54"/>
                <a:gd name="T14" fmla="*/ 0 w 54"/>
                <a:gd name="T15" fmla="*/ 40 h 54"/>
                <a:gd name="T16" fmla="*/ 35 w 54"/>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35" y="54"/>
                  </a:moveTo>
                  <a:lnTo>
                    <a:pt x="40" y="47"/>
                  </a:lnTo>
                  <a:lnTo>
                    <a:pt x="49" y="31"/>
                  </a:lnTo>
                  <a:lnTo>
                    <a:pt x="54" y="23"/>
                  </a:lnTo>
                  <a:lnTo>
                    <a:pt x="23" y="0"/>
                  </a:lnTo>
                  <a:lnTo>
                    <a:pt x="16" y="12"/>
                  </a:lnTo>
                  <a:lnTo>
                    <a:pt x="7" y="28"/>
                  </a:lnTo>
                  <a:lnTo>
                    <a:pt x="0" y="40"/>
                  </a:lnTo>
                  <a:lnTo>
                    <a:pt x="35"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3" name="Freeform 314"/>
            <p:cNvSpPr/>
            <p:nvPr/>
          </p:nvSpPr>
          <p:spPr bwMode="auto">
            <a:xfrm>
              <a:off x="3174402" y="4563651"/>
              <a:ext cx="43371" cy="50962"/>
            </a:xfrm>
            <a:custGeom>
              <a:avLst/>
              <a:gdLst>
                <a:gd name="T0" fmla="*/ 40 w 40"/>
                <a:gd name="T1" fmla="*/ 43 h 47"/>
                <a:gd name="T2" fmla="*/ 40 w 40"/>
                <a:gd name="T3" fmla="*/ 33 h 47"/>
                <a:gd name="T4" fmla="*/ 40 w 40"/>
                <a:gd name="T5" fmla="*/ 14 h 47"/>
                <a:gd name="T6" fmla="*/ 40 w 40"/>
                <a:gd name="T7" fmla="*/ 5 h 47"/>
                <a:gd name="T8" fmla="*/ 0 w 40"/>
                <a:gd name="T9" fmla="*/ 0 h 47"/>
                <a:gd name="T10" fmla="*/ 0 w 40"/>
                <a:gd name="T11" fmla="*/ 14 h 47"/>
                <a:gd name="T12" fmla="*/ 0 w 40"/>
                <a:gd name="T13" fmla="*/ 33 h 47"/>
                <a:gd name="T14" fmla="*/ 0 w 40"/>
                <a:gd name="T15" fmla="*/ 47 h 47"/>
                <a:gd name="T16" fmla="*/ 40 w 40"/>
                <a:gd name="T17"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40" y="43"/>
                  </a:moveTo>
                  <a:lnTo>
                    <a:pt x="40" y="33"/>
                  </a:lnTo>
                  <a:lnTo>
                    <a:pt x="40" y="14"/>
                  </a:lnTo>
                  <a:lnTo>
                    <a:pt x="40" y="5"/>
                  </a:lnTo>
                  <a:lnTo>
                    <a:pt x="0" y="0"/>
                  </a:lnTo>
                  <a:lnTo>
                    <a:pt x="0" y="14"/>
                  </a:lnTo>
                  <a:lnTo>
                    <a:pt x="0" y="33"/>
                  </a:lnTo>
                  <a:lnTo>
                    <a:pt x="0" y="47"/>
                  </a:lnTo>
                  <a:lnTo>
                    <a:pt x="4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4" name="Freeform 315"/>
            <p:cNvSpPr/>
            <p:nvPr/>
          </p:nvSpPr>
          <p:spPr bwMode="auto">
            <a:xfrm>
              <a:off x="3148379" y="4492088"/>
              <a:ext cx="59636" cy="58551"/>
            </a:xfrm>
            <a:custGeom>
              <a:avLst/>
              <a:gdLst>
                <a:gd name="T0" fmla="*/ 55 w 55"/>
                <a:gd name="T1" fmla="*/ 31 h 54"/>
                <a:gd name="T2" fmla="*/ 52 w 55"/>
                <a:gd name="T3" fmla="*/ 24 h 54"/>
                <a:gd name="T4" fmla="*/ 40 w 55"/>
                <a:gd name="T5" fmla="*/ 7 h 54"/>
                <a:gd name="T6" fmla="*/ 38 w 55"/>
                <a:gd name="T7" fmla="*/ 0 h 54"/>
                <a:gd name="T8" fmla="*/ 0 w 55"/>
                <a:gd name="T9" fmla="*/ 14 h 54"/>
                <a:gd name="T10" fmla="*/ 7 w 55"/>
                <a:gd name="T11" fmla="*/ 26 h 54"/>
                <a:gd name="T12" fmla="*/ 17 w 55"/>
                <a:gd name="T13" fmla="*/ 42 h 54"/>
                <a:gd name="T14" fmla="*/ 24 w 55"/>
                <a:gd name="T15" fmla="*/ 54 h 54"/>
                <a:gd name="T16" fmla="*/ 55 w 55"/>
                <a:gd name="T1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4">
                  <a:moveTo>
                    <a:pt x="55" y="31"/>
                  </a:moveTo>
                  <a:lnTo>
                    <a:pt x="52" y="24"/>
                  </a:lnTo>
                  <a:lnTo>
                    <a:pt x="40" y="7"/>
                  </a:lnTo>
                  <a:lnTo>
                    <a:pt x="38" y="0"/>
                  </a:lnTo>
                  <a:lnTo>
                    <a:pt x="0" y="14"/>
                  </a:lnTo>
                  <a:lnTo>
                    <a:pt x="7" y="26"/>
                  </a:lnTo>
                  <a:lnTo>
                    <a:pt x="17" y="42"/>
                  </a:lnTo>
                  <a:lnTo>
                    <a:pt x="24" y="54"/>
                  </a:lnTo>
                  <a:lnTo>
                    <a:pt x="55"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5" name="Freeform 316"/>
            <p:cNvSpPr/>
            <p:nvPr/>
          </p:nvSpPr>
          <p:spPr bwMode="auto">
            <a:xfrm>
              <a:off x="3097418" y="4437874"/>
              <a:ext cx="61805" cy="59636"/>
            </a:xfrm>
            <a:custGeom>
              <a:avLst/>
              <a:gdLst>
                <a:gd name="T0" fmla="*/ 57 w 57"/>
                <a:gd name="T1" fmla="*/ 17 h 55"/>
                <a:gd name="T2" fmla="*/ 50 w 57"/>
                <a:gd name="T3" fmla="*/ 14 h 55"/>
                <a:gd name="T4" fmla="*/ 33 w 57"/>
                <a:gd name="T5" fmla="*/ 3 h 55"/>
                <a:gd name="T6" fmla="*/ 26 w 57"/>
                <a:gd name="T7" fmla="*/ 0 h 55"/>
                <a:gd name="T8" fmla="*/ 0 w 57"/>
                <a:gd name="T9" fmla="*/ 31 h 55"/>
                <a:gd name="T10" fmla="*/ 14 w 57"/>
                <a:gd name="T11" fmla="*/ 38 h 55"/>
                <a:gd name="T12" fmla="*/ 31 w 57"/>
                <a:gd name="T13" fmla="*/ 48 h 55"/>
                <a:gd name="T14" fmla="*/ 43 w 57"/>
                <a:gd name="T15" fmla="*/ 55 h 55"/>
                <a:gd name="T16" fmla="*/ 57 w 57"/>
                <a:gd name="T17"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57" y="17"/>
                  </a:moveTo>
                  <a:lnTo>
                    <a:pt x="50" y="14"/>
                  </a:lnTo>
                  <a:lnTo>
                    <a:pt x="33" y="3"/>
                  </a:lnTo>
                  <a:lnTo>
                    <a:pt x="26" y="0"/>
                  </a:lnTo>
                  <a:lnTo>
                    <a:pt x="0" y="31"/>
                  </a:lnTo>
                  <a:lnTo>
                    <a:pt x="14" y="38"/>
                  </a:lnTo>
                  <a:lnTo>
                    <a:pt x="31" y="48"/>
                  </a:lnTo>
                  <a:lnTo>
                    <a:pt x="43" y="55"/>
                  </a:lnTo>
                  <a:lnTo>
                    <a:pt x="5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6" name="Freeform 317"/>
            <p:cNvSpPr>
              <a:spLocks noEditPoints="1"/>
            </p:cNvSpPr>
            <p:nvPr/>
          </p:nvSpPr>
          <p:spPr bwMode="auto">
            <a:xfrm>
              <a:off x="2926101" y="4448717"/>
              <a:ext cx="263481" cy="266734"/>
            </a:xfrm>
            <a:custGeom>
              <a:avLst/>
              <a:gdLst>
                <a:gd name="T0" fmla="*/ 51 w 103"/>
                <a:gd name="T1" fmla="*/ 104 h 104"/>
                <a:gd name="T2" fmla="*/ 0 w 103"/>
                <a:gd name="T3" fmla="*/ 52 h 104"/>
                <a:gd name="T4" fmla="*/ 51 w 103"/>
                <a:gd name="T5" fmla="*/ 0 h 104"/>
                <a:gd name="T6" fmla="*/ 103 w 103"/>
                <a:gd name="T7" fmla="*/ 52 h 104"/>
                <a:gd name="T8" fmla="*/ 51 w 103"/>
                <a:gd name="T9" fmla="*/ 104 h 104"/>
                <a:gd name="T10" fmla="*/ 51 w 103"/>
                <a:gd name="T11" fmla="*/ 16 h 104"/>
                <a:gd name="T12" fmla="*/ 15 w 103"/>
                <a:gd name="T13" fmla="*/ 52 h 104"/>
                <a:gd name="T14" fmla="*/ 51 w 103"/>
                <a:gd name="T15" fmla="*/ 89 h 104"/>
                <a:gd name="T16" fmla="*/ 87 w 103"/>
                <a:gd name="T17" fmla="*/ 52 h 104"/>
                <a:gd name="T18" fmla="*/ 51 w 103"/>
                <a:gd name="T1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4">
                  <a:moveTo>
                    <a:pt x="51" y="104"/>
                  </a:moveTo>
                  <a:cubicBezTo>
                    <a:pt x="23" y="104"/>
                    <a:pt x="0" y="81"/>
                    <a:pt x="0" y="52"/>
                  </a:cubicBezTo>
                  <a:cubicBezTo>
                    <a:pt x="0" y="24"/>
                    <a:pt x="23" y="0"/>
                    <a:pt x="51" y="0"/>
                  </a:cubicBezTo>
                  <a:cubicBezTo>
                    <a:pt x="80" y="0"/>
                    <a:pt x="103" y="24"/>
                    <a:pt x="103" y="52"/>
                  </a:cubicBezTo>
                  <a:cubicBezTo>
                    <a:pt x="103" y="81"/>
                    <a:pt x="80" y="104"/>
                    <a:pt x="51" y="104"/>
                  </a:cubicBezTo>
                  <a:close/>
                  <a:moveTo>
                    <a:pt x="51" y="16"/>
                  </a:moveTo>
                  <a:cubicBezTo>
                    <a:pt x="31" y="16"/>
                    <a:pt x="15" y="32"/>
                    <a:pt x="15" y="52"/>
                  </a:cubicBezTo>
                  <a:cubicBezTo>
                    <a:pt x="15" y="73"/>
                    <a:pt x="31" y="89"/>
                    <a:pt x="51" y="89"/>
                  </a:cubicBezTo>
                  <a:cubicBezTo>
                    <a:pt x="71" y="89"/>
                    <a:pt x="87" y="73"/>
                    <a:pt x="87" y="52"/>
                  </a:cubicBezTo>
                  <a:cubicBezTo>
                    <a:pt x="87" y="32"/>
                    <a:pt x="71" y="16"/>
                    <a:pt x="5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7" name="Oval 318"/>
            <p:cNvSpPr>
              <a:spLocks noChangeArrowheads="1"/>
            </p:cNvSpPr>
            <p:nvPr/>
          </p:nvSpPr>
          <p:spPr bwMode="auto">
            <a:xfrm>
              <a:off x="2999832" y="4525702"/>
              <a:ext cx="112766" cy="1127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38" name="组合 37"/>
          <p:cNvGrpSpPr/>
          <p:nvPr/>
        </p:nvGrpSpPr>
        <p:grpSpPr>
          <a:xfrm>
            <a:off x="5101966" y="3667619"/>
            <a:ext cx="472246" cy="321701"/>
            <a:chOff x="4895160" y="4287159"/>
            <a:chExt cx="571418" cy="389258"/>
          </a:xfrm>
          <a:solidFill>
            <a:schemeClr val="accent3"/>
          </a:solidFill>
        </p:grpSpPr>
        <p:sp>
          <p:nvSpPr>
            <p:cNvPr id="39" name="Freeform 327"/>
            <p:cNvSpPr>
              <a:spLocks noEditPoints="1"/>
            </p:cNvSpPr>
            <p:nvPr/>
          </p:nvSpPr>
          <p:spPr bwMode="auto">
            <a:xfrm>
              <a:off x="4895160" y="4287159"/>
              <a:ext cx="438051" cy="389258"/>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0" name="Rectangle 328"/>
            <p:cNvSpPr>
              <a:spLocks noChangeArrowheads="1"/>
            </p:cNvSpPr>
            <p:nvPr/>
          </p:nvSpPr>
          <p:spPr bwMode="auto">
            <a:xfrm>
              <a:off x="4953712" y="4417273"/>
              <a:ext cx="315527"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1" name="Rectangle 329"/>
            <p:cNvSpPr>
              <a:spLocks noChangeArrowheads="1"/>
            </p:cNvSpPr>
            <p:nvPr/>
          </p:nvSpPr>
          <p:spPr bwMode="auto">
            <a:xfrm>
              <a:off x="4953712" y="4501847"/>
              <a:ext cx="99754" cy="1051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2" name="Rectangle 330"/>
            <p:cNvSpPr>
              <a:spLocks noChangeArrowheads="1"/>
            </p:cNvSpPr>
            <p:nvPr/>
          </p:nvSpPr>
          <p:spPr bwMode="auto">
            <a:xfrm>
              <a:off x="5071899" y="4505100"/>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3" name="Rectangle 331"/>
            <p:cNvSpPr>
              <a:spLocks noChangeArrowheads="1"/>
            </p:cNvSpPr>
            <p:nvPr/>
          </p:nvSpPr>
          <p:spPr bwMode="auto">
            <a:xfrm>
              <a:off x="5071899" y="4548471"/>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4" name="Rectangle 332"/>
            <p:cNvSpPr>
              <a:spLocks noChangeArrowheads="1"/>
            </p:cNvSpPr>
            <p:nvPr/>
          </p:nvSpPr>
          <p:spPr bwMode="auto">
            <a:xfrm>
              <a:off x="5071899" y="4589674"/>
              <a:ext cx="107344"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5" name="Freeform 333"/>
            <p:cNvSpPr/>
            <p:nvPr/>
          </p:nvSpPr>
          <p:spPr bwMode="auto">
            <a:xfrm>
              <a:off x="5225867" y="4569073"/>
              <a:ext cx="40119" cy="41203"/>
            </a:xfrm>
            <a:custGeom>
              <a:avLst/>
              <a:gdLst>
                <a:gd name="T0" fmla="*/ 11 w 37"/>
                <a:gd name="T1" fmla="*/ 0 h 38"/>
                <a:gd name="T2" fmla="*/ 11 w 37"/>
                <a:gd name="T3" fmla="*/ 2 h 38"/>
                <a:gd name="T4" fmla="*/ 0 w 37"/>
                <a:gd name="T5" fmla="*/ 38 h 38"/>
                <a:gd name="T6" fmla="*/ 35 w 37"/>
                <a:gd name="T7" fmla="*/ 26 h 38"/>
                <a:gd name="T8" fmla="*/ 37 w 37"/>
                <a:gd name="T9" fmla="*/ 26 h 38"/>
                <a:gd name="T10" fmla="*/ 11 w 37"/>
                <a:gd name="T11" fmla="*/ 0 h 38"/>
              </a:gdLst>
              <a:ahLst/>
              <a:cxnLst>
                <a:cxn ang="0">
                  <a:pos x="T0" y="T1"/>
                </a:cxn>
                <a:cxn ang="0">
                  <a:pos x="T2" y="T3"/>
                </a:cxn>
                <a:cxn ang="0">
                  <a:pos x="T4" y="T5"/>
                </a:cxn>
                <a:cxn ang="0">
                  <a:pos x="T6" y="T7"/>
                </a:cxn>
                <a:cxn ang="0">
                  <a:pos x="T8" y="T9"/>
                </a:cxn>
                <a:cxn ang="0">
                  <a:pos x="T10" y="T11"/>
                </a:cxn>
              </a:cxnLst>
              <a:rect l="0" t="0" r="r" b="b"/>
              <a:pathLst>
                <a:path w="37" h="38">
                  <a:moveTo>
                    <a:pt x="11" y="0"/>
                  </a:moveTo>
                  <a:lnTo>
                    <a:pt x="11" y="2"/>
                  </a:lnTo>
                  <a:lnTo>
                    <a:pt x="0" y="38"/>
                  </a:lnTo>
                  <a:lnTo>
                    <a:pt x="35" y="26"/>
                  </a:lnTo>
                  <a:lnTo>
                    <a:pt x="37" y="26"/>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6" name="Freeform 334"/>
            <p:cNvSpPr/>
            <p:nvPr/>
          </p:nvSpPr>
          <p:spPr bwMode="auto">
            <a:xfrm>
              <a:off x="5389594" y="4366311"/>
              <a:ext cx="76984" cy="79153"/>
            </a:xfrm>
            <a:custGeom>
              <a:avLst/>
              <a:gdLst>
                <a:gd name="T0" fmla="*/ 23 w 30"/>
                <a:gd name="T1" fmla="*/ 31 h 31"/>
                <a:gd name="T2" fmla="*/ 28 w 30"/>
                <a:gd name="T3" fmla="*/ 25 h 31"/>
                <a:gd name="T4" fmla="*/ 28 w 30"/>
                <a:gd name="T5" fmla="*/ 18 h 31"/>
                <a:gd name="T6" fmla="*/ 13 w 30"/>
                <a:gd name="T7" fmla="*/ 2 h 31"/>
                <a:gd name="T8" fmla="*/ 6 w 30"/>
                <a:gd name="T9" fmla="*/ 2 h 31"/>
                <a:gd name="T10" fmla="*/ 0 w 30"/>
                <a:gd name="T11" fmla="*/ 8 h 31"/>
                <a:gd name="T12" fmla="*/ 23 w 3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3" y="31"/>
                  </a:moveTo>
                  <a:cubicBezTo>
                    <a:pt x="28" y="25"/>
                    <a:pt x="28" y="25"/>
                    <a:pt x="28" y="25"/>
                  </a:cubicBezTo>
                  <a:cubicBezTo>
                    <a:pt x="30" y="23"/>
                    <a:pt x="30" y="20"/>
                    <a:pt x="28" y="18"/>
                  </a:cubicBezTo>
                  <a:cubicBezTo>
                    <a:pt x="13" y="2"/>
                    <a:pt x="13" y="2"/>
                    <a:pt x="13" y="2"/>
                  </a:cubicBezTo>
                  <a:cubicBezTo>
                    <a:pt x="11" y="0"/>
                    <a:pt x="8" y="0"/>
                    <a:pt x="6" y="2"/>
                  </a:cubicBezTo>
                  <a:cubicBezTo>
                    <a:pt x="0" y="8"/>
                    <a:pt x="0" y="8"/>
                    <a:pt x="0" y="8"/>
                  </a:cubicBezTo>
                  <a:lnTo>
                    <a:pt x="2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7" name="Freeform 335"/>
            <p:cNvSpPr/>
            <p:nvPr/>
          </p:nvSpPr>
          <p:spPr bwMode="auto">
            <a:xfrm>
              <a:off x="5258396" y="4394503"/>
              <a:ext cx="182160" cy="182160"/>
            </a:xfrm>
            <a:custGeom>
              <a:avLst/>
              <a:gdLst>
                <a:gd name="T0" fmla="*/ 49 w 71"/>
                <a:gd name="T1" fmla="*/ 0 h 71"/>
                <a:gd name="T2" fmla="*/ 48 w 71"/>
                <a:gd name="T3" fmla="*/ 0 h 71"/>
                <a:gd name="T4" fmla="*/ 2 w 71"/>
                <a:gd name="T5" fmla="*/ 47 h 71"/>
                <a:gd name="T6" fmla="*/ 2 w 71"/>
                <a:gd name="T7" fmla="*/ 54 h 71"/>
                <a:gd name="T8" fmla="*/ 2 w 71"/>
                <a:gd name="T9" fmla="*/ 55 h 71"/>
                <a:gd name="T10" fmla="*/ 8 w 71"/>
                <a:gd name="T11" fmla="*/ 56 h 71"/>
                <a:gd name="T12" fmla="*/ 9 w 71"/>
                <a:gd name="T13" fmla="*/ 62 h 71"/>
                <a:gd name="T14" fmla="*/ 9 w 71"/>
                <a:gd name="T15" fmla="*/ 62 h 71"/>
                <a:gd name="T16" fmla="*/ 15 w 71"/>
                <a:gd name="T17" fmla="*/ 63 h 71"/>
                <a:gd name="T18" fmla="*/ 16 w 71"/>
                <a:gd name="T19" fmla="*/ 69 h 71"/>
                <a:gd name="T20" fmla="*/ 17 w 71"/>
                <a:gd name="T21" fmla="*/ 69 h 71"/>
                <a:gd name="T22" fmla="*/ 24 w 71"/>
                <a:gd name="T23" fmla="*/ 69 h 71"/>
                <a:gd name="T24" fmla="*/ 71 w 71"/>
                <a:gd name="T25" fmla="*/ 23 h 71"/>
                <a:gd name="T26" fmla="*/ 71 w 71"/>
                <a:gd name="T27" fmla="*/ 22 h 71"/>
                <a:gd name="T28" fmla="*/ 49 w 71"/>
                <a:gd name="T2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1">
                  <a:moveTo>
                    <a:pt x="49" y="0"/>
                  </a:moveTo>
                  <a:cubicBezTo>
                    <a:pt x="49" y="0"/>
                    <a:pt x="48" y="0"/>
                    <a:pt x="48" y="0"/>
                  </a:cubicBezTo>
                  <a:cubicBezTo>
                    <a:pt x="2" y="47"/>
                    <a:pt x="2" y="47"/>
                    <a:pt x="2" y="47"/>
                  </a:cubicBezTo>
                  <a:cubicBezTo>
                    <a:pt x="0" y="49"/>
                    <a:pt x="0" y="52"/>
                    <a:pt x="2" y="54"/>
                  </a:cubicBezTo>
                  <a:cubicBezTo>
                    <a:pt x="2" y="55"/>
                    <a:pt x="2" y="55"/>
                    <a:pt x="2" y="55"/>
                  </a:cubicBezTo>
                  <a:cubicBezTo>
                    <a:pt x="4" y="56"/>
                    <a:pt x="6" y="57"/>
                    <a:pt x="8" y="56"/>
                  </a:cubicBezTo>
                  <a:cubicBezTo>
                    <a:pt x="7" y="58"/>
                    <a:pt x="7" y="60"/>
                    <a:pt x="9" y="62"/>
                  </a:cubicBezTo>
                  <a:cubicBezTo>
                    <a:pt x="9" y="62"/>
                    <a:pt x="9" y="62"/>
                    <a:pt x="9" y="62"/>
                  </a:cubicBezTo>
                  <a:cubicBezTo>
                    <a:pt x="11" y="64"/>
                    <a:pt x="13" y="64"/>
                    <a:pt x="15" y="63"/>
                  </a:cubicBezTo>
                  <a:cubicBezTo>
                    <a:pt x="14" y="65"/>
                    <a:pt x="15" y="67"/>
                    <a:pt x="16" y="69"/>
                  </a:cubicBezTo>
                  <a:cubicBezTo>
                    <a:pt x="17" y="69"/>
                    <a:pt x="17" y="69"/>
                    <a:pt x="17" y="69"/>
                  </a:cubicBezTo>
                  <a:cubicBezTo>
                    <a:pt x="19" y="71"/>
                    <a:pt x="22" y="71"/>
                    <a:pt x="24" y="69"/>
                  </a:cubicBezTo>
                  <a:cubicBezTo>
                    <a:pt x="71" y="23"/>
                    <a:pt x="71" y="23"/>
                    <a:pt x="71" y="23"/>
                  </a:cubicBezTo>
                  <a:cubicBezTo>
                    <a:pt x="71" y="23"/>
                    <a:pt x="71" y="22"/>
                    <a:pt x="71" y="22"/>
                  </a:cubicBez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sp>
        <p:nvSpPr>
          <p:cNvPr id="48" name="文本框 47"/>
          <p:cNvSpPr txBox="1"/>
          <p:nvPr/>
        </p:nvSpPr>
        <p:spPr>
          <a:xfrm>
            <a:off x="2770804" y="4586631"/>
            <a:ext cx="1566875" cy="307777"/>
          </a:xfrm>
          <a:prstGeom prst="rect">
            <a:avLst/>
          </a:prstGeom>
          <a:noFill/>
        </p:spPr>
        <p:txBody>
          <a:bodyPr wrap="square" rtlCol="0">
            <a:spAutoFit/>
          </a:bodyPr>
          <a:lstStyle/>
          <a:p>
            <a:pPr algn="ctr"/>
            <a:r>
              <a:rPr lang="en-US" altLang="zh-CN" sz="1400" dirty="0">
                <a:solidFill>
                  <a:srgbClr val="FFFFFF">
                    <a:lumMod val="50000"/>
                  </a:srgbClr>
                </a:solidFill>
                <a:latin typeface="ITC Avant Garde Std Md" panose="020B0602020202020204" pitchFamily="34" charset="0"/>
              </a:rPr>
              <a:t>Introduction</a:t>
            </a:r>
            <a:endParaRPr lang="zh-CN" altLang="en-US" sz="1400" dirty="0">
              <a:solidFill>
                <a:srgbClr val="FFFFFF">
                  <a:lumMod val="50000"/>
                </a:srgbClr>
              </a:solidFill>
              <a:latin typeface="ITC Avant Garde Std Md" panose="020B0602020202020204" pitchFamily="34" charset="0"/>
            </a:endParaRPr>
          </a:p>
        </p:txBody>
      </p:sp>
      <p:sp>
        <p:nvSpPr>
          <p:cNvPr id="49" name="文本框 48"/>
          <p:cNvSpPr txBox="1"/>
          <p:nvPr/>
        </p:nvSpPr>
        <p:spPr>
          <a:xfrm>
            <a:off x="4508950" y="4586631"/>
            <a:ext cx="1566875" cy="307777"/>
          </a:xfrm>
          <a:prstGeom prst="rect">
            <a:avLst/>
          </a:prstGeom>
          <a:noFill/>
        </p:spPr>
        <p:txBody>
          <a:bodyPr wrap="square" rtlCol="0">
            <a:spAutoFit/>
          </a:bodyPr>
          <a:lstStyle/>
          <a:p>
            <a:pPr algn="ctr"/>
            <a:r>
              <a:rPr lang="en-US" altLang="zh-CN" sz="1400" dirty="0">
                <a:solidFill>
                  <a:srgbClr val="FFFFFF">
                    <a:lumMod val="50000"/>
                  </a:srgbClr>
                </a:solidFill>
                <a:latin typeface="ITC Avant Garde Std Md" panose="020B0602020202020204" pitchFamily="34" charset="0"/>
              </a:rPr>
              <a:t>Our</a:t>
            </a:r>
            <a:endParaRPr lang="zh-CN" altLang="en-US" sz="1400" dirty="0">
              <a:solidFill>
                <a:srgbClr val="FFFFFF">
                  <a:lumMod val="50000"/>
                </a:srgbClr>
              </a:solidFill>
              <a:latin typeface="ITC Avant Garde Std Md" panose="020B0602020202020204" pitchFamily="34" charset="0"/>
            </a:endParaRPr>
          </a:p>
        </p:txBody>
      </p:sp>
      <p:sp>
        <p:nvSpPr>
          <p:cNvPr id="50" name="文本框 49"/>
          <p:cNvSpPr txBox="1"/>
          <p:nvPr/>
        </p:nvSpPr>
        <p:spPr>
          <a:xfrm>
            <a:off x="6233595" y="4586631"/>
            <a:ext cx="1566875" cy="307777"/>
          </a:xfrm>
          <a:prstGeom prst="rect">
            <a:avLst/>
          </a:prstGeom>
          <a:noFill/>
        </p:spPr>
        <p:txBody>
          <a:bodyPr wrap="square" rtlCol="0">
            <a:spAutoFit/>
          </a:bodyPr>
          <a:lstStyle/>
          <a:p>
            <a:pPr algn="ctr"/>
            <a:r>
              <a:rPr lang="en-US" altLang="zh-CN" sz="1400" dirty="0">
                <a:solidFill>
                  <a:srgbClr val="FFFFFF">
                    <a:lumMod val="50000"/>
                  </a:srgbClr>
                </a:solidFill>
                <a:latin typeface="ITC Avant Garde Std Md" panose="020B0602020202020204" pitchFamily="34" charset="0"/>
              </a:rPr>
              <a:t>Demo</a:t>
            </a:r>
            <a:endParaRPr lang="zh-CN" altLang="en-US" sz="1400" dirty="0">
              <a:solidFill>
                <a:srgbClr val="FFFFFF">
                  <a:lumMod val="50000"/>
                </a:srgbClr>
              </a:solidFill>
              <a:latin typeface="ITC Avant Garde Std Md" panose="020B0602020202020204" pitchFamily="34" charset="0"/>
            </a:endParaRPr>
          </a:p>
        </p:txBody>
      </p:sp>
      <p:sp>
        <p:nvSpPr>
          <p:cNvPr id="51" name="文本框 50"/>
          <p:cNvSpPr txBox="1"/>
          <p:nvPr/>
        </p:nvSpPr>
        <p:spPr>
          <a:xfrm>
            <a:off x="7949189" y="4586631"/>
            <a:ext cx="1566875" cy="307777"/>
          </a:xfrm>
          <a:prstGeom prst="rect">
            <a:avLst/>
          </a:prstGeom>
          <a:noFill/>
        </p:spPr>
        <p:txBody>
          <a:bodyPr wrap="square" rtlCol="0">
            <a:spAutoFit/>
          </a:bodyPr>
          <a:lstStyle/>
          <a:p>
            <a:pPr algn="ctr"/>
            <a:r>
              <a:rPr lang="en-US" altLang="zh-CN" sz="1400" dirty="0">
                <a:solidFill>
                  <a:srgbClr val="FFFFFF">
                    <a:lumMod val="50000"/>
                  </a:srgbClr>
                </a:solidFill>
                <a:latin typeface="ITC Avant Garde Std Md" panose="020B0602020202020204" pitchFamily="34" charset="0"/>
              </a:rPr>
              <a:t>Mockup</a:t>
            </a:r>
            <a:endParaRPr lang="zh-CN" altLang="en-US" sz="1400" dirty="0">
              <a:solidFill>
                <a:srgbClr val="FFFFFF">
                  <a:lumMod val="50000"/>
                </a:srgbClr>
              </a:solidFill>
              <a:latin typeface="ITC Avant Garde Std Md" panose="020B0602020202020204" pitchFamily="34" charset="0"/>
            </a:endParaRPr>
          </a:p>
        </p:txBody>
      </p:sp>
      <p:grpSp>
        <p:nvGrpSpPr>
          <p:cNvPr id="2" name="组合 1"/>
          <p:cNvGrpSpPr/>
          <p:nvPr/>
        </p:nvGrpSpPr>
        <p:grpSpPr>
          <a:xfrm>
            <a:off x="2971304" y="5410785"/>
            <a:ext cx="6375864" cy="556513"/>
            <a:chOff x="2971304" y="5410785"/>
            <a:chExt cx="6375864" cy="556513"/>
          </a:xfrm>
        </p:grpSpPr>
        <p:sp>
          <p:nvSpPr>
            <p:cNvPr id="7" name="圆角矩形 6"/>
            <p:cNvSpPr/>
            <p:nvPr/>
          </p:nvSpPr>
          <p:spPr>
            <a:xfrm>
              <a:off x="2971304" y="5514548"/>
              <a:ext cx="6375864" cy="348989"/>
            </a:xfrm>
            <a:prstGeom prst="roundRect">
              <a:avLst>
                <a:gd name="adj" fmla="val 50000"/>
              </a:avLst>
            </a:prstGeom>
            <a:gradFill>
              <a:gsLst>
                <a:gs pos="10000">
                  <a:schemeClr val="accent1"/>
                </a:gs>
                <a:gs pos="11000">
                  <a:srgbClr val="EEEEEE"/>
                </a:gs>
              </a:gsLst>
              <a:lin ang="0" scaled="0"/>
            </a:gradFill>
            <a:ln w="19050">
              <a:gradFill>
                <a:gsLst>
                  <a:gs pos="0">
                    <a:srgbClr val="E0E0E0"/>
                  </a:gs>
                  <a:gs pos="100000">
                    <a:schemeClr val="bg1"/>
                  </a:gs>
                </a:gsLst>
                <a:lin ang="5400000" scaled="1"/>
              </a:gradFill>
            </a:ln>
            <a:effectLst>
              <a:innerShdw blurRad="76200" dist="381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71" name="组合 70"/>
            <p:cNvGrpSpPr/>
            <p:nvPr/>
          </p:nvGrpSpPr>
          <p:grpSpPr>
            <a:xfrm>
              <a:off x="3283153" y="5410785"/>
              <a:ext cx="556513" cy="556513"/>
              <a:chOff x="1262358" y="3325726"/>
              <a:chExt cx="985896" cy="985896"/>
            </a:xfrm>
          </p:grpSpPr>
          <p:sp>
            <p:nvSpPr>
              <p:cNvPr id="52" name="椭圆 51"/>
              <p:cNvSpPr/>
              <p:nvPr/>
            </p:nvSpPr>
            <p:spPr>
              <a:xfrm>
                <a:off x="1262358" y="3325726"/>
                <a:ext cx="985896" cy="985896"/>
              </a:xfrm>
              <a:prstGeom prst="ellipse">
                <a:avLst/>
              </a:prstGeom>
              <a:solidFill>
                <a:srgbClr val="FDFDFD"/>
              </a:solidFill>
              <a:ln w="15875">
                <a:gradFill>
                  <a:gsLst>
                    <a:gs pos="0">
                      <a:schemeClr val="bg1"/>
                    </a:gs>
                    <a:gs pos="100000">
                      <a:schemeClr val="bg1">
                        <a:lumMod val="95000"/>
                      </a:schemeClr>
                    </a:gs>
                  </a:gsLst>
                  <a:lin ang="5400000" scaled="1"/>
                </a:gradFill>
              </a:ln>
              <a:effectLst>
                <a:outerShdw blurRad="762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53" name="组合 52"/>
              <p:cNvGrpSpPr/>
              <p:nvPr/>
            </p:nvGrpSpPr>
            <p:grpSpPr>
              <a:xfrm>
                <a:off x="1564196" y="3598619"/>
                <a:ext cx="400558" cy="459701"/>
                <a:chOff x="2733098" y="4187405"/>
                <a:chExt cx="484675" cy="556238"/>
              </a:xfrm>
              <a:solidFill>
                <a:schemeClr val="accent1"/>
              </a:solidFill>
            </p:grpSpPr>
            <p:sp>
              <p:nvSpPr>
                <p:cNvPr id="54" name="Oval 302"/>
                <p:cNvSpPr>
                  <a:spLocks noChangeArrowheads="1"/>
                </p:cNvSpPr>
                <p:nvPr/>
              </p:nvSpPr>
              <p:spPr bwMode="auto">
                <a:xfrm>
                  <a:off x="2849117" y="4187405"/>
                  <a:ext cx="84574" cy="10734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5" name="Freeform 303"/>
                <p:cNvSpPr>
                  <a:spLocks noEditPoints="1"/>
                </p:cNvSpPr>
                <p:nvPr/>
              </p:nvSpPr>
              <p:spPr bwMode="auto">
                <a:xfrm>
                  <a:off x="2733098" y="4304508"/>
                  <a:ext cx="310105" cy="439135"/>
                </a:xfrm>
                <a:custGeom>
                  <a:avLst/>
                  <a:gdLst>
                    <a:gd name="T0" fmla="*/ 121 w 121"/>
                    <a:gd name="T1" fmla="*/ 26 h 171"/>
                    <a:gd name="T2" fmla="*/ 120 w 121"/>
                    <a:gd name="T3" fmla="*/ 26 h 171"/>
                    <a:gd name="T4" fmla="*/ 114 w 121"/>
                    <a:gd name="T5" fmla="*/ 21 h 171"/>
                    <a:gd name="T6" fmla="*/ 90 w 121"/>
                    <a:gd name="T7" fmla="*/ 3 h 171"/>
                    <a:gd name="T8" fmla="*/ 84 w 121"/>
                    <a:gd name="T9" fmla="*/ 1 h 171"/>
                    <a:gd name="T10" fmla="*/ 76 w 121"/>
                    <a:gd name="T11" fmla="*/ 1 h 171"/>
                    <a:gd name="T12" fmla="*/ 74 w 121"/>
                    <a:gd name="T13" fmla="*/ 11 h 171"/>
                    <a:gd name="T14" fmla="*/ 67 w 121"/>
                    <a:gd name="T15" fmla="*/ 42 h 171"/>
                    <a:gd name="T16" fmla="*/ 67 w 121"/>
                    <a:gd name="T17" fmla="*/ 7 h 171"/>
                    <a:gd name="T18" fmla="*/ 58 w 121"/>
                    <a:gd name="T19" fmla="*/ 0 h 171"/>
                    <a:gd name="T20" fmla="*/ 58 w 121"/>
                    <a:gd name="T21" fmla="*/ 9 h 171"/>
                    <a:gd name="T22" fmla="*/ 45 w 121"/>
                    <a:gd name="T23" fmla="*/ 18 h 171"/>
                    <a:gd name="T24" fmla="*/ 40 w 121"/>
                    <a:gd name="T25" fmla="*/ 7 h 171"/>
                    <a:gd name="T26" fmla="*/ 47 w 121"/>
                    <a:gd name="T27" fmla="*/ 0 h 171"/>
                    <a:gd name="T28" fmla="*/ 38 w 121"/>
                    <a:gd name="T29" fmla="*/ 1 h 171"/>
                    <a:gd name="T30" fmla="*/ 3 w 121"/>
                    <a:gd name="T31" fmla="*/ 35 h 171"/>
                    <a:gd name="T32" fmla="*/ 3 w 121"/>
                    <a:gd name="T33" fmla="*/ 36 h 171"/>
                    <a:gd name="T34" fmla="*/ 1 w 121"/>
                    <a:gd name="T35" fmla="*/ 48 h 171"/>
                    <a:gd name="T36" fmla="*/ 2 w 121"/>
                    <a:gd name="T37" fmla="*/ 48 h 171"/>
                    <a:gd name="T38" fmla="*/ 2 w 121"/>
                    <a:gd name="T39" fmla="*/ 50 h 171"/>
                    <a:gd name="T40" fmla="*/ 6 w 121"/>
                    <a:gd name="T41" fmla="*/ 57 h 171"/>
                    <a:gd name="T42" fmla="*/ 20 w 121"/>
                    <a:gd name="T43" fmla="*/ 85 h 171"/>
                    <a:gd name="T44" fmla="*/ 33 w 121"/>
                    <a:gd name="T45" fmla="*/ 90 h 171"/>
                    <a:gd name="T46" fmla="*/ 35 w 121"/>
                    <a:gd name="T47" fmla="*/ 90 h 171"/>
                    <a:gd name="T48" fmla="*/ 60 w 121"/>
                    <a:gd name="T49" fmla="*/ 171 h 171"/>
                    <a:gd name="T50" fmla="*/ 56 w 121"/>
                    <a:gd name="T51" fmla="*/ 110 h 171"/>
                    <a:gd name="T52" fmla="*/ 89 w 121"/>
                    <a:gd name="T53" fmla="*/ 33 h 171"/>
                    <a:gd name="T54" fmla="*/ 93 w 121"/>
                    <a:gd name="T55" fmla="*/ 31 h 171"/>
                    <a:gd name="T56" fmla="*/ 75 w 121"/>
                    <a:gd name="T57" fmla="*/ 45 h 171"/>
                    <a:gd name="T58" fmla="*/ 89 w 121"/>
                    <a:gd name="T59" fmla="*/ 33 h 171"/>
                    <a:gd name="T60" fmla="*/ 30 w 121"/>
                    <a:gd name="T61" fmla="*/ 55 h 171"/>
                    <a:gd name="T62" fmla="*/ 24 w 121"/>
                    <a:gd name="T63" fmla="*/ 44 h 171"/>
                    <a:gd name="T64" fmla="*/ 33 w 121"/>
                    <a:gd name="T65" fmla="*/ 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71">
                      <a:moveTo>
                        <a:pt x="120" y="42"/>
                      </a:moveTo>
                      <a:cubicBezTo>
                        <a:pt x="120" y="35"/>
                        <a:pt x="121" y="24"/>
                        <a:pt x="121" y="26"/>
                      </a:cubicBezTo>
                      <a:cubicBezTo>
                        <a:pt x="121" y="26"/>
                        <a:pt x="121" y="26"/>
                        <a:pt x="121"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1"/>
                        <a:pt x="76" y="0"/>
                      </a:cubicBezTo>
                      <a:cubicBezTo>
                        <a:pt x="76" y="1"/>
                        <a:pt x="76" y="1"/>
                        <a:pt x="76"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8" y="9"/>
                        <a:pt x="58" y="9"/>
                        <a:pt x="58" y="9"/>
                      </a:cubicBezTo>
                      <a:cubicBezTo>
                        <a:pt x="56" y="42"/>
                        <a:pt x="56" y="42"/>
                        <a:pt x="56" y="42"/>
                      </a:cubicBezTo>
                      <a:cubicBezTo>
                        <a:pt x="45" y="18"/>
                        <a:pt x="45" y="18"/>
                        <a:pt x="45" y="18"/>
                      </a:cubicBezTo>
                      <a:cubicBezTo>
                        <a:pt x="49" y="11"/>
                        <a:pt x="49" y="11"/>
                        <a:pt x="49" y="11"/>
                      </a:cubicBezTo>
                      <a:cubicBezTo>
                        <a:pt x="40" y="7"/>
                        <a:pt x="40" y="7"/>
                        <a:pt x="40" y="7"/>
                      </a:cubicBezTo>
                      <a:cubicBezTo>
                        <a:pt x="47" y="1"/>
                        <a:pt x="47" y="1"/>
                        <a:pt x="47" y="1"/>
                      </a:cubicBezTo>
                      <a:cubicBezTo>
                        <a:pt x="47" y="0"/>
                        <a:pt x="47" y="0"/>
                        <a:pt x="47" y="0"/>
                      </a:cubicBezTo>
                      <a:cubicBezTo>
                        <a:pt x="45" y="1"/>
                        <a:pt x="42" y="1"/>
                        <a:pt x="39" y="1"/>
                      </a:cubicBezTo>
                      <a:cubicBezTo>
                        <a:pt x="39" y="1"/>
                        <a:pt x="39" y="1"/>
                        <a:pt x="38" y="1"/>
                      </a:cubicBezTo>
                      <a:cubicBezTo>
                        <a:pt x="36" y="2"/>
                        <a:pt x="33" y="3"/>
                        <a:pt x="31" y="5"/>
                      </a:cubicBezTo>
                      <a:cubicBezTo>
                        <a:pt x="3" y="35"/>
                        <a:pt x="3" y="35"/>
                        <a:pt x="3" y="35"/>
                      </a:cubicBezTo>
                      <a:cubicBezTo>
                        <a:pt x="3" y="36"/>
                        <a:pt x="3" y="36"/>
                        <a:pt x="3" y="36"/>
                      </a:cubicBezTo>
                      <a:cubicBezTo>
                        <a:pt x="3" y="36"/>
                        <a:pt x="3" y="36"/>
                        <a:pt x="3" y="36"/>
                      </a:cubicBezTo>
                      <a:cubicBezTo>
                        <a:pt x="0" y="60"/>
                        <a:pt x="2" y="42"/>
                        <a:pt x="1" y="48"/>
                      </a:cubicBezTo>
                      <a:cubicBezTo>
                        <a:pt x="1" y="48"/>
                        <a:pt x="1" y="48"/>
                        <a:pt x="1" y="48"/>
                      </a:cubicBezTo>
                      <a:cubicBezTo>
                        <a:pt x="1" y="48"/>
                        <a:pt x="1" y="48"/>
                        <a:pt x="1" y="48"/>
                      </a:cubicBezTo>
                      <a:cubicBezTo>
                        <a:pt x="2" y="48"/>
                        <a:pt x="2" y="48"/>
                        <a:pt x="2" y="48"/>
                      </a:cubicBezTo>
                      <a:cubicBezTo>
                        <a:pt x="2" y="49"/>
                        <a:pt x="2" y="49"/>
                        <a:pt x="2" y="49"/>
                      </a:cubicBezTo>
                      <a:cubicBezTo>
                        <a:pt x="2" y="50"/>
                        <a:pt x="2" y="50"/>
                        <a:pt x="2" y="50"/>
                      </a:cubicBezTo>
                      <a:cubicBezTo>
                        <a:pt x="4" y="52"/>
                        <a:pt x="4" y="52"/>
                        <a:pt x="4" y="52"/>
                      </a:cubicBezTo>
                      <a:cubicBezTo>
                        <a:pt x="6" y="57"/>
                        <a:pt x="6" y="57"/>
                        <a:pt x="6" y="57"/>
                      </a:cubicBezTo>
                      <a:cubicBezTo>
                        <a:pt x="11" y="66"/>
                        <a:pt x="11" y="66"/>
                        <a:pt x="11" y="66"/>
                      </a:cubicBezTo>
                      <a:cubicBezTo>
                        <a:pt x="20" y="85"/>
                        <a:pt x="20" y="85"/>
                        <a:pt x="20" y="85"/>
                      </a:cubicBezTo>
                      <a:cubicBezTo>
                        <a:pt x="24" y="82"/>
                        <a:pt x="29" y="80"/>
                        <a:pt x="33" y="78"/>
                      </a:cubicBezTo>
                      <a:cubicBezTo>
                        <a:pt x="33" y="82"/>
                        <a:pt x="33" y="86"/>
                        <a:pt x="33" y="90"/>
                      </a:cubicBezTo>
                      <a:cubicBezTo>
                        <a:pt x="33" y="90"/>
                        <a:pt x="33" y="90"/>
                        <a:pt x="33" y="90"/>
                      </a:cubicBezTo>
                      <a:cubicBezTo>
                        <a:pt x="33" y="90"/>
                        <a:pt x="34" y="90"/>
                        <a:pt x="35" y="90"/>
                      </a:cubicBezTo>
                      <a:cubicBezTo>
                        <a:pt x="37" y="171"/>
                        <a:pt x="37" y="171"/>
                        <a:pt x="37" y="171"/>
                      </a:cubicBezTo>
                      <a:cubicBezTo>
                        <a:pt x="60" y="171"/>
                        <a:pt x="60" y="171"/>
                        <a:pt x="60" y="171"/>
                      </a:cubicBezTo>
                      <a:cubicBezTo>
                        <a:pt x="61" y="161"/>
                        <a:pt x="61" y="148"/>
                        <a:pt x="61" y="134"/>
                      </a:cubicBezTo>
                      <a:cubicBezTo>
                        <a:pt x="58" y="127"/>
                        <a:pt x="56" y="118"/>
                        <a:pt x="56" y="110"/>
                      </a:cubicBezTo>
                      <a:cubicBezTo>
                        <a:pt x="56" y="74"/>
                        <a:pt x="84" y="44"/>
                        <a:pt x="120" y="42"/>
                      </a:cubicBezTo>
                      <a:close/>
                      <a:moveTo>
                        <a:pt x="89" y="33"/>
                      </a:moveTo>
                      <a:cubicBezTo>
                        <a:pt x="89" y="31"/>
                        <a:pt x="89" y="29"/>
                        <a:pt x="89" y="27"/>
                      </a:cubicBezTo>
                      <a:cubicBezTo>
                        <a:pt x="93" y="31"/>
                        <a:pt x="93" y="31"/>
                        <a:pt x="93" y="31"/>
                      </a:cubicBezTo>
                      <a:cubicBezTo>
                        <a:pt x="96" y="33"/>
                        <a:pt x="96" y="33"/>
                        <a:pt x="96" y="33"/>
                      </a:cubicBezTo>
                      <a:cubicBezTo>
                        <a:pt x="75" y="45"/>
                        <a:pt x="75" y="45"/>
                        <a:pt x="75" y="45"/>
                      </a:cubicBezTo>
                      <a:cubicBezTo>
                        <a:pt x="74" y="42"/>
                        <a:pt x="74" y="42"/>
                        <a:pt x="74" y="42"/>
                      </a:cubicBezTo>
                      <a:lnTo>
                        <a:pt x="89" y="33"/>
                      </a:lnTo>
                      <a:close/>
                      <a:moveTo>
                        <a:pt x="33" y="60"/>
                      </a:moveTo>
                      <a:cubicBezTo>
                        <a:pt x="30" y="55"/>
                        <a:pt x="30" y="55"/>
                        <a:pt x="30" y="55"/>
                      </a:cubicBezTo>
                      <a:cubicBezTo>
                        <a:pt x="25" y="46"/>
                        <a:pt x="25" y="46"/>
                        <a:pt x="25" y="46"/>
                      </a:cubicBezTo>
                      <a:cubicBezTo>
                        <a:pt x="24" y="44"/>
                        <a:pt x="24" y="44"/>
                        <a:pt x="24" y="44"/>
                      </a:cubicBezTo>
                      <a:cubicBezTo>
                        <a:pt x="34" y="31"/>
                        <a:pt x="34" y="31"/>
                        <a:pt x="34" y="31"/>
                      </a:cubicBezTo>
                      <a:cubicBezTo>
                        <a:pt x="34" y="41"/>
                        <a:pt x="33" y="5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6" name="Freeform 304"/>
                <p:cNvSpPr/>
                <p:nvPr/>
              </p:nvSpPr>
              <p:spPr bwMode="auto">
                <a:xfrm>
                  <a:off x="2897909" y="4668827"/>
                  <a:ext cx="60720" cy="74816"/>
                </a:xfrm>
                <a:custGeom>
                  <a:avLst/>
                  <a:gdLst>
                    <a:gd name="T0" fmla="*/ 0 w 24"/>
                    <a:gd name="T1" fmla="*/ 0 h 29"/>
                    <a:gd name="T2" fmla="*/ 1 w 24"/>
                    <a:gd name="T3" fmla="*/ 29 h 29"/>
                    <a:gd name="T4" fmla="*/ 24 w 24"/>
                    <a:gd name="T5" fmla="*/ 29 h 29"/>
                    <a:gd name="T6" fmla="*/ 24 w 24"/>
                    <a:gd name="T7" fmla="*/ 26 h 29"/>
                    <a:gd name="T8" fmla="*/ 0 w 24"/>
                    <a:gd name="T9" fmla="*/ 0 h 29"/>
                  </a:gdLst>
                  <a:ahLst/>
                  <a:cxnLst>
                    <a:cxn ang="0">
                      <a:pos x="T0" y="T1"/>
                    </a:cxn>
                    <a:cxn ang="0">
                      <a:pos x="T2" y="T3"/>
                    </a:cxn>
                    <a:cxn ang="0">
                      <a:pos x="T4" y="T5"/>
                    </a:cxn>
                    <a:cxn ang="0">
                      <a:pos x="T6" y="T7"/>
                    </a:cxn>
                    <a:cxn ang="0">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7" name="Freeform 305"/>
                <p:cNvSpPr/>
                <p:nvPr/>
              </p:nvSpPr>
              <p:spPr bwMode="auto">
                <a:xfrm>
                  <a:off x="3035614" y="4422694"/>
                  <a:ext cx="54214" cy="41203"/>
                </a:xfrm>
                <a:custGeom>
                  <a:avLst/>
                  <a:gdLst>
                    <a:gd name="T0" fmla="*/ 43 w 50"/>
                    <a:gd name="T1" fmla="*/ 0 h 38"/>
                    <a:gd name="T2" fmla="*/ 36 w 50"/>
                    <a:gd name="T3" fmla="*/ 0 h 38"/>
                    <a:gd name="T4" fmla="*/ 14 w 50"/>
                    <a:gd name="T5" fmla="*/ 0 h 38"/>
                    <a:gd name="T6" fmla="*/ 7 w 50"/>
                    <a:gd name="T7" fmla="*/ 0 h 38"/>
                    <a:gd name="T8" fmla="*/ 0 w 50"/>
                    <a:gd name="T9" fmla="*/ 38 h 38"/>
                    <a:gd name="T10" fmla="*/ 14 w 50"/>
                    <a:gd name="T11" fmla="*/ 38 h 38"/>
                    <a:gd name="T12" fmla="*/ 36 w 50"/>
                    <a:gd name="T13" fmla="*/ 38 h 38"/>
                    <a:gd name="T14" fmla="*/ 50 w 50"/>
                    <a:gd name="T15" fmla="*/ 38 h 38"/>
                    <a:gd name="T16" fmla="*/ 43 w 50"/>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8">
                      <a:moveTo>
                        <a:pt x="43" y="0"/>
                      </a:moveTo>
                      <a:lnTo>
                        <a:pt x="36" y="0"/>
                      </a:lnTo>
                      <a:lnTo>
                        <a:pt x="14" y="0"/>
                      </a:lnTo>
                      <a:lnTo>
                        <a:pt x="7" y="0"/>
                      </a:lnTo>
                      <a:lnTo>
                        <a:pt x="0" y="38"/>
                      </a:lnTo>
                      <a:lnTo>
                        <a:pt x="14" y="38"/>
                      </a:lnTo>
                      <a:lnTo>
                        <a:pt x="36" y="38"/>
                      </a:lnTo>
                      <a:lnTo>
                        <a:pt x="50" y="38"/>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8" name="Freeform 306"/>
                <p:cNvSpPr/>
                <p:nvPr/>
              </p:nvSpPr>
              <p:spPr bwMode="auto">
                <a:xfrm>
                  <a:off x="2964051" y="4430285"/>
                  <a:ext cx="61805" cy="59636"/>
                </a:xfrm>
                <a:custGeom>
                  <a:avLst/>
                  <a:gdLst>
                    <a:gd name="T0" fmla="*/ 33 w 57"/>
                    <a:gd name="T1" fmla="*/ 0 h 55"/>
                    <a:gd name="T2" fmla="*/ 26 w 57"/>
                    <a:gd name="T3" fmla="*/ 5 h 55"/>
                    <a:gd name="T4" fmla="*/ 7 w 57"/>
                    <a:gd name="T5" fmla="*/ 14 h 55"/>
                    <a:gd name="T6" fmla="*/ 0 w 57"/>
                    <a:gd name="T7" fmla="*/ 19 h 55"/>
                    <a:gd name="T8" fmla="*/ 14 w 57"/>
                    <a:gd name="T9" fmla="*/ 55 h 55"/>
                    <a:gd name="T10" fmla="*/ 28 w 57"/>
                    <a:gd name="T11" fmla="*/ 47 h 55"/>
                    <a:gd name="T12" fmla="*/ 45 w 57"/>
                    <a:gd name="T13" fmla="*/ 38 h 55"/>
                    <a:gd name="T14" fmla="*/ 57 w 57"/>
                    <a:gd name="T15" fmla="*/ 31 h 55"/>
                    <a:gd name="T16" fmla="*/ 33 w 5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33" y="0"/>
                      </a:moveTo>
                      <a:lnTo>
                        <a:pt x="26" y="5"/>
                      </a:lnTo>
                      <a:lnTo>
                        <a:pt x="7" y="14"/>
                      </a:lnTo>
                      <a:lnTo>
                        <a:pt x="0" y="19"/>
                      </a:lnTo>
                      <a:lnTo>
                        <a:pt x="14" y="55"/>
                      </a:lnTo>
                      <a:lnTo>
                        <a:pt x="28" y="47"/>
                      </a:lnTo>
                      <a:lnTo>
                        <a:pt x="45" y="38"/>
                      </a:lnTo>
                      <a:lnTo>
                        <a:pt x="57" y="31"/>
                      </a:lnTo>
                      <a:lnTo>
                        <a:pt x="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9" name="Freeform 307"/>
                <p:cNvSpPr/>
                <p:nvPr/>
              </p:nvSpPr>
              <p:spPr bwMode="auto">
                <a:xfrm>
                  <a:off x="2909837" y="4479077"/>
                  <a:ext cx="61805" cy="61805"/>
                </a:xfrm>
                <a:custGeom>
                  <a:avLst/>
                  <a:gdLst>
                    <a:gd name="T0" fmla="*/ 19 w 57"/>
                    <a:gd name="T1" fmla="*/ 0 h 57"/>
                    <a:gd name="T2" fmla="*/ 15 w 57"/>
                    <a:gd name="T3" fmla="*/ 7 h 57"/>
                    <a:gd name="T4" fmla="*/ 5 w 57"/>
                    <a:gd name="T5" fmla="*/ 26 h 57"/>
                    <a:gd name="T6" fmla="*/ 0 w 57"/>
                    <a:gd name="T7" fmla="*/ 33 h 57"/>
                    <a:gd name="T8" fmla="*/ 31 w 57"/>
                    <a:gd name="T9" fmla="*/ 57 h 57"/>
                    <a:gd name="T10" fmla="*/ 38 w 57"/>
                    <a:gd name="T11" fmla="*/ 45 h 57"/>
                    <a:gd name="T12" fmla="*/ 50 w 57"/>
                    <a:gd name="T13" fmla="*/ 26 h 57"/>
                    <a:gd name="T14" fmla="*/ 57 w 57"/>
                    <a:gd name="T15" fmla="*/ 14 h 57"/>
                    <a:gd name="T16" fmla="*/ 19 w 57"/>
                    <a:gd name="T1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19" y="0"/>
                      </a:moveTo>
                      <a:lnTo>
                        <a:pt x="15" y="7"/>
                      </a:lnTo>
                      <a:lnTo>
                        <a:pt x="5" y="26"/>
                      </a:lnTo>
                      <a:lnTo>
                        <a:pt x="0" y="33"/>
                      </a:lnTo>
                      <a:lnTo>
                        <a:pt x="31" y="57"/>
                      </a:lnTo>
                      <a:lnTo>
                        <a:pt x="38" y="45"/>
                      </a:lnTo>
                      <a:lnTo>
                        <a:pt x="50" y="26"/>
                      </a:lnTo>
                      <a:lnTo>
                        <a:pt x="57" y="14"/>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0" name="Freeform 308"/>
                <p:cNvSpPr/>
                <p:nvPr/>
              </p:nvSpPr>
              <p:spPr bwMode="auto">
                <a:xfrm>
                  <a:off x="2897909" y="4550640"/>
                  <a:ext cx="40119" cy="52046"/>
                </a:xfrm>
                <a:custGeom>
                  <a:avLst/>
                  <a:gdLst>
                    <a:gd name="T0" fmla="*/ 0 w 37"/>
                    <a:gd name="T1" fmla="*/ 5 h 48"/>
                    <a:gd name="T2" fmla="*/ 0 w 37"/>
                    <a:gd name="T3" fmla="*/ 14 h 48"/>
                    <a:gd name="T4" fmla="*/ 0 w 37"/>
                    <a:gd name="T5" fmla="*/ 33 h 48"/>
                    <a:gd name="T6" fmla="*/ 0 w 37"/>
                    <a:gd name="T7" fmla="*/ 43 h 48"/>
                    <a:gd name="T8" fmla="*/ 37 w 37"/>
                    <a:gd name="T9" fmla="*/ 48 h 48"/>
                    <a:gd name="T10" fmla="*/ 37 w 37"/>
                    <a:gd name="T11" fmla="*/ 33 h 48"/>
                    <a:gd name="T12" fmla="*/ 37 w 37"/>
                    <a:gd name="T13" fmla="*/ 14 h 48"/>
                    <a:gd name="T14" fmla="*/ 37 w 37"/>
                    <a:gd name="T15" fmla="*/ 0 h 48"/>
                    <a:gd name="T16" fmla="*/ 0 w 37"/>
                    <a:gd name="T1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8">
                      <a:moveTo>
                        <a:pt x="0" y="5"/>
                      </a:moveTo>
                      <a:lnTo>
                        <a:pt x="0" y="14"/>
                      </a:lnTo>
                      <a:lnTo>
                        <a:pt x="0" y="33"/>
                      </a:lnTo>
                      <a:lnTo>
                        <a:pt x="0" y="43"/>
                      </a:lnTo>
                      <a:lnTo>
                        <a:pt x="37" y="48"/>
                      </a:lnTo>
                      <a:lnTo>
                        <a:pt x="37" y="33"/>
                      </a:lnTo>
                      <a:lnTo>
                        <a:pt x="37" y="14"/>
                      </a:lnTo>
                      <a:lnTo>
                        <a:pt x="37"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1" name="Freeform 309"/>
                <p:cNvSpPr/>
                <p:nvPr/>
              </p:nvSpPr>
              <p:spPr bwMode="auto">
                <a:xfrm>
                  <a:off x="2905500" y="4612444"/>
                  <a:ext cx="58551" cy="61805"/>
                </a:xfrm>
                <a:custGeom>
                  <a:avLst/>
                  <a:gdLst>
                    <a:gd name="T0" fmla="*/ 0 w 54"/>
                    <a:gd name="T1" fmla="*/ 26 h 57"/>
                    <a:gd name="T2" fmla="*/ 4 w 54"/>
                    <a:gd name="T3" fmla="*/ 33 h 57"/>
                    <a:gd name="T4" fmla="*/ 14 w 54"/>
                    <a:gd name="T5" fmla="*/ 50 h 57"/>
                    <a:gd name="T6" fmla="*/ 19 w 54"/>
                    <a:gd name="T7" fmla="*/ 57 h 57"/>
                    <a:gd name="T8" fmla="*/ 54 w 54"/>
                    <a:gd name="T9" fmla="*/ 43 h 57"/>
                    <a:gd name="T10" fmla="*/ 47 w 54"/>
                    <a:gd name="T11" fmla="*/ 31 h 57"/>
                    <a:gd name="T12" fmla="*/ 37 w 54"/>
                    <a:gd name="T13" fmla="*/ 14 h 57"/>
                    <a:gd name="T14" fmla="*/ 30 w 54"/>
                    <a:gd name="T15" fmla="*/ 0 h 57"/>
                    <a:gd name="T16" fmla="*/ 0 w 54"/>
                    <a:gd name="T17"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0" y="26"/>
                      </a:moveTo>
                      <a:lnTo>
                        <a:pt x="4" y="33"/>
                      </a:lnTo>
                      <a:lnTo>
                        <a:pt x="14" y="50"/>
                      </a:lnTo>
                      <a:lnTo>
                        <a:pt x="19" y="57"/>
                      </a:lnTo>
                      <a:lnTo>
                        <a:pt x="54" y="43"/>
                      </a:lnTo>
                      <a:lnTo>
                        <a:pt x="47" y="31"/>
                      </a:lnTo>
                      <a:lnTo>
                        <a:pt x="37" y="14"/>
                      </a:lnTo>
                      <a:lnTo>
                        <a:pt x="30" y="0"/>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2" name="Freeform 310"/>
                <p:cNvSpPr/>
                <p:nvPr/>
              </p:nvSpPr>
              <p:spPr bwMode="auto">
                <a:xfrm>
                  <a:off x="2954292" y="4668827"/>
                  <a:ext cx="60720" cy="58551"/>
                </a:xfrm>
                <a:custGeom>
                  <a:avLst/>
                  <a:gdLst>
                    <a:gd name="T0" fmla="*/ 0 w 56"/>
                    <a:gd name="T1" fmla="*/ 35 h 54"/>
                    <a:gd name="T2" fmla="*/ 7 w 56"/>
                    <a:gd name="T3" fmla="*/ 40 h 54"/>
                    <a:gd name="T4" fmla="*/ 26 w 56"/>
                    <a:gd name="T5" fmla="*/ 50 h 54"/>
                    <a:gd name="T6" fmla="*/ 30 w 56"/>
                    <a:gd name="T7" fmla="*/ 54 h 54"/>
                    <a:gd name="T8" fmla="*/ 56 w 56"/>
                    <a:gd name="T9" fmla="*/ 24 h 54"/>
                    <a:gd name="T10" fmla="*/ 45 w 56"/>
                    <a:gd name="T11" fmla="*/ 17 h 54"/>
                    <a:gd name="T12" fmla="*/ 26 w 56"/>
                    <a:gd name="T13" fmla="*/ 7 h 54"/>
                    <a:gd name="T14" fmla="*/ 14 w 56"/>
                    <a:gd name="T15" fmla="*/ 0 h 54"/>
                    <a:gd name="T16" fmla="*/ 0 w 56"/>
                    <a:gd name="T1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0" y="35"/>
                      </a:moveTo>
                      <a:lnTo>
                        <a:pt x="7" y="40"/>
                      </a:lnTo>
                      <a:lnTo>
                        <a:pt x="26" y="50"/>
                      </a:lnTo>
                      <a:lnTo>
                        <a:pt x="30" y="54"/>
                      </a:lnTo>
                      <a:lnTo>
                        <a:pt x="56" y="24"/>
                      </a:lnTo>
                      <a:lnTo>
                        <a:pt x="45" y="17"/>
                      </a:lnTo>
                      <a:lnTo>
                        <a:pt x="26" y="7"/>
                      </a:lnTo>
                      <a:lnTo>
                        <a:pt x="14" y="0"/>
                      </a:lnTo>
                      <a:lnTo>
                        <a:pt x="0"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3" name="Freeform 311"/>
                <p:cNvSpPr/>
                <p:nvPr/>
              </p:nvSpPr>
              <p:spPr bwMode="auto">
                <a:xfrm>
                  <a:off x="3022602" y="4699187"/>
                  <a:ext cx="54214" cy="44456"/>
                </a:xfrm>
                <a:custGeom>
                  <a:avLst/>
                  <a:gdLst>
                    <a:gd name="T0" fmla="*/ 8 w 50"/>
                    <a:gd name="T1" fmla="*/ 41 h 41"/>
                    <a:gd name="T2" fmla="*/ 15 w 50"/>
                    <a:gd name="T3" fmla="*/ 41 h 41"/>
                    <a:gd name="T4" fmla="*/ 36 w 50"/>
                    <a:gd name="T5" fmla="*/ 41 h 41"/>
                    <a:gd name="T6" fmla="*/ 43 w 50"/>
                    <a:gd name="T7" fmla="*/ 41 h 41"/>
                    <a:gd name="T8" fmla="*/ 50 w 50"/>
                    <a:gd name="T9" fmla="*/ 0 h 41"/>
                    <a:gd name="T10" fmla="*/ 36 w 50"/>
                    <a:gd name="T11" fmla="*/ 0 h 41"/>
                    <a:gd name="T12" fmla="*/ 15 w 50"/>
                    <a:gd name="T13" fmla="*/ 0 h 41"/>
                    <a:gd name="T14" fmla="*/ 0 w 50"/>
                    <a:gd name="T15" fmla="*/ 0 h 41"/>
                    <a:gd name="T16" fmla="*/ 8 w 50"/>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1">
                      <a:moveTo>
                        <a:pt x="8" y="41"/>
                      </a:moveTo>
                      <a:lnTo>
                        <a:pt x="15" y="41"/>
                      </a:lnTo>
                      <a:lnTo>
                        <a:pt x="36" y="41"/>
                      </a:lnTo>
                      <a:lnTo>
                        <a:pt x="43" y="41"/>
                      </a:lnTo>
                      <a:lnTo>
                        <a:pt x="50" y="0"/>
                      </a:lnTo>
                      <a:lnTo>
                        <a:pt x="36" y="0"/>
                      </a:lnTo>
                      <a:lnTo>
                        <a:pt x="15" y="0"/>
                      </a:lnTo>
                      <a:lnTo>
                        <a:pt x="0" y="0"/>
                      </a:lnTo>
                      <a:lnTo>
                        <a:pt x="8"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4" name="Freeform 312"/>
                <p:cNvSpPr/>
                <p:nvPr/>
              </p:nvSpPr>
              <p:spPr bwMode="auto">
                <a:xfrm>
                  <a:off x="3087659" y="4674248"/>
                  <a:ext cx="60720" cy="58551"/>
                </a:xfrm>
                <a:custGeom>
                  <a:avLst/>
                  <a:gdLst>
                    <a:gd name="T0" fmla="*/ 26 w 56"/>
                    <a:gd name="T1" fmla="*/ 54 h 54"/>
                    <a:gd name="T2" fmla="*/ 30 w 56"/>
                    <a:gd name="T3" fmla="*/ 52 h 54"/>
                    <a:gd name="T4" fmla="*/ 49 w 56"/>
                    <a:gd name="T5" fmla="*/ 40 h 54"/>
                    <a:gd name="T6" fmla="*/ 56 w 56"/>
                    <a:gd name="T7" fmla="*/ 38 h 54"/>
                    <a:gd name="T8" fmla="*/ 42 w 56"/>
                    <a:gd name="T9" fmla="*/ 0 h 54"/>
                    <a:gd name="T10" fmla="*/ 30 w 56"/>
                    <a:gd name="T11" fmla="*/ 7 h 54"/>
                    <a:gd name="T12" fmla="*/ 11 w 56"/>
                    <a:gd name="T13" fmla="*/ 19 h 54"/>
                    <a:gd name="T14" fmla="*/ 0 w 56"/>
                    <a:gd name="T15" fmla="*/ 26 h 54"/>
                    <a:gd name="T16" fmla="*/ 26 w 56"/>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26" y="54"/>
                      </a:moveTo>
                      <a:lnTo>
                        <a:pt x="30" y="52"/>
                      </a:lnTo>
                      <a:lnTo>
                        <a:pt x="49" y="40"/>
                      </a:lnTo>
                      <a:lnTo>
                        <a:pt x="56" y="38"/>
                      </a:lnTo>
                      <a:lnTo>
                        <a:pt x="42" y="0"/>
                      </a:lnTo>
                      <a:lnTo>
                        <a:pt x="30" y="7"/>
                      </a:lnTo>
                      <a:lnTo>
                        <a:pt x="11" y="19"/>
                      </a:lnTo>
                      <a:lnTo>
                        <a:pt x="0" y="26"/>
                      </a:lnTo>
                      <a:lnTo>
                        <a:pt x="26"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5" name="Freeform 313"/>
                <p:cNvSpPr/>
                <p:nvPr/>
              </p:nvSpPr>
              <p:spPr bwMode="auto">
                <a:xfrm>
                  <a:off x="3144042" y="4625456"/>
                  <a:ext cx="58551" cy="58551"/>
                </a:xfrm>
                <a:custGeom>
                  <a:avLst/>
                  <a:gdLst>
                    <a:gd name="T0" fmla="*/ 35 w 54"/>
                    <a:gd name="T1" fmla="*/ 54 h 54"/>
                    <a:gd name="T2" fmla="*/ 40 w 54"/>
                    <a:gd name="T3" fmla="*/ 47 h 54"/>
                    <a:gd name="T4" fmla="*/ 49 w 54"/>
                    <a:gd name="T5" fmla="*/ 31 h 54"/>
                    <a:gd name="T6" fmla="*/ 54 w 54"/>
                    <a:gd name="T7" fmla="*/ 23 h 54"/>
                    <a:gd name="T8" fmla="*/ 23 w 54"/>
                    <a:gd name="T9" fmla="*/ 0 h 54"/>
                    <a:gd name="T10" fmla="*/ 16 w 54"/>
                    <a:gd name="T11" fmla="*/ 12 h 54"/>
                    <a:gd name="T12" fmla="*/ 7 w 54"/>
                    <a:gd name="T13" fmla="*/ 28 h 54"/>
                    <a:gd name="T14" fmla="*/ 0 w 54"/>
                    <a:gd name="T15" fmla="*/ 40 h 54"/>
                    <a:gd name="T16" fmla="*/ 35 w 54"/>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35" y="54"/>
                      </a:moveTo>
                      <a:lnTo>
                        <a:pt x="40" y="47"/>
                      </a:lnTo>
                      <a:lnTo>
                        <a:pt x="49" y="31"/>
                      </a:lnTo>
                      <a:lnTo>
                        <a:pt x="54" y="23"/>
                      </a:lnTo>
                      <a:lnTo>
                        <a:pt x="23" y="0"/>
                      </a:lnTo>
                      <a:lnTo>
                        <a:pt x="16" y="12"/>
                      </a:lnTo>
                      <a:lnTo>
                        <a:pt x="7" y="28"/>
                      </a:lnTo>
                      <a:lnTo>
                        <a:pt x="0" y="40"/>
                      </a:lnTo>
                      <a:lnTo>
                        <a:pt x="35"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6" name="Freeform 314"/>
                <p:cNvSpPr/>
                <p:nvPr/>
              </p:nvSpPr>
              <p:spPr bwMode="auto">
                <a:xfrm>
                  <a:off x="3174402" y="4563651"/>
                  <a:ext cx="43371" cy="50962"/>
                </a:xfrm>
                <a:custGeom>
                  <a:avLst/>
                  <a:gdLst>
                    <a:gd name="T0" fmla="*/ 40 w 40"/>
                    <a:gd name="T1" fmla="*/ 43 h 47"/>
                    <a:gd name="T2" fmla="*/ 40 w 40"/>
                    <a:gd name="T3" fmla="*/ 33 h 47"/>
                    <a:gd name="T4" fmla="*/ 40 w 40"/>
                    <a:gd name="T5" fmla="*/ 14 h 47"/>
                    <a:gd name="T6" fmla="*/ 40 w 40"/>
                    <a:gd name="T7" fmla="*/ 5 h 47"/>
                    <a:gd name="T8" fmla="*/ 0 w 40"/>
                    <a:gd name="T9" fmla="*/ 0 h 47"/>
                    <a:gd name="T10" fmla="*/ 0 w 40"/>
                    <a:gd name="T11" fmla="*/ 14 h 47"/>
                    <a:gd name="T12" fmla="*/ 0 w 40"/>
                    <a:gd name="T13" fmla="*/ 33 h 47"/>
                    <a:gd name="T14" fmla="*/ 0 w 40"/>
                    <a:gd name="T15" fmla="*/ 47 h 47"/>
                    <a:gd name="T16" fmla="*/ 40 w 40"/>
                    <a:gd name="T17"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40" y="43"/>
                      </a:moveTo>
                      <a:lnTo>
                        <a:pt x="40" y="33"/>
                      </a:lnTo>
                      <a:lnTo>
                        <a:pt x="40" y="14"/>
                      </a:lnTo>
                      <a:lnTo>
                        <a:pt x="40" y="5"/>
                      </a:lnTo>
                      <a:lnTo>
                        <a:pt x="0" y="0"/>
                      </a:lnTo>
                      <a:lnTo>
                        <a:pt x="0" y="14"/>
                      </a:lnTo>
                      <a:lnTo>
                        <a:pt x="0" y="33"/>
                      </a:lnTo>
                      <a:lnTo>
                        <a:pt x="0" y="47"/>
                      </a:lnTo>
                      <a:lnTo>
                        <a:pt x="4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7" name="Freeform 315"/>
                <p:cNvSpPr/>
                <p:nvPr/>
              </p:nvSpPr>
              <p:spPr bwMode="auto">
                <a:xfrm>
                  <a:off x="3148379" y="4492088"/>
                  <a:ext cx="59636" cy="58551"/>
                </a:xfrm>
                <a:custGeom>
                  <a:avLst/>
                  <a:gdLst>
                    <a:gd name="T0" fmla="*/ 55 w 55"/>
                    <a:gd name="T1" fmla="*/ 31 h 54"/>
                    <a:gd name="T2" fmla="*/ 52 w 55"/>
                    <a:gd name="T3" fmla="*/ 24 h 54"/>
                    <a:gd name="T4" fmla="*/ 40 w 55"/>
                    <a:gd name="T5" fmla="*/ 7 h 54"/>
                    <a:gd name="T6" fmla="*/ 38 w 55"/>
                    <a:gd name="T7" fmla="*/ 0 h 54"/>
                    <a:gd name="T8" fmla="*/ 0 w 55"/>
                    <a:gd name="T9" fmla="*/ 14 h 54"/>
                    <a:gd name="T10" fmla="*/ 7 w 55"/>
                    <a:gd name="T11" fmla="*/ 26 h 54"/>
                    <a:gd name="T12" fmla="*/ 17 w 55"/>
                    <a:gd name="T13" fmla="*/ 42 h 54"/>
                    <a:gd name="T14" fmla="*/ 24 w 55"/>
                    <a:gd name="T15" fmla="*/ 54 h 54"/>
                    <a:gd name="T16" fmla="*/ 55 w 55"/>
                    <a:gd name="T1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4">
                      <a:moveTo>
                        <a:pt x="55" y="31"/>
                      </a:moveTo>
                      <a:lnTo>
                        <a:pt x="52" y="24"/>
                      </a:lnTo>
                      <a:lnTo>
                        <a:pt x="40" y="7"/>
                      </a:lnTo>
                      <a:lnTo>
                        <a:pt x="38" y="0"/>
                      </a:lnTo>
                      <a:lnTo>
                        <a:pt x="0" y="14"/>
                      </a:lnTo>
                      <a:lnTo>
                        <a:pt x="7" y="26"/>
                      </a:lnTo>
                      <a:lnTo>
                        <a:pt x="17" y="42"/>
                      </a:lnTo>
                      <a:lnTo>
                        <a:pt x="24" y="54"/>
                      </a:lnTo>
                      <a:lnTo>
                        <a:pt x="55"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8" name="Freeform 316"/>
                <p:cNvSpPr/>
                <p:nvPr/>
              </p:nvSpPr>
              <p:spPr bwMode="auto">
                <a:xfrm>
                  <a:off x="3097418" y="4437874"/>
                  <a:ext cx="61805" cy="59636"/>
                </a:xfrm>
                <a:custGeom>
                  <a:avLst/>
                  <a:gdLst>
                    <a:gd name="T0" fmla="*/ 57 w 57"/>
                    <a:gd name="T1" fmla="*/ 17 h 55"/>
                    <a:gd name="T2" fmla="*/ 50 w 57"/>
                    <a:gd name="T3" fmla="*/ 14 h 55"/>
                    <a:gd name="T4" fmla="*/ 33 w 57"/>
                    <a:gd name="T5" fmla="*/ 3 h 55"/>
                    <a:gd name="T6" fmla="*/ 26 w 57"/>
                    <a:gd name="T7" fmla="*/ 0 h 55"/>
                    <a:gd name="T8" fmla="*/ 0 w 57"/>
                    <a:gd name="T9" fmla="*/ 31 h 55"/>
                    <a:gd name="T10" fmla="*/ 14 w 57"/>
                    <a:gd name="T11" fmla="*/ 38 h 55"/>
                    <a:gd name="T12" fmla="*/ 31 w 57"/>
                    <a:gd name="T13" fmla="*/ 48 h 55"/>
                    <a:gd name="T14" fmla="*/ 43 w 57"/>
                    <a:gd name="T15" fmla="*/ 55 h 55"/>
                    <a:gd name="T16" fmla="*/ 57 w 57"/>
                    <a:gd name="T17"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57" y="17"/>
                      </a:moveTo>
                      <a:lnTo>
                        <a:pt x="50" y="14"/>
                      </a:lnTo>
                      <a:lnTo>
                        <a:pt x="33" y="3"/>
                      </a:lnTo>
                      <a:lnTo>
                        <a:pt x="26" y="0"/>
                      </a:lnTo>
                      <a:lnTo>
                        <a:pt x="0" y="31"/>
                      </a:lnTo>
                      <a:lnTo>
                        <a:pt x="14" y="38"/>
                      </a:lnTo>
                      <a:lnTo>
                        <a:pt x="31" y="48"/>
                      </a:lnTo>
                      <a:lnTo>
                        <a:pt x="43" y="55"/>
                      </a:lnTo>
                      <a:lnTo>
                        <a:pt x="5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9" name="Freeform 317"/>
                <p:cNvSpPr>
                  <a:spLocks noEditPoints="1"/>
                </p:cNvSpPr>
                <p:nvPr/>
              </p:nvSpPr>
              <p:spPr bwMode="auto">
                <a:xfrm>
                  <a:off x="2926101" y="4448717"/>
                  <a:ext cx="263481" cy="266734"/>
                </a:xfrm>
                <a:custGeom>
                  <a:avLst/>
                  <a:gdLst>
                    <a:gd name="T0" fmla="*/ 51 w 103"/>
                    <a:gd name="T1" fmla="*/ 104 h 104"/>
                    <a:gd name="T2" fmla="*/ 0 w 103"/>
                    <a:gd name="T3" fmla="*/ 52 h 104"/>
                    <a:gd name="T4" fmla="*/ 51 w 103"/>
                    <a:gd name="T5" fmla="*/ 0 h 104"/>
                    <a:gd name="T6" fmla="*/ 103 w 103"/>
                    <a:gd name="T7" fmla="*/ 52 h 104"/>
                    <a:gd name="T8" fmla="*/ 51 w 103"/>
                    <a:gd name="T9" fmla="*/ 104 h 104"/>
                    <a:gd name="T10" fmla="*/ 51 w 103"/>
                    <a:gd name="T11" fmla="*/ 16 h 104"/>
                    <a:gd name="T12" fmla="*/ 15 w 103"/>
                    <a:gd name="T13" fmla="*/ 52 h 104"/>
                    <a:gd name="T14" fmla="*/ 51 w 103"/>
                    <a:gd name="T15" fmla="*/ 89 h 104"/>
                    <a:gd name="T16" fmla="*/ 87 w 103"/>
                    <a:gd name="T17" fmla="*/ 52 h 104"/>
                    <a:gd name="T18" fmla="*/ 51 w 103"/>
                    <a:gd name="T1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4">
                      <a:moveTo>
                        <a:pt x="51" y="104"/>
                      </a:moveTo>
                      <a:cubicBezTo>
                        <a:pt x="23" y="104"/>
                        <a:pt x="0" y="81"/>
                        <a:pt x="0" y="52"/>
                      </a:cubicBezTo>
                      <a:cubicBezTo>
                        <a:pt x="0" y="24"/>
                        <a:pt x="23" y="0"/>
                        <a:pt x="51" y="0"/>
                      </a:cubicBezTo>
                      <a:cubicBezTo>
                        <a:pt x="80" y="0"/>
                        <a:pt x="103" y="24"/>
                        <a:pt x="103" y="52"/>
                      </a:cubicBezTo>
                      <a:cubicBezTo>
                        <a:pt x="103" y="81"/>
                        <a:pt x="80" y="104"/>
                        <a:pt x="51" y="104"/>
                      </a:cubicBezTo>
                      <a:close/>
                      <a:moveTo>
                        <a:pt x="51" y="16"/>
                      </a:moveTo>
                      <a:cubicBezTo>
                        <a:pt x="31" y="16"/>
                        <a:pt x="15" y="32"/>
                        <a:pt x="15" y="52"/>
                      </a:cubicBezTo>
                      <a:cubicBezTo>
                        <a:pt x="15" y="73"/>
                        <a:pt x="31" y="89"/>
                        <a:pt x="51" y="89"/>
                      </a:cubicBezTo>
                      <a:cubicBezTo>
                        <a:pt x="71" y="89"/>
                        <a:pt x="87" y="73"/>
                        <a:pt x="87" y="52"/>
                      </a:cubicBezTo>
                      <a:cubicBezTo>
                        <a:pt x="87" y="32"/>
                        <a:pt x="71" y="16"/>
                        <a:pt x="5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0" name="Oval 318"/>
                <p:cNvSpPr>
                  <a:spLocks noChangeArrowheads="1"/>
                </p:cNvSpPr>
                <p:nvPr/>
              </p:nvSpPr>
              <p:spPr bwMode="auto">
                <a:xfrm>
                  <a:off x="2999832" y="4525702"/>
                  <a:ext cx="112766" cy="1127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ppt_w</p:attrName>
                                            </p:attrNameLst>
                                          </p:cBhvr>
                                          <p:tavLst>
                                            <p:tav tm="0" fmla="#ppt_w*sin(2.5*pi*$)">
                                              <p:val>
                                                <p:fltVal val="0"/>
                                              </p:val>
                                            </p:tav>
                                            <p:tav tm="100000">
                                              <p:val>
                                                <p:fltVal val="1"/>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53" presetClass="entr" presetSubtype="16" fill="hold" grpId="0" nodeType="afterEffect">
                                      <p:stCondLst>
                                        <p:cond delay="0"/>
                                      </p:stCondLst>
                                      <p:iterate type="lt">
                                        <p:tmPct val="6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68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180"/>
                                </p:stCondLst>
                                <p:childTnLst>
                                  <p:par>
                                    <p:cTn id="25" presetID="2" presetClass="entr" presetSubtype="4" accel="60000" fill="hold" grpId="0" nodeType="afterEffect" p14:presetBounceEnd="42000">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14:bounceEnd="42000">
                                          <p:cBhvr additive="base">
                                            <p:cTn id="27" dur="500" fill="hold"/>
                                            <p:tgtEl>
                                              <p:spTgt spid="10"/>
                                            </p:tgtEl>
                                            <p:attrNameLst>
                                              <p:attrName>ppt_x</p:attrName>
                                            </p:attrNameLst>
                                          </p:cBhvr>
                                          <p:tavLst>
                                            <p:tav tm="0">
                                              <p:val>
                                                <p:strVal val="#ppt_x"/>
                                              </p:val>
                                            </p:tav>
                                            <p:tav tm="100000">
                                              <p:val>
                                                <p:strVal val="#ppt_x"/>
                                              </p:val>
                                            </p:tav>
                                          </p:tavLst>
                                        </p:anim>
                                        <p:anim calcmode="lin" valueType="num" p14:bounceEnd="42000">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accel="60000" fill="hold" grpId="0" nodeType="withEffect" p14:presetBounceEnd="42000">
                                      <p:stCondLst>
                                        <p:cond delay="200"/>
                                      </p:stCondLst>
                                      <p:childTnLst>
                                        <p:set>
                                          <p:cBhvr>
                                            <p:cTn id="30" dur="1" fill="hold">
                                              <p:stCondLst>
                                                <p:cond delay="0"/>
                                              </p:stCondLst>
                                            </p:cTn>
                                            <p:tgtEl>
                                              <p:spTgt spid="6"/>
                                            </p:tgtEl>
                                            <p:attrNameLst>
                                              <p:attrName>style.visibility</p:attrName>
                                            </p:attrNameLst>
                                          </p:cBhvr>
                                          <p:to>
                                            <p:strVal val="visible"/>
                                          </p:to>
                                        </p:set>
                                        <p:anim calcmode="lin" valueType="num" p14:bounceEnd="42000">
                                          <p:cBhvr additive="base">
                                            <p:cTn id="31" dur="500" fill="hold"/>
                                            <p:tgtEl>
                                              <p:spTgt spid="6"/>
                                            </p:tgtEl>
                                            <p:attrNameLst>
                                              <p:attrName>ppt_x</p:attrName>
                                            </p:attrNameLst>
                                          </p:cBhvr>
                                          <p:tavLst>
                                            <p:tav tm="0">
                                              <p:val>
                                                <p:strVal val="#ppt_x"/>
                                              </p:val>
                                            </p:tav>
                                            <p:tav tm="100000">
                                              <p:val>
                                                <p:strVal val="#ppt_x"/>
                                              </p:val>
                                            </p:tav>
                                          </p:tavLst>
                                        </p:anim>
                                        <p:anim calcmode="lin" valueType="num" p14:bounceEnd="42000">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accel="60000" fill="hold" grpId="0" nodeType="withEffect" p14:presetBounceEnd="42000">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14:bounceEnd="42000">
                                          <p:cBhvr additive="base">
                                            <p:cTn id="35" dur="500" fill="hold"/>
                                            <p:tgtEl>
                                              <p:spTgt spid="11"/>
                                            </p:tgtEl>
                                            <p:attrNameLst>
                                              <p:attrName>ppt_x</p:attrName>
                                            </p:attrNameLst>
                                          </p:cBhvr>
                                          <p:tavLst>
                                            <p:tav tm="0">
                                              <p:val>
                                                <p:strVal val="#ppt_x"/>
                                              </p:val>
                                            </p:tav>
                                            <p:tav tm="100000">
                                              <p:val>
                                                <p:strVal val="#ppt_x"/>
                                              </p:val>
                                            </p:tav>
                                          </p:tavLst>
                                        </p:anim>
                                        <p:anim calcmode="lin" valueType="num" p14:bounceEnd="42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accel="60000" fill="hold" grpId="0" nodeType="withEffect" p14:presetBounceEnd="42000">
                                      <p:stCondLst>
                                        <p:cond delay="600"/>
                                      </p:stCondLst>
                                      <p:childTnLst>
                                        <p:set>
                                          <p:cBhvr>
                                            <p:cTn id="38" dur="1" fill="hold">
                                              <p:stCondLst>
                                                <p:cond delay="0"/>
                                              </p:stCondLst>
                                            </p:cTn>
                                            <p:tgtEl>
                                              <p:spTgt spid="12"/>
                                            </p:tgtEl>
                                            <p:attrNameLst>
                                              <p:attrName>style.visibility</p:attrName>
                                            </p:attrNameLst>
                                          </p:cBhvr>
                                          <p:to>
                                            <p:strVal val="visible"/>
                                          </p:to>
                                        </p:set>
                                        <p:anim calcmode="lin" valueType="num" p14:bounceEnd="42000">
                                          <p:cBhvr additive="base">
                                            <p:cTn id="39" dur="500" fill="hold"/>
                                            <p:tgtEl>
                                              <p:spTgt spid="12"/>
                                            </p:tgtEl>
                                            <p:attrNameLst>
                                              <p:attrName>ppt_x</p:attrName>
                                            </p:attrNameLst>
                                          </p:cBhvr>
                                          <p:tavLst>
                                            <p:tav tm="0">
                                              <p:val>
                                                <p:strVal val="#ppt_x"/>
                                              </p:val>
                                            </p:tav>
                                            <p:tav tm="100000">
                                              <p:val>
                                                <p:strVal val="#ppt_x"/>
                                              </p:val>
                                            </p:tav>
                                          </p:tavLst>
                                        </p:anim>
                                        <p:anim calcmode="lin" valueType="num" p14:bounceEnd="42000">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2680"/>
                                </p:stCondLst>
                                <p:childTnLst>
                                  <p:par>
                                    <p:cTn id="42" presetID="45" presetClass="entr" presetSubtype="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anim calcmode="lin" valueType="num">
                                          <p:cBhvr>
                                            <p:cTn id="45" dur="500" fill="hold"/>
                                            <p:tgtEl>
                                              <p:spTgt spid="5"/>
                                            </p:tgtEl>
                                            <p:attrNameLst>
                                              <p:attrName>ppt_w</p:attrName>
                                            </p:attrNameLst>
                                          </p:cBhvr>
                                          <p:tavLst>
                                            <p:tav tm="0" fmla="#ppt_w*sin(2.5*pi*$)">
                                              <p:val>
                                                <p:fltVal val="0"/>
                                              </p:val>
                                            </p:tav>
                                            <p:tav tm="100000">
                                              <p:val>
                                                <p:fltVal val="1"/>
                                              </p:val>
                                            </p:tav>
                                          </p:tavLst>
                                        </p:anim>
                                        <p:anim calcmode="lin" valueType="num">
                                          <p:cBhvr>
                                            <p:cTn id="46" dur="500" fill="hold"/>
                                            <p:tgtEl>
                                              <p:spTgt spid="5"/>
                                            </p:tgtEl>
                                            <p:attrNameLst>
                                              <p:attrName>ppt_h</p:attrName>
                                            </p:attrNameLst>
                                          </p:cBhvr>
                                          <p:tavLst>
                                            <p:tav tm="0">
                                              <p:val>
                                                <p:strVal val="#ppt_h"/>
                                              </p:val>
                                            </p:tav>
                                            <p:tav tm="100000">
                                              <p:val>
                                                <p:strVal val="#ppt_h"/>
                                              </p:val>
                                            </p:tav>
                                          </p:tavLst>
                                        </p:anim>
                                      </p:childTnLst>
                                    </p:cTn>
                                  </p:par>
                                  <p:par>
                                    <p:cTn id="47" presetID="42"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anim calcmode="lin" valueType="num">
                                          <p:cBhvr>
                                            <p:cTn id="50" dur="500" fill="hold"/>
                                            <p:tgtEl>
                                              <p:spTgt spid="20"/>
                                            </p:tgtEl>
                                            <p:attrNameLst>
                                              <p:attrName>ppt_x</p:attrName>
                                            </p:attrNameLst>
                                          </p:cBhvr>
                                          <p:tavLst>
                                            <p:tav tm="0">
                                              <p:val>
                                                <p:strVal val="#ppt_x"/>
                                              </p:val>
                                            </p:tav>
                                            <p:tav tm="100000">
                                              <p:val>
                                                <p:strVal val="#ppt_x"/>
                                              </p:val>
                                            </p:tav>
                                          </p:tavLst>
                                        </p:anim>
                                        <p:anim calcmode="lin" valueType="num">
                                          <p:cBhvr>
                                            <p:cTn id="51" dur="500" fill="hold"/>
                                            <p:tgtEl>
                                              <p:spTgt spid="20"/>
                                            </p:tgtEl>
                                            <p:attrNameLst>
                                              <p:attrName>ppt_y</p:attrName>
                                            </p:attrNameLst>
                                          </p:cBhvr>
                                          <p:tavLst>
                                            <p:tav tm="0">
                                              <p:val>
                                                <p:strVal val="#ppt_y+.1"/>
                                              </p:val>
                                            </p:tav>
                                            <p:tav tm="100000">
                                              <p:val>
                                                <p:strVal val="#ppt_y"/>
                                              </p:val>
                                            </p:tav>
                                          </p:tavLst>
                                        </p:anim>
                                      </p:childTnLst>
                                    </p:cTn>
                                  </p:par>
                                  <p:par>
                                    <p:cTn id="52" presetID="53" presetClass="entr" presetSubtype="16" fill="hold" grpId="0" nodeType="withEffect">
                                      <p:stCondLst>
                                        <p:cond delay="0"/>
                                      </p:stCondLst>
                                      <p:iterate type="lt">
                                        <p:tmPct val="6000"/>
                                      </p:iterate>
                                      <p:childTnLst>
                                        <p:set>
                                          <p:cBhvr>
                                            <p:cTn id="53" dur="1" fill="hold">
                                              <p:stCondLst>
                                                <p:cond delay="0"/>
                                              </p:stCondLst>
                                            </p:cTn>
                                            <p:tgtEl>
                                              <p:spTgt spid="48"/>
                                            </p:tgtEl>
                                            <p:attrNameLst>
                                              <p:attrName>style.visibility</p:attrName>
                                            </p:attrNameLst>
                                          </p:cBhvr>
                                          <p:to>
                                            <p:strVal val="visible"/>
                                          </p:to>
                                        </p:set>
                                        <p:anim calcmode="lin" valueType="num">
                                          <p:cBhvr>
                                            <p:cTn id="54" dur="500" fill="hold"/>
                                            <p:tgtEl>
                                              <p:spTgt spid="48"/>
                                            </p:tgtEl>
                                            <p:attrNameLst>
                                              <p:attrName>ppt_w</p:attrName>
                                            </p:attrNameLst>
                                          </p:cBhvr>
                                          <p:tavLst>
                                            <p:tav tm="0">
                                              <p:val>
                                                <p:fltVal val="0"/>
                                              </p:val>
                                            </p:tav>
                                            <p:tav tm="100000">
                                              <p:val>
                                                <p:strVal val="#ppt_w"/>
                                              </p:val>
                                            </p:tav>
                                          </p:tavLst>
                                        </p:anim>
                                        <p:anim calcmode="lin" valueType="num">
                                          <p:cBhvr>
                                            <p:cTn id="55" dur="500" fill="hold"/>
                                            <p:tgtEl>
                                              <p:spTgt spid="48"/>
                                            </p:tgtEl>
                                            <p:attrNameLst>
                                              <p:attrName>ppt_h</p:attrName>
                                            </p:attrNameLst>
                                          </p:cBhvr>
                                          <p:tavLst>
                                            <p:tav tm="0">
                                              <p:val>
                                                <p:fltVal val="0"/>
                                              </p:val>
                                            </p:tav>
                                            <p:tav tm="100000">
                                              <p:val>
                                                <p:strVal val="#ppt_h"/>
                                              </p:val>
                                            </p:tav>
                                          </p:tavLst>
                                        </p:anim>
                                        <p:animEffect transition="in" filter="fade">
                                          <p:cBhvr>
                                            <p:cTn id="56" dur="500"/>
                                            <p:tgtEl>
                                              <p:spTgt spid="48"/>
                                            </p:tgtEl>
                                          </p:cBhvr>
                                        </p:animEffect>
                                      </p:childTnLst>
                                    </p:cTn>
                                  </p:par>
                                </p:childTnLst>
                              </p:cTn>
                            </p:par>
                            <p:par>
                              <p:cTn id="57" fill="hold">
                                <p:stCondLst>
                                  <p:cond delay="4110"/>
                                </p:stCondLst>
                                <p:childTnLst>
                                  <p:par>
                                    <p:cTn id="58" presetID="45" presetClass="entr" presetSubtype="0" fill="hold" grpId="0" nodeType="afterEffect">
                                      <p:stCondLst>
                                        <p:cond delay="29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anim calcmode="lin" valueType="num">
                                          <p:cBhvr>
                                            <p:cTn id="61" dur="500" fill="hold"/>
                                            <p:tgtEl>
                                              <p:spTgt spid="13"/>
                                            </p:tgtEl>
                                            <p:attrNameLst>
                                              <p:attrName>ppt_w</p:attrName>
                                            </p:attrNameLst>
                                          </p:cBhvr>
                                          <p:tavLst>
                                            <p:tav tm="0" fmla="#ppt_w*sin(2.5*pi*$)">
                                              <p:val>
                                                <p:fltVal val="0"/>
                                              </p:val>
                                            </p:tav>
                                            <p:tav tm="100000">
                                              <p:val>
                                                <p:fltVal val="1"/>
                                              </p:val>
                                            </p:tav>
                                          </p:tavLst>
                                        </p:anim>
                                        <p:anim calcmode="lin" valueType="num">
                                          <p:cBhvr>
                                            <p:cTn id="62" dur="500" fill="hold"/>
                                            <p:tgtEl>
                                              <p:spTgt spid="13"/>
                                            </p:tgtEl>
                                            <p:attrNameLst>
                                              <p:attrName>ppt_h</p:attrName>
                                            </p:attrNameLst>
                                          </p:cBhvr>
                                          <p:tavLst>
                                            <p:tav tm="0">
                                              <p:val>
                                                <p:strVal val="#ppt_h"/>
                                              </p:val>
                                            </p:tav>
                                            <p:tav tm="100000">
                                              <p:val>
                                                <p:strVal val="#ppt_h"/>
                                              </p:val>
                                            </p:tav>
                                          </p:tavLst>
                                        </p:anim>
                                      </p:childTnLst>
                                    </p:cTn>
                                  </p:par>
                                  <p:par>
                                    <p:cTn id="63" presetID="42" presetClass="entr" presetSubtype="0" fill="hold" nodeType="withEffect">
                                      <p:stCondLst>
                                        <p:cond delay="29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anim calcmode="lin" valueType="num">
                                          <p:cBhvr>
                                            <p:cTn id="66" dur="500" fill="hold"/>
                                            <p:tgtEl>
                                              <p:spTgt spid="38"/>
                                            </p:tgtEl>
                                            <p:attrNameLst>
                                              <p:attrName>ppt_x</p:attrName>
                                            </p:attrNameLst>
                                          </p:cBhvr>
                                          <p:tavLst>
                                            <p:tav tm="0">
                                              <p:val>
                                                <p:strVal val="#ppt_x"/>
                                              </p:val>
                                            </p:tav>
                                            <p:tav tm="100000">
                                              <p:val>
                                                <p:strVal val="#ppt_x"/>
                                              </p:val>
                                            </p:tav>
                                          </p:tavLst>
                                        </p:anim>
                                        <p:anim calcmode="lin" valueType="num">
                                          <p:cBhvr>
                                            <p:cTn id="67" dur="500" fill="hold"/>
                                            <p:tgtEl>
                                              <p:spTgt spid="38"/>
                                            </p:tgtEl>
                                            <p:attrNameLst>
                                              <p:attrName>ppt_y</p:attrName>
                                            </p:attrNameLst>
                                          </p:cBhvr>
                                          <p:tavLst>
                                            <p:tav tm="0">
                                              <p:val>
                                                <p:strVal val="#ppt_y+.1"/>
                                              </p:val>
                                            </p:tav>
                                            <p:tav tm="100000">
                                              <p:val>
                                                <p:strVal val="#ppt_y"/>
                                              </p:val>
                                            </p:tav>
                                          </p:tavLst>
                                        </p:anim>
                                      </p:childTnLst>
                                    </p:cTn>
                                  </p:par>
                                  <p:par>
                                    <p:cTn id="68" presetID="53" presetClass="entr" presetSubtype="16" fill="hold" grpId="0" nodeType="withEffect">
                                      <p:stCondLst>
                                        <p:cond delay="290"/>
                                      </p:stCondLst>
                                      <p:iterate type="lt">
                                        <p:tmPct val="6000"/>
                                      </p:iterate>
                                      <p:childTnLst>
                                        <p:set>
                                          <p:cBhvr>
                                            <p:cTn id="69" dur="1" fill="hold">
                                              <p:stCondLst>
                                                <p:cond delay="0"/>
                                              </p:stCondLst>
                                            </p:cTn>
                                            <p:tgtEl>
                                              <p:spTgt spid="49"/>
                                            </p:tgtEl>
                                            <p:attrNameLst>
                                              <p:attrName>style.visibility</p:attrName>
                                            </p:attrNameLst>
                                          </p:cBhvr>
                                          <p:to>
                                            <p:strVal val="visible"/>
                                          </p:to>
                                        </p:set>
                                        <p:anim calcmode="lin" valueType="num">
                                          <p:cBhvr>
                                            <p:cTn id="70" dur="500" fill="hold"/>
                                            <p:tgtEl>
                                              <p:spTgt spid="49"/>
                                            </p:tgtEl>
                                            <p:attrNameLst>
                                              <p:attrName>ppt_w</p:attrName>
                                            </p:attrNameLst>
                                          </p:cBhvr>
                                          <p:tavLst>
                                            <p:tav tm="0">
                                              <p:val>
                                                <p:fltVal val="0"/>
                                              </p:val>
                                            </p:tav>
                                            <p:tav tm="100000">
                                              <p:val>
                                                <p:strVal val="#ppt_w"/>
                                              </p:val>
                                            </p:tav>
                                          </p:tavLst>
                                        </p:anim>
                                        <p:anim calcmode="lin" valueType="num">
                                          <p:cBhvr>
                                            <p:cTn id="71" dur="500" fill="hold"/>
                                            <p:tgtEl>
                                              <p:spTgt spid="49"/>
                                            </p:tgtEl>
                                            <p:attrNameLst>
                                              <p:attrName>ppt_h</p:attrName>
                                            </p:attrNameLst>
                                          </p:cBhvr>
                                          <p:tavLst>
                                            <p:tav tm="0">
                                              <p:val>
                                                <p:fltVal val="0"/>
                                              </p:val>
                                            </p:tav>
                                            <p:tav tm="100000">
                                              <p:val>
                                                <p:strVal val="#ppt_h"/>
                                              </p:val>
                                            </p:tav>
                                          </p:tavLst>
                                        </p:anim>
                                        <p:animEffect transition="in" filter="fade">
                                          <p:cBhvr>
                                            <p:cTn id="72" dur="500"/>
                                            <p:tgtEl>
                                              <p:spTgt spid="49"/>
                                            </p:tgtEl>
                                          </p:cBhvr>
                                        </p:animEffect>
                                      </p:childTnLst>
                                    </p:cTn>
                                  </p:par>
                                </p:childTnLst>
                              </p:cTn>
                            </p:par>
                            <p:par>
                              <p:cTn id="73" fill="hold">
                                <p:stCondLst>
                                  <p:cond delay="4960"/>
                                </p:stCondLst>
                                <p:childTnLst>
                                  <p:par>
                                    <p:cTn id="74" presetID="45" presetClass="entr" presetSubtype="0" fill="hold" grpId="0" nodeType="afterEffect">
                                      <p:stCondLst>
                                        <p:cond delay="34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500"/>
                                            <p:tgtEl>
                                              <p:spTgt spid="14"/>
                                            </p:tgtEl>
                                          </p:cBhvr>
                                        </p:animEffect>
                                        <p:anim calcmode="lin" valueType="num">
                                          <p:cBhvr>
                                            <p:cTn id="77" dur="500" fill="hold"/>
                                            <p:tgtEl>
                                              <p:spTgt spid="14"/>
                                            </p:tgtEl>
                                            <p:attrNameLst>
                                              <p:attrName>ppt_w</p:attrName>
                                            </p:attrNameLst>
                                          </p:cBhvr>
                                          <p:tavLst>
                                            <p:tav tm="0" fmla="#ppt_w*sin(2.5*pi*$)">
                                              <p:val>
                                                <p:fltVal val="0"/>
                                              </p:val>
                                            </p:tav>
                                            <p:tav tm="100000">
                                              <p:val>
                                                <p:fltVal val="1"/>
                                              </p:val>
                                            </p:tav>
                                          </p:tavLst>
                                        </p:anim>
                                        <p:anim calcmode="lin" valueType="num">
                                          <p:cBhvr>
                                            <p:cTn id="78" dur="500" fill="hold"/>
                                            <p:tgtEl>
                                              <p:spTgt spid="14"/>
                                            </p:tgtEl>
                                            <p:attrNameLst>
                                              <p:attrName>ppt_h</p:attrName>
                                            </p:attrNameLst>
                                          </p:cBhvr>
                                          <p:tavLst>
                                            <p:tav tm="0">
                                              <p:val>
                                                <p:strVal val="#ppt_h"/>
                                              </p:val>
                                            </p:tav>
                                            <p:tav tm="100000">
                                              <p:val>
                                                <p:strVal val="#ppt_h"/>
                                              </p:val>
                                            </p:tav>
                                          </p:tavLst>
                                        </p:anim>
                                      </p:childTnLst>
                                    </p:cTn>
                                  </p:par>
                                  <p:par>
                                    <p:cTn id="79" presetID="42" presetClass="entr" presetSubtype="0" fill="hold" nodeType="withEffect">
                                      <p:stCondLst>
                                        <p:cond delay="34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anim calcmode="lin" valueType="num">
                                          <p:cBhvr>
                                            <p:cTn id="82" dur="500" fill="hold"/>
                                            <p:tgtEl>
                                              <p:spTgt spid="17"/>
                                            </p:tgtEl>
                                            <p:attrNameLst>
                                              <p:attrName>ppt_x</p:attrName>
                                            </p:attrNameLst>
                                          </p:cBhvr>
                                          <p:tavLst>
                                            <p:tav tm="0">
                                              <p:val>
                                                <p:strVal val="#ppt_x"/>
                                              </p:val>
                                            </p:tav>
                                            <p:tav tm="100000">
                                              <p:val>
                                                <p:strVal val="#ppt_x"/>
                                              </p:val>
                                            </p:tav>
                                          </p:tavLst>
                                        </p:anim>
                                        <p:anim calcmode="lin" valueType="num">
                                          <p:cBhvr>
                                            <p:cTn id="83" dur="500" fill="hold"/>
                                            <p:tgtEl>
                                              <p:spTgt spid="17"/>
                                            </p:tgtEl>
                                            <p:attrNameLst>
                                              <p:attrName>ppt_y</p:attrName>
                                            </p:attrNameLst>
                                          </p:cBhvr>
                                          <p:tavLst>
                                            <p:tav tm="0">
                                              <p:val>
                                                <p:strVal val="#ppt_y+.1"/>
                                              </p:val>
                                            </p:tav>
                                            <p:tav tm="100000">
                                              <p:val>
                                                <p:strVal val="#ppt_y"/>
                                              </p:val>
                                            </p:tav>
                                          </p:tavLst>
                                        </p:anim>
                                      </p:childTnLst>
                                    </p:cTn>
                                  </p:par>
                                  <p:par>
                                    <p:cTn id="84" presetID="53" presetClass="entr" presetSubtype="16" fill="hold" grpId="0" nodeType="withEffect">
                                      <p:stCondLst>
                                        <p:cond delay="340"/>
                                      </p:stCondLst>
                                      <p:iterate type="lt">
                                        <p:tmPct val="6000"/>
                                      </p:iterate>
                                      <p:childTnLst>
                                        <p:set>
                                          <p:cBhvr>
                                            <p:cTn id="85" dur="1" fill="hold">
                                              <p:stCondLst>
                                                <p:cond delay="0"/>
                                              </p:stCondLst>
                                            </p:cTn>
                                            <p:tgtEl>
                                              <p:spTgt spid="50"/>
                                            </p:tgtEl>
                                            <p:attrNameLst>
                                              <p:attrName>style.visibility</p:attrName>
                                            </p:attrNameLst>
                                          </p:cBhvr>
                                          <p:to>
                                            <p:strVal val="visible"/>
                                          </p:to>
                                        </p:set>
                                        <p:anim calcmode="lin" valueType="num">
                                          <p:cBhvr>
                                            <p:cTn id="86" dur="500" fill="hold"/>
                                            <p:tgtEl>
                                              <p:spTgt spid="50"/>
                                            </p:tgtEl>
                                            <p:attrNameLst>
                                              <p:attrName>ppt_w</p:attrName>
                                            </p:attrNameLst>
                                          </p:cBhvr>
                                          <p:tavLst>
                                            <p:tav tm="0">
                                              <p:val>
                                                <p:fltVal val="0"/>
                                              </p:val>
                                            </p:tav>
                                            <p:tav tm="100000">
                                              <p:val>
                                                <p:strVal val="#ppt_w"/>
                                              </p:val>
                                            </p:tav>
                                          </p:tavLst>
                                        </p:anim>
                                        <p:anim calcmode="lin" valueType="num">
                                          <p:cBhvr>
                                            <p:cTn id="87" dur="500" fill="hold"/>
                                            <p:tgtEl>
                                              <p:spTgt spid="50"/>
                                            </p:tgtEl>
                                            <p:attrNameLst>
                                              <p:attrName>ppt_h</p:attrName>
                                            </p:attrNameLst>
                                          </p:cBhvr>
                                          <p:tavLst>
                                            <p:tav tm="0">
                                              <p:val>
                                                <p:fltVal val="0"/>
                                              </p:val>
                                            </p:tav>
                                            <p:tav tm="100000">
                                              <p:val>
                                                <p:strVal val="#ppt_h"/>
                                              </p:val>
                                            </p:tav>
                                          </p:tavLst>
                                        </p:anim>
                                        <p:animEffect transition="in" filter="fade">
                                          <p:cBhvr>
                                            <p:cTn id="88" dur="500"/>
                                            <p:tgtEl>
                                              <p:spTgt spid="50"/>
                                            </p:tgtEl>
                                          </p:cBhvr>
                                        </p:animEffect>
                                      </p:childTnLst>
                                    </p:cTn>
                                  </p:par>
                                </p:childTnLst>
                              </p:cTn>
                            </p:par>
                            <p:par>
                              <p:cTn id="89" fill="hold">
                                <p:stCondLst>
                                  <p:cond delay="5889"/>
                                </p:stCondLst>
                                <p:childTnLst>
                                  <p:par>
                                    <p:cTn id="90" presetID="45" presetClass="entr" presetSubtype="0" fill="hold" grpId="0" nodeType="afterEffect">
                                      <p:stCondLst>
                                        <p:cond delay="31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500"/>
                                            <p:tgtEl>
                                              <p:spTgt spid="15"/>
                                            </p:tgtEl>
                                          </p:cBhvr>
                                        </p:animEffect>
                                        <p:anim calcmode="lin" valueType="num">
                                          <p:cBhvr>
                                            <p:cTn id="93" dur="500" fill="hold"/>
                                            <p:tgtEl>
                                              <p:spTgt spid="15"/>
                                            </p:tgtEl>
                                            <p:attrNameLst>
                                              <p:attrName>ppt_w</p:attrName>
                                            </p:attrNameLst>
                                          </p:cBhvr>
                                          <p:tavLst>
                                            <p:tav tm="0" fmla="#ppt_w*sin(2.5*pi*$)">
                                              <p:val>
                                                <p:fltVal val="0"/>
                                              </p:val>
                                            </p:tav>
                                            <p:tav tm="100000">
                                              <p:val>
                                                <p:fltVal val="1"/>
                                              </p:val>
                                            </p:tav>
                                          </p:tavLst>
                                        </p:anim>
                                        <p:anim calcmode="lin" valueType="num">
                                          <p:cBhvr>
                                            <p:cTn id="94" dur="500" fill="hold"/>
                                            <p:tgtEl>
                                              <p:spTgt spid="15"/>
                                            </p:tgtEl>
                                            <p:attrNameLst>
                                              <p:attrName>ppt_h</p:attrName>
                                            </p:attrNameLst>
                                          </p:cBhvr>
                                          <p:tavLst>
                                            <p:tav tm="0">
                                              <p:val>
                                                <p:strVal val="#ppt_h"/>
                                              </p:val>
                                            </p:tav>
                                            <p:tav tm="100000">
                                              <p:val>
                                                <p:strVal val="#ppt_h"/>
                                              </p:val>
                                            </p:tav>
                                          </p:tavLst>
                                        </p:anim>
                                      </p:childTnLst>
                                    </p:cTn>
                                  </p:par>
                                  <p:par>
                                    <p:cTn id="95" presetID="42" presetClass="entr" presetSubtype="0" fill="hold" grpId="0" nodeType="withEffect">
                                      <p:stCondLst>
                                        <p:cond delay="31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500"/>
                                            <p:tgtEl>
                                              <p:spTgt spid="16"/>
                                            </p:tgtEl>
                                          </p:cBhvr>
                                        </p:animEffect>
                                        <p:anim calcmode="lin" valueType="num">
                                          <p:cBhvr>
                                            <p:cTn id="98" dur="500" fill="hold"/>
                                            <p:tgtEl>
                                              <p:spTgt spid="16"/>
                                            </p:tgtEl>
                                            <p:attrNameLst>
                                              <p:attrName>ppt_x</p:attrName>
                                            </p:attrNameLst>
                                          </p:cBhvr>
                                          <p:tavLst>
                                            <p:tav tm="0">
                                              <p:val>
                                                <p:strVal val="#ppt_x"/>
                                              </p:val>
                                            </p:tav>
                                            <p:tav tm="100000">
                                              <p:val>
                                                <p:strVal val="#ppt_x"/>
                                              </p:val>
                                            </p:tav>
                                          </p:tavLst>
                                        </p:anim>
                                        <p:anim calcmode="lin" valueType="num">
                                          <p:cBhvr>
                                            <p:cTn id="99" dur="500" fill="hold"/>
                                            <p:tgtEl>
                                              <p:spTgt spid="16"/>
                                            </p:tgtEl>
                                            <p:attrNameLst>
                                              <p:attrName>ppt_y</p:attrName>
                                            </p:attrNameLst>
                                          </p:cBhvr>
                                          <p:tavLst>
                                            <p:tav tm="0">
                                              <p:val>
                                                <p:strVal val="#ppt_y+.1"/>
                                              </p:val>
                                            </p:tav>
                                            <p:tav tm="100000">
                                              <p:val>
                                                <p:strVal val="#ppt_y"/>
                                              </p:val>
                                            </p:tav>
                                          </p:tavLst>
                                        </p:anim>
                                      </p:childTnLst>
                                    </p:cTn>
                                  </p:par>
                                  <p:par>
                                    <p:cTn id="100" presetID="53" presetClass="entr" presetSubtype="16" fill="hold" grpId="0" nodeType="withEffect">
                                      <p:stCondLst>
                                        <p:cond delay="310"/>
                                      </p:stCondLst>
                                      <p:iterate type="lt">
                                        <p:tmPct val="6000"/>
                                      </p:iterate>
                                      <p:childTnLst>
                                        <p:set>
                                          <p:cBhvr>
                                            <p:cTn id="101" dur="1" fill="hold">
                                              <p:stCondLst>
                                                <p:cond delay="0"/>
                                              </p:stCondLst>
                                            </p:cTn>
                                            <p:tgtEl>
                                              <p:spTgt spid="51"/>
                                            </p:tgtEl>
                                            <p:attrNameLst>
                                              <p:attrName>style.visibility</p:attrName>
                                            </p:attrNameLst>
                                          </p:cBhvr>
                                          <p:to>
                                            <p:strVal val="visible"/>
                                          </p:to>
                                        </p:set>
                                        <p:anim calcmode="lin" valueType="num">
                                          <p:cBhvr>
                                            <p:cTn id="102" dur="500" fill="hold"/>
                                            <p:tgtEl>
                                              <p:spTgt spid="51"/>
                                            </p:tgtEl>
                                            <p:attrNameLst>
                                              <p:attrName>ppt_w</p:attrName>
                                            </p:attrNameLst>
                                          </p:cBhvr>
                                          <p:tavLst>
                                            <p:tav tm="0">
                                              <p:val>
                                                <p:fltVal val="0"/>
                                              </p:val>
                                            </p:tav>
                                            <p:tav tm="100000">
                                              <p:val>
                                                <p:strVal val="#ppt_w"/>
                                              </p:val>
                                            </p:tav>
                                          </p:tavLst>
                                        </p:anim>
                                        <p:anim calcmode="lin" valueType="num">
                                          <p:cBhvr>
                                            <p:cTn id="103" dur="500" fill="hold"/>
                                            <p:tgtEl>
                                              <p:spTgt spid="51"/>
                                            </p:tgtEl>
                                            <p:attrNameLst>
                                              <p:attrName>ppt_h</p:attrName>
                                            </p:attrNameLst>
                                          </p:cBhvr>
                                          <p:tavLst>
                                            <p:tav tm="0">
                                              <p:val>
                                                <p:fltVal val="0"/>
                                              </p:val>
                                            </p:tav>
                                            <p:tav tm="100000">
                                              <p:val>
                                                <p:strVal val="#ppt_h"/>
                                              </p:val>
                                            </p:tav>
                                          </p:tavLst>
                                        </p:anim>
                                        <p:animEffect transition="in" filter="fade">
                                          <p:cBhvr>
                                            <p:cTn id="104" dur="500"/>
                                            <p:tgtEl>
                                              <p:spTgt spid="51"/>
                                            </p:tgtEl>
                                          </p:cBhvr>
                                        </p:animEffect>
                                      </p:childTnLst>
                                    </p:cTn>
                                  </p:par>
                                </p:childTnLst>
                              </p:cTn>
                            </p:par>
                            <p:par>
                              <p:cTn id="105" fill="hold">
                                <p:stCondLst>
                                  <p:cond delay="6849"/>
                                </p:stCondLst>
                                <p:childTnLst>
                                  <p:par>
                                    <p:cTn id="106" presetID="22" presetClass="entr" presetSubtype="8"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left)">
                                          <p:cBhvr>
                                            <p:cTn id="10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3" grpId="0" animBg="1"/>
          <p:bldP spid="4" grpId="0" animBg="1"/>
          <p:bldP spid="5" grpId="0" animBg="1"/>
          <p:bldP spid="8" grpId="0" animBg="1"/>
          <p:bldP spid="9" grpId="0"/>
          <p:bldP spid="13" grpId="0" animBg="1"/>
          <p:bldP spid="14" grpId="0" animBg="1"/>
          <p:bldP spid="15" grpId="0" animBg="1"/>
          <p:bldP spid="16" grpId="0" animBg="1"/>
          <p:bldP spid="48" grpId="0"/>
          <p:bldP spid="49" grpId="0"/>
          <p:bldP spid="50" grpId="0"/>
          <p:bldP spid="5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ppt_w</p:attrName>
                                            </p:attrNameLst>
                                          </p:cBhvr>
                                          <p:tavLst>
                                            <p:tav tm="0" fmla="#ppt_w*sin(2.5*pi*$)">
                                              <p:val>
                                                <p:fltVal val="0"/>
                                              </p:val>
                                            </p:tav>
                                            <p:tav tm="100000">
                                              <p:val>
                                                <p:fltVal val="1"/>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53" presetClass="entr" presetSubtype="16" fill="hold" grpId="0" nodeType="afterEffect">
                                      <p:stCondLst>
                                        <p:cond delay="0"/>
                                      </p:stCondLst>
                                      <p:iterate type="lt">
                                        <p:tmPct val="6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68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180"/>
                                </p:stCondLst>
                                <p:childTnLst>
                                  <p:par>
                                    <p:cTn id="25" presetID="2" presetClass="entr" presetSubtype="4" accel="6000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accel="60000" fill="hold" grpId="0" nodeType="withEffect">
                                      <p:stCondLst>
                                        <p:cond delay="20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accel="60000" fill="hold" grpId="0"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accel="60000" fill="hold" grpId="0" nodeType="withEffect">
                                      <p:stCondLst>
                                        <p:cond delay="6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2680"/>
                                </p:stCondLst>
                                <p:childTnLst>
                                  <p:par>
                                    <p:cTn id="42" presetID="45" presetClass="entr" presetSubtype="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anim calcmode="lin" valueType="num">
                                          <p:cBhvr>
                                            <p:cTn id="45" dur="500" fill="hold"/>
                                            <p:tgtEl>
                                              <p:spTgt spid="5"/>
                                            </p:tgtEl>
                                            <p:attrNameLst>
                                              <p:attrName>ppt_w</p:attrName>
                                            </p:attrNameLst>
                                          </p:cBhvr>
                                          <p:tavLst>
                                            <p:tav tm="0" fmla="#ppt_w*sin(2.5*pi*$)">
                                              <p:val>
                                                <p:fltVal val="0"/>
                                              </p:val>
                                            </p:tav>
                                            <p:tav tm="100000">
                                              <p:val>
                                                <p:fltVal val="1"/>
                                              </p:val>
                                            </p:tav>
                                          </p:tavLst>
                                        </p:anim>
                                        <p:anim calcmode="lin" valueType="num">
                                          <p:cBhvr>
                                            <p:cTn id="46" dur="500" fill="hold"/>
                                            <p:tgtEl>
                                              <p:spTgt spid="5"/>
                                            </p:tgtEl>
                                            <p:attrNameLst>
                                              <p:attrName>ppt_h</p:attrName>
                                            </p:attrNameLst>
                                          </p:cBhvr>
                                          <p:tavLst>
                                            <p:tav tm="0">
                                              <p:val>
                                                <p:strVal val="#ppt_h"/>
                                              </p:val>
                                            </p:tav>
                                            <p:tav tm="100000">
                                              <p:val>
                                                <p:strVal val="#ppt_h"/>
                                              </p:val>
                                            </p:tav>
                                          </p:tavLst>
                                        </p:anim>
                                      </p:childTnLst>
                                    </p:cTn>
                                  </p:par>
                                  <p:par>
                                    <p:cTn id="47" presetID="42"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anim calcmode="lin" valueType="num">
                                          <p:cBhvr>
                                            <p:cTn id="50" dur="500" fill="hold"/>
                                            <p:tgtEl>
                                              <p:spTgt spid="20"/>
                                            </p:tgtEl>
                                            <p:attrNameLst>
                                              <p:attrName>ppt_x</p:attrName>
                                            </p:attrNameLst>
                                          </p:cBhvr>
                                          <p:tavLst>
                                            <p:tav tm="0">
                                              <p:val>
                                                <p:strVal val="#ppt_x"/>
                                              </p:val>
                                            </p:tav>
                                            <p:tav tm="100000">
                                              <p:val>
                                                <p:strVal val="#ppt_x"/>
                                              </p:val>
                                            </p:tav>
                                          </p:tavLst>
                                        </p:anim>
                                        <p:anim calcmode="lin" valueType="num">
                                          <p:cBhvr>
                                            <p:cTn id="51" dur="500" fill="hold"/>
                                            <p:tgtEl>
                                              <p:spTgt spid="20"/>
                                            </p:tgtEl>
                                            <p:attrNameLst>
                                              <p:attrName>ppt_y</p:attrName>
                                            </p:attrNameLst>
                                          </p:cBhvr>
                                          <p:tavLst>
                                            <p:tav tm="0">
                                              <p:val>
                                                <p:strVal val="#ppt_y+.1"/>
                                              </p:val>
                                            </p:tav>
                                            <p:tav tm="100000">
                                              <p:val>
                                                <p:strVal val="#ppt_y"/>
                                              </p:val>
                                            </p:tav>
                                          </p:tavLst>
                                        </p:anim>
                                      </p:childTnLst>
                                    </p:cTn>
                                  </p:par>
                                  <p:par>
                                    <p:cTn id="52" presetID="53" presetClass="entr" presetSubtype="16" fill="hold" grpId="0" nodeType="withEffect">
                                      <p:stCondLst>
                                        <p:cond delay="0"/>
                                      </p:stCondLst>
                                      <p:iterate type="lt">
                                        <p:tmPct val="6000"/>
                                      </p:iterate>
                                      <p:childTnLst>
                                        <p:set>
                                          <p:cBhvr>
                                            <p:cTn id="53" dur="1" fill="hold">
                                              <p:stCondLst>
                                                <p:cond delay="0"/>
                                              </p:stCondLst>
                                            </p:cTn>
                                            <p:tgtEl>
                                              <p:spTgt spid="48"/>
                                            </p:tgtEl>
                                            <p:attrNameLst>
                                              <p:attrName>style.visibility</p:attrName>
                                            </p:attrNameLst>
                                          </p:cBhvr>
                                          <p:to>
                                            <p:strVal val="visible"/>
                                          </p:to>
                                        </p:set>
                                        <p:anim calcmode="lin" valueType="num">
                                          <p:cBhvr>
                                            <p:cTn id="54" dur="500" fill="hold"/>
                                            <p:tgtEl>
                                              <p:spTgt spid="48"/>
                                            </p:tgtEl>
                                            <p:attrNameLst>
                                              <p:attrName>ppt_w</p:attrName>
                                            </p:attrNameLst>
                                          </p:cBhvr>
                                          <p:tavLst>
                                            <p:tav tm="0">
                                              <p:val>
                                                <p:fltVal val="0"/>
                                              </p:val>
                                            </p:tav>
                                            <p:tav tm="100000">
                                              <p:val>
                                                <p:strVal val="#ppt_w"/>
                                              </p:val>
                                            </p:tav>
                                          </p:tavLst>
                                        </p:anim>
                                        <p:anim calcmode="lin" valueType="num">
                                          <p:cBhvr>
                                            <p:cTn id="55" dur="500" fill="hold"/>
                                            <p:tgtEl>
                                              <p:spTgt spid="48"/>
                                            </p:tgtEl>
                                            <p:attrNameLst>
                                              <p:attrName>ppt_h</p:attrName>
                                            </p:attrNameLst>
                                          </p:cBhvr>
                                          <p:tavLst>
                                            <p:tav tm="0">
                                              <p:val>
                                                <p:fltVal val="0"/>
                                              </p:val>
                                            </p:tav>
                                            <p:tav tm="100000">
                                              <p:val>
                                                <p:strVal val="#ppt_h"/>
                                              </p:val>
                                            </p:tav>
                                          </p:tavLst>
                                        </p:anim>
                                        <p:animEffect transition="in" filter="fade">
                                          <p:cBhvr>
                                            <p:cTn id="56" dur="500"/>
                                            <p:tgtEl>
                                              <p:spTgt spid="48"/>
                                            </p:tgtEl>
                                          </p:cBhvr>
                                        </p:animEffect>
                                      </p:childTnLst>
                                    </p:cTn>
                                  </p:par>
                                </p:childTnLst>
                              </p:cTn>
                            </p:par>
                            <p:par>
                              <p:cTn id="57" fill="hold">
                                <p:stCondLst>
                                  <p:cond delay="4110"/>
                                </p:stCondLst>
                                <p:childTnLst>
                                  <p:par>
                                    <p:cTn id="58" presetID="45" presetClass="entr" presetSubtype="0" fill="hold" grpId="0" nodeType="afterEffect">
                                      <p:stCondLst>
                                        <p:cond delay="29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anim calcmode="lin" valueType="num">
                                          <p:cBhvr>
                                            <p:cTn id="61" dur="500" fill="hold"/>
                                            <p:tgtEl>
                                              <p:spTgt spid="13"/>
                                            </p:tgtEl>
                                            <p:attrNameLst>
                                              <p:attrName>ppt_w</p:attrName>
                                            </p:attrNameLst>
                                          </p:cBhvr>
                                          <p:tavLst>
                                            <p:tav tm="0" fmla="#ppt_w*sin(2.5*pi*$)">
                                              <p:val>
                                                <p:fltVal val="0"/>
                                              </p:val>
                                            </p:tav>
                                            <p:tav tm="100000">
                                              <p:val>
                                                <p:fltVal val="1"/>
                                              </p:val>
                                            </p:tav>
                                          </p:tavLst>
                                        </p:anim>
                                        <p:anim calcmode="lin" valueType="num">
                                          <p:cBhvr>
                                            <p:cTn id="62" dur="500" fill="hold"/>
                                            <p:tgtEl>
                                              <p:spTgt spid="13"/>
                                            </p:tgtEl>
                                            <p:attrNameLst>
                                              <p:attrName>ppt_h</p:attrName>
                                            </p:attrNameLst>
                                          </p:cBhvr>
                                          <p:tavLst>
                                            <p:tav tm="0">
                                              <p:val>
                                                <p:strVal val="#ppt_h"/>
                                              </p:val>
                                            </p:tav>
                                            <p:tav tm="100000">
                                              <p:val>
                                                <p:strVal val="#ppt_h"/>
                                              </p:val>
                                            </p:tav>
                                          </p:tavLst>
                                        </p:anim>
                                      </p:childTnLst>
                                    </p:cTn>
                                  </p:par>
                                  <p:par>
                                    <p:cTn id="63" presetID="42" presetClass="entr" presetSubtype="0" fill="hold" nodeType="withEffect">
                                      <p:stCondLst>
                                        <p:cond delay="29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anim calcmode="lin" valueType="num">
                                          <p:cBhvr>
                                            <p:cTn id="66" dur="500" fill="hold"/>
                                            <p:tgtEl>
                                              <p:spTgt spid="38"/>
                                            </p:tgtEl>
                                            <p:attrNameLst>
                                              <p:attrName>ppt_x</p:attrName>
                                            </p:attrNameLst>
                                          </p:cBhvr>
                                          <p:tavLst>
                                            <p:tav tm="0">
                                              <p:val>
                                                <p:strVal val="#ppt_x"/>
                                              </p:val>
                                            </p:tav>
                                            <p:tav tm="100000">
                                              <p:val>
                                                <p:strVal val="#ppt_x"/>
                                              </p:val>
                                            </p:tav>
                                          </p:tavLst>
                                        </p:anim>
                                        <p:anim calcmode="lin" valueType="num">
                                          <p:cBhvr>
                                            <p:cTn id="67" dur="500" fill="hold"/>
                                            <p:tgtEl>
                                              <p:spTgt spid="38"/>
                                            </p:tgtEl>
                                            <p:attrNameLst>
                                              <p:attrName>ppt_y</p:attrName>
                                            </p:attrNameLst>
                                          </p:cBhvr>
                                          <p:tavLst>
                                            <p:tav tm="0">
                                              <p:val>
                                                <p:strVal val="#ppt_y+.1"/>
                                              </p:val>
                                            </p:tav>
                                            <p:tav tm="100000">
                                              <p:val>
                                                <p:strVal val="#ppt_y"/>
                                              </p:val>
                                            </p:tav>
                                          </p:tavLst>
                                        </p:anim>
                                      </p:childTnLst>
                                    </p:cTn>
                                  </p:par>
                                  <p:par>
                                    <p:cTn id="68" presetID="53" presetClass="entr" presetSubtype="16" fill="hold" grpId="0" nodeType="withEffect">
                                      <p:stCondLst>
                                        <p:cond delay="290"/>
                                      </p:stCondLst>
                                      <p:iterate type="lt">
                                        <p:tmPct val="6000"/>
                                      </p:iterate>
                                      <p:childTnLst>
                                        <p:set>
                                          <p:cBhvr>
                                            <p:cTn id="69" dur="1" fill="hold">
                                              <p:stCondLst>
                                                <p:cond delay="0"/>
                                              </p:stCondLst>
                                            </p:cTn>
                                            <p:tgtEl>
                                              <p:spTgt spid="49"/>
                                            </p:tgtEl>
                                            <p:attrNameLst>
                                              <p:attrName>style.visibility</p:attrName>
                                            </p:attrNameLst>
                                          </p:cBhvr>
                                          <p:to>
                                            <p:strVal val="visible"/>
                                          </p:to>
                                        </p:set>
                                        <p:anim calcmode="lin" valueType="num">
                                          <p:cBhvr>
                                            <p:cTn id="70" dur="500" fill="hold"/>
                                            <p:tgtEl>
                                              <p:spTgt spid="49"/>
                                            </p:tgtEl>
                                            <p:attrNameLst>
                                              <p:attrName>ppt_w</p:attrName>
                                            </p:attrNameLst>
                                          </p:cBhvr>
                                          <p:tavLst>
                                            <p:tav tm="0">
                                              <p:val>
                                                <p:fltVal val="0"/>
                                              </p:val>
                                            </p:tav>
                                            <p:tav tm="100000">
                                              <p:val>
                                                <p:strVal val="#ppt_w"/>
                                              </p:val>
                                            </p:tav>
                                          </p:tavLst>
                                        </p:anim>
                                        <p:anim calcmode="lin" valueType="num">
                                          <p:cBhvr>
                                            <p:cTn id="71" dur="500" fill="hold"/>
                                            <p:tgtEl>
                                              <p:spTgt spid="49"/>
                                            </p:tgtEl>
                                            <p:attrNameLst>
                                              <p:attrName>ppt_h</p:attrName>
                                            </p:attrNameLst>
                                          </p:cBhvr>
                                          <p:tavLst>
                                            <p:tav tm="0">
                                              <p:val>
                                                <p:fltVal val="0"/>
                                              </p:val>
                                            </p:tav>
                                            <p:tav tm="100000">
                                              <p:val>
                                                <p:strVal val="#ppt_h"/>
                                              </p:val>
                                            </p:tav>
                                          </p:tavLst>
                                        </p:anim>
                                        <p:animEffect transition="in" filter="fade">
                                          <p:cBhvr>
                                            <p:cTn id="72" dur="500"/>
                                            <p:tgtEl>
                                              <p:spTgt spid="49"/>
                                            </p:tgtEl>
                                          </p:cBhvr>
                                        </p:animEffect>
                                      </p:childTnLst>
                                    </p:cTn>
                                  </p:par>
                                </p:childTnLst>
                              </p:cTn>
                            </p:par>
                            <p:par>
                              <p:cTn id="73" fill="hold">
                                <p:stCondLst>
                                  <p:cond delay="4960"/>
                                </p:stCondLst>
                                <p:childTnLst>
                                  <p:par>
                                    <p:cTn id="74" presetID="45" presetClass="entr" presetSubtype="0" fill="hold" grpId="0" nodeType="afterEffect">
                                      <p:stCondLst>
                                        <p:cond delay="34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500"/>
                                            <p:tgtEl>
                                              <p:spTgt spid="14"/>
                                            </p:tgtEl>
                                          </p:cBhvr>
                                        </p:animEffect>
                                        <p:anim calcmode="lin" valueType="num">
                                          <p:cBhvr>
                                            <p:cTn id="77" dur="500" fill="hold"/>
                                            <p:tgtEl>
                                              <p:spTgt spid="14"/>
                                            </p:tgtEl>
                                            <p:attrNameLst>
                                              <p:attrName>ppt_w</p:attrName>
                                            </p:attrNameLst>
                                          </p:cBhvr>
                                          <p:tavLst>
                                            <p:tav tm="0" fmla="#ppt_w*sin(2.5*pi*$)">
                                              <p:val>
                                                <p:fltVal val="0"/>
                                              </p:val>
                                            </p:tav>
                                            <p:tav tm="100000">
                                              <p:val>
                                                <p:fltVal val="1"/>
                                              </p:val>
                                            </p:tav>
                                          </p:tavLst>
                                        </p:anim>
                                        <p:anim calcmode="lin" valueType="num">
                                          <p:cBhvr>
                                            <p:cTn id="78" dur="500" fill="hold"/>
                                            <p:tgtEl>
                                              <p:spTgt spid="14"/>
                                            </p:tgtEl>
                                            <p:attrNameLst>
                                              <p:attrName>ppt_h</p:attrName>
                                            </p:attrNameLst>
                                          </p:cBhvr>
                                          <p:tavLst>
                                            <p:tav tm="0">
                                              <p:val>
                                                <p:strVal val="#ppt_h"/>
                                              </p:val>
                                            </p:tav>
                                            <p:tav tm="100000">
                                              <p:val>
                                                <p:strVal val="#ppt_h"/>
                                              </p:val>
                                            </p:tav>
                                          </p:tavLst>
                                        </p:anim>
                                      </p:childTnLst>
                                    </p:cTn>
                                  </p:par>
                                  <p:par>
                                    <p:cTn id="79" presetID="42" presetClass="entr" presetSubtype="0" fill="hold" nodeType="withEffect">
                                      <p:stCondLst>
                                        <p:cond delay="34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anim calcmode="lin" valueType="num">
                                          <p:cBhvr>
                                            <p:cTn id="82" dur="500" fill="hold"/>
                                            <p:tgtEl>
                                              <p:spTgt spid="17"/>
                                            </p:tgtEl>
                                            <p:attrNameLst>
                                              <p:attrName>ppt_x</p:attrName>
                                            </p:attrNameLst>
                                          </p:cBhvr>
                                          <p:tavLst>
                                            <p:tav tm="0">
                                              <p:val>
                                                <p:strVal val="#ppt_x"/>
                                              </p:val>
                                            </p:tav>
                                            <p:tav tm="100000">
                                              <p:val>
                                                <p:strVal val="#ppt_x"/>
                                              </p:val>
                                            </p:tav>
                                          </p:tavLst>
                                        </p:anim>
                                        <p:anim calcmode="lin" valueType="num">
                                          <p:cBhvr>
                                            <p:cTn id="83" dur="500" fill="hold"/>
                                            <p:tgtEl>
                                              <p:spTgt spid="17"/>
                                            </p:tgtEl>
                                            <p:attrNameLst>
                                              <p:attrName>ppt_y</p:attrName>
                                            </p:attrNameLst>
                                          </p:cBhvr>
                                          <p:tavLst>
                                            <p:tav tm="0">
                                              <p:val>
                                                <p:strVal val="#ppt_y+.1"/>
                                              </p:val>
                                            </p:tav>
                                            <p:tav tm="100000">
                                              <p:val>
                                                <p:strVal val="#ppt_y"/>
                                              </p:val>
                                            </p:tav>
                                          </p:tavLst>
                                        </p:anim>
                                      </p:childTnLst>
                                    </p:cTn>
                                  </p:par>
                                  <p:par>
                                    <p:cTn id="84" presetID="53" presetClass="entr" presetSubtype="16" fill="hold" grpId="0" nodeType="withEffect">
                                      <p:stCondLst>
                                        <p:cond delay="340"/>
                                      </p:stCondLst>
                                      <p:iterate type="lt">
                                        <p:tmPct val="6000"/>
                                      </p:iterate>
                                      <p:childTnLst>
                                        <p:set>
                                          <p:cBhvr>
                                            <p:cTn id="85" dur="1" fill="hold">
                                              <p:stCondLst>
                                                <p:cond delay="0"/>
                                              </p:stCondLst>
                                            </p:cTn>
                                            <p:tgtEl>
                                              <p:spTgt spid="50"/>
                                            </p:tgtEl>
                                            <p:attrNameLst>
                                              <p:attrName>style.visibility</p:attrName>
                                            </p:attrNameLst>
                                          </p:cBhvr>
                                          <p:to>
                                            <p:strVal val="visible"/>
                                          </p:to>
                                        </p:set>
                                        <p:anim calcmode="lin" valueType="num">
                                          <p:cBhvr>
                                            <p:cTn id="86" dur="500" fill="hold"/>
                                            <p:tgtEl>
                                              <p:spTgt spid="50"/>
                                            </p:tgtEl>
                                            <p:attrNameLst>
                                              <p:attrName>ppt_w</p:attrName>
                                            </p:attrNameLst>
                                          </p:cBhvr>
                                          <p:tavLst>
                                            <p:tav tm="0">
                                              <p:val>
                                                <p:fltVal val="0"/>
                                              </p:val>
                                            </p:tav>
                                            <p:tav tm="100000">
                                              <p:val>
                                                <p:strVal val="#ppt_w"/>
                                              </p:val>
                                            </p:tav>
                                          </p:tavLst>
                                        </p:anim>
                                        <p:anim calcmode="lin" valueType="num">
                                          <p:cBhvr>
                                            <p:cTn id="87" dur="500" fill="hold"/>
                                            <p:tgtEl>
                                              <p:spTgt spid="50"/>
                                            </p:tgtEl>
                                            <p:attrNameLst>
                                              <p:attrName>ppt_h</p:attrName>
                                            </p:attrNameLst>
                                          </p:cBhvr>
                                          <p:tavLst>
                                            <p:tav tm="0">
                                              <p:val>
                                                <p:fltVal val="0"/>
                                              </p:val>
                                            </p:tav>
                                            <p:tav tm="100000">
                                              <p:val>
                                                <p:strVal val="#ppt_h"/>
                                              </p:val>
                                            </p:tav>
                                          </p:tavLst>
                                        </p:anim>
                                        <p:animEffect transition="in" filter="fade">
                                          <p:cBhvr>
                                            <p:cTn id="88" dur="500"/>
                                            <p:tgtEl>
                                              <p:spTgt spid="50"/>
                                            </p:tgtEl>
                                          </p:cBhvr>
                                        </p:animEffect>
                                      </p:childTnLst>
                                    </p:cTn>
                                  </p:par>
                                </p:childTnLst>
                              </p:cTn>
                            </p:par>
                            <p:par>
                              <p:cTn id="89" fill="hold">
                                <p:stCondLst>
                                  <p:cond delay="5889"/>
                                </p:stCondLst>
                                <p:childTnLst>
                                  <p:par>
                                    <p:cTn id="90" presetID="45" presetClass="entr" presetSubtype="0" fill="hold" grpId="0" nodeType="afterEffect">
                                      <p:stCondLst>
                                        <p:cond delay="31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500"/>
                                            <p:tgtEl>
                                              <p:spTgt spid="15"/>
                                            </p:tgtEl>
                                          </p:cBhvr>
                                        </p:animEffect>
                                        <p:anim calcmode="lin" valueType="num">
                                          <p:cBhvr>
                                            <p:cTn id="93" dur="500" fill="hold"/>
                                            <p:tgtEl>
                                              <p:spTgt spid="15"/>
                                            </p:tgtEl>
                                            <p:attrNameLst>
                                              <p:attrName>ppt_w</p:attrName>
                                            </p:attrNameLst>
                                          </p:cBhvr>
                                          <p:tavLst>
                                            <p:tav tm="0" fmla="#ppt_w*sin(2.5*pi*$)">
                                              <p:val>
                                                <p:fltVal val="0"/>
                                              </p:val>
                                            </p:tav>
                                            <p:tav tm="100000">
                                              <p:val>
                                                <p:fltVal val="1"/>
                                              </p:val>
                                            </p:tav>
                                          </p:tavLst>
                                        </p:anim>
                                        <p:anim calcmode="lin" valueType="num">
                                          <p:cBhvr>
                                            <p:cTn id="94" dur="500" fill="hold"/>
                                            <p:tgtEl>
                                              <p:spTgt spid="15"/>
                                            </p:tgtEl>
                                            <p:attrNameLst>
                                              <p:attrName>ppt_h</p:attrName>
                                            </p:attrNameLst>
                                          </p:cBhvr>
                                          <p:tavLst>
                                            <p:tav tm="0">
                                              <p:val>
                                                <p:strVal val="#ppt_h"/>
                                              </p:val>
                                            </p:tav>
                                            <p:tav tm="100000">
                                              <p:val>
                                                <p:strVal val="#ppt_h"/>
                                              </p:val>
                                            </p:tav>
                                          </p:tavLst>
                                        </p:anim>
                                      </p:childTnLst>
                                    </p:cTn>
                                  </p:par>
                                  <p:par>
                                    <p:cTn id="95" presetID="42" presetClass="entr" presetSubtype="0" fill="hold" grpId="0" nodeType="withEffect">
                                      <p:stCondLst>
                                        <p:cond delay="31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500"/>
                                            <p:tgtEl>
                                              <p:spTgt spid="16"/>
                                            </p:tgtEl>
                                          </p:cBhvr>
                                        </p:animEffect>
                                        <p:anim calcmode="lin" valueType="num">
                                          <p:cBhvr>
                                            <p:cTn id="98" dur="500" fill="hold"/>
                                            <p:tgtEl>
                                              <p:spTgt spid="16"/>
                                            </p:tgtEl>
                                            <p:attrNameLst>
                                              <p:attrName>ppt_x</p:attrName>
                                            </p:attrNameLst>
                                          </p:cBhvr>
                                          <p:tavLst>
                                            <p:tav tm="0">
                                              <p:val>
                                                <p:strVal val="#ppt_x"/>
                                              </p:val>
                                            </p:tav>
                                            <p:tav tm="100000">
                                              <p:val>
                                                <p:strVal val="#ppt_x"/>
                                              </p:val>
                                            </p:tav>
                                          </p:tavLst>
                                        </p:anim>
                                        <p:anim calcmode="lin" valueType="num">
                                          <p:cBhvr>
                                            <p:cTn id="99" dur="500" fill="hold"/>
                                            <p:tgtEl>
                                              <p:spTgt spid="16"/>
                                            </p:tgtEl>
                                            <p:attrNameLst>
                                              <p:attrName>ppt_y</p:attrName>
                                            </p:attrNameLst>
                                          </p:cBhvr>
                                          <p:tavLst>
                                            <p:tav tm="0">
                                              <p:val>
                                                <p:strVal val="#ppt_y+.1"/>
                                              </p:val>
                                            </p:tav>
                                            <p:tav tm="100000">
                                              <p:val>
                                                <p:strVal val="#ppt_y"/>
                                              </p:val>
                                            </p:tav>
                                          </p:tavLst>
                                        </p:anim>
                                      </p:childTnLst>
                                    </p:cTn>
                                  </p:par>
                                  <p:par>
                                    <p:cTn id="100" presetID="53" presetClass="entr" presetSubtype="16" fill="hold" grpId="0" nodeType="withEffect">
                                      <p:stCondLst>
                                        <p:cond delay="310"/>
                                      </p:stCondLst>
                                      <p:iterate type="lt">
                                        <p:tmPct val="6000"/>
                                      </p:iterate>
                                      <p:childTnLst>
                                        <p:set>
                                          <p:cBhvr>
                                            <p:cTn id="101" dur="1" fill="hold">
                                              <p:stCondLst>
                                                <p:cond delay="0"/>
                                              </p:stCondLst>
                                            </p:cTn>
                                            <p:tgtEl>
                                              <p:spTgt spid="51"/>
                                            </p:tgtEl>
                                            <p:attrNameLst>
                                              <p:attrName>style.visibility</p:attrName>
                                            </p:attrNameLst>
                                          </p:cBhvr>
                                          <p:to>
                                            <p:strVal val="visible"/>
                                          </p:to>
                                        </p:set>
                                        <p:anim calcmode="lin" valueType="num">
                                          <p:cBhvr>
                                            <p:cTn id="102" dur="500" fill="hold"/>
                                            <p:tgtEl>
                                              <p:spTgt spid="51"/>
                                            </p:tgtEl>
                                            <p:attrNameLst>
                                              <p:attrName>ppt_w</p:attrName>
                                            </p:attrNameLst>
                                          </p:cBhvr>
                                          <p:tavLst>
                                            <p:tav tm="0">
                                              <p:val>
                                                <p:fltVal val="0"/>
                                              </p:val>
                                            </p:tav>
                                            <p:tav tm="100000">
                                              <p:val>
                                                <p:strVal val="#ppt_w"/>
                                              </p:val>
                                            </p:tav>
                                          </p:tavLst>
                                        </p:anim>
                                        <p:anim calcmode="lin" valueType="num">
                                          <p:cBhvr>
                                            <p:cTn id="103" dur="500" fill="hold"/>
                                            <p:tgtEl>
                                              <p:spTgt spid="51"/>
                                            </p:tgtEl>
                                            <p:attrNameLst>
                                              <p:attrName>ppt_h</p:attrName>
                                            </p:attrNameLst>
                                          </p:cBhvr>
                                          <p:tavLst>
                                            <p:tav tm="0">
                                              <p:val>
                                                <p:fltVal val="0"/>
                                              </p:val>
                                            </p:tav>
                                            <p:tav tm="100000">
                                              <p:val>
                                                <p:strVal val="#ppt_h"/>
                                              </p:val>
                                            </p:tav>
                                          </p:tavLst>
                                        </p:anim>
                                        <p:animEffect transition="in" filter="fade">
                                          <p:cBhvr>
                                            <p:cTn id="104" dur="500"/>
                                            <p:tgtEl>
                                              <p:spTgt spid="51"/>
                                            </p:tgtEl>
                                          </p:cBhvr>
                                        </p:animEffect>
                                      </p:childTnLst>
                                    </p:cTn>
                                  </p:par>
                                </p:childTnLst>
                              </p:cTn>
                            </p:par>
                            <p:par>
                              <p:cTn id="105" fill="hold">
                                <p:stCondLst>
                                  <p:cond delay="6849"/>
                                </p:stCondLst>
                                <p:childTnLst>
                                  <p:par>
                                    <p:cTn id="106" presetID="22" presetClass="entr" presetSubtype="8"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left)">
                                          <p:cBhvr>
                                            <p:cTn id="10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3" grpId="0" animBg="1"/>
          <p:bldP spid="4" grpId="0" animBg="1"/>
          <p:bldP spid="5" grpId="0" animBg="1"/>
          <p:bldP spid="8" grpId="0" animBg="1"/>
          <p:bldP spid="9" grpId="0"/>
          <p:bldP spid="13" grpId="0" animBg="1"/>
          <p:bldP spid="14" grpId="0" animBg="1"/>
          <p:bldP spid="15" grpId="0" animBg="1"/>
          <p:bldP spid="16" grpId="0" animBg="1"/>
          <p:bldP spid="48" grpId="0"/>
          <p:bldP spid="49" grpId="0"/>
          <p:bldP spid="50" grpId="0"/>
          <p:bldP spid="5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30000"/>
                    </a14:imgEffect>
                    <a14:imgEffect>
                      <a14:colorTemperature colorTemp="7200"/>
                    </a14:imgEffect>
                  </a14:imgLayer>
                </a14:imgProps>
              </a:ext>
              <a:ext uri="{28A0092B-C50C-407E-A947-70E740481C1C}">
                <a14:useLocalDpi xmlns:a14="http://schemas.microsoft.com/office/drawing/2010/main" val="0"/>
              </a:ext>
            </a:extLst>
          </a:blip>
          <a:srcRect t="44315" b="18338"/>
          <a:stretch>
            <a:fillRect/>
          </a:stretch>
        </p:blipFill>
        <p:spPr>
          <a:xfrm>
            <a:off x="0" y="-38100"/>
            <a:ext cx="12192000" cy="3392985"/>
          </a:xfrm>
          <a:prstGeom prst="rect">
            <a:avLst/>
          </a:prstGeom>
        </p:spPr>
      </p:pic>
      <p:grpSp>
        <p:nvGrpSpPr>
          <p:cNvPr id="38" name="组合 37"/>
          <p:cNvGrpSpPr/>
          <p:nvPr/>
        </p:nvGrpSpPr>
        <p:grpSpPr>
          <a:xfrm>
            <a:off x="-10659" y="3287836"/>
            <a:ext cx="12213319" cy="83379"/>
            <a:chOff x="3483078" y="-1787966"/>
            <a:chExt cx="5187745" cy="3118733"/>
          </a:xfrm>
        </p:grpSpPr>
        <p:sp>
          <p:nvSpPr>
            <p:cNvPr id="39" name="矩形 38"/>
            <p:cNvSpPr/>
            <p:nvPr/>
          </p:nvSpPr>
          <p:spPr>
            <a:xfrm>
              <a:off x="3483078" y="-1787966"/>
              <a:ext cx="1296936" cy="3118733"/>
            </a:xfrm>
            <a:prstGeom prst="rect">
              <a:avLst/>
            </a:prstGeom>
            <a:solidFill>
              <a:schemeClr val="accent1"/>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4780014" y="-1787966"/>
              <a:ext cx="1296936" cy="3118733"/>
            </a:xfrm>
            <a:prstGeom prst="rect">
              <a:avLst/>
            </a:prstGeom>
            <a:solidFill>
              <a:schemeClr val="accent2"/>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6070466" y="-1787966"/>
              <a:ext cx="1309905" cy="3118733"/>
            </a:xfrm>
            <a:prstGeom prst="rect">
              <a:avLst/>
            </a:prstGeom>
            <a:solidFill>
              <a:schemeClr val="accent3"/>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7373887" y="-1787966"/>
              <a:ext cx="1296936" cy="3118733"/>
            </a:xfrm>
            <a:prstGeom prst="rect">
              <a:avLst/>
            </a:prstGeom>
            <a:solidFill>
              <a:schemeClr val="accent4"/>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2988674" y="5318665"/>
            <a:ext cx="6214652" cy="369332"/>
            <a:chOff x="2623828" y="4955808"/>
            <a:chExt cx="6944344" cy="369332"/>
          </a:xfrm>
        </p:grpSpPr>
        <p:sp>
          <p:nvSpPr>
            <p:cNvPr id="37" name="矩形 17"/>
            <p:cNvSpPr>
              <a:spLocks noChangeArrowheads="1"/>
            </p:cNvSpPr>
            <p:nvPr/>
          </p:nvSpPr>
          <p:spPr bwMode="auto">
            <a:xfrm>
              <a:off x="3807337" y="4955808"/>
              <a:ext cx="45773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r>
                <a:rPr lang="en-US" altLang="zh-CN" dirty="0">
                  <a:solidFill>
                    <a:schemeClr val="bg1">
                      <a:lumMod val="50000"/>
                    </a:schemeClr>
                  </a:solidFill>
                  <a:latin typeface="ITC Avant Garde Std XLt" panose="020B0302020202020204" pitchFamily="34" charset="0"/>
                </a:rPr>
                <a:t>Business report template</a:t>
              </a:r>
              <a:endParaRPr lang="zh-CN" altLang="en-US" dirty="0">
                <a:solidFill>
                  <a:schemeClr val="bg1">
                    <a:lumMod val="50000"/>
                  </a:schemeClr>
                </a:solidFill>
                <a:latin typeface="ITC Avant Garde Std XLt" panose="020B0302020202020204" pitchFamily="34" charset="0"/>
              </a:endParaRPr>
            </a:p>
          </p:txBody>
        </p:sp>
        <p:grpSp>
          <p:nvGrpSpPr>
            <p:cNvPr id="45" name="组合 44"/>
            <p:cNvGrpSpPr/>
            <p:nvPr/>
          </p:nvGrpSpPr>
          <p:grpSpPr>
            <a:xfrm>
              <a:off x="2623828" y="5118100"/>
              <a:ext cx="6944344" cy="0"/>
              <a:chOff x="2554040" y="5200650"/>
              <a:chExt cx="7083925" cy="0"/>
            </a:xfrm>
          </p:grpSpPr>
          <p:cxnSp>
            <p:nvCxnSpPr>
              <p:cNvPr id="43" name="直接连接符 42"/>
              <p:cNvCxnSpPr/>
              <p:nvPr/>
            </p:nvCxnSpPr>
            <p:spPr>
              <a:xfrm>
                <a:off x="2554040" y="5200650"/>
                <a:ext cx="106546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8572505" y="5200650"/>
                <a:ext cx="106546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5" name="组合 4"/>
          <p:cNvGrpSpPr/>
          <p:nvPr/>
        </p:nvGrpSpPr>
        <p:grpSpPr>
          <a:xfrm>
            <a:off x="2909550" y="3845190"/>
            <a:ext cx="6372900" cy="1339118"/>
            <a:chOff x="2909550" y="3685533"/>
            <a:chExt cx="6372900" cy="1339118"/>
          </a:xfrm>
        </p:grpSpPr>
        <p:grpSp>
          <p:nvGrpSpPr>
            <p:cNvPr id="30" name="组合 29"/>
            <p:cNvGrpSpPr/>
            <p:nvPr/>
          </p:nvGrpSpPr>
          <p:grpSpPr>
            <a:xfrm>
              <a:off x="2909550" y="3685533"/>
              <a:ext cx="6372900" cy="1339118"/>
              <a:chOff x="856262" y="1196611"/>
              <a:chExt cx="10479475" cy="4592864"/>
            </a:xfrm>
          </p:grpSpPr>
          <p:sp>
            <p:nvSpPr>
              <p:cNvPr id="31" name="圆角矩形 30"/>
              <p:cNvSpPr/>
              <p:nvPr/>
            </p:nvSpPr>
            <p:spPr>
              <a:xfrm>
                <a:off x="856262" y="1196611"/>
                <a:ext cx="10479475" cy="4592864"/>
              </a:xfrm>
              <a:prstGeom prst="roundRect">
                <a:avLst>
                  <a:gd name="adj" fmla="val 50000"/>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31"/>
              <p:cNvSpPr/>
              <p:nvPr/>
            </p:nvSpPr>
            <p:spPr>
              <a:xfrm>
                <a:off x="1185752" y="1729429"/>
                <a:ext cx="9820503" cy="3399144"/>
              </a:xfrm>
              <a:prstGeom prst="roundRect">
                <a:avLst>
                  <a:gd name="adj" fmla="val 50000"/>
                </a:avLst>
              </a:prstGeom>
              <a:solidFill>
                <a:srgbClr val="F9F9F9"/>
              </a:solidFill>
              <a:ln w="31750">
                <a:gradFill>
                  <a:gsLst>
                    <a:gs pos="0">
                      <a:schemeClr val="bg1"/>
                    </a:gs>
                    <a:gs pos="100000">
                      <a:srgbClr val="EAEAEA"/>
                    </a:gs>
                  </a:gsLst>
                  <a:lin ang="5400000" scaled="1"/>
                </a:grad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36" name="矩形 17"/>
            <p:cNvSpPr>
              <a:spLocks noChangeArrowheads="1"/>
            </p:cNvSpPr>
            <p:nvPr/>
          </p:nvSpPr>
          <p:spPr bwMode="auto">
            <a:xfrm>
              <a:off x="3645632" y="3944375"/>
              <a:ext cx="49007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r>
                <a:rPr lang="zh-CN" altLang="en-US" sz="5400" dirty="0">
                  <a:solidFill>
                    <a:schemeClr val="accent3"/>
                  </a:solidFill>
                  <a:latin typeface="方正正中黑简体" panose="02000000000000000000" pitchFamily="2" charset="-122"/>
                  <a:ea typeface="方正正中黑简体" panose="02000000000000000000" pitchFamily="2" charset="-122"/>
                </a:rPr>
                <a:t>谢谢观看</a:t>
              </a:r>
              <a:endParaRPr lang="zh-CN" altLang="en-US" sz="5400" dirty="0">
                <a:solidFill>
                  <a:schemeClr val="accent3"/>
                </a:solidFill>
                <a:latin typeface="方正正中黑简体" panose="02000000000000000000" pitchFamily="2" charset="-122"/>
                <a:ea typeface="方正正中黑简体" panose="02000000000000000000" pitchFamily="2" charset="-122"/>
              </a:endParaRPr>
            </a:p>
          </p:txBody>
        </p:sp>
        <p:grpSp>
          <p:nvGrpSpPr>
            <p:cNvPr id="3" name="组合 2"/>
            <p:cNvGrpSpPr/>
            <p:nvPr/>
          </p:nvGrpSpPr>
          <p:grpSpPr>
            <a:xfrm>
              <a:off x="3281239" y="4272031"/>
              <a:ext cx="5629522" cy="96812"/>
              <a:chOff x="3252210" y="4272031"/>
              <a:chExt cx="5629522" cy="96812"/>
            </a:xfrm>
          </p:grpSpPr>
          <p:sp>
            <p:nvSpPr>
              <p:cNvPr id="49" name="椭圆 48"/>
              <p:cNvSpPr/>
              <p:nvPr/>
            </p:nvSpPr>
            <p:spPr>
              <a:xfrm flipH="1">
                <a:off x="8784920" y="4272031"/>
                <a:ext cx="96812" cy="96812"/>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0" name="椭圆 49"/>
              <p:cNvSpPr/>
              <p:nvPr/>
            </p:nvSpPr>
            <p:spPr>
              <a:xfrm flipH="1">
                <a:off x="3252210" y="4272031"/>
                <a:ext cx="96812" cy="96812"/>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9525" y="-36195"/>
            <a:ext cx="12182475" cy="6894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7" name="矩形 6"/>
          <p:cNvSpPr/>
          <p:nvPr/>
        </p:nvSpPr>
        <p:spPr>
          <a:xfrm>
            <a:off x="635" y="2586991"/>
            <a:ext cx="12191365" cy="12376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10000+套</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精品</a:t>
            </a:r>
            <a:r>
              <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PPT</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模板</a:t>
            </a:r>
            <a:r>
              <a:rPr kumimoji="0" lang="zh-CN" altLang="en-US" sz="2780" b="1" i="0" u="none" strike="noStrike" kern="1200" cap="none" spc="200" normalizeH="0" baseline="0" noProof="1"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全部免费</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下载</a:t>
            </a:r>
            <a:endPar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endParaRPr>
          </a:p>
        </p:txBody>
      </p:sp>
      <p:pic>
        <p:nvPicPr>
          <p:cNvPr id="4" name="图片 3" descr="logo"/>
          <p:cNvPicPr>
            <a:picLocks noChangeAspect="1"/>
          </p:cNvPicPr>
          <p:nvPr/>
        </p:nvPicPr>
        <p:blipFill>
          <a:blip r:embed="rId1"/>
          <a:stretch>
            <a:fillRect/>
          </a:stretch>
        </p:blipFill>
        <p:spPr>
          <a:xfrm>
            <a:off x="4843145" y="1400175"/>
            <a:ext cx="2505075" cy="762000"/>
          </a:xfrm>
          <a:prstGeom prst="rect">
            <a:avLst/>
          </a:prstGeom>
        </p:spPr>
      </p:pic>
      <p:sp>
        <p:nvSpPr>
          <p:cNvPr id="5" name="文本框 4"/>
          <p:cNvSpPr txBox="1"/>
          <p:nvPr/>
        </p:nvSpPr>
        <p:spPr>
          <a:xfrm>
            <a:off x="4200525" y="4134485"/>
            <a:ext cx="3800475" cy="1076325"/>
          </a:xfrm>
          <a:prstGeom prst="rect">
            <a:avLst/>
          </a:prstGeom>
          <a:noFill/>
        </p:spPr>
        <p:txBody>
          <a:bodyPr wrap="square" rtlCol="0">
            <a:spAutoFit/>
          </a:bodyPr>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PPT</a:t>
            </a:r>
            <a:r>
              <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营</a:t>
            </a:r>
            <a:endPar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www.pptying.com</a:t>
            </a:r>
            <a:endPar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p:txBody>
      </p:sp>
    </p:spTree>
  </p:cSld>
  <p:clrMapOvr>
    <a:masterClrMapping/>
  </p:clrMapOvr>
  <p:transition spd="med" advClick="0" advTm="0">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t="27580" b="3190"/>
          <a:stretch>
            <a:fillRect/>
          </a:stretch>
        </p:blipFill>
        <p:spPr>
          <a:xfrm>
            <a:off x="-50800" y="0"/>
            <a:ext cx="12242800" cy="7029451"/>
          </a:xfrm>
          <a:prstGeom prst="rect">
            <a:avLst/>
          </a:prstGeom>
        </p:spPr>
      </p:pic>
      <p:grpSp>
        <p:nvGrpSpPr>
          <p:cNvPr id="4" name="组合 3"/>
          <p:cNvGrpSpPr/>
          <p:nvPr/>
        </p:nvGrpSpPr>
        <p:grpSpPr>
          <a:xfrm>
            <a:off x="1420373" y="3771900"/>
            <a:ext cx="9351254" cy="2038350"/>
            <a:chOff x="1420373" y="3771900"/>
            <a:chExt cx="9351254" cy="2038350"/>
          </a:xfrm>
        </p:grpSpPr>
        <p:sp>
          <p:nvSpPr>
            <p:cNvPr id="3" name="圆角矩形 2"/>
            <p:cNvSpPr/>
            <p:nvPr/>
          </p:nvSpPr>
          <p:spPr>
            <a:xfrm>
              <a:off x="1420373" y="3771900"/>
              <a:ext cx="9351254" cy="2038350"/>
            </a:xfrm>
            <a:prstGeom prst="roundRect">
              <a:avLst>
                <a:gd name="adj" fmla="val 50000"/>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1628609" y="3918249"/>
              <a:ext cx="8934783" cy="1745653"/>
            </a:xfrm>
            <a:prstGeom prst="roundRect">
              <a:avLst>
                <a:gd name="adj" fmla="val 50000"/>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椭圆 6"/>
          <p:cNvSpPr/>
          <p:nvPr/>
        </p:nvSpPr>
        <p:spPr>
          <a:xfrm>
            <a:off x="1905000" y="4233075"/>
            <a:ext cx="1116000" cy="1116000"/>
          </a:xfrm>
          <a:prstGeom prst="ellipse">
            <a:avLst/>
          </a:prstGeom>
          <a:solidFill>
            <a:srgbClr val="F9F9F9"/>
          </a:solidFill>
          <a:ln w="31750">
            <a:gradFill>
              <a:gsLst>
                <a:gs pos="0">
                  <a:schemeClr val="bg1"/>
                </a:gs>
                <a:gs pos="100000">
                  <a:srgbClr val="E0E0E0"/>
                </a:gs>
              </a:gsLst>
              <a:lin ang="5400000" scaled="1"/>
            </a:gradFill>
          </a:ln>
          <a:effectLst>
            <a:outerShdw blurRad="101600" dist="508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8" name="组合 7"/>
          <p:cNvGrpSpPr/>
          <p:nvPr/>
        </p:nvGrpSpPr>
        <p:grpSpPr>
          <a:xfrm>
            <a:off x="2169772" y="4454550"/>
            <a:ext cx="586457" cy="673048"/>
            <a:chOff x="2733098" y="4187405"/>
            <a:chExt cx="484675" cy="556238"/>
          </a:xfrm>
          <a:solidFill>
            <a:schemeClr val="accent1"/>
          </a:solidFill>
        </p:grpSpPr>
        <p:sp>
          <p:nvSpPr>
            <p:cNvPr id="9" name="Oval 302"/>
            <p:cNvSpPr>
              <a:spLocks noChangeArrowheads="1"/>
            </p:cNvSpPr>
            <p:nvPr/>
          </p:nvSpPr>
          <p:spPr bwMode="auto">
            <a:xfrm>
              <a:off x="2849117" y="4187405"/>
              <a:ext cx="84574" cy="10734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 name="Freeform 303"/>
            <p:cNvSpPr>
              <a:spLocks noEditPoints="1"/>
            </p:cNvSpPr>
            <p:nvPr/>
          </p:nvSpPr>
          <p:spPr bwMode="auto">
            <a:xfrm>
              <a:off x="2733098" y="4304508"/>
              <a:ext cx="310105" cy="439135"/>
            </a:xfrm>
            <a:custGeom>
              <a:avLst/>
              <a:gdLst>
                <a:gd name="T0" fmla="*/ 121 w 121"/>
                <a:gd name="T1" fmla="*/ 26 h 171"/>
                <a:gd name="T2" fmla="*/ 120 w 121"/>
                <a:gd name="T3" fmla="*/ 26 h 171"/>
                <a:gd name="T4" fmla="*/ 114 w 121"/>
                <a:gd name="T5" fmla="*/ 21 h 171"/>
                <a:gd name="T6" fmla="*/ 90 w 121"/>
                <a:gd name="T7" fmla="*/ 3 h 171"/>
                <a:gd name="T8" fmla="*/ 84 w 121"/>
                <a:gd name="T9" fmla="*/ 1 h 171"/>
                <a:gd name="T10" fmla="*/ 76 w 121"/>
                <a:gd name="T11" fmla="*/ 1 h 171"/>
                <a:gd name="T12" fmla="*/ 74 w 121"/>
                <a:gd name="T13" fmla="*/ 11 h 171"/>
                <a:gd name="T14" fmla="*/ 67 w 121"/>
                <a:gd name="T15" fmla="*/ 42 h 171"/>
                <a:gd name="T16" fmla="*/ 67 w 121"/>
                <a:gd name="T17" fmla="*/ 7 h 171"/>
                <a:gd name="T18" fmla="*/ 58 w 121"/>
                <a:gd name="T19" fmla="*/ 0 h 171"/>
                <a:gd name="T20" fmla="*/ 58 w 121"/>
                <a:gd name="T21" fmla="*/ 9 h 171"/>
                <a:gd name="T22" fmla="*/ 45 w 121"/>
                <a:gd name="T23" fmla="*/ 18 h 171"/>
                <a:gd name="T24" fmla="*/ 40 w 121"/>
                <a:gd name="T25" fmla="*/ 7 h 171"/>
                <a:gd name="T26" fmla="*/ 47 w 121"/>
                <a:gd name="T27" fmla="*/ 0 h 171"/>
                <a:gd name="T28" fmla="*/ 38 w 121"/>
                <a:gd name="T29" fmla="*/ 1 h 171"/>
                <a:gd name="T30" fmla="*/ 3 w 121"/>
                <a:gd name="T31" fmla="*/ 35 h 171"/>
                <a:gd name="T32" fmla="*/ 3 w 121"/>
                <a:gd name="T33" fmla="*/ 36 h 171"/>
                <a:gd name="T34" fmla="*/ 1 w 121"/>
                <a:gd name="T35" fmla="*/ 48 h 171"/>
                <a:gd name="T36" fmla="*/ 2 w 121"/>
                <a:gd name="T37" fmla="*/ 48 h 171"/>
                <a:gd name="T38" fmla="*/ 2 w 121"/>
                <a:gd name="T39" fmla="*/ 50 h 171"/>
                <a:gd name="T40" fmla="*/ 6 w 121"/>
                <a:gd name="T41" fmla="*/ 57 h 171"/>
                <a:gd name="T42" fmla="*/ 20 w 121"/>
                <a:gd name="T43" fmla="*/ 85 h 171"/>
                <a:gd name="T44" fmla="*/ 33 w 121"/>
                <a:gd name="T45" fmla="*/ 90 h 171"/>
                <a:gd name="T46" fmla="*/ 35 w 121"/>
                <a:gd name="T47" fmla="*/ 90 h 171"/>
                <a:gd name="T48" fmla="*/ 60 w 121"/>
                <a:gd name="T49" fmla="*/ 171 h 171"/>
                <a:gd name="T50" fmla="*/ 56 w 121"/>
                <a:gd name="T51" fmla="*/ 110 h 171"/>
                <a:gd name="T52" fmla="*/ 89 w 121"/>
                <a:gd name="T53" fmla="*/ 33 h 171"/>
                <a:gd name="T54" fmla="*/ 93 w 121"/>
                <a:gd name="T55" fmla="*/ 31 h 171"/>
                <a:gd name="T56" fmla="*/ 75 w 121"/>
                <a:gd name="T57" fmla="*/ 45 h 171"/>
                <a:gd name="T58" fmla="*/ 89 w 121"/>
                <a:gd name="T59" fmla="*/ 33 h 171"/>
                <a:gd name="T60" fmla="*/ 30 w 121"/>
                <a:gd name="T61" fmla="*/ 55 h 171"/>
                <a:gd name="T62" fmla="*/ 24 w 121"/>
                <a:gd name="T63" fmla="*/ 44 h 171"/>
                <a:gd name="T64" fmla="*/ 33 w 121"/>
                <a:gd name="T65" fmla="*/ 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71">
                  <a:moveTo>
                    <a:pt x="120" y="42"/>
                  </a:moveTo>
                  <a:cubicBezTo>
                    <a:pt x="120" y="35"/>
                    <a:pt x="121" y="24"/>
                    <a:pt x="121" y="26"/>
                  </a:cubicBezTo>
                  <a:cubicBezTo>
                    <a:pt x="121" y="26"/>
                    <a:pt x="121" y="26"/>
                    <a:pt x="121"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1"/>
                    <a:pt x="76" y="0"/>
                  </a:cubicBezTo>
                  <a:cubicBezTo>
                    <a:pt x="76" y="1"/>
                    <a:pt x="76" y="1"/>
                    <a:pt x="76"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8" y="9"/>
                    <a:pt x="58" y="9"/>
                    <a:pt x="58" y="9"/>
                  </a:cubicBezTo>
                  <a:cubicBezTo>
                    <a:pt x="56" y="42"/>
                    <a:pt x="56" y="42"/>
                    <a:pt x="56" y="42"/>
                  </a:cubicBezTo>
                  <a:cubicBezTo>
                    <a:pt x="45" y="18"/>
                    <a:pt x="45" y="18"/>
                    <a:pt x="45" y="18"/>
                  </a:cubicBezTo>
                  <a:cubicBezTo>
                    <a:pt x="49" y="11"/>
                    <a:pt x="49" y="11"/>
                    <a:pt x="49" y="11"/>
                  </a:cubicBezTo>
                  <a:cubicBezTo>
                    <a:pt x="40" y="7"/>
                    <a:pt x="40" y="7"/>
                    <a:pt x="40" y="7"/>
                  </a:cubicBezTo>
                  <a:cubicBezTo>
                    <a:pt x="47" y="1"/>
                    <a:pt x="47" y="1"/>
                    <a:pt x="47" y="1"/>
                  </a:cubicBezTo>
                  <a:cubicBezTo>
                    <a:pt x="47" y="0"/>
                    <a:pt x="47" y="0"/>
                    <a:pt x="47" y="0"/>
                  </a:cubicBezTo>
                  <a:cubicBezTo>
                    <a:pt x="45" y="1"/>
                    <a:pt x="42" y="1"/>
                    <a:pt x="39" y="1"/>
                  </a:cubicBezTo>
                  <a:cubicBezTo>
                    <a:pt x="39" y="1"/>
                    <a:pt x="39" y="1"/>
                    <a:pt x="38" y="1"/>
                  </a:cubicBezTo>
                  <a:cubicBezTo>
                    <a:pt x="36" y="2"/>
                    <a:pt x="33" y="3"/>
                    <a:pt x="31" y="5"/>
                  </a:cubicBezTo>
                  <a:cubicBezTo>
                    <a:pt x="3" y="35"/>
                    <a:pt x="3" y="35"/>
                    <a:pt x="3" y="35"/>
                  </a:cubicBezTo>
                  <a:cubicBezTo>
                    <a:pt x="3" y="36"/>
                    <a:pt x="3" y="36"/>
                    <a:pt x="3" y="36"/>
                  </a:cubicBezTo>
                  <a:cubicBezTo>
                    <a:pt x="3" y="36"/>
                    <a:pt x="3" y="36"/>
                    <a:pt x="3" y="36"/>
                  </a:cubicBezTo>
                  <a:cubicBezTo>
                    <a:pt x="0" y="60"/>
                    <a:pt x="2" y="42"/>
                    <a:pt x="1" y="48"/>
                  </a:cubicBezTo>
                  <a:cubicBezTo>
                    <a:pt x="1" y="48"/>
                    <a:pt x="1" y="48"/>
                    <a:pt x="1" y="48"/>
                  </a:cubicBezTo>
                  <a:cubicBezTo>
                    <a:pt x="1" y="48"/>
                    <a:pt x="1" y="48"/>
                    <a:pt x="1" y="48"/>
                  </a:cubicBezTo>
                  <a:cubicBezTo>
                    <a:pt x="2" y="48"/>
                    <a:pt x="2" y="48"/>
                    <a:pt x="2" y="48"/>
                  </a:cubicBezTo>
                  <a:cubicBezTo>
                    <a:pt x="2" y="49"/>
                    <a:pt x="2" y="49"/>
                    <a:pt x="2" y="49"/>
                  </a:cubicBezTo>
                  <a:cubicBezTo>
                    <a:pt x="2" y="50"/>
                    <a:pt x="2" y="50"/>
                    <a:pt x="2" y="50"/>
                  </a:cubicBezTo>
                  <a:cubicBezTo>
                    <a:pt x="4" y="52"/>
                    <a:pt x="4" y="52"/>
                    <a:pt x="4" y="52"/>
                  </a:cubicBezTo>
                  <a:cubicBezTo>
                    <a:pt x="6" y="57"/>
                    <a:pt x="6" y="57"/>
                    <a:pt x="6" y="57"/>
                  </a:cubicBezTo>
                  <a:cubicBezTo>
                    <a:pt x="11" y="66"/>
                    <a:pt x="11" y="66"/>
                    <a:pt x="11" y="66"/>
                  </a:cubicBezTo>
                  <a:cubicBezTo>
                    <a:pt x="20" y="85"/>
                    <a:pt x="20" y="85"/>
                    <a:pt x="20" y="85"/>
                  </a:cubicBezTo>
                  <a:cubicBezTo>
                    <a:pt x="24" y="82"/>
                    <a:pt x="29" y="80"/>
                    <a:pt x="33" y="78"/>
                  </a:cubicBezTo>
                  <a:cubicBezTo>
                    <a:pt x="33" y="82"/>
                    <a:pt x="33" y="86"/>
                    <a:pt x="33" y="90"/>
                  </a:cubicBezTo>
                  <a:cubicBezTo>
                    <a:pt x="33" y="90"/>
                    <a:pt x="33" y="90"/>
                    <a:pt x="33" y="90"/>
                  </a:cubicBezTo>
                  <a:cubicBezTo>
                    <a:pt x="33" y="90"/>
                    <a:pt x="34" y="90"/>
                    <a:pt x="35" y="90"/>
                  </a:cubicBezTo>
                  <a:cubicBezTo>
                    <a:pt x="37" y="171"/>
                    <a:pt x="37" y="171"/>
                    <a:pt x="37" y="171"/>
                  </a:cubicBezTo>
                  <a:cubicBezTo>
                    <a:pt x="60" y="171"/>
                    <a:pt x="60" y="171"/>
                    <a:pt x="60" y="171"/>
                  </a:cubicBezTo>
                  <a:cubicBezTo>
                    <a:pt x="61" y="161"/>
                    <a:pt x="61" y="148"/>
                    <a:pt x="61" y="134"/>
                  </a:cubicBezTo>
                  <a:cubicBezTo>
                    <a:pt x="58" y="127"/>
                    <a:pt x="56" y="118"/>
                    <a:pt x="56" y="110"/>
                  </a:cubicBezTo>
                  <a:cubicBezTo>
                    <a:pt x="56" y="74"/>
                    <a:pt x="84" y="44"/>
                    <a:pt x="120" y="42"/>
                  </a:cubicBezTo>
                  <a:close/>
                  <a:moveTo>
                    <a:pt x="89" y="33"/>
                  </a:moveTo>
                  <a:cubicBezTo>
                    <a:pt x="89" y="31"/>
                    <a:pt x="89" y="29"/>
                    <a:pt x="89" y="27"/>
                  </a:cubicBezTo>
                  <a:cubicBezTo>
                    <a:pt x="93" y="31"/>
                    <a:pt x="93" y="31"/>
                    <a:pt x="93" y="31"/>
                  </a:cubicBezTo>
                  <a:cubicBezTo>
                    <a:pt x="96" y="33"/>
                    <a:pt x="96" y="33"/>
                    <a:pt x="96" y="33"/>
                  </a:cubicBezTo>
                  <a:cubicBezTo>
                    <a:pt x="75" y="45"/>
                    <a:pt x="75" y="45"/>
                    <a:pt x="75" y="45"/>
                  </a:cubicBezTo>
                  <a:cubicBezTo>
                    <a:pt x="74" y="42"/>
                    <a:pt x="74" y="42"/>
                    <a:pt x="74" y="42"/>
                  </a:cubicBezTo>
                  <a:lnTo>
                    <a:pt x="89" y="33"/>
                  </a:lnTo>
                  <a:close/>
                  <a:moveTo>
                    <a:pt x="33" y="60"/>
                  </a:moveTo>
                  <a:cubicBezTo>
                    <a:pt x="30" y="55"/>
                    <a:pt x="30" y="55"/>
                    <a:pt x="30" y="55"/>
                  </a:cubicBezTo>
                  <a:cubicBezTo>
                    <a:pt x="25" y="46"/>
                    <a:pt x="25" y="46"/>
                    <a:pt x="25" y="46"/>
                  </a:cubicBezTo>
                  <a:cubicBezTo>
                    <a:pt x="24" y="44"/>
                    <a:pt x="24" y="44"/>
                    <a:pt x="24" y="44"/>
                  </a:cubicBezTo>
                  <a:cubicBezTo>
                    <a:pt x="34" y="31"/>
                    <a:pt x="34" y="31"/>
                    <a:pt x="34" y="31"/>
                  </a:cubicBezTo>
                  <a:cubicBezTo>
                    <a:pt x="34" y="41"/>
                    <a:pt x="33" y="5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 name="Freeform 304"/>
            <p:cNvSpPr/>
            <p:nvPr/>
          </p:nvSpPr>
          <p:spPr bwMode="auto">
            <a:xfrm>
              <a:off x="2897909" y="4668827"/>
              <a:ext cx="60720" cy="74816"/>
            </a:xfrm>
            <a:custGeom>
              <a:avLst/>
              <a:gdLst>
                <a:gd name="T0" fmla="*/ 0 w 24"/>
                <a:gd name="T1" fmla="*/ 0 h 29"/>
                <a:gd name="T2" fmla="*/ 1 w 24"/>
                <a:gd name="T3" fmla="*/ 29 h 29"/>
                <a:gd name="T4" fmla="*/ 24 w 24"/>
                <a:gd name="T5" fmla="*/ 29 h 29"/>
                <a:gd name="T6" fmla="*/ 24 w 24"/>
                <a:gd name="T7" fmla="*/ 26 h 29"/>
                <a:gd name="T8" fmla="*/ 0 w 24"/>
                <a:gd name="T9" fmla="*/ 0 h 29"/>
              </a:gdLst>
              <a:ahLst/>
              <a:cxnLst>
                <a:cxn ang="0">
                  <a:pos x="T0" y="T1"/>
                </a:cxn>
                <a:cxn ang="0">
                  <a:pos x="T2" y="T3"/>
                </a:cxn>
                <a:cxn ang="0">
                  <a:pos x="T4" y="T5"/>
                </a:cxn>
                <a:cxn ang="0">
                  <a:pos x="T6" y="T7"/>
                </a:cxn>
                <a:cxn ang="0">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 name="Freeform 305"/>
            <p:cNvSpPr/>
            <p:nvPr/>
          </p:nvSpPr>
          <p:spPr bwMode="auto">
            <a:xfrm>
              <a:off x="3035614" y="4422694"/>
              <a:ext cx="54214" cy="41203"/>
            </a:xfrm>
            <a:custGeom>
              <a:avLst/>
              <a:gdLst>
                <a:gd name="T0" fmla="*/ 43 w 50"/>
                <a:gd name="T1" fmla="*/ 0 h 38"/>
                <a:gd name="T2" fmla="*/ 36 w 50"/>
                <a:gd name="T3" fmla="*/ 0 h 38"/>
                <a:gd name="T4" fmla="*/ 14 w 50"/>
                <a:gd name="T5" fmla="*/ 0 h 38"/>
                <a:gd name="T6" fmla="*/ 7 w 50"/>
                <a:gd name="T7" fmla="*/ 0 h 38"/>
                <a:gd name="T8" fmla="*/ 0 w 50"/>
                <a:gd name="T9" fmla="*/ 38 h 38"/>
                <a:gd name="T10" fmla="*/ 14 w 50"/>
                <a:gd name="T11" fmla="*/ 38 h 38"/>
                <a:gd name="T12" fmla="*/ 36 w 50"/>
                <a:gd name="T13" fmla="*/ 38 h 38"/>
                <a:gd name="T14" fmla="*/ 50 w 50"/>
                <a:gd name="T15" fmla="*/ 38 h 38"/>
                <a:gd name="T16" fmla="*/ 43 w 50"/>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8">
                  <a:moveTo>
                    <a:pt x="43" y="0"/>
                  </a:moveTo>
                  <a:lnTo>
                    <a:pt x="36" y="0"/>
                  </a:lnTo>
                  <a:lnTo>
                    <a:pt x="14" y="0"/>
                  </a:lnTo>
                  <a:lnTo>
                    <a:pt x="7" y="0"/>
                  </a:lnTo>
                  <a:lnTo>
                    <a:pt x="0" y="38"/>
                  </a:lnTo>
                  <a:lnTo>
                    <a:pt x="14" y="38"/>
                  </a:lnTo>
                  <a:lnTo>
                    <a:pt x="36" y="38"/>
                  </a:lnTo>
                  <a:lnTo>
                    <a:pt x="50" y="38"/>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3" name="Freeform 306"/>
            <p:cNvSpPr/>
            <p:nvPr/>
          </p:nvSpPr>
          <p:spPr bwMode="auto">
            <a:xfrm>
              <a:off x="2964051" y="4430285"/>
              <a:ext cx="61805" cy="59636"/>
            </a:xfrm>
            <a:custGeom>
              <a:avLst/>
              <a:gdLst>
                <a:gd name="T0" fmla="*/ 33 w 57"/>
                <a:gd name="T1" fmla="*/ 0 h 55"/>
                <a:gd name="T2" fmla="*/ 26 w 57"/>
                <a:gd name="T3" fmla="*/ 5 h 55"/>
                <a:gd name="T4" fmla="*/ 7 w 57"/>
                <a:gd name="T5" fmla="*/ 14 h 55"/>
                <a:gd name="T6" fmla="*/ 0 w 57"/>
                <a:gd name="T7" fmla="*/ 19 h 55"/>
                <a:gd name="T8" fmla="*/ 14 w 57"/>
                <a:gd name="T9" fmla="*/ 55 h 55"/>
                <a:gd name="T10" fmla="*/ 28 w 57"/>
                <a:gd name="T11" fmla="*/ 47 h 55"/>
                <a:gd name="T12" fmla="*/ 45 w 57"/>
                <a:gd name="T13" fmla="*/ 38 h 55"/>
                <a:gd name="T14" fmla="*/ 57 w 57"/>
                <a:gd name="T15" fmla="*/ 31 h 55"/>
                <a:gd name="T16" fmla="*/ 33 w 5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33" y="0"/>
                  </a:moveTo>
                  <a:lnTo>
                    <a:pt x="26" y="5"/>
                  </a:lnTo>
                  <a:lnTo>
                    <a:pt x="7" y="14"/>
                  </a:lnTo>
                  <a:lnTo>
                    <a:pt x="0" y="19"/>
                  </a:lnTo>
                  <a:lnTo>
                    <a:pt x="14" y="55"/>
                  </a:lnTo>
                  <a:lnTo>
                    <a:pt x="28" y="47"/>
                  </a:lnTo>
                  <a:lnTo>
                    <a:pt x="45" y="38"/>
                  </a:lnTo>
                  <a:lnTo>
                    <a:pt x="57" y="31"/>
                  </a:lnTo>
                  <a:lnTo>
                    <a:pt x="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4" name="Freeform 307"/>
            <p:cNvSpPr/>
            <p:nvPr/>
          </p:nvSpPr>
          <p:spPr bwMode="auto">
            <a:xfrm>
              <a:off x="2909837" y="4479077"/>
              <a:ext cx="61805" cy="61805"/>
            </a:xfrm>
            <a:custGeom>
              <a:avLst/>
              <a:gdLst>
                <a:gd name="T0" fmla="*/ 19 w 57"/>
                <a:gd name="T1" fmla="*/ 0 h 57"/>
                <a:gd name="T2" fmla="*/ 15 w 57"/>
                <a:gd name="T3" fmla="*/ 7 h 57"/>
                <a:gd name="T4" fmla="*/ 5 w 57"/>
                <a:gd name="T5" fmla="*/ 26 h 57"/>
                <a:gd name="T6" fmla="*/ 0 w 57"/>
                <a:gd name="T7" fmla="*/ 33 h 57"/>
                <a:gd name="T8" fmla="*/ 31 w 57"/>
                <a:gd name="T9" fmla="*/ 57 h 57"/>
                <a:gd name="T10" fmla="*/ 38 w 57"/>
                <a:gd name="T11" fmla="*/ 45 h 57"/>
                <a:gd name="T12" fmla="*/ 50 w 57"/>
                <a:gd name="T13" fmla="*/ 26 h 57"/>
                <a:gd name="T14" fmla="*/ 57 w 57"/>
                <a:gd name="T15" fmla="*/ 14 h 57"/>
                <a:gd name="T16" fmla="*/ 19 w 57"/>
                <a:gd name="T1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19" y="0"/>
                  </a:moveTo>
                  <a:lnTo>
                    <a:pt x="15" y="7"/>
                  </a:lnTo>
                  <a:lnTo>
                    <a:pt x="5" y="26"/>
                  </a:lnTo>
                  <a:lnTo>
                    <a:pt x="0" y="33"/>
                  </a:lnTo>
                  <a:lnTo>
                    <a:pt x="31" y="57"/>
                  </a:lnTo>
                  <a:lnTo>
                    <a:pt x="38" y="45"/>
                  </a:lnTo>
                  <a:lnTo>
                    <a:pt x="50" y="26"/>
                  </a:lnTo>
                  <a:lnTo>
                    <a:pt x="57" y="14"/>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5" name="Freeform 308"/>
            <p:cNvSpPr/>
            <p:nvPr/>
          </p:nvSpPr>
          <p:spPr bwMode="auto">
            <a:xfrm>
              <a:off x="2897909" y="4550640"/>
              <a:ext cx="40119" cy="52046"/>
            </a:xfrm>
            <a:custGeom>
              <a:avLst/>
              <a:gdLst>
                <a:gd name="T0" fmla="*/ 0 w 37"/>
                <a:gd name="T1" fmla="*/ 5 h 48"/>
                <a:gd name="T2" fmla="*/ 0 w 37"/>
                <a:gd name="T3" fmla="*/ 14 h 48"/>
                <a:gd name="T4" fmla="*/ 0 w 37"/>
                <a:gd name="T5" fmla="*/ 33 h 48"/>
                <a:gd name="T6" fmla="*/ 0 w 37"/>
                <a:gd name="T7" fmla="*/ 43 h 48"/>
                <a:gd name="T8" fmla="*/ 37 w 37"/>
                <a:gd name="T9" fmla="*/ 48 h 48"/>
                <a:gd name="T10" fmla="*/ 37 w 37"/>
                <a:gd name="T11" fmla="*/ 33 h 48"/>
                <a:gd name="T12" fmla="*/ 37 w 37"/>
                <a:gd name="T13" fmla="*/ 14 h 48"/>
                <a:gd name="T14" fmla="*/ 37 w 37"/>
                <a:gd name="T15" fmla="*/ 0 h 48"/>
                <a:gd name="T16" fmla="*/ 0 w 37"/>
                <a:gd name="T1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8">
                  <a:moveTo>
                    <a:pt x="0" y="5"/>
                  </a:moveTo>
                  <a:lnTo>
                    <a:pt x="0" y="14"/>
                  </a:lnTo>
                  <a:lnTo>
                    <a:pt x="0" y="33"/>
                  </a:lnTo>
                  <a:lnTo>
                    <a:pt x="0" y="43"/>
                  </a:lnTo>
                  <a:lnTo>
                    <a:pt x="37" y="48"/>
                  </a:lnTo>
                  <a:lnTo>
                    <a:pt x="37" y="33"/>
                  </a:lnTo>
                  <a:lnTo>
                    <a:pt x="37" y="14"/>
                  </a:lnTo>
                  <a:lnTo>
                    <a:pt x="37"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6" name="Freeform 309"/>
            <p:cNvSpPr/>
            <p:nvPr/>
          </p:nvSpPr>
          <p:spPr bwMode="auto">
            <a:xfrm>
              <a:off x="2905500" y="4612444"/>
              <a:ext cx="58551" cy="61805"/>
            </a:xfrm>
            <a:custGeom>
              <a:avLst/>
              <a:gdLst>
                <a:gd name="T0" fmla="*/ 0 w 54"/>
                <a:gd name="T1" fmla="*/ 26 h 57"/>
                <a:gd name="T2" fmla="*/ 4 w 54"/>
                <a:gd name="T3" fmla="*/ 33 h 57"/>
                <a:gd name="T4" fmla="*/ 14 w 54"/>
                <a:gd name="T5" fmla="*/ 50 h 57"/>
                <a:gd name="T6" fmla="*/ 19 w 54"/>
                <a:gd name="T7" fmla="*/ 57 h 57"/>
                <a:gd name="T8" fmla="*/ 54 w 54"/>
                <a:gd name="T9" fmla="*/ 43 h 57"/>
                <a:gd name="T10" fmla="*/ 47 w 54"/>
                <a:gd name="T11" fmla="*/ 31 h 57"/>
                <a:gd name="T12" fmla="*/ 37 w 54"/>
                <a:gd name="T13" fmla="*/ 14 h 57"/>
                <a:gd name="T14" fmla="*/ 30 w 54"/>
                <a:gd name="T15" fmla="*/ 0 h 57"/>
                <a:gd name="T16" fmla="*/ 0 w 54"/>
                <a:gd name="T17"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0" y="26"/>
                  </a:moveTo>
                  <a:lnTo>
                    <a:pt x="4" y="33"/>
                  </a:lnTo>
                  <a:lnTo>
                    <a:pt x="14" y="50"/>
                  </a:lnTo>
                  <a:lnTo>
                    <a:pt x="19" y="57"/>
                  </a:lnTo>
                  <a:lnTo>
                    <a:pt x="54" y="43"/>
                  </a:lnTo>
                  <a:lnTo>
                    <a:pt x="47" y="31"/>
                  </a:lnTo>
                  <a:lnTo>
                    <a:pt x="37" y="14"/>
                  </a:lnTo>
                  <a:lnTo>
                    <a:pt x="30" y="0"/>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7" name="Freeform 310"/>
            <p:cNvSpPr/>
            <p:nvPr/>
          </p:nvSpPr>
          <p:spPr bwMode="auto">
            <a:xfrm>
              <a:off x="2954292" y="4668827"/>
              <a:ext cx="60720" cy="58551"/>
            </a:xfrm>
            <a:custGeom>
              <a:avLst/>
              <a:gdLst>
                <a:gd name="T0" fmla="*/ 0 w 56"/>
                <a:gd name="T1" fmla="*/ 35 h 54"/>
                <a:gd name="T2" fmla="*/ 7 w 56"/>
                <a:gd name="T3" fmla="*/ 40 h 54"/>
                <a:gd name="T4" fmla="*/ 26 w 56"/>
                <a:gd name="T5" fmla="*/ 50 h 54"/>
                <a:gd name="T6" fmla="*/ 30 w 56"/>
                <a:gd name="T7" fmla="*/ 54 h 54"/>
                <a:gd name="T8" fmla="*/ 56 w 56"/>
                <a:gd name="T9" fmla="*/ 24 h 54"/>
                <a:gd name="T10" fmla="*/ 45 w 56"/>
                <a:gd name="T11" fmla="*/ 17 h 54"/>
                <a:gd name="T12" fmla="*/ 26 w 56"/>
                <a:gd name="T13" fmla="*/ 7 h 54"/>
                <a:gd name="T14" fmla="*/ 14 w 56"/>
                <a:gd name="T15" fmla="*/ 0 h 54"/>
                <a:gd name="T16" fmla="*/ 0 w 56"/>
                <a:gd name="T1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0" y="35"/>
                  </a:moveTo>
                  <a:lnTo>
                    <a:pt x="7" y="40"/>
                  </a:lnTo>
                  <a:lnTo>
                    <a:pt x="26" y="50"/>
                  </a:lnTo>
                  <a:lnTo>
                    <a:pt x="30" y="54"/>
                  </a:lnTo>
                  <a:lnTo>
                    <a:pt x="56" y="24"/>
                  </a:lnTo>
                  <a:lnTo>
                    <a:pt x="45" y="17"/>
                  </a:lnTo>
                  <a:lnTo>
                    <a:pt x="26" y="7"/>
                  </a:lnTo>
                  <a:lnTo>
                    <a:pt x="14" y="0"/>
                  </a:lnTo>
                  <a:lnTo>
                    <a:pt x="0"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8" name="Freeform 311"/>
            <p:cNvSpPr/>
            <p:nvPr/>
          </p:nvSpPr>
          <p:spPr bwMode="auto">
            <a:xfrm>
              <a:off x="3022602" y="4699187"/>
              <a:ext cx="54214" cy="44456"/>
            </a:xfrm>
            <a:custGeom>
              <a:avLst/>
              <a:gdLst>
                <a:gd name="T0" fmla="*/ 8 w 50"/>
                <a:gd name="T1" fmla="*/ 41 h 41"/>
                <a:gd name="T2" fmla="*/ 15 w 50"/>
                <a:gd name="T3" fmla="*/ 41 h 41"/>
                <a:gd name="T4" fmla="*/ 36 w 50"/>
                <a:gd name="T5" fmla="*/ 41 h 41"/>
                <a:gd name="T6" fmla="*/ 43 w 50"/>
                <a:gd name="T7" fmla="*/ 41 h 41"/>
                <a:gd name="T8" fmla="*/ 50 w 50"/>
                <a:gd name="T9" fmla="*/ 0 h 41"/>
                <a:gd name="T10" fmla="*/ 36 w 50"/>
                <a:gd name="T11" fmla="*/ 0 h 41"/>
                <a:gd name="T12" fmla="*/ 15 w 50"/>
                <a:gd name="T13" fmla="*/ 0 h 41"/>
                <a:gd name="T14" fmla="*/ 0 w 50"/>
                <a:gd name="T15" fmla="*/ 0 h 41"/>
                <a:gd name="T16" fmla="*/ 8 w 50"/>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1">
                  <a:moveTo>
                    <a:pt x="8" y="41"/>
                  </a:moveTo>
                  <a:lnTo>
                    <a:pt x="15" y="41"/>
                  </a:lnTo>
                  <a:lnTo>
                    <a:pt x="36" y="41"/>
                  </a:lnTo>
                  <a:lnTo>
                    <a:pt x="43" y="41"/>
                  </a:lnTo>
                  <a:lnTo>
                    <a:pt x="50" y="0"/>
                  </a:lnTo>
                  <a:lnTo>
                    <a:pt x="36" y="0"/>
                  </a:lnTo>
                  <a:lnTo>
                    <a:pt x="15" y="0"/>
                  </a:lnTo>
                  <a:lnTo>
                    <a:pt x="0" y="0"/>
                  </a:lnTo>
                  <a:lnTo>
                    <a:pt x="8"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9" name="Freeform 312"/>
            <p:cNvSpPr/>
            <p:nvPr/>
          </p:nvSpPr>
          <p:spPr bwMode="auto">
            <a:xfrm>
              <a:off x="3087659" y="4674248"/>
              <a:ext cx="60720" cy="58551"/>
            </a:xfrm>
            <a:custGeom>
              <a:avLst/>
              <a:gdLst>
                <a:gd name="T0" fmla="*/ 26 w 56"/>
                <a:gd name="T1" fmla="*/ 54 h 54"/>
                <a:gd name="T2" fmla="*/ 30 w 56"/>
                <a:gd name="T3" fmla="*/ 52 h 54"/>
                <a:gd name="T4" fmla="*/ 49 w 56"/>
                <a:gd name="T5" fmla="*/ 40 h 54"/>
                <a:gd name="T6" fmla="*/ 56 w 56"/>
                <a:gd name="T7" fmla="*/ 38 h 54"/>
                <a:gd name="T8" fmla="*/ 42 w 56"/>
                <a:gd name="T9" fmla="*/ 0 h 54"/>
                <a:gd name="T10" fmla="*/ 30 w 56"/>
                <a:gd name="T11" fmla="*/ 7 h 54"/>
                <a:gd name="T12" fmla="*/ 11 w 56"/>
                <a:gd name="T13" fmla="*/ 19 h 54"/>
                <a:gd name="T14" fmla="*/ 0 w 56"/>
                <a:gd name="T15" fmla="*/ 26 h 54"/>
                <a:gd name="T16" fmla="*/ 26 w 56"/>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26" y="54"/>
                  </a:moveTo>
                  <a:lnTo>
                    <a:pt x="30" y="52"/>
                  </a:lnTo>
                  <a:lnTo>
                    <a:pt x="49" y="40"/>
                  </a:lnTo>
                  <a:lnTo>
                    <a:pt x="56" y="38"/>
                  </a:lnTo>
                  <a:lnTo>
                    <a:pt x="42" y="0"/>
                  </a:lnTo>
                  <a:lnTo>
                    <a:pt x="30" y="7"/>
                  </a:lnTo>
                  <a:lnTo>
                    <a:pt x="11" y="19"/>
                  </a:lnTo>
                  <a:lnTo>
                    <a:pt x="0" y="26"/>
                  </a:lnTo>
                  <a:lnTo>
                    <a:pt x="26"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0" name="Freeform 313"/>
            <p:cNvSpPr/>
            <p:nvPr/>
          </p:nvSpPr>
          <p:spPr bwMode="auto">
            <a:xfrm>
              <a:off x="3144042" y="4625456"/>
              <a:ext cx="58551" cy="58551"/>
            </a:xfrm>
            <a:custGeom>
              <a:avLst/>
              <a:gdLst>
                <a:gd name="T0" fmla="*/ 35 w 54"/>
                <a:gd name="T1" fmla="*/ 54 h 54"/>
                <a:gd name="T2" fmla="*/ 40 w 54"/>
                <a:gd name="T3" fmla="*/ 47 h 54"/>
                <a:gd name="T4" fmla="*/ 49 w 54"/>
                <a:gd name="T5" fmla="*/ 31 h 54"/>
                <a:gd name="T6" fmla="*/ 54 w 54"/>
                <a:gd name="T7" fmla="*/ 23 h 54"/>
                <a:gd name="T8" fmla="*/ 23 w 54"/>
                <a:gd name="T9" fmla="*/ 0 h 54"/>
                <a:gd name="T10" fmla="*/ 16 w 54"/>
                <a:gd name="T11" fmla="*/ 12 h 54"/>
                <a:gd name="T12" fmla="*/ 7 w 54"/>
                <a:gd name="T13" fmla="*/ 28 h 54"/>
                <a:gd name="T14" fmla="*/ 0 w 54"/>
                <a:gd name="T15" fmla="*/ 40 h 54"/>
                <a:gd name="T16" fmla="*/ 35 w 54"/>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35" y="54"/>
                  </a:moveTo>
                  <a:lnTo>
                    <a:pt x="40" y="47"/>
                  </a:lnTo>
                  <a:lnTo>
                    <a:pt x="49" y="31"/>
                  </a:lnTo>
                  <a:lnTo>
                    <a:pt x="54" y="23"/>
                  </a:lnTo>
                  <a:lnTo>
                    <a:pt x="23" y="0"/>
                  </a:lnTo>
                  <a:lnTo>
                    <a:pt x="16" y="12"/>
                  </a:lnTo>
                  <a:lnTo>
                    <a:pt x="7" y="28"/>
                  </a:lnTo>
                  <a:lnTo>
                    <a:pt x="0" y="40"/>
                  </a:lnTo>
                  <a:lnTo>
                    <a:pt x="35"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1" name="Freeform 314"/>
            <p:cNvSpPr/>
            <p:nvPr/>
          </p:nvSpPr>
          <p:spPr bwMode="auto">
            <a:xfrm>
              <a:off x="3174402" y="4563651"/>
              <a:ext cx="43371" cy="50962"/>
            </a:xfrm>
            <a:custGeom>
              <a:avLst/>
              <a:gdLst>
                <a:gd name="T0" fmla="*/ 40 w 40"/>
                <a:gd name="T1" fmla="*/ 43 h 47"/>
                <a:gd name="T2" fmla="*/ 40 w 40"/>
                <a:gd name="T3" fmla="*/ 33 h 47"/>
                <a:gd name="T4" fmla="*/ 40 w 40"/>
                <a:gd name="T5" fmla="*/ 14 h 47"/>
                <a:gd name="T6" fmla="*/ 40 w 40"/>
                <a:gd name="T7" fmla="*/ 5 h 47"/>
                <a:gd name="T8" fmla="*/ 0 w 40"/>
                <a:gd name="T9" fmla="*/ 0 h 47"/>
                <a:gd name="T10" fmla="*/ 0 w 40"/>
                <a:gd name="T11" fmla="*/ 14 h 47"/>
                <a:gd name="T12" fmla="*/ 0 w 40"/>
                <a:gd name="T13" fmla="*/ 33 h 47"/>
                <a:gd name="T14" fmla="*/ 0 w 40"/>
                <a:gd name="T15" fmla="*/ 47 h 47"/>
                <a:gd name="T16" fmla="*/ 40 w 40"/>
                <a:gd name="T17"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40" y="43"/>
                  </a:moveTo>
                  <a:lnTo>
                    <a:pt x="40" y="33"/>
                  </a:lnTo>
                  <a:lnTo>
                    <a:pt x="40" y="14"/>
                  </a:lnTo>
                  <a:lnTo>
                    <a:pt x="40" y="5"/>
                  </a:lnTo>
                  <a:lnTo>
                    <a:pt x="0" y="0"/>
                  </a:lnTo>
                  <a:lnTo>
                    <a:pt x="0" y="14"/>
                  </a:lnTo>
                  <a:lnTo>
                    <a:pt x="0" y="33"/>
                  </a:lnTo>
                  <a:lnTo>
                    <a:pt x="0" y="47"/>
                  </a:lnTo>
                  <a:lnTo>
                    <a:pt x="4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2" name="Freeform 315"/>
            <p:cNvSpPr/>
            <p:nvPr/>
          </p:nvSpPr>
          <p:spPr bwMode="auto">
            <a:xfrm>
              <a:off x="3148379" y="4492088"/>
              <a:ext cx="59636" cy="58551"/>
            </a:xfrm>
            <a:custGeom>
              <a:avLst/>
              <a:gdLst>
                <a:gd name="T0" fmla="*/ 55 w 55"/>
                <a:gd name="T1" fmla="*/ 31 h 54"/>
                <a:gd name="T2" fmla="*/ 52 w 55"/>
                <a:gd name="T3" fmla="*/ 24 h 54"/>
                <a:gd name="T4" fmla="*/ 40 w 55"/>
                <a:gd name="T5" fmla="*/ 7 h 54"/>
                <a:gd name="T6" fmla="*/ 38 w 55"/>
                <a:gd name="T7" fmla="*/ 0 h 54"/>
                <a:gd name="T8" fmla="*/ 0 w 55"/>
                <a:gd name="T9" fmla="*/ 14 h 54"/>
                <a:gd name="T10" fmla="*/ 7 w 55"/>
                <a:gd name="T11" fmla="*/ 26 h 54"/>
                <a:gd name="T12" fmla="*/ 17 w 55"/>
                <a:gd name="T13" fmla="*/ 42 h 54"/>
                <a:gd name="T14" fmla="*/ 24 w 55"/>
                <a:gd name="T15" fmla="*/ 54 h 54"/>
                <a:gd name="T16" fmla="*/ 55 w 55"/>
                <a:gd name="T1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4">
                  <a:moveTo>
                    <a:pt x="55" y="31"/>
                  </a:moveTo>
                  <a:lnTo>
                    <a:pt x="52" y="24"/>
                  </a:lnTo>
                  <a:lnTo>
                    <a:pt x="40" y="7"/>
                  </a:lnTo>
                  <a:lnTo>
                    <a:pt x="38" y="0"/>
                  </a:lnTo>
                  <a:lnTo>
                    <a:pt x="0" y="14"/>
                  </a:lnTo>
                  <a:lnTo>
                    <a:pt x="7" y="26"/>
                  </a:lnTo>
                  <a:lnTo>
                    <a:pt x="17" y="42"/>
                  </a:lnTo>
                  <a:lnTo>
                    <a:pt x="24" y="54"/>
                  </a:lnTo>
                  <a:lnTo>
                    <a:pt x="55"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3" name="Freeform 316"/>
            <p:cNvSpPr/>
            <p:nvPr/>
          </p:nvSpPr>
          <p:spPr bwMode="auto">
            <a:xfrm>
              <a:off x="3097418" y="4437874"/>
              <a:ext cx="61805" cy="59636"/>
            </a:xfrm>
            <a:custGeom>
              <a:avLst/>
              <a:gdLst>
                <a:gd name="T0" fmla="*/ 57 w 57"/>
                <a:gd name="T1" fmla="*/ 17 h 55"/>
                <a:gd name="T2" fmla="*/ 50 w 57"/>
                <a:gd name="T3" fmla="*/ 14 h 55"/>
                <a:gd name="T4" fmla="*/ 33 w 57"/>
                <a:gd name="T5" fmla="*/ 3 h 55"/>
                <a:gd name="T6" fmla="*/ 26 w 57"/>
                <a:gd name="T7" fmla="*/ 0 h 55"/>
                <a:gd name="T8" fmla="*/ 0 w 57"/>
                <a:gd name="T9" fmla="*/ 31 h 55"/>
                <a:gd name="T10" fmla="*/ 14 w 57"/>
                <a:gd name="T11" fmla="*/ 38 h 55"/>
                <a:gd name="T12" fmla="*/ 31 w 57"/>
                <a:gd name="T13" fmla="*/ 48 h 55"/>
                <a:gd name="T14" fmla="*/ 43 w 57"/>
                <a:gd name="T15" fmla="*/ 55 h 55"/>
                <a:gd name="T16" fmla="*/ 57 w 57"/>
                <a:gd name="T17"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57" y="17"/>
                  </a:moveTo>
                  <a:lnTo>
                    <a:pt x="50" y="14"/>
                  </a:lnTo>
                  <a:lnTo>
                    <a:pt x="33" y="3"/>
                  </a:lnTo>
                  <a:lnTo>
                    <a:pt x="26" y="0"/>
                  </a:lnTo>
                  <a:lnTo>
                    <a:pt x="0" y="31"/>
                  </a:lnTo>
                  <a:lnTo>
                    <a:pt x="14" y="38"/>
                  </a:lnTo>
                  <a:lnTo>
                    <a:pt x="31" y="48"/>
                  </a:lnTo>
                  <a:lnTo>
                    <a:pt x="43" y="55"/>
                  </a:lnTo>
                  <a:lnTo>
                    <a:pt x="5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4" name="Freeform 317"/>
            <p:cNvSpPr>
              <a:spLocks noEditPoints="1"/>
            </p:cNvSpPr>
            <p:nvPr/>
          </p:nvSpPr>
          <p:spPr bwMode="auto">
            <a:xfrm>
              <a:off x="2926101" y="4448717"/>
              <a:ext cx="263481" cy="266734"/>
            </a:xfrm>
            <a:custGeom>
              <a:avLst/>
              <a:gdLst>
                <a:gd name="T0" fmla="*/ 51 w 103"/>
                <a:gd name="T1" fmla="*/ 104 h 104"/>
                <a:gd name="T2" fmla="*/ 0 w 103"/>
                <a:gd name="T3" fmla="*/ 52 h 104"/>
                <a:gd name="T4" fmla="*/ 51 w 103"/>
                <a:gd name="T5" fmla="*/ 0 h 104"/>
                <a:gd name="T6" fmla="*/ 103 w 103"/>
                <a:gd name="T7" fmla="*/ 52 h 104"/>
                <a:gd name="T8" fmla="*/ 51 w 103"/>
                <a:gd name="T9" fmla="*/ 104 h 104"/>
                <a:gd name="T10" fmla="*/ 51 w 103"/>
                <a:gd name="T11" fmla="*/ 16 h 104"/>
                <a:gd name="T12" fmla="*/ 15 w 103"/>
                <a:gd name="T13" fmla="*/ 52 h 104"/>
                <a:gd name="T14" fmla="*/ 51 w 103"/>
                <a:gd name="T15" fmla="*/ 89 h 104"/>
                <a:gd name="T16" fmla="*/ 87 w 103"/>
                <a:gd name="T17" fmla="*/ 52 h 104"/>
                <a:gd name="T18" fmla="*/ 51 w 103"/>
                <a:gd name="T1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4">
                  <a:moveTo>
                    <a:pt x="51" y="104"/>
                  </a:moveTo>
                  <a:cubicBezTo>
                    <a:pt x="23" y="104"/>
                    <a:pt x="0" y="81"/>
                    <a:pt x="0" y="52"/>
                  </a:cubicBezTo>
                  <a:cubicBezTo>
                    <a:pt x="0" y="24"/>
                    <a:pt x="23" y="0"/>
                    <a:pt x="51" y="0"/>
                  </a:cubicBezTo>
                  <a:cubicBezTo>
                    <a:pt x="80" y="0"/>
                    <a:pt x="103" y="24"/>
                    <a:pt x="103" y="52"/>
                  </a:cubicBezTo>
                  <a:cubicBezTo>
                    <a:pt x="103" y="81"/>
                    <a:pt x="80" y="104"/>
                    <a:pt x="51" y="104"/>
                  </a:cubicBezTo>
                  <a:close/>
                  <a:moveTo>
                    <a:pt x="51" y="16"/>
                  </a:moveTo>
                  <a:cubicBezTo>
                    <a:pt x="31" y="16"/>
                    <a:pt x="15" y="32"/>
                    <a:pt x="15" y="52"/>
                  </a:cubicBezTo>
                  <a:cubicBezTo>
                    <a:pt x="15" y="73"/>
                    <a:pt x="31" y="89"/>
                    <a:pt x="51" y="89"/>
                  </a:cubicBezTo>
                  <a:cubicBezTo>
                    <a:pt x="71" y="89"/>
                    <a:pt x="87" y="73"/>
                    <a:pt x="87" y="52"/>
                  </a:cubicBezTo>
                  <a:cubicBezTo>
                    <a:pt x="87" y="32"/>
                    <a:pt x="71" y="16"/>
                    <a:pt x="5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5" name="Oval 318"/>
            <p:cNvSpPr>
              <a:spLocks noChangeArrowheads="1"/>
            </p:cNvSpPr>
            <p:nvPr/>
          </p:nvSpPr>
          <p:spPr bwMode="auto">
            <a:xfrm>
              <a:off x="2999832" y="4525702"/>
              <a:ext cx="112766" cy="1127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sp>
        <p:nvSpPr>
          <p:cNvPr id="27" name="文本框 26"/>
          <p:cNvSpPr txBox="1"/>
          <p:nvPr/>
        </p:nvSpPr>
        <p:spPr>
          <a:xfrm>
            <a:off x="3181277" y="4566196"/>
            <a:ext cx="7036779" cy="867930"/>
          </a:xfrm>
          <a:prstGeom prst="rect">
            <a:avLst/>
          </a:prstGeom>
          <a:noFill/>
        </p:spPr>
        <p:txBody>
          <a:bodyPr wrap="square" rtlCol="0">
            <a:spAutoFit/>
          </a:bodyPr>
          <a:lstStyle/>
          <a:p>
            <a:pPr algn="just">
              <a:lnSpc>
                <a:spcPct val="120000"/>
              </a:lnSpc>
            </a:pPr>
            <a:r>
              <a:rPr lang="en-US" altLang="zh-CN" sz="1400" dirty="0">
                <a:solidFill>
                  <a:schemeClr val="bg1"/>
                </a:solidFill>
                <a:latin typeface="ITC Avant Garde Std Bk" panose="020B0502020202020204" pitchFamily="34" charset="0"/>
                <a:ea typeface="宋体" panose="02010600030101010101" pitchFamily="2" charset="-122"/>
              </a:rPr>
              <a:t>A certain amount of care or pain or trouble is necessary for every man at all times. A ship without a ballast is unstable and will not go straight. A certain amount of care or pain or trouble is necessary for every man at all times. </a:t>
            </a:r>
            <a:endParaRPr lang="zh-CN" altLang="en-US" sz="1400" dirty="0">
              <a:solidFill>
                <a:schemeClr val="bg1"/>
              </a:solidFill>
              <a:latin typeface="ITC Avant Garde Std Bk" panose="020B0502020202020204" pitchFamily="34" charset="0"/>
            </a:endParaRPr>
          </a:p>
        </p:txBody>
      </p:sp>
      <p:sp>
        <p:nvSpPr>
          <p:cNvPr id="28" name="文本框 27"/>
          <p:cNvSpPr txBox="1"/>
          <p:nvPr/>
        </p:nvSpPr>
        <p:spPr bwMode="auto">
          <a:xfrm>
            <a:off x="3181277" y="4107349"/>
            <a:ext cx="2855836" cy="523220"/>
          </a:xfrm>
          <a:prstGeom prst="rect">
            <a:avLst/>
          </a:prstGeom>
          <a:noFill/>
        </p:spPr>
        <p:txBody>
          <a:bodyPr wrap="square">
            <a:spAutoFit/>
          </a:bodyPr>
          <a:lstStyle/>
          <a:p>
            <a:pPr>
              <a:defRPr/>
            </a:pPr>
            <a:r>
              <a:rPr lang="en-US" altLang="zh-CN" sz="2800" spc="100" dirty="0">
                <a:solidFill>
                  <a:schemeClr val="bg1"/>
                </a:solidFill>
                <a:latin typeface="Impact" panose="020B0806030902050204" pitchFamily="34" charset="0"/>
                <a:ea typeface="造字工房悦黑（非商用）常规体" pitchFamily="50" charset="-122"/>
              </a:rPr>
              <a:t>INTRODUCTION</a:t>
            </a:r>
            <a:endParaRPr lang="zh-CN" altLang="en-US" sz="2800" spc="100" dirty="0">
              <a:solidFill>
                <a:schemeClr val="bg1"/>
              </a:solidFill>
              <a:latin typeface="Impact" panose="020B0806030902050204" pitchFamily="34" charset="0"/>
              <a:ea typeface="造字工房悦黑（非商用）常规体" pitchFamily="50"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ppt_w</p:attrName>
                                        </p:attrNameLst>
                                      </p:cBhvr>
                                      <p:tavLst>
                                        <p:tav tm="0" fmla="#ppt_w*sin(2.5*pi*$)">
                                          <p:val>
                                            <p:fltVal val="0"/>
                                          </p:val>
                                        </p:tav>
                                        <p:tav tm="100000">
                                          <p:val>
                                            <p:fltVal val="1"/>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3" presetClass="entr" presetSubtype="16" fill="hold" grpId="0" nodeType="afterEffect">
                                  <p:stCondLst>
                                    <p:cond delay="0"/>
                                  </p:stCondLst>
                                  <p:iterate type="lt">
                                    <p:tmPct val="6000"/>
                                  </p:iterate>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childTnLst>
                          </p:cTn>
                        </p:par>
                        <p:par>
                          <p:cTn id="25" fill="hold">
                            <p:stCondLst>
                              <p:cond delay="1829"/>
                            </p:stCondLst>
                            <p:childTnLst>
                              <p:par>
                                <p:cTn id="26" presetID="22" presetClass="entr" presetSubtype="8"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b="15652"/>
          <a:stretch>
            <a:fillRect/>
          </a:stretch>
        </p:blipFill>
        <p:spPr>
          <a:xfrm>
            <a:off x="0" y="0"/>
            <a:ext cx="12192000" cy="6858000"/>
          </a:xfrm>
          <a:prstGeom prst="rect">
            <a:avLst/>
          </a:prstGeom>
        </p:spPr>
      </p:pic>
      <p:sp>
        <p:nvSpPr>
          <p:cNvPr id="5" name="椭圆 4"/>
          <p:cNvSpPr/>
          <p:nvPr/>
        </p:nvSpPr>
        <p:spPr>
          <a:xfrm>
            <a:off x="6999293" y="1356213"/>
            <a:ext cx="922314" cy="922314"/>
          </a:xfrm>
          <a:prstGeom prst="ellipse">
            <a:avLst/>
          </a:prstGeom>
          <a:solidFill>
            <a:srgbClr val="F9F9F9"/>
          </a:solidFill>
          <a:ln w="31750">
            <a:gradFill>
              <a:gsLst>
                <a:gs pos="0">
                  <a:schemeClr val="bg1"/>
                </a:gs>
                <a:gs pos="100000">
                  <a:srgbClr val="E0E0E0"/>
                </a:gs>
              </a:gsLst>
              <a:lin ang="5400000" scaled="1"/>
            </a:gradFill>
          </a:ln>
          <a:effectLst>
            <a:outerShdw blurRad="254000" dist="101600" dir="5400000" algn="t" rotWithShape="0">
              <a:schemeClr val="tx1">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 name="椭圆 5"/>
          <p:cNvSpPr/>
          <p:nvPr/>
        </p:nvSpPr>
        <p:spPr>
          <a:xfrm>
            <a:off x="6999293" y="2722245"/>
            <a:ext cx="922314" cy="922314"/>
          </a:xfrm>
          <a:prstGeom prst="ellipse">
            <a:avLst/>
          </a:prstGeom>
          <a:solidFill>
            <a:srgbClr val="F9F9F9"/>
          </a:solidFill>
          <a:ln w="31750">
            <a:gradFill>
              <a:gsLst>
                <a:gs pos="0">
                  <a:schemeClr val="bg1"/>
                </a:gs>
                <a:gs pos="100000">
                  <a:srgbClr val="E0E0E0"/>
                </a:gs>
              </a:gsLst>
              <a:lin ang="5400000" scaled="1"/>
            </a:gradFill>
          </a:ln>
          <a:effectLst>
            <a:outerShdw blurRad="254000" dist="101600" dir="5400000" algn="t" rotWithShape="0">
              <a:schemeClr val="tx1">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椭圆 6"/>
          <p:cNvSpPr/>
          <p:nvPr/>
        </p:nvSpPr>
        <p:spPr>
          <a:xfrm>
            <a:off x="6999293" y="4088277"/>
            <a:ext cx="922314" cy="922314"/>
          </a:xfrm>
          <a:prstGeom prst="ellipse">
            <a:avLst/>
          </a:prstGeom>
          <a:solidFill>
            <a:srgbClr val="F9F9F9"/>
          </a:solidFill>
          <a:ln w="31750">
            <a:gradFill>
              <a:gsLst>
                <a:gs pos="0">
                  <a:schemeClr val="bg1"/>
                </a:gs>
                <a:gs pos="100000">
                  <a:srgbClr val="E0E0E0"/>
                </a:gs>
              </a:gsLst>
              <a:lin ang="5400000" scaled="1"/>
            </a:gradFill>
          </a:ln>
          <a:effectLst>
            <a:outerShdw blurRad="254000" dist="101600" dir="5400000" algn="t" rotWithShape="0">
              <a:schemeClr val="tx1">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29" name="组合 28"/>
          <p:cNvGrpSpPr/>
          <p:nvPr/>
        </p:nvGrpSpPr>
        <p:grpSpPr>
          <a:xfrm rot="3180000">
            <a:off x="4756260" y="4700128"/>
            <a:ext cx="472650" cy="464430"/>
            <a:chOff x="5037571" y="856343"/>
            <a:chExt cx="715006" cy="702571"/>
          </a:xfrm>
          <a:solidFill>
            <a:schemeClr val="bg1">
              <a:lumMod val="50000"/>
            </a:schemeClr>
          </a:solidFill>
        </p:grpSpPr>
        <p:sp>
          <p:nvSpPr>
            <p:cNvPr id="30" name="Freeform 39"/>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40"/>
            <p:cNvSpPr>
              <a:spLocks noEditPoints="1"/>
            </p:cNvSpPr>
            <p:nvPr/>
          </p:nvSpPr>
          <p:spPr bwMode="auto">
            <a:xfrm>
              <a:off x="5037571" y="889259"/>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41"/>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 name="组合 9"/>
          <p:cNvGrpSpPr/>
          <p:nvPr/>
        </p:nvGrpSpPr>
        <p:grpSpPr>
          <a:xfrm rot="3180000">
            <a:off x="4565687" y="4207920"/>
            <a:ext cx="1773250" cy="688088"/>
            <a:chOff x="5132425" y="4212683"/>
            <a:chExt cx="1773250" cy="688088"/>
          </a:xfrm>
        </p:grpSpPr>
        <p:sp>
          <p:nvSpPr>
            <p:cNvPr id="8" name="文本框 7"/>
            <p:cNvSpPr txBox="1"/>
            <p:nvPr/>
          </p:nvSpPr>
          <p:spPr bwMode="auto">
            <a:xfrm>
              <a:off x="5132425" y="4212683"/>
              <a:ext cx="1773250" cy="461665"/>
            </a:xfrm>
            <a:prstGeom prst="rect">
              <a:avLst/>
            </a:prstGeom>
            <a:noFill/>
          </p:spPr>
          <p:txBody>
            <a:bodyPr wrap="square">
              <a:spAutoFit/>
            </a:bodyPr>
            <a:lstStyle/>
            <a:p>
              <a:pPr algn="ctr">
                <a:defRPr/>
              </a:pPr>
              <a:r>
                <a:rPr lang="zh-CN" altLang="en-US" sz="2400" spc="100" dirty="0">
                  <a:solidFill>
                    <a:schemeClr val="accent3"/>
                  </a:solidFill>
                  <a:latin typeface="方正正黑简体" panose="02000000000000000000" pitchFamily="2" charset="-122"/>
                  <a:ea typeface="方正正黑简体" panose="02000000000000000000" pitchFamily="2" charset="-122"/>
                </a:rPr>
                <a:t>我们的服务</a:t>
              </a:r>
              <a:endParaRPr lang="zh-CN" altLang="en-US" sz="2400" spc="100" dirty="0">
                <a:solidFill>
                  <a:schemeClr val="accent3"/>
                </a:solidFill>
                <a:latin typeface="方正正黑简体" panose="02000000000000000000" pitchFamily="2" charset="-122"/>
                <a:ea typeface="方正正黑简体" panose="02000000000000000000" pitchFamily="2" charset="-122"/>
              </a:endParaRPr>
            </a:p>
          </p:txBody>
        </p:sp>
        <p:sp>
          <p:nvSpPr>
            <p:cNvPr id="9" name="矩形 8"/>
            <p:cNvSpPr/>
            <p:nvPr/>
          </p:nvSpPr>
          <p:spPr>
            <a:xfrm>
              <a:off x="5143175" y="4531439"/>
              <a:ext cx="1677588" cy="369332"/>
            </a:xfrm>
            <a:prstGeom prst="rect">
              <a:avLst/>
            </a:prstGeom>
          </p:spPr>
          <p:txBody>
            <a:bodyPr wrap="square">
              <a:spAutoFit/>
            </a:bodyPr>
            <a:lstStyle/>
            <a:p>
              <a:pPr algn="dist"/>
              <a:r>
                <a:rPr lang="en-US" altLang="zh-CN" dirty="0">
                  <a:solidFill>
                    <a:srgbClr val="333333"/>
                  </a:solidFill>
                  <a:latin typeface="ITC Avant Garde Std Bk" panose="020B0502020202020204" pitchFamily="34" charset="0"/>
                </a:rPr>
                <a:t>our service</a:t>
              </a:r>
              <a:endParaRPr lang="zh-CN" altLang="en-US" dirty="0">
                <a:latin typeface="ITC Avant Garde Std Bk" panose="020B0502020202020204" pitchFamily="34" charset="0"/>
              </a:endParaRPr>
            </a:p>
          </p:txBody>
        </p:sp>
      </p:grpSp>
      <p:grpSp>
        <p:nvGrpSpPr>
          <p:cNvPr id="33" name="组合 32"/>
          <p:cNvGrpSpPr/>
          <p:nvPr/>
        </p:nvGrpSpPr>
        <p:grpSpPr>
          <a:xfrm>
            <a:off x="8038007" y="1387099"/>
            <a:ext cx="2964957" cy="1100909"/>
            <a:chOff x="6943983" y="1348970"/>
            <a:chExt cx="2581431" cy="1100909"/>
          </a:xfrm>
        </p:grpSpPr>
        <p:sp>
          <p:nvSpPr>
            <p:cNvPr id="34" name="文本框 33"/>
            <p:cNvSpPr txBox="1"/>
            <p:nvPr/>
          </p:nvSpPr>
          <p:spPr bwMode="auto">
            <a:xfrm>
              <a:off x="6948130" y="1653764"/>
              <a:ext cx="2577284" cy="796115"/>
            </a:xfrm>
            <a:prstGeom prst="rect">
              <a:avLst/>
            </a:prstGeom>
            <a:noFill/>
          </p:spPr>
          <p:txBody>
            <a:bodyPr wrap="square">
              <a:spAutoFit/>
            </a:bodyPr>
            <a:lstStyle/>
            <a:p>
              <a:pPr>
                <a:lnSpc>
                  <a:spcPct val="130000"/>
                </a:lnSpc>
                <a:defRPr/>
              </a:pPr>
              <a:r>
                <a:rPr lang="zh-CN" altLang="en-US" sz="1200" spc="100" dirty="0">
                  <a:solidFill>
                    <a:schemeClr val="bg1"/>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solidFill>
                <a:latin typeface="方正正纤黑简体" panose="02000000000000000000" pitchFamily="2" charset="-122"/>
                <a:ea typeface="方正正纤黑简体" panose="02000000000000000000" pitchFamily="2" charset="-122"/>
              </a:endParaRPr>
            </a:p>
          </p:txBody>
        </p:sp>
        <p:sp>
          <p:nvSpPr>
            <p:cNvPr id="35" name="文本框 34"/>
            <p:cNvSpPr txBox="1"/>
            <p:nvPr/>
          </p:nvSpPr>
          <p:spPr bwMode="auto">
            <a:xfrm>
              <a:off x="6943983" y="1348970"/>
              <a:ext cx="2406358" cy="400110"/>
            </a:xfrm>
            <a:prstGeom prst="rect">
              <a:avLst/>
            </a:prstGeom>
            <a:noFill/>
          </p:spPr>
          <p:txBody>
            <a:bodyPr wrap="square">
              <a:spAutoFit/>
            </a:bodyPr>
            <a:lstStyle/>
            <a:p>
              <a:pPr>
                <a:defRPr/>
              </a:pPr>
              <a:r>
                <a:rPr lang="zh-CN" altLang="en-US" sz="2000" spc="100" dirty="0">
                  <a:solidFill>
                    <a:schemeClr val="accent1"/>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1"/>
                </a:solidFill>
                <a:latin typeface="方正正黑简体" panose="02000000000000000000" pitchFamily="2" charset="-122"/>
                <a:ea typeface="方正正黑简体" panose="02000000000000000000" pitchFamily="2" charset="-122"/>
              </a:endParaRPr>
            </a:p>
          </p:txBody>
        </p:sp>
      </p:grpSp>
      <p:grpSp>
        <p:nvGrpSpPr>
          <p:cNvPr id="22" name="组合 21"/>
          <p:cNvGrpSpPr/>
          <p:nvPr/>
        </p:nvGrpSpPr>
        <p:grpSpPr>
          <a:xfrm>
            <a:off x="7226722" y="1589907"/>
            <a:ext cx="476368" cy="478867"/>
            <a:chOff x="6469046" y="3702469"/>
            <a:chExt cx="697452" cy="701109"/>
          </a:xfrm>
        </p:grpSpPr>
        <p:sp>
          <p:nvSpPr>
            <p:cNvPr id="23" name="Freeform 5"/>
            <p:cNvSpPr>
              <a:spLocks noEditPoints="1"/>
            </p:cNvSpPr>
            <p:nvPr/>
          </p:nvSpPr>
          <p:spPr bwMode="auto">
            <a:xfrm>
              <a:off x="6469046" y="3702469"/>
              <a:ext cx="613698" cy="603458"/>
            </a:xfrm>
            <a:custGeom>
              <a:avLst/>
              <a:gdLst>
                <a:gd name="T0" fmla="*/ 54 w 710"/>
                <a:gd name="T1" fmla="*/ 87 h 698"/>
                <a:gd name="T2" fmla="*/ 114 w 710"/>
                <a:gd name="T3" fmla="*/ 87 h 698"/>
                <a:gd name="T4" fmla="*/ 114 w 710"/>
                <a:gd name="T5" fmla="*/ 33 h 698"/>
                <a:gd name="T6" fmla="*/ 146 w 710"/>
                <a:gd name="T7" fmla="*/ 1 h 698"/>
                <a:gd name="T8" fmla="*/ 178 w 710"/>
                <a:gd name="T9" fmla="*/ 33 h 698"/>
                <a:gd name="T10" fmla="*/ 178 w 710"/>
                <a:gd name="T11" fmla="*/ 169 h 698"/>
                <a:gd name="T12" fmla="*/ 146 w 710"/>
                <a:gd name="T13" fmla="*/ 201 h 698"/>
                <a:gd name="T14" fmla="*/ 114 w 710"/>
                <a:gd name="T15" fmla="*/ 169 h 698"/>
                <a:gd name="T16" fmla="*/ 114 w 710"/>
                <a:gd name="T17" fmla="*/ 144 h 698"/>
                <a:gd name="T18" fmla="*/ 57 w 710"/>
                <a:gd name="T19" fmla="*/ 144 h 698"/>
                <a:gd name="T20" fmla="*/ 57 w 710"/>
                <a:gd name="T21" fmla="*/ 262 h 698"/>
                <a:gd name="T22" fmla="*/ 653 w 710"/>
                <a:gd name="T23" fmla="*/ 262 h 698"/>
                <a:gd name="T24" fmla="*/ 653 w 710"/>
                <a:gd name="T25" fmla="*/ 144 h 698"/>
                <a:gd name="T26" fmla="*/ 591 w 710"/>
                <a:gd name="T27" fmla="*/ 144 h 698"/>
                <a:gd name="T28" fmla="*/ 591 w 710"/>
                <a:gd name="T29" fmla="*/ 87 h 698"/>
                <a:gd name="T30" fmla="*/ 656 w 710"/>
                <a:gd name="T31" fmla="*/ 87 h 698"/>
                <a:gd name="T32" fmla="*/ 710 w 710"/>
                <a:gd name="T33" fmla="*/ 141 h 698"/>
                <a:gd name="T34" fmla="*/ 710 w 710"/>
                <a:gd name="T35" fmla="*/ 412 h 698"/>
                <a:gd name="T36" fmla="*/ 653 w 710"/>
                <a:gd name="T37" fmla="*/ 393 h 698"/>
                <a:gd name="T38" fmla="*/ 653 w 710"/>
                <a:gd name="T39" fmla="*/ 300 h 698"/>
                <a:gd name="T40" fmla="*/ 57 w 710"/>
                <a:gd name="T41" fmla="*/ 300 h 698"/>
                <a:gd name="T42" fmla="*/ 57 w 710"/>
                <a:gd name="T43" fmla="*/ 641 h 698"/>
                <a:gd name="T44" fmla="*/ 386 w 710"/>
                <a:gd name="T45" fmla="*/ 641 h 698"/>
                <a:gd name="T46" fmla="*/ 401 w 710"/>
                <a:gd name="T47" fmla="*/ 698 h 698"/>
                <a:gd name="T48" fmla="*/ 54 w 710"/>
                <a:gd name="T49" fmla="*/ 698 h 698"/>
                <a:gd name="T50" fmla="*/ 16 w 710"/>
                <a:gd name="T51" fmla="*/ 682 h 698"/>
                <a:gd name="T52" fmla="*/ 0 w 710"/>
                <a:gd name="T53" fmla="*/ 644 h 698"/>
                <a:gd name="T54" fmla="*/ 0 w 710"/>
                <a:gd name="T55" fmla="*/ 141 h 698"/>
                <a:gd name="T56" fmla="*/ 54 w 710"/>
                <a:gd name="T57" fmla="*/ 87 h 698"/>
                <a:gd name="T58" fmla="*/ 365 w 710"/>
                <a:gd name="T59" fmla="*/ 169 h 698"/>
                <a:gd name="T60" fmla="*/ 334 w 710"/>
                <a:gd name="T61" fmla="*/ 201 h 698"/>
                <a:gd name="T62" fmla="*/ 302 w 710"/>
                <a:gd name="T63" fmla="*/ 169 h 698"/>
                <a:gd name="T64" fmla="*/ 302 w 710"/>
                <a:gd name="T65" fmla="*/ 144 h 698"/>
                <a:gd name="T66" fmla="*/ 216 w 710"/>
                <a:gd name="T67" fmla="*/ 144 h 698"/>
                <a:gd name="T68" fmla="*/ 216 w 710"/>
                <a:gd name="T69" fmla="*/ 87 h 698"/>
                <a:gd name="T70" fmla="*/ 302 w 710"/>
                <a:gd name="T71" fmla="*/ 87 h 698"/>
                <a:gd name="T72" fmla="*/ 302 w 710"/>
                <a:gd name="T73" fmla="*/ 32 h 698"/>
                <a:gd name="T74" fmla="*/ 334 w 710"/>
                <a:gd name="T75" fmla="*/ 0 h 698"/>
                <a:gd name="T76" fmla="*/ 365 w 710"/>
                <a:gd name="T77" fmla="*/ 32 h 698"/>
                <a:gd name="T78" fmla="*/ 365 w 710"/>
                <a:gd name="T79" fmla="*/ 169 h 698"/>
                <a:gd name="T80" fmla="*/ 553 w 710"/>
                <a:gd name="T81" fmla="*/ 169 h 698"/>
                <a:gd name="T82" fmla="*/ 521 w 710"/>
                <a:gd name="T83" fmla="*/ 201 h 698"/>
                <a:gd name="T84" fmla="*/ 489 w 710"/>
                <a:gd name="T85" fmla="*/ 169 h 698"/>
                <a:gd name="T86" fmla="*/ 489 w 710"/>
                <a:gd name="T87" fmla="*/ 144 h 698"/>
                <a:gd name="T88" fmla="*/ 403 w 710"/>
                <a:gd name="T89" fmla="*/ 144 h 698"/>
                <a:gd name="T90" fmla="*/ 403 w 710"/>
                <a:gd name="T91" fmla="*/ 87 h 698"/>
                <a:gd name="T92" fmla="*/ 489 w 710"/>
                <a:gd name="T93" fmla="*/ 87 h 698"/>
                <a:gd name="T94" fmla="*/ 489 w 710"/>
                <a:gd name="T95" fmla="*/ 33 h 698"/>
                <a:gd name="T96" fmla="*/ 521 w 710"/>
                <a:gd name="T97" fmla="*/ 1 h 698"/>
                <a:gd name="T98" fmla="*/ 553 w 710"/>
                <a:gd name="T99" fmla="*/ 33 h 698"/>
                <a:gd name="T100" fmla="*/ 553 w 710"/>
                <a:gd name="T101" fmla="*/ 16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0" h="698">
                  <a:moveTo>
                    <a:pt x="54" y="87"/>
                  </a:moveTo>
                  <a:cubicBezTo>
                    <a:pt x="114" y="87"/>
                    <a:pt x="114" y="87"/>
                    <a:pt x="114" y="87"/>
                  </a:cubicBezTo>
                  <a:cubicBezTo>
                    <a:pt x="114" y="33"/>
                    <a:pt x="114" y="33"/>
                    <a:pt x="114" y="33"/>
                  </a:cubicBezTo>
                  <a:cubicBezTo>
                    <a:pt x="114" y="15"/>
                    <a:pt x="128" y="1"/>
                    <a:pt x="146" y="1"/>
                  </a:cubicBezTo>
                  <a:cubicBezTo>
                    <a:pt x="164" y="1"/>
                    <a:pt x="178" y="15"/>
                    <a:pt x="178" y="33"/>
                  </a:cubicBezTo>
                  <a:cubicBezTo>
                    <a:pt x="178" y="169"/>
                    <a:pt x="178" y="169"/>
                    <a:pt x="178" y="169"/>
                  </a:cubicBezTo>
                  <a:cubicBezTo>
                    <a:pt x="178" y="187"/>
                    <a:pt x="164" y="201"/>
                    <a:pt x="146" y="201"/>
                  </a:cubicBezTo>
                  <a:cubicBezTo>
                    <a:pt x="128" y="201"/>
                    <a:pt x="114" y="187"/>
                    <a:pt x="114" y="169"/>
                  </a:cubicBezTo>
                  <a:cubicBezTo>
                    <a:pt x="114" y="144"/>
                    <a:pt x="114" y="144"/>
                    <a:pt x="114" y="144"/>
                  </a:cubicBezTo>
                  <a:cubicBezTo>
                    <a:pt x="57" y="144"/>
                    <a:pt x="57" y="144"/>
                    <a:pt x="57" y="144"/>
                  </a:cubicBezTo>
                  <a:cubicBezTo>
                    <a:pt x="57" y="262"/>
                    <a:pt x="57" y="262"/>
                    <a:pt x="57" y="262"/>
                  </a:cubicBezTo>
                  <a:cubicBezTo>
                    <a:pt x="653" y="262"/>
                    <a:pt x="653" y="262"/>
                    <a:pt x="653" y="262"/>
                  </a:cubicBezTo>
                  <a:cubicBezTo>
                    <a:pt x="653" y="144"/>
                    <a:pt x="653" y="144"/>
                    <a:pt x="653" y="144"/>
                  </a:cubicBezTo>
                  <a:cubicBezTo>
                    <a:pt x="591" y="144"/>
                    <a:pt x="591" y="144"/>
                    <a:pt x="591" y="144"/>
                  </a:cubicBezTo>
                  <a:cubicBezTo>
                    <a:pt x="591" y="87"/>
                    <a:pt x="591" y="87"/>
                    <a:pt x="591" y="87"/>
                  </a:cubicBezTo>
                  <a:cubicBezTo>
                    <a:pt x="656" y="87"/>
                    <a:pt x="656" y="87"/>
                    <a:pt x="656" y="87"/>
                  </a:cubicBezTo>
                  <a:cubicBezTo>
                    <a:pt x="686" y="87"/>
                    <a:pt x="710" y="111"/>
                    <a:pt x="710" y="141"/>
                  </a:cubicBezTo>
                  <a:cubicBezTo>
                    <a:pt x="710" y="412"/>
                    <a:pt x="710" y="412"/>
                    <a:pt x="710" y="412"/>
                  </a:cubicBezTo>
                  <a:cubicBezTo>
                    <a:pt x="692" y="403"/>
                    <a:pt x="673" y="396"/>
                    <a:pt x="653" y="393"/>
                  </a:cubicBezTo>
                  <a:cubicBezTo>
                    <a:pt x="653" y="300"/>
                    <a:pt x="653" y="300"/>
                    <a:pt x="653" y="300"/>
                  </a:cubicBezTo>
                  <a:cubicBezTo>
                    <a:pt x="57" y="300"/>
                    <a:pt x="57" y="300"/>
                    <a:pt x="57" y="300"/>
                  </a:cubicBezTo>
                  <a:cubicBezTo>
                    <a:pt x="57" y="641"/>
                    <a:pt x="57" y="641"/>
                    <a:pt x="57" y="641"/>
                  </a:cubicBezTo>
                  <a:cubicBezTo>
                    <a:pt x="386" y="641"/>
                    <a:pt x="386" y="641"/>
                    <a:pt x="386" y="641"/>
                  </a:cubicBezTo>
                  <a:cubicBezTo>
                    <a:pt x="388" y="661"/>
                    <a:pt x="393" y="680"/>
                    <a:pt x="401" y="698"/>
                  </a:cubicBezTo>
                  <a:cubicBezTo>
                    <a:pt x="54" y="698"/>
                    <a:pt x="54" y="698"/>
                    <a:pt x="54" y="698"/>
                  </a:cubicBezTo>
                  <a:cubicBezTo>
                    <a:pt x="39" y="698"/>
                    <a:pt x="26" y="692"/>
                    <a:pt x="16" y="682"/>
                  </a:cubicBezTo>
                  <a:cubicBezTo>
                    <a:pt x="6" y="673"/>
                    <a:pt x="0" y="659"/>
                    <a:pt x="0" y="644"/>
                  </a:cubicBezTo>
                  <a:cubicBezTo>
                    <a:pt x="0" y="141"/>
                    <a:pt x="0" y="141"/>
                    <a:pt x="0" y="141"/>
                  </a:cubicBezTo>
                  <a:cubicBezTo>
                    <a:pt x="0" y="111"/>
                    <a:pt x="24" y="87"/>
                    <a:pt x="54" y="87"/>
                  </a:cubicBezTo>
                  <a:close/>
                  <a:moveTo>
                    <a:pt x="365" y="169"/>
                  </a:moveTo>
                  <a:cubicBezTo>
                    <a:pt x="365" y="186"/>
                    <a:pt x="351" y="201"/>
                    <a:pt x="334" y="201"/>
                  </a:cubicBezTo>
                  <a:cubicBezTo>
                    <a:pt x="316" y="201"/>
                    <a:pt x="302" y="186"/>
                    <a:pt x="302" y="169"/>
                  </a:cubicBezTo>
                  <a:cubicBezTo>
                    <a:pt x="302" y="144"/>
                    <a:pt x="302" y="144"/>
                    <a:pt x="302" y="144"/>
                  </a:cubicBezTo>
                  <a:cubicBezTo>
                    <a:pt x="216" y="144"/>
                    <a:pt x="216" y="144"/>
                    <a:pt x="216" y="144"/>
                  </a:cubicBezTo>
                  <a:cubicBezTo>
                    <a:pt x="216" y="87"/>
                    <a:pt x="216" y="87"/>
                    <a:pt x="216" y="87"/>
                  </a:cubicBezTo>
                  <a:cubicBezTo>
                    <a:pt x="302" y="87"/>
                    <a:pt x="302" y="87"/>
                    <a:pt x="302" y="87"/>
                  </a:cubicBezTo>
                  <a:cubicBezTo>
                    <a:pt x="302" y="32"/>
                    <a:pt x="302" y="32"/>
                    <a:pt x="302" y="32"/>
                  </a:cubicBezTo>
                  <a:cubicBezTo>
                    <a:pt x="302" y="15"/>
                    <a:pt x="316" y="0"/>
                    <a:pt x="334" y="0"/>
                  </a:cubicBezTo>
                  <a:cubicBezTo>
                    <a:pt x="351" y="0"/>
                    <a:pt x="365" y="15"/>
                    <a:pt x="365" y="32"/>
                  </a:cubicBezTo>
                  <a:cubicBezTo>
                    <a:pt x="365" y="169"/>
                    <a:pt x="365" y="169"/>
                    <a:pt x="365" y="169"/>
                  </a:cubicBezTo>
                  <a:close/>
                  <a:moveTo>
                    <a:pt x="553" y="169"/>
                  </a:moveTo>
                  <a:cubicBezTo>
                    <a:pt x="553" y="187"/>
                    <a:pt x="539" y="201"/>
                    <a:pt x="521" y="201"/>
                  </a:cubicBezTo>
                  <a:cubicBezTo>
                    <a:pt x="503" y="201"/>
                    <a:pt x="489" y="187"/>
                    <a:pt x="489" y="169"/>
                  </a:cubicBezTo>
                  <a:cubicBezTo>
                    <a:pt x="489" y="144"/>
                    <a:pt x="489" y="144"/>
                    <a:pt x="489" y="144"/>
                  </a:cubicBezTo>
                  <a:cubicBezTo>
                    <a:pt x="403" y="144"/>
                    <a:pt x="403" y="144"/>
                    <a:pt x="403" y="144"/>
                  </a:cubicBezTo>
                  <a:cubicBezTo>
                    <a:pt x="403" y="87"/>
                    <a:pt x="403" y="87"/>
                    <a:pt x="403" y="87"/>
                  </a:cubicBezTo>
                  <a:cubicBezTo>
                    <a:pt x="489" y="87"/>
                    <a:pt x="489" y="87"/>
                    <a:pt x="489" y="87"/>
                  </a:cubicBezTo>
                  <a:cubicBezTo>
                    <a:pt x="489" y="33"/>
                    <a:pt x="489" y="33"/>
                    <a:pt x="489" y="33"/>
                  </a:cubicBezTo>
                  <a:cubicBezTo>
                    <a:pt x="489" y="15"/>
                    <a:pt x="503" y="1"/>
                    <a:pt x="521" y="1"/>
                  </a:cubicBezTo>
                  <a:cubicBezTo>
                    <a:pt x="539" y="1"/>
                    <a:pt x="553" y="15"/>
                    <a:pt x="553" y="33"/>
                  </a:cubicBezTo>
                  <a:cubicBezTo>
                    <a:pt x="553" y="169"/>
                    <a:pt x="553" y="169"/>
                    <a:pt x="553" y="169"/>
                  </a:cubicBezTo>
                  <a:close/>
                </a:path>
              </a:pathLst>
            </a:custGeom>
            <a:solidFill>
              <a:srgbClr val="3341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6"/>
            <p:cNvSpPr>
              <a:spLocks noEditPoints="1"/>
            </p:cNvSpPr>
            <p:nvPr/>
          </p:nvSpPr>
          <p:spPr bwMode="auto">
            <a:xfrm>
              <a:off x="6595224" y="4032725"/>
              <a:ext cx="362075" cy="153973"/>
            </a:xfrm>
            <a:custGeom>
              <a:avLst/>
              <a:gdLst>
                <a:gd name="T0" fmla="*/ 17 w 419"/>
                <a:gd name="T1" fmla="*/ 0 h 178"/>
                <a:gd name="T2" fmla="*/ 84 w 419"/>
                <a:gd name="T3" fmla="*/ 0 h 178"/>
                <a:gd name="T4" fmla="*/ 102 w 419"/>
                <a:gd name="T5" fmla="*/ 18 h 178"/>
                <a:gd name="T6" fmla="*/ 102 w 419"/>
                <a:gd name="T7" fmla="*/ 46 h 178"/>
                <a:gd name="T8" fmla="*/ 84 w 419"/>
                <a:gd name="T9" fmla="*/ 64 h 178"/>
                <a:gd name="T10" fmla="*/ 17 w 419"/>
                <a:gd name="T11" fmla="*/ 64 h 178"/>
                <a:gd name="T12" fmla="*/ 0 w 419"/>
                <a:gd name="T13" fmla="*/ 46 h 178"/>
                <a:gd name="T14" fmla="*/ 0 w 419"/>
                <a:gd name="T15" fmla="*/ 18 h 178"/>
                <a:gd name="T16" fmla="*/ 17 w 419"/>
                <a:gd name="T17" fmla="*/ 0 h 178"/>
                <a:gd name="T18" fmla="*/ 175 w 419"/>
                <a:gd name="T19" fmla="*/ 115 h 178"/>
                <a:gd name="T20" fmla="*/ 245 w 419"/>
                <a:gd name="T21" fmla="*/ 115 h 178"/>
                <a:gd name="T22" fmla="*/ 261 w 419"/>
                <a:gd name="T23" fmla="*/ 131 h 178"/>
                <a:gd name="T24" fmla="*/ 261 w 419"/>
                <a:gd name="T25" fmla="*/ 134 h 178"/>
                <a:gd name="T26" fmla="*/ 245 w 419"/>
                <a:gd name="T27" fmla="*/ 178 h 178"/>
                <a:gd name="T28" fmla="*/ 245 w 419"/>
                <a:gd name="T29" fmla="*/ 178 h 178"/>
                <a:gd name="T30" fmla="*/ 175 w 419"/>
                <a:gd name="T31" fmla="*/ 178 h 178"/>
                <a:gd name="T32" fmla="*/ 159 w 419"/>
                <a:gd name="T33" fmla="*/ 162 h 178"/>
                <a:gd name="T34" fmla="*/ 159 w 419"/>
                <a:gd name="T35" fmla="*/ 131 h 178"/>
                <a:gd name="T36" fmla="*/ 175 w 419"/>
                <a:gd name="T37" fmla="*/ 115 h 178"/>
                <a:gd name="T38" fmla="*/ 16 w 419"/>
                <a:gd name="T39" fmla="*/ 115 h 178"/>
                <a:gd name="T40" fmla="*/ 86 w 419"/>
                <a:gd name="T41" fmla="*/ 115 h 178"/>
                <a:gd name="T42" fmla="*/ 102 w 419"/>
                <a:gd name="T43" fmla="*/ 131 h 178"/>
                <a:gd name="T44" fmla="*/ 102 w 419"/>
                <a:gd name="T45" fmla="*/ 162 h 178"/>
                <a:gd name="T46" fmla="*/ 86 w 419"/>
                <a:gd name="T47" fmla="*/ 178 h 178"/>
                <a:gd name="T48" fmla="*/ 16 w 419"/>
                <a:gd name="T49" fmla="*/ 178 h 178"/>
                <a:gd name="T50" fmla="*/ 0 w 419"/>
                <a:gd name="T51" fmla="*/ 162 h 178"/>
                <a:gd name="T52" fmla="*/ 0 w 419"/>
                <a:gd name="T53" fmla="*/ 131 h 178"/>
                <a:gd name="T54" fmla="*/ 16 w 419"/>
                <a:gd name="T55" fmla="*/ 115 h 178"/>
                <a:gd name="T56" fmla="*/ 334 w 419"/>
                <a:gd name="T57" fmla="*/ 0 h 178"/>
                <a:gd name="T58" fmla="*/ 404 w 419"/>
                <a:gd name="T59" fmla="*/ 0 h 178"/>
                <a:gd name="T60" fmla="*/ 419 w 419"/>
                <a:gd name="T61" fmla="*/ 11 h 178"/>
                <a:gd name="T62" fmla="*/ 321 w 419"/>
                <a:gd name="T63" fmla="*/ 57 h 178"/>
                <a:gd name="T64" fmla="*/ 318 w 419"/>
                <a:gd name="T65" fmla="*/ 48 h 178"/>
                <a:gd name="T66" fmla="*/ 318 w 419"/>
                <a:gd name="T67" fmla="*/ 16 h 178"/>
                <a:gd name="T68" fmla="*/ 334 w 419"/>
                <a:gd name="T69" fmla="*/ 0 h 178"/>
                <a:gd name="T70" fmla="*/ 175 w 419"/>
                <a:gd name="T71" fmla="*/ 0 h 178"/>
                <a:gd name="T72" fmla="*/ 245 w 419"/>
                <a:gd name="T73" fmla="*/ 0 h 178"/>
                <a:gd name="T74" fmla="*/ 261 w 419"/>
                <a:gd name="T75" fmla="*/ 16 h 178"/>
                <a:gd name="T76" fmla="*/ 261 w 419"/>
                <a:gd name="T77" fmla="*/ 48 h 178"/>
                <a:gd name="T78" fmla="*/ 245 w 419"/>
                <a:gd name="T79" fmla="*/ 64 h 178"/>
                <a:gd name="T80" fmla="*/ 175 w 419"/>
                <a:gd name="T81" fmla="*/ 64 h 178"/>
                <a:gd name="T82" fmla="*/ 159 w 419"/>
                <a:gd name="T83" fmla="*/ 48 h 178"/>
                <a:gd name="T84" fmla="*/ 159 w 419"/>
                <a:gd name="T85" fmla="*/ 16 h 178"/>
                <a:gd name="T86" fmla="*/ 175 w 419"/>
                <a:gd name="T8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9" h="178">
                  <a:moveTo>
                    <a:pt x="17" y="0"/>
                  </a:moveTo>
                  <a:cubicBezTo>
                    <a:pt x="84" y="0"/>
                    <a:pt x="84" y="0"/>
                    <a:pt x="84" y="0"/>
                  </a:cubicBezTo>
                  <a:cubicBezTo>
                    <a:pt x="94" y="0"/>
                    <a:pt x="102" y="8"/>
                    <a:pt x="102" y="18"/>
                  </a:cubicBezTo>
                  <a:cubicBezTo>
                    <a:pt x="102" y="46"/>
                    <a:pt x="102" y="46"/>
                    <a:pt x="102" y="46"/>
                  </a:cubicBezTo>
                  <a:cubicBezTo>
                    <a:pt x="102" y="56"/>
                    <a:pt x="94" y="64"/>
                    <a:pt x="84" y="64"/>
                  </a:cubicBezTo>
                  <a:cubicBezTo>
                    <a:pt x="17" y="64"/>
                    <a:pt x="17" y="64"/>
                    <a:pt x="17" y="64"/>
                  </a:cubicBezTo>
                  <a:cubicBezTo>
                    <a:pt x="8" y="64"/>
                    <a:pt x="0" y="56"/>
                    <a:pt x="0" y="46"/>
                  </a:cubicBezTo>
                  <a:cubicBezTo>
                    <a:pt x="0" y="18"/>
                    <a:pt x="0" y="18"/>
                    <a:pt x="0" y="18"/>
                  </a:cubicBezTo>
                  <a:cubicBezTo>
                    <a:pt x="0" y="8"/>
                    <a:pt x="8" y="0"/>
                    <a:pt x="17" y="0"/>
                  </a:cubicBezTo>
                  <a:close/>
                  <a:moveTo>
                    <a:pt x="175" y="115"/>
                  </a:moveTo>
                  <a:cubicBezTo>
                    <a:pt x="245" y="115"/>
                    <a:pt x="245" y="115"/>
                    <a:pt x="245" y="115"/>
                  </a:cubicBezTo>
                  <a:cubicBezTo>
                    <a:pt x="253" y="115"/>
                    <a:pt x="261" y="122"/>
                    <a:pt x="261" y="131"/>
                  </a:cubicBezTo>
                  <a:cubicBezTo>
                    <a:pt x="261" y="134"/>
                    <a:pt x="261" y="134"/>
                    <a:pt x="261" y="134"/>
                  </a:cubicBezTo>
                  <a:cubicBezTo>
                    <a:pt x="254" y="148"/>
                    <a:pt x="249" y="163"/>
                    <a:pt x="245" y="178"/>
                  </a:cubicBezTo>
                  <a:cubicBezTo>
                    <a:pt x="245" y="178"/>
                    <a:pt x="245" y="178"/>
                    <a:pt x="245" y="178"/>
                  </a:cubicBezTo>
                  <a:cubicBezTo>
                    <a:pt x="175" y="178"/>
                    <a:pt x="175" y="178"/>
                    <a:pt x="175" y="178"/>
                  </a:cubicBezTo>
                  <a:cubicBezTo>
                    <a:pt x="166" y="178"/>
                    <a:pt x="159" y="171"/>
                    <a:pt x="159" y="162"/>
                  </a:cubicBezTo>
                  <a:cubicBezTo>
                    <a:pt x="159" y="131"/>
                    <a:pt x="159" y="131"/>
                    <a:pt x="159" y="131"/>
                  </a:cubicBezTo>
                  <a:cubicBezTo>
                    <a:pt x="159" y="122"/>
                    <a:pt x="166" y="115"/>
                    <a:pt x="175" y="115"/>
                  </a:cubicBezTo>
                  <a:close/>
                  <a:moveTo>
                    <a:pt x="16" y="115"/>
                  </a:moveTo>
                  <a:cubicBezTo>
                    <a:pt x="86" y="115"/>
                    <a:pt x="86" y="115"/>
                    <a:pt x="86" y="115"/>
                  </a:cubicBezTo>
                  <a:cubicBezTo>
                    <a:pt x="95" y="115"/>
                    <a:pt x="102" y="122"/>
                    <a:pt x="102" y="131"/>
                  </a:cubicBezTo>
                  <a:cubicBezTo>
                    <a:pt x="102" y="162"/>
                    <a:pt x="102" y="162"/>
                    <a:pt x="102" y="162"/>
                  </a:cubicBezTo>
                  <a:cubicBezTo>
                    <a:pt x="102" y="171"/>
                    <a:pt x="95" y="178"/>
                    <a:pt x="86" y="178"/>
                  </a:cubicBezTo>
                  <a:cubicBezTo>
                    <a:pt x="16" y="178"/>
                    <a:pt x="16" y="178"/>
                    <a:pt x="16" y="178"/>
                  </a:cubicBezTo>
                  <a:cubicBezTo>
                    <a:pt x="7" y="178"/>
                    <a:pt x="0" y="171"/>
                    <a:pt x="0" y="162"/>
                  </a:cubicBezTo>
                  <a:cubicBezTo>
                    <a:pt x="0" y="131"/>
                    <a:pt x="0" y="131"/>
                    <a:pt x="0" y="131"/>
                  </a:cubicBezTo>
                  <a:cubicBezTo>
                    <a:pt x="0" y="122"/>
                    <a:pt x="7" y="115"/>
                    <a:pt x="16" y="115"/>
                  </a:cubicBezTo>
                  <a:close/>
                  <a:moveTo>
                    <a:pt x="334" y="0"/>
                  </a:moveTo>
                  <a:cubicBezTo>
                    <a:pt x="404" y="0"/>
                    <a:pt x="404" y="0"/>
                    <a:pt x="404" y="0"/>
                  </a:cubicBezTo>
                  <a:cubicBezTo>
                    <a:pt x="411" y="0"/>
                    <a:pt x="417" y="5"/>
                    <a:pt x="419" y="11"/>
                  </a:cubicBezTo>
                  <a:cubicBezTo>
                    <a:pt x="383" y="18"/>
                    <a:pt x="349" y="34"/>
                    <a:pt x="321" y="57"/>
                  </a:cubicBezTo>
                  <a:cubicBezTo>
                    <a:pt x="319" y="55"/>
                    <a:pt x="318" y="51"/>
                    <a:pt x="318" y="48"/>
                  </a:cubicBezTo>
                  <a:cubicBezTo>
                    <a:pt x="318" y="16"/>
                    <a:pt x="318" y="16"/>
                    <a:pt x="318" y="16"/>
                  </a:cubicBezTo>
                  <a:cubicBezTo>
                    <a:pt x="318" y="7"/>
                    <a:pt x="325" y="0"/>
                    <a:pt x="334" y="0"/>
                  </a:cubicBezTo>
                  <a:close/>
                  <a:moveTo>
                    <a:pt x="175" y="0"/>
                  </a:moveTo>
                  <a:cubicBezTo>
                    <a:pt x="245" y="0"/>
                    <a:pt x="245" y="0"/>
                    <a:pt x="245" y="0"/>
                  </a:cubicBezTo>
                  <a:cubicBezTo>
                    <a:pt x="253" y="0"/>
                    <a:pt x="261" y="7"/>
                    <a:pt x="261" y="16"/>
                  </a:cubicBezTo>
                  <a:cubicBezTo>
                    <a:pt x="261" y="48"/>
                    <a:pt x="261" y="48"/>
                    <a:pt x="261" y="48"/>
                  </a:cubicBezTo>
                  <a:cubicBezTo>
                    <a:pt x="261" y="57"/>
                    <a:pt x="253" y="64"/>
                    <a:pt x="245" y="64"/>
                  </a:cubicBezTo>
                  <a:cubicBezTo>
                    <a:pt x="175" y="64"/>
                    <a:pt x="175" y="64"/>
                    <a:pt x="175" y="64"/>
                  </a:cubicBezTo>
                  <a:cubicBezTo>
                    <a:pt x="166" y="64"/>
                    <a:pt x="159" y="57"/>
                    <a:pt x="159" y="48"/>
                  </a:cubicBezTo>
                  <a:cubicBezTo>
                    <a:pt x="159" y="16"/>
                    <a:pt x="159" y="16"/>
                    <a:pt x="159" y="16"/>
                  </a:cubicBezTo>
                  <a:cubicBezTo>
                    <a:pt x="159" y="7"/>
                    <a:pt x="166" y="0"/>
                    <a:pt x="17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7"/>
            <p:cNvSpPr>
              <a:spLocks noEditPoints="1"/>
            </p:cNvSpPr>
            <p:nvPr/>
          </p:nvSpPr>
          <p:spPr bwMode="auto">
            <a:xfrm>
              <a:off x="6826001" y="4063081"/>
              <a:ext cx="340497" cy="340497"/>
            </a:xfrm>
            <a:custGeom>
              <a:avLst/>
              <a:gdLst>
                <a:gd name="T0" fmla="*/ 197 w 394"/>
                <a:gd name="T1" fmla="*/ 57 h 394"/>
                <a:gd name="T2" fmla="*/ 98 w 394"/>
                <a:gd name="T3" fmla="*/ 98 h 394"/>
                <a:gd name="T4" fmla="*/ 57 w 394"/>
                <a:gd name="T5" fmla="*/ 197 h 394"/>
                <a:gd name="T6" fmla="*/ 98 w 394"/>
                <a:gd name="T7" fmla="*/ 296 h 394"/>
                <a:gd name="T8" fmla="*/ 197 w 394"/>
                <a:gd name="T9" fmla="*/ 337 h 394"/>
                <a:gd name="T10" fmla="*/ 296 w 394"/>
                <a:gd name="T11" fmla="*/ 296 h 394"/>
                <a:gd name="T12" fmla="*/ 337 w 394"/>
                <a:gd name="T13" fmla="*/ 197 h 394"/>
                <a:gd name="T14" fmla="*/ 296 w 394"/>
                <a:gd name="T15" fmla="*/ 98 h 394"/>
                <a:gd name="T16" fmla="*/ 197 w 394"/>
                <a:gd name="T17" fmla="*/ 57 h 394"/>
                <a:gd name="T18" fmla="*/ 58 w 394"/>
                <a:gd name="T19" fmla="*/ 58 h 394"/>
                <a:gd name="T20" fmla="*/ 197 w 394"/>
                <a:gd name="T21" fmla="*/ 0 h 394"/>
                <a:gd name="T22" fmla="*/ 336 w 394"/>
                <a:gd name="T23" fmla="*/ 58 h 394"/>
                <a:gd name="T24" fmla="*/ 394 w 394"/>
                <a:gd name="T25" fmla="*/ 197 h 394"/>
                <a:gd name="T26" fmla="*/ 336 w 394"/>
                <a:gd name="T27" fmla="*/ 336 h 394"/>
                <a:gd name="T28" fmla="*/ 197 w 394"/>
                <a:gd name="T29" fmla="*/ 394 h 394"/>
                <a:gd name="T30" fmla="*/ 58 w 394"/>
                <a:gd name="T31" fmla="*/ 336 h 394"/>
                <a:gd name="T32" fmla="*/ 0 w 394"/>
                <a:gd name="T33" fmla="*/ 197 h 394"/>
                <a:gd name="T34" fmla="*/ 58 w 394"/>
                <a:gd name="T35" fmla="*/ 5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4" h="394">
                  <a:moveTo>
                    <a:pt x="197" y="57"/>
                  </a:moveTo>
                  <a:cubicBezTo>
                    <a:pt x="158" y="57"/>
                    <a:pt x="123" y="73"/>
                    <a:pt x="98" y="98"/>
                  </a:cubicBezTo>
                  <a:cubicBezTo>
                    <a:pt x="73" y="124"/>
                    <a:pt x="57" y="158"/>
                    <a:pt x="57" y="197"/>
                  </a:cubicBezTo>
                  <a:cubicBezTo>
                    <a:pt x="57" y="236"/>
                    <a:pt x="73" y="271"/>
                    <a:pt x="98" y="296"/>
                  </a:cubicBezTo>
                  <a:cubicBezTo>
                    <a:pt x="123" y="321"/>
                    <a:pt x="158" y="337"/>
                    <a:pt x="197" y="337"/>
                  </a:cubicBezTo>
                  <a:cubicBezTo>
                    <a:pt x="236" y="337"/>
                    <a:pt x="270" y="321"/>
                    <a:pt x="296" y="296"/>
                  </a:cubicBezTo>
                  <a:cubicBezTo>
                    <a:pt x="321" y="271"/>
                    <a:pt x="337" y="236"/>
                    <a:pt x="337" y="197"/>
                  </a:cubicBezTo>
                  <a:cubicBezTo>
                    <a:pt x="337" y="158"/>
                    <a:pt x="321" y="124"/>
                    <a:pt x="296" y="98"/>
                  </a:cubicBezTo>
                  <a:cubicBezTo>
                    <a:pt x="270" y="73"/>
                    <a:pt x="236" y="57"/>
                    <a:pt x="197" y="57"/>
                  </a:cubicBezTo>
                  <a:close/>
                  <a:moveTo>
                    <a:pt x="58" y="58"/>
                  </a:moveTo>
                  <a:cubicBezTo>
                    <a:pt x="93" y="22"/>
                    <a:pt x="143" y="0"/>
                    <a:pt x="197" y="0"/>
                  </a:cubicBezTo>
                  <a:cubicBezTo>
                    <a:pt x="251" y="0"/>
                    <a:pt x="301" y="22"/>
                    <a:pt x="336" y="58"/>
                  </a:cubicBezTo>
                  <a:cubicBezTo>
                    <a:pt x="372" y="93"/>
                    <a:pt x="394" y="143"/>
                    <a:pt x="394" y="197"/>
                  </a:cubicBezTo>
                  <a:cubicBezTo>
                    <a:pt x="394" y="252"/>
                    <a:pt x="372" y="301"/>
                    <a:pt x="336" y="336"/>
                  </a:cubicBezTo>
                  <a:cubicBezTo>
                    <a:pt x="301" y="372"/>
                    <a:pt x="251" y="394"/>
                    <a:pt x="197" y="394"/>
                  </a:cubicBezTo>
                  <a:cubicBezTo>
                    <a:pt x="143" y="394"/>
                    <a:pt x="93" y="372"/>
                    <a:pt x="58" y="336"/>
                  </a:cubicBezTo>
                  <a:cubicBezTo>
                    <a:pt x="22" y="301"/>
                    <a:pt x="0" y="252"/>
                    <a:pt x="0" y="197"/>
                  </a:cubicBezTo>
                  <a:cubicBezTo>
                    <a:pt x="0" y="143"/>
                    <a:pt x="22" y="93"/>
                    <a:pt x="58" y="58"/>
                  </a:cubicBezTo>
                  <a:close/>
                </a:path>
              </a:pathLst>
            </a:custGeom>
            <a:solidFill>
              <a:srgbClr val="3341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8"/>
            <p:cNvSpPr/>
            <p:nvPr/>
          </p:nvSpPr>
          <p:spPr bwMode="auto">
            <a:xfrm>
              <a:off x="6923651" y="4160731"/>
              <a:ext cx="99479" cy="100211"/>
            </a:xfrm>
            <a:custGeom>
              <a:avLst/>
              <a:gdLst>
                <a:gd name="T0" fmla="*/ 55 w 115"/>
                <a:gd name="T1" fmla="*/ 83 h 116"/>
                <a:gd name="T2" fmla="*/ 64 w 115"/>
                <a:gd name="T3" fmla="*/ 104 h 116"/>
                <a:gd name="T4" fmla="*/ 104 w 115"/>
                <a:gd name="T5" fmla="*/ 104 h 116"/>
                <a:gd name="T6" fmla="*/ 104 w 115"/>
                <a:gd name="T7" fmla="*/ 64 h 116"/>
                <a:gd name="T8" fmla="*/ 82 w 115"/>
                <a:gd name="T9" fmla="*/ 56 h 116"/>
                <a:gd name="T10" fmla="*/ 34 w 115"/>
                <a:gd name="T11" fmla="*/ 8 h 116"/>
                <a:gd name="T12" fmla="*/ 8 w 115"/>
                <a:gd name="T13" fmla="*/ 8 h 116"/>
                <a:gd name="T14" fmla="*/ 8 w 115"/>
                <a:gd name="T15" fmla="*/ 35 h 116"/>
                <a:gd name="T16" fmla="*/ 55 w 115"/>
                <a:gd name="T17" fmla="*/ 8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16">
                  <a:moveTo>
                    <a:pt x="55" y="83"/>
                  </a:moveTo>
                  <a:cubicBezTo>
                    <a:pt x="55" y="90"/>
                    <a:pt x="58" y="98"/>
                    <a:pt x="64" y="104"/>
                  </a:cubicBezTo>
                  <a:cubicBezTo>
                    <a:pt x="75" y="116"/>
                    <a:pt x="93" y="116"/>
                    <a:pt x="104" y="104"/>
                  </a:cubicBezTo>
                  <a:cubicBezTo>
                    <a:pt x="115" y="93"/>
                    <a:pt x="115" y="75"/>
                    <a:pt x="104" y="64"/>
                  </a:cubicBezTo>
                  <a:cubicBezTo>
                    <a:pt x="98" y="58"/>
                    <a:pt x="90" y="55"/>
                    <a:pt x="82" y="56"/>
                  </a:cubicBezTo>
                  <a:cubicBezTo>
                    <a:pt x="34" y="8"/>
                    <a:pt x="34" y="8"/>
                    <a:pt x="34" y="8"/>
                  </a:cubicBezTo>
                  <a:cubicBezTo>
                    <a:pt x="27" y="0"/>
                    <a:pt x="15" y="0"/>
                    <a:pt x="8" y="8"/>
                  </a:cubicBezTo>
                  <a:cubicBezTo>
                    <a:pt x="0" y="15"/>
                    <a:pt x="0" y="27"/>
                    <a:pt x="8" y="35"/>
                  </a:cubicBezTo>
                  <a:cubicBezTo>
                    <a:pt x="55" y="83"/>
                    <a:pt x="55" y="83"/>
                    <a:pt x="55" y="83"/>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7" name="组合 26"/>
          <p:cNvGrpSpPr/>
          <p:nvPr/>
        </p:nvGrpSpPr>
        <p:grpSpPr>
          <a:xfrm>
            <a:off x="7262942" y="2996395"/>
            <a:ext cx="403926" cy="383693"/>
            <a:chOff x="5099014" y="3772690"/>
            <a:chExt cx="591389" cy="561764"/>
          </a:xfrm>
        </p:grpSpPr>
        <p:sp>
          <p:nvSpPr>
            <p:cNvPr id="28" name="Freeform 14"/>
            <p:cNvSpPr/>
            <p:nvPr/>
          </p:nvSpPr>
          <p:spPr bwMode="auto">
            <a:xfrm>
              <a:off x="5099014" y="3772690"/>
              <a:ext cx="591389" cy="561764"/>
            </a:xfrm>
            <a:custGeom>
              <a:avLst/>
              <a:gdLst>
                <a:gd name="T0" fmla="*/ 359 w 684"/>
                <a:gd name="T1" fmla="*/ 57 h 650"/>
                <a:gd name="T2" fmla="*/ 331 w 684"/>
                <a:gd name="T3" fmla="*/ 28 h 650"/>
                <a:gd name="T4" fmla="*/ 360 w 684"/>
                <a:gd name="T5" fmla="*/ 0 h 650"/>
                <a:gd name="T6" fmla="*/ 360 w 684"/>
                <a:gd name="T7" fmla="*/ 0 h 650"/>
                <a:gd name="T8" fmla="*/ 360 w 684"/>
                <a:gd name="T9" fmla="*/ 0 h 650"/>
                <a:gd name="T10" fmla="*/ 360 w 684"/>
                <a:gd name="T11" fmla="*/ 0 h 650"/>
                <a:gd name="T12" fmla="*/ 361 w 684"/>
                <a:gd name="T13" fmla="*/ 0 h 650"/>
                <a:gd name="T14" fmla="*/ 361 w 684"/>
                <a:gd name="T15" fmla="*/ 0 h 650"/>
                <a:gd name="T16" fmla="*/ 589 w 684"/>
                <a:gd name="T17" fmla="*/ 95 h 650"/>
                <a:gd name="T18" fmla="*/ 684 w 684"/>
                <a:gd name="T19" fmla="*/ 325 h 650"/>
                <a:gd name="T20" fmla="*/ 589 w 684"/>
                <a:gd name="T21" fmla="*/ 554 h 650"/>
                <a:gd name="T22" fmla="*/ 359 w 684"/>
                <a:gd name="T23" fmla="*/ 650 h 650"/>
                <a:gd name="T24" fmla="*/ 130 w 684"/>
                <a:gd name="T25" fmla="*/ 554 h 650"/>
                <a:gd name="T26" fmla="*/ 34 w 684"/>
                <a:gd name="T27" fmla="*/ 325 h 650"/>
                <a:gd name="T28" fmla="*/ 43 w 684"/>
                <a:gd name="T29" fmla="*/ 253 h 650"/>
                <a:gd name="T30" fmla="*/ 56 w 684"/>
                <a:gd name="T31" fmla="*/ 210 h 650"/>
                <a:gd name="T32" fmla="*/ 15 w 684"/>
                <a:gd name="T33" fmla="*/ 193 h 650"/>
                <a:gd name="T34" fmla="*/ 5 w 684"/>
                <a:gd name="T35" fmla="*/ 187 h 650"/>
                <a:gd name="T36" fmla="*/ 1 w 684"/>
                <a:gd name="T37" fmla="*/ 176 h 650"/>
                <a:gd name="T38" fmla="*/ 2 w 684"/>
                <a:gd name="T39" fmla="*/ 165 h 650"/>
                <a:gd name="T40" fmla="*/ 9 w 684"/>
                <a:gd name="T41" fmla="*/ 155 h 650"/>
                <a:gd name="T42" fmla="*/ 124 w 684"/>
                <a:gd name="T43" fmla="*/ 66 h 650"/>
                <a:gd name="T44" fmla="*/ 134 w 684"/>
                <a:gd name="T45" fmla="*/ 61 h 650"/>
                <a:gd name="T46" fmla="*/ 146 w 684"/>
                <a:gd name="T47" fmla="*/ 63 h 650"/>
                <a:gd name="T48" fmla="*/ 155 w 684"/>
                <a:gd name="T49" fmla="*/ 70 h 650"/>
                <a:gd name="T50" fmla="*/ 159 w 684"/>
                <a:gd name="T51" fmla="*/ 80 h 650"/>
                <a:gd name="T52" fmla="*/ 180 w 684"/>
                <a:gd name="T53" fmla="*/ 224 h 650"/>
                <a:gd name="T54" fmla="*/ 178 w 684"/>
                <a:gd name="T55" fmla="*/ 236 h 650"/>
                <a:gd name="T56" fmla="*/ 171 w 684"/>
                <a:gd name="T57" fmla="*/ 245 h 650"/>
                <a:gd name="T58" fmla="*/ 161 w 684"/>
                <a:gd name="T59" fmla="*/ 249 h 650"/>
                <a:gd name="T60" fmla="*/ 149 w 684"/>
                <a:gd name="T61" fmla="*/ 248 h 650"/>
                <a:gd name="T62" fmla="*/ 108 w 684"/>
                <a:gd name="T63" fmla="*/ 231 h 650"/>
                <a:gd name="T64" fmla="*/ 98 w 684"/>
                <a:gd name="T65" fmla="*/ 266 h 650"/>
                <a:gd name="T66" fmla="*/ 92 w 684"/>
                <a:gd name="T67" fmla="*/ 325 h 650"/>
                <a:gd name="T68" fmla="*/ 170 w 684"/>
                <a:gd name="T69" fmla="*/ 514 h 650"/>
                <a:gd name="T70" fmla="*/ 359 w 684"/>
                <a:gd name="T71" fmla="*/ 592 h 650"/>
                <a:gd name="T72" fmla="*/ 549 w 684"/>
                <a:gd name="T73" fmla="*/ 514 h 650"/>
                <a:gd name="T74" fmla="*/ 627 w 684"/>
                <a:gd name="T75" fmla="*/ 325 h 650"/>
                <a:gd name="T76" fmla="*/ 549 w 684"/>
                <a:gd name="T77" fmla="*/ 136 h 650"/>
                <a:gd name="T78" fmla="*/ 360 w 684"/>
                <a:gd name="T79" fmla="*/ 57 h 650"/>
                <a:gd name="T80" fmla="*/ 360 w 684"/>
                <a:gd name="T81" fmla="*/ 57 h 650"/>
                <a:gd name="T82" fmla="*/ 360 w 684"/>
                <a:gd name="T83" fmla="*/ 57 h 650"/>
                <a:gd name="T84" fmla="*/ 360 w 684"/>
                <a:gd name="T85" fmla="*/ 57 h 650"/>
                <a:gd name="T86" fmla="*/ 359 w 684"/>
                <a:gd name="T87" fmla="*/ 5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4" h="650">
                  <a:moveTo>
                    <a:pt x="359" y="57"/>
                  </a:moveTo>
                  <a:cubicBezTo>
                    <a:pt x="343" y="57"/>
                    <a:pt x="331" y="44"/>
                    <a:pt x="331" y="28"/>
                  </a:cubicBezTo>
                  <a:cubicBezTo>
                    <a:pt x="331" y="13"/>
                    <a:pt x="344" y="0"/>
                    <a:pt x="360" y="0"/>
                  </a:cubicBezTo>
                  <a:cubicBezTo>
                    <a:pt x="360" y="0"/>
                    <a:pt x="360" y="0"/>
                    <a:pt x="360" y="0"/>
                  </a:cubicBezTo>
                  <a:cubicBezTo>
                    <a:pt x="360" y="0"/>
                    <a:pt x="360" y="0"/>
                    <a:pt x="360" y="0"/>
                  </a:cubicBezTo>
                  <a:cubicBezTo>
                    <a:pt x="360" y="0"/>
                    <a:pt x="360" y="0"/>
                    <a:pt x="360" y="0"/>
                  </a:cubicBezTo>
                  <a:cubicBezTo>
                    <a:pt x="361" y="0"/>
                    <a:pt x="361" y="0"/>
                    <a:pt x="361" y="0"/>
                  </a:cubicBezTo>
                  <a:cubicBezTo>
                    <a:pt x="361" y="0"/>
                    <a:pt x="361" y="0"/>
                    <a:pt x="361" y="0"/>
                  </a:cubicBezTo>
                  <a:cubicBezTo>
                    <a:pt x="450" y="0"/>
                    <a:pt x="531" y="37"/>
                    <a:pt x="589" y="95"/>
                  </a:cubicBezTo>
                  <a:cubicBezTo>
                    <a:pt x="648" y="154"/>
                    <a:pt x="684" y="235"/>
                    <a:pt x="684" y="325"/>
                  </a:cubicBezTo>
                  <a:cubicBezTo>
                    <a:pt x="684" y="414"/>
                    <a:pt x="648" y="496"/>
                    <a:pt x="589" y="554"/>
                  </a:cubicBezTo>
                  <a:cubicBezTo>
                    <a:pt x="530" y="613"/>
                    <a:pt x="449" y="650"/>
                    <a:pt x="359" y="650"/>
                  </a:cubicBezTo>
                  <a:cubicBezTo>
                    <a:pt x="270" y="650"/>
                    <a:pt x="188" y="613"/>
                    <a:pt x="130" y="554"/>
                  </a:cubicBezTo>
                  <a:cubicBezTo>
                    <a:pt x="71" y="496"/>
                    <a:pt x="34" y="414"/>
                    <a:pt x="34" y="325"/>
                  </a:cubicBezTo>
                  <a:cubicBezTo>
                    <a:pt x="34" y="301"/>
                    <a:pt x="37" y="277"/>
                    <a:pt x="43" y="253"/>
                  </a:cubicBezTo>
                  <a:cubicBezTo>
                    <a:pt x="46" y="238"/>
                    <a:pt x="50" y="224"/>
                    <a:pt x="56" y="210"/>
                  </a:cubicBezTo>
                  <a:cubicBezTo>
                    <a:pt x="15" y="193"/>
                    <a:pt x="15" y="193"/>
                    <a:pt x="15" y="193"/>
                  </a:cubicBezTo>
                  <a:cubicBezTo>
                    <a:pt x="11" y="192"/>
                    <a:pt x="8" y="190"/>
                    <a:pt x="5" y="187"/>
                  </a:cubicBezTo>
                  <a:cubicBezTo>
                    <a:pt x="3" y="183"/>
                    <a:pt x="1" y="180"/>
                    <a:pt x="1" y="176"/>
                  </a:cubicBezTo>
                  <a:cubicBezTo>
                    <a:pt x="0" y="172"/>
                    <a:pt x="1" y="168"/>
                    <a:pt x="2" y="165"/>
                  </a:cubicBezTo>
                  <a:cubicBezTo>
                    <a:pt x="4" y="161"/>
                    <a:pt x="6" y="158"/>
                    <a:pt x="9" y="155"/>
                  </a:cubicBezTo>
                  <a:cubicBezTo>
                    <a:pt x="124" y="66"/>
                    <a:pt x="124" y="66"/>
                    <a:pt x="124" y="66"/>
                  </a:cubicBezTo>
                  <a:cubicBezTo>
                    <a:pt x="127" y="63"/>
                    <a:pt x="131" y="62"/>
                    <a:pt x="134" y="61"/>
                  </a:cubicBezTo>
                  <a:cubicBezTo>
                    <a:pt x="138" y="61"/>
                    <a:pt x="142" y="61"/>
                    <a:pt x="146" y="63"/>
                  </a:cubicBezTo>
                  <a:cubicBezTo>
                    <a:pt x="149" y="64"/>
                    <a:pt x="153" y="67"/>
                    <a:pt x="155" y="70"/>
                  </a:cubicBezTo>
                  <a:cubicBezTo>
                    <a:pt x="157" y="73"/>
                    <a:pt x="159" y="76"/>
                    <a:pt x="159" y="80"/>
                  </a:cubicBezTo>
                  <a:cubicBezTo>
                    <a:pt x="180" y="224"/>
                    <a:pt x="180" y="224"/>
                    <a:pt x="180" y="224"/>
                  </a:cubicBezTo>
                  <a:cubicBezTo>
                    <a:pt x="180" y="228"/>
                    <a:pt x="180" y="232"/>
                    <a:pt x="178" y="236"/>
                  </a:cubicBezTo>
                  <a:cubicBezTo>
                    <a:pt x="177" y="239"/>
                    <a:pt x="175" y="242"/>
                    <a:pt x="171" y="245"/>
                  </a:cubicBezTo>
                  <a:cubicBezTo>
                    <a:pt x="168" y="247"/>
                    <a:pt x="165" y="249"/>
                    <a:pt x="161" y="249"/>
                  </a:cubicBezTo>
                  <a:cubicBezTo>
                    <a:pt x="157" y="250"/>
                    <a:pt x="153" y="249"/>
                    <a:pt x="149" y="248"/>
                  </a:cubicBezTo>
                  <a:cubicBezTo>
                    <a:pt x="108" y="231"/>
                    <a:pt x="108" y="231"/>
                    <a:pt x="108" y="231"/>
                  </a:cubicBezTo>
                  <a:cubicBezTo>
                    <a:pt x="104" y="243"/>
                    <a:pt x="101" y="254"/>
                    <a:pt x="98" y="266"/>
                  </a:cubicBezTo>
                  <a:cubicBezTo>
                    <a:pt x="94" y="285"/>
                    <a:pt x="92" y="305"/>
                    <a:pt x="92" y="325"/>
                  </a:cubicBezTo>
                  <a:cubicBezTo>
                    <a:pt x="92" y="399"/>
                    <a:pt x="122" y="466"/>
                    <a:pt x="170" y="514"/>
                  </a:cubicBezTo>
                  <a:cubicBezTo>
                    <a:pt x="219" y="562"/>
                    <a:pt x="285" y="592"/>
                    <a:pt x="359" y="592"/>
                  </a:cubicBezTo>
                  <a:cubicBezTo>
                    <a:pt x="433" y="592"/>
                    <a:pt x="500" y="562"/>
                    <a:pt x="549" y="514"/>
                  </a:cubicBezTo>
                  <a:cubicBezTo>
                    <a:pt x="597" y="466"/>
                    <a:pt x="627" y="399"/>
                    <a:pt x="627" y="325"/>
                  </a:cubicBezTo>
                  <a:cubicBezTo>
                    <a:pt x="627" y="251"/>
                    <a:pt x="597" y="184"/>
                    <a:pt x="549" y="136"/>
                  </a:cubicBezTo>
                  <a:cubicBezTo>
                    <a:pt x="501" y="87"/>
                    <a:pt x="434" y="57"/>
                    <a:pt x="360" y="57"/>
                  </a:cubicBezTo>
                  <a:cubicBezTo>
                    <a:pt x="360" y="57"/>
                    <a:pt x="360" y="57"/>
                    <a:pt x="360" y="57"/>
                  </a:cubicBezTo>
                  <a:cubicBezTo>
                    <a:pt x="360" y="57"/>
                    <a:pt x="360" y="57"/>
                    <a:pt x="360" y="57"/>
                  </a:cubicBezTo>
                  <a:cubicBezTo>
                    <a:pt x="360" y="57"/>
                    <a:pt x="360" y="57"/>
                    <a:pt x="360" y="57"/>
                  </a:cubicBezTo>
                  <a:cubicBezTo>
                    <a:pt x="359" y="57"/>
                    <a:pt x="359" y="57"/>
                    <a:pt x="359" y="57"/>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15"/>
            <p:cNvSpPr>
              <a:spLocks noEditPoints="1"/>
            </p:cNvSpPr>
            <p:nvPr/>
          </p:nvSpPr>
          <p:spPr bwMode="auto">
            <a:xfrm>
              <a:off x="5268348" y="3850225"/>
              <a:ext cx="217976" cy="344885"/>
            </a:xfrm>
            <a:custGeom>
              <a:avLst/>
              <a:gdLst>
                <a:gd name="T0" fmla="*/ 51 w 252"/>
                <a:gd name="T1" fmla="*/ 388 h 399"/>
                <a:gd name="T2" fmla="*/ 11 w 252"/>
                <a:gd name="T3" fmla="*/ 388 h 399"/>
                <a:gd name="T4" fmla="*/ 11 w 252"/>
                <a:gd name="T5" fmla="*/ 347 h 399"/>
                <a:gd name="T6" fmla="*/ 84 w 252"/>
                <a:gd name="T7" fmla="*/ 274 h 399"/>
                <a:gd name="T8" fmla="*/ 75 w 252"/>
                <a:gd name="T9" fmla="*/ 235 h 399"/>
                <a:gd name="T10" fmla="*/ 101 w 252"/>
                <a:gd name="T11" fmla="*/ 172 h 399"/>
                <a:gd name="T12" fmla="*/ 144 w 252"/>
                <a:gd name="T13" fmla="*/ 149 h 399"/>
                <a:gd name="T14" fmla="*/ 144 w 252"/>
                <a:gd name="T15" fmla="*/ 19 h 399"/>
                <a:gd name="T16" fmla="*/ 163 w 252"/>
                <a:gd name="T17" fmla="*/ 0 h 399"/>
                <a:gd name="T18" fmla="*/ 183 w 252"/>
                <a:gd name="T19" fmla="*/ 19 h 399"/>
                <a:gd name="T20" fmla="*/ 183 w 252"/>
                <a:gd name="T21" fmla="*/ 149 h 399"/>
                <a:gd name="T22" fmla="*/ 226 w 252"/>
                <a:gd name="T23" fmla="*/ 172 h 399"/>
                <a:gd name="T24" fmla="*/ 252 w 252"/>
                <a:gd name="T25" fmla="*/ 235 h 399"/>
                <a:gd name="T26" fmla="*/ 226 w 252"/>
                <a:gd name="T27" fmla="*/ 297 h 399"/>
                <a:gd name="T28" fmla="*/ 163 w 252"/>
                <a:gd name="T29" fmla="*/ 323 h 399"/>
                <a:gd name="T30" fmla="*/ 125 w 252"/>
                <a:gd name="T31" fmla="*/ 314 h 399"/>
                <a:gd name="T32" fmla="*/ 51 w 252"/>
                <a:gd name="T33" fmla="*/ 388 h 399"/>
                <a:gd name="T34" fmla="*/ 190 w 252"/>
                <a:gd name="T35" fmla="*/ 208 h 399"/>
                <a:gd name="T36" fmla="*/ 163 w 252"/>
                <a:gd name="T37" fmla="*/ 197 h 399"/>
                <a:gd name="T38" fmla="*/ 137 w 252"/>
                <a:gd name="T39" fmla="*/ 208 h 399"/>
                <a:gd name="T40" fmla="*/ 126 w 252"/>
                <a:gd name="T41" fmla="*/ 235 h 399"/>
                <a:gd name="T42" fmla="*/ 137 w 252"/>
                <a:gd name="T43" fmla="*/ 261 h 399"/>
                <a:gd name="T44" fmla="*/ 163 w 252"/>
                <a:gd name="T45" fmla="*/ 272 h 399"/>
                <a:gd name="T46" fmla="*/ 190 w 252"/>
                <a:gd name="T47" fmla="*/ 261 h 399"/>
                <a:gd name="T48" fmla="*/ 201 w 252"/>
                <a:gd name="T49" fmla="*/ 235 h 399"/>
                <a:gd name="T50" fmla="*/ 190 w 252"/>
                <a:gd name="T51" fmla="*/ 2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399">
                  <a:moveTo>
                    <a:pt x="51" y="388"/>
                  </a:moveTo>
                  <a:cubicBezTo>
                    <a:pt x="40" y="399"/>
                    <a:pt x="22" y="399"/>
                    <a:pt x="11" y="388"/>
                  </a:cubicBezTo>
                  <a:cubicBezTo>
                    <a:pt x="0" y="377"/>
                    <a:pt x="0" y="359"/>
                    <a:pt x="11" y="347"/>
                  </a:cubicBezTo>
                  <a:cubicBezTo>
                    <a:pt x="84" y="274"/>
                    <a:pt x="84" y="274"/>
                    <a:pt x="84" y="274"/>
                  </a:cubicBezTo>
                  <a:cubicBezTo>
                    <a:pt x="78" y="262"/>
                    <a:pt x="75" y="249"/>
                    <a:pt x="75" y="235"/>
                  </a:cubicBezTo>
                  <a:cubicBezTo>
                    <a:pt x="75" y="210"/>
                    <a:pt x="85" y="188"/>
                    <a:pt x="101" y="172"/>
                  </a:cubicBezTo>
                  <a:cubicBezTo>
                    <a:pt x="113" y="161"/>
                    <a:pt x="128" y="152"/>
                    <a:pt x="144" y="149"/>
                  </a:cubicBezTo>
                  <a:cubicBezTo>
                    <a:pt x="144" y="19"/>
                    <a:pt x="144" y="19"/>
                    <a:pt x="144" y="19"/>
                  </a:cubicBezTo>
                  <a:cubicBezTo>
                    <a:pt x="144" y="8"/>
                    <a:pt x="153" y="0"/>
                    <a:pt x="163" y="0"/>
                  </a:cubicBezTo>
                  <a:cubicBezTo>
                    <a:pt x="174" y="0"/>
                    <a:pt x="183" y="8"/>
                    <a:pt x="183" y="19"/>
                  </a:cubicBezTo>
                  <a:cubicBezTo>
                    <a:pt x="183" y="149"/>
                    <a:pt x="183" y="149"/>
                    <a:pt x="183" y="149"/>
                  </a:cubicBezTo>
                  <a:cubicBezTo>
                    <a:pt x="199" y="152"/>
                    <a:pt x="214" y="161"/>
                    <a:pt x="226" y="172"/>
                  </a:cubicBezTo>
                  <a:cubicBezTo>
                    <a:pt x="242" y="188"/>
                    <a:pt x="252" y="210"/>
                    <a:pt x="252" y="235"/>
                  </a:cubicBezTo>
                  <a:cubicBezTo>
                    <a:pt x="252" y="259"/>
                    <a:pt x="242" y="281"/>
                    <a:pt x="226" y="297"/>
                  </a:cubicBezTo>
                  <a:cubicBezTo>
                    <a:pt x="210" y="313"/>
                    <a:pt x="188" y="323"/>
                    <a:pt x="163" y="323"/>
                  </a:cubicBezTo>
                  <a:cubicBezTo>
                    <a:pt x="150" y="323"/>
                    <a:pt x="136" y="320"/>
                    <a:pt x="125" y="314"/>
                  </a:cubicBezTo>
                  <a:cubicBezTo>
                    <a:pt x="51" y="388"/>
                    <a:pt x="51" y="388"/>
                    <a:pt x="51" y="388"/>
                  </a:cubicBezTo>
                  <a:close/>
                  <a:moveTo>
                    <a:pt x="190" y="208"/>
                  </a:moveTo>
                  <a:cubicBezTo>
                    <a:pt x="183" y="201"/>
                    <a:pt x="174" y="197"/>
                    <a:pt x="163" y="197"/>
                  </a:cubicBezTo>
                  <a:cubicBezTo>
                    <a:pt x="153" y="197"/>
                    <a:pt x="144" y="201"/>
                    <a:pt x="137" y="208"/>
                  </a:cubicBezTo>
                  <a:cubicBezTo>
                    <a:pt x="130" y="215"/>
                    <a:pt x="126" y="224"/>
                    <a:pt x="126" y="235"/>
                  </a:cubicBezTo>
                  <a:cubicBezTo>
                    <a:pt x="126" y="245"/>
                    <a:pt x="130" y="254"/>
                    <a:pt x="137" y="261"/>
                  </a:cubicBezTo>
                  <a:cubicBezTo>
                    <a:pt x="144" y="268"/>
                    <a:pt x="153" y="272"/>
                    <a:pt x="163" y="272"/>
                  </a:cubicBezTo>
                  <a:cubicBezTo>
                    <a:pt x="174" y="272"/>
                    <a:pt x="183" y="268"/>
                    <a:pt x="190" y="261"/>
                  </a:cubicBezTo>
                  <a:cubicBezTo>
                    <a:pt x="197" y="254"/>
                    <a:pt x="201" y="245"/>
                    <a:pt x="201" y="235"/>
                  </a:cubicBezTo>
                  <a:cubicBezTo>
                    <a:pt x="201" y="224"/>
                    <a:pt x="197" y="215"/>
                    <a:pt x="190" y="208"/>
                  </a:cubicBezTo>
                  <a:close/>
                </a:path>
              </a:pathLst>
            </a:custGeom>
            <a:solidFill>
              <a:srgbClr val="3341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3" name="组合 42"/>
          <p:cNvGrpSpPr/>
          <p:nvPr/>
        </p:nvGrpSpPr>
        <p:grpSpPr>
          <a:xfrm>
            <a:off x="7294043" y="4316825"/>
            <a:ext cx="341725" cy="460632"/>
            <a:chOff x="3722033" y="3714538"/>
            <a:chExt cx="500321" cy="674410"/>
          </a:xfrm>
        </p:grpSpPr>
        <p:sp>
          <p:nvSpPr>
            <p:cNvPr id="44" name="Freeform 27"/>
            <p:cNvSpPr>
              <a:spLocks noEditPoints="1"/>
            </p:cNvSpPr>
            <p:nvPr/>
          </p:nvSpPr>
          <p:spPr bwMode="auto">
            <a:xfrm>
              <a:off x="3818586" y="4203888"/>
              <a:ext cx="306118" cy="185060"/>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8"/>
            <p:cNvSpPr>
              <a:spLocks noEditPoints="1"/>
            </p:cNvSpPr>
            <p:nvPr/>
          </p:nvSpPr>
          <p:spPr bwMode="auto">
            <a:xfrm>
              <a:off x="3722033" y="3714538"/>
              <a:ext cx="500321" cy="500687"/>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solidFill>
              <a:srgbClr val="3341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9"/>
            <p:cNvSpPr>
              <a:spLocks noEditPoints="1"/>
            </p:cNvSpPr>
            <p:nvPr/>
          </p:nvSpPr>
          <p:spPr bwMode="auto">
            <a:xfrm>
              <a:off x="3829192" y="3821698"/>
              <a:ext cx="286002" cy="287100"/>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7" name="组合 46"/>
          <p:cNvGrpSpPr/>
          <p:nvPr/>
        </p:nvGrpSpPr>
        <p:grpSpPr>
          <a:xfrm>
            <a:off x="8038007" y="2744773"/>
            <a:ext cx="2964957" cy="1100909"/>
            <a:chOff x="6943983" y="1348970"/>
            <a:chExt cx="2581431" cy="1100909"/>
          </a:xfrm>
        </p:grpSpPr>
        <p:sp>
          <p:nvSpPr>
            <p:cNvPr id="48" name="文本框 47"/>
            <p:cNvSpPr txBox="1"/>
            <p:nvPr/>
          </p:nvSpPr>
          <p:spPr bwMode="auto">
            <a:xfrm>
              <a:off x="6948130" y="1653764"/>
              <a:ext cx="2577284" cy="796115"/>
            </a:xfrm>
            <a:prstGeom prst="rect">
              <a:avLst/>
            </a:prstGeom>
            <a:noFill/>
          </p:spPr>
          <p:txBody>
            <a:bodyPr wrap="square">
              <a:spAutoFit/>
            </a:bodyPr>
            <a:lstStyle/>
            <a:p>
              <a:pPr>
                <a:lnSpc>
                  <a:spcPct val="130000"/>
                </a:lnSpc>
                <a:defRPr/>
              </a:pPr>
              <a:r>
                <a:rPr lang="zh-CN" altLang="en-US" sz="1200" spc="100" dirty="0">
                  <a:solidFill>
                    <a:schemeClr val="bg1"/>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solidFill>
                <a:latin typeface="方正正纤黑简体" panose="02000000000000000000" pitchFamily="2" charset="-122"/>
                <a:ea typeface="方正正纤黑简体" panose="02000000000000000000" pitchFamily="2" charset="-122"/>
              </a:endParaRPr>
            </a:p>
          </p:txBody>
        </p:sp>
        <p:sp>
          <p:nvSpPr>
            <p:cNvPr id="49" name="文本框 48"/>
            <p:cNvSpPr txBox="1"/>
            <p:nvPr/>
          </p:nvSpPr>
          <p:spPr bwMode="auto">
            <a:xfrm>
              <a:off x="6943983" y="1348970"/>
              <a:ext cx="2406358" cy="400110"/>
            </a:xfrm>
            <a:prstGeom prst="rect">
              <a:avLst/>
            </a:prstGeom>
            <a:noFill/>
          </p:spPr>
          <p:txBody>
            <a:bodyPr wrap="square">
              <a:spAutoFit/>
            </a:bodyPr>
            <a:lstStyle/>
            <a:p>
              <a:pPr>
                <a:defRPr/>
              </a:pPr>
              <a:r>
                <a:rPr lang="zh-CN" altLang="en-US" sz="2000" spc="100" dirty="0">
                  <a:solidFill>
                    <a:schemeClr val="accent2"/>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2"/>
                </a:solidFill>
                <a:latin typeface="方正正黑简体" panose="02000000000000000000" pitchFamily="2" charset="-122"/>
                <a:ea typeface="方正正黑简体" panose="02000000000000000000" pitchFamily="2" charset="-122"/>
              </a:endParaRPr>
            </a:p>
          </p:txBody>
        </p:sp>
      </p:grpSp>
      <p:grpSp>
        <p:nvGrpSpPr>
          <p:cNvPr id="50" name="组合 49"/>
          <p:cNvGrpSpPr/>
          <p:nvPr/>
        </p:nvGrpSpPr>
        <p:grpSpPr>
          <a:xfrm>
            <a:off x="8038007" y="4102264"/>
            <a:ext cx="2964957" cy="1100909"/>
            <a:chOff x="6943983" y="1348970"/>
            <a:chExt cx="2581431" cy="1100909"/>
          </a:xfrm>
        </p:grpSpPr>
        <p:sp>
          <p:nvSpPr>
            <p:cNvPr id="51" name="文本框 50"/>
            <p:cNvSpPr txBox="1"/>
            <p:nvPr/>
          </p:nvSpPr>
          <p:spPr bwMode="auto">
            <a:xfrm>
              <a:off x="6948130" y="1653764"/>
              <a:ext cx="2577284" cy="796115"/>
            </a:xfrm>
            <a:prstGeom prst="rect">
              <a:avLst/>
            </a:prstGeom>
            <a:noFill/>
          </p:spPr>
          <p:txBody>
            <a:bodyPr wrap="square">
              <a:spAutoFit/>
            </a:bodyPr>
            <a:lstStyle/>
            <a:p>
              <a:pPr>
                <a:lnSpc>
                  <a:spcPct val="130000"/>
                </a:lnSpc>
                <a:defRPr/>
              </a:pPr>
              <a:r>
                <a:rPr lang="zh-CN" altLang="en-US" sz="1200" spc="100" dirty="0">
                  <a:solidFill>
                    <a:schemeClr val="bg1"/>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solidFill>
                <a:latin typeface="方正正纤黑简体" panose="02000000000000000000" pitchFamily="2" charset="-122"/>
                <a:ea typeface="方正正纤黑简体" panose="02000000000000000000" pitchFamily="2" charset="-122"/>
              </a:endParaRPr>
            </a:p>
          </p:txBody>
        </p:sp>
        <p:sp>
          <p:nvSpPr>
            <p:cNvPr id="52" name="文本框 51"/>
            <p:cNvSpPr txBox="1"/>
            <p:nvPr/>
          </p:nvSpPr>
          <p:spPr bwMode="auto">
            <a:xfrm>
              <a:off x="6943983" y="1348970"/>
              <a:ext cx="2406358" cy="400110"/>
            </a:xfrm>
            <a:prstGeom prst="rect">
              <a:avLst/>
            </a:prstGeom>
            <a:noFill/>
          </p:spPr>
          <p:txBody>
            <a:bodyPr wrap="square">
              <a:spAutoFit/>
            </a:bodyPr>
            <a:lstStyle/>
            <a:p>
              <a:pPr>
                <a:defRPr/>
              </a:pPr>
              <a:r>
                <a:rPr lang="zh-CN" altLang="en-US" sz="2000" spc="100" dirty="0">
                  <a:solidFill>
                    <a:schemeClr val="accent3"/>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3"/>
                </a:solidFill>
                <a:latin typeface="方正正黑简体" panose="02000000000000000000" pitchFamily="2" charset="-122"/>
                <a:ea typeface="方正正黑简体"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2000" fill="hold" grpId="0" nodeType="afterEffect" p14:presetBounceEnd="4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2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42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1000"/>
                                </p:stCondLst>
                                <p:childTnLst>
                                  <p:par>
                                    <p:cTn id="17" presetID="2" presetClass="entr" presetSubtype="8" accel="62000" fill="hold" grpId="0" nodeType="afterEffect" p14:presetBounceEnd="42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42000">
                                          <p:cBhvr additive="base">
                                            <p:cTn id="19" dur="500" fill="hold"/>
                                            <p:tgtEl>
                                              <p:spTgt spid="6"/>
                                            </p:tgtEl>
                                            <p:attrNameLst>
                                              <p:attrName>ppt_x</p:attrName>
                                            </p:attrNameLst>
                                          </p:cBhvr>
                                          <p:tavLst>
                                            <p:tav tm="0">
                                              <p:val>
                                                <p:strVal val="0-#ppt_w/2"/>
                                              </p:val>
                                            </p:tav>
                                            <p:tav tm="100000">
                                              <p:val>
                                                <p:strVal val="#ppt_x"/>
                                              </p:val>
                                            </p:tav>
                                          </p:tavLst>
                                        </p:anim>
                                        <p:anim calcmode="lin" valueType="num" p14:bounceEnd="42000">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par>
                              <p:cTn id="28" fill="hold">
                                <p:stCondLst>
                                  <p:cond delay="2000"/>
                                </p:stCondLst>
                                <p:childTnLst>
                                  <p:par>
                                    <p:cTn id="29" presetID="2" presetClass="entr" presetSubtype="8" accel="62000" fill="hold" grpId="0" nodeType="afterEffect" p14:presetBounceEnd="42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42000">
                                          <p:cBhvr additive="base">
                                            <p:cTn id="31" dur="500" fill="hold"/>
                                            <p:tgtEl>
                                              <p:spTgt spid="7"/>
                                            </p:tgtEl>
                                            <p:attrNameLst>
                                              <p:attrName>ppt_x</p:attrName>
                                            </p:attrNameLst>
                                          </p:cBhvr>
                                          <p:tavLst>
                                            <p:tav tm="0">
                                              <p:val>
                                                <p:strVal val="0-#ppt_w/2"/>
                                              </p:val>
                                            </p:tav>
                                            <p:tav tm="100000">
                                              <p:val>
                                                <p:strVal val="#ppt_x"/>
                                              </p:val>
                                            </p:tav>
                                          </p:tavLst>
                                        </p:anim>
                                        <p:anim calcmode="lin" valueType="num" p14:bounceEnd="42000">
                                          <p:cBhvr additive="base">
                                            <p:cTn id="32" dur="500" fill="hold"/>
                                            <p:tgtEl>
                                              <p:spTgt spid="7"/>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2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1000"/>
                                </p:stCondLst>
                                <p:childTnLst>
                                  <p:par>
                                    <p:cTn id="17" presetID="2" presetClass="entr" presetSubtype="8" accel="6200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par>
                              <p:cTn id="28" fill="hold">
                                <p:stCondLst>
                                  <p:cond delay="2000"/>
                                </p:stCondLst>
                                <p:childTnLst>
                                  <p:par>
                                    <p:cTn id="29" presetID="2" presetClass="entr" presetSubtype="8" accel="6200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64994" y="1038928"/>
            <a:ext cx="4211498" cy="4195270"/>
            <a:chOff x="3864994" y="1038928"/>
            <a:chExt cx="4211498" cy="4195270"/>
          </a:xfrm>
        </p:grpSpPr>
        <p:grpSp>
          <p:nvGrpSpPr>
            <p:cNvPr id="31" name="组合 30"/>
            <p:cNvGrpSpPr/>
            <p:nvPr/>
          </p:nvGrpSpPr>
          <p:grpSpPr>
            <a:xfrm>
              <a:off x="3864994" y="1038928"/>
              <a:ext cx="4211498" cy="4195270"/>
              <a:chOff x="3362080" y="1156289"/>
              <a:chExt cx="4211498" cy="4195270"/>
            </a:xfrm>
          </p:grpSpPr>
          <p:grpSp>
            <p:nvGrpSpPr>
              <p:cNvPr id="26" name="组合 25"/>
              <p:cNvGrpSpPr/>
              <p:nvPr/>
            </p:nvGrpSpPr>
            <p:grpSpPr>
              <a:xfrm>
                <a:off x="3739205" y="1501144"/>
                <a:ext cx="3645094" cy="3645095"/>
                <a:chOff x="4689454" y="971992"/>
                <a:chExt cx="3831030" cy="3831031"/>
              </a:xfrm>
            </p:grpSpPr>
            <p:sp>
              <p:nvSpPr>
                <p:cNvPr id="21" name="任意多边形 20"/>
                <p:cNvSpPr/>
                <p:nvPr/>
              </p:nvSpPr>
              <p:spPr>
                <a:xfrm rot="1620000">
                  <a:off x="6257409" y="971992"/>
                  <a:ext cx="1735773" cy="1421229"/>
                </a:xfrm>
                <a:custGeom>
                  <a:avLst/>
                  <a:gdLst>
                    <a:gd name="connsiteX0" fmla="*/ 867886 w 1735773"/>
                    <a:gd name="connsiteY0" fmla="*/ 0 h 1421229"/>
                    <a:gd name="connsiteX1" fmla="*/ 1735773 w 1735773"/>
                    <a:gd name="connsiteY1" fmla="*/ 208361 h 1421229"/>
                    <a:gd name="connsiteX2" fmla="*/ 1117785 w 1735773"/>
                    <a:gd name="connsiteY2" fmla="*/ 1421229 h 1421229"/>
                    <a:gd name="connsiteX3" fmla="*/ 617987 w 1735773"/>
                    <a:gd name="connsiteY3" fmla="*/ 1421228 h 1421229"/>
                    <a:gd name="connsiteX4" fmla="*/ 0 w 1735773"/>
                    <a:gd name="connsiteY4" fmla="*/ 208361 h 1421229"/>
                    <a:gd name="connsiteX5" fmla="*/ 867886 w 1735773"/>
                    <a:gd name="connsiteY5" fmla="*/ 0 h 142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773" h="1421229">
                      <a:moveTo>
                        <a:pt x="867886" y="0"/>
                      </a:moveTo>
                      <a:cubicBezTo>
                        <a:pt x="1165519" y="0"/>
                        <a:pt x="1463152" y="69454"/>
                        <a:pt x="1735773" y="208361"/>
                      </a:cubicBezTo>
                      <a:lnTo>
                        <a:pt x="1117785" y="1421229"/>
                      </a:lnTo>
                      <a:cubicBezTo>
                        <a:pt x="960788" y="1341235"/>
                        <a:pt x="774984" y="1341235"/>
                        <a:pt x="617987" y="1421228"/>
                      </a:cubicBezTo>
                      <a:lnTo>
                        <a:pt x="0" y="208361"/>
                      </a:lnTo>
                      <a:cubicBezTo>
                        <a:pt x="272621" y="69454"/>
                        <a:pt x="570254" y="0"/>
                        <a:pt x="86788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rot="4860000">
                  <a:off x="6941983" y="1914228"/>
                  <a:ext cx="1735773" cy="1421229"/>
                </a:xfrm>
                <a:custGeom>
                  <a:avLst/>
                  <a:gdLst>
                    <a:gd name="connsiteX0" fmla="*/ 867886 w 1735773"/>
                    <a:gd name="connsiteY0" fmla="*/ 0 h 1421229"/>
                    <a:gd name="connsiteX1" fmla="*/ 1735773 w 1735773"/>
                    <a:gd name="connsiteY1" fmla="*/ 208361 h 1421229"/>
                    <a:gd name="connsiteX2" fmla="*/ 1117785 w 1735773"/>
                    <a:gd name="connsiteY2" fmla="*/ 1421229 h 1421229"/>
                    <a:gd name="connsiteX3" fmla="*/ 617987 w 1735773"/>
                    <a:gd name="connsiteY3" fmla="*/ 1421228 h 1421229"/>
                    <a:gd name="connsiteX4" fmla="*/ 0 w 1735773"/>
                    <a:gd name="connsiteY4" fmla="*/ 208361 h 1421229"/>
                    <a:gd name="connsiteX5" fmla="*/ 867886 w 1735773"/>
                    <a:gd name="connsiteY5" fmla="*/ 0 h 142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773" h="1421229">
                      <a:moveTo>
                        <a:pt x="867886" y="0"/>
                      </a:moveTo>
                      <a:cubicBezTo>
                        <a:pt x="1165519" y="0"/>
                        <a:pt x="1463152" y="69454"/>
                        <a:pt x="1735773" y="208361"/>
                      </a:cubicBezTo>
                      <a:lnTo>
                        <a:pt x="1117785" y="1421229"/>
                      </a:lnTo>
                      <a:cubicBezTo>
                        <a:pt x="960788" y="1341235"/>
                        <a:pt x="774984" y="1341235"/>
                        <a:pt x="617987" y="1421228"/>
                      </a:cubicBezTo>
                      <a:lnTo>
                        <a:pt x="0" y="208361"/>
                      </a:lnTo>
                      <a:cubicBezTo>
                        <a:pt x="272621" y="69454"/>
                        <a:pt x="570254" y="0"/>
                        <a:pt x="8678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8100000">
                  <a:off x="6582081" y="3021892"/>
                  <a:ext cx="1735773" cy="1421229"/>
                </a:xfrm>
                <a:custGeom>
                  <a:avLst/>
                  <a:gdLst>
                    <a:gd name="connsiteX0" fmla="*/ 867886 w 1735773"/>
                    <a:gd name="connsiteY0" fmla="*/ 0 h 1421229"/>
                    <a:gd name="connsiteX1" fmla="*/ 1735773 w 1735773"/>
                    <a:gd name="connsiteY1" fmla="*/ 208361 h 1421229"/>
                    <a:gd name="connsiteX2" fmla="*/ 1117785 w 1735773"/>
                    <a:gd name="connsiteY2" fmla="*/ 1421229 h 1421229"/>
                    <a:gd name="connsiteX3" fmla="*/ 617987 w 1735773"/>
                    <a:gd name="connsiteY3" fmla="*/ 1421228 h 1421229"/>
                    <a:gd name="connsiteX4" fmla="*/ 0 w 1735773"/>
                    <a:gd name="connsiteY4" fmla="*/ 208361 h 1421229"/>
                    <a:gd name="connsiteX5" fmla="*/ 867886 w 1735773"/>
                    <a:gd name="connsiteY5" fmla="*/ 0 h 142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773" h="1421229">
                      <a:moveTo>
                        <a:pt x="867886" y="0"/>
                      </a:moveTo>
                      <a:cubicBezTo>
                        <a:pt x="1165519" y="0"/>
                        <a:pt x="1463152" y="69454"/>
                        <a:pt x="1735773" y="208361"/>
                      </a:cubicBezTo>
                      <a:lnTo>
                        <a:pt x="1117785" y="1421229"/>
                      </a:lnTo>
                      <a:cubicBezTo>
                        <a:pt x="960788" y="1341235"/>
                        <a:pt x="774984" y="1341235"/>
                        <a:pt x="617987" y="1421228"/>
                      </a:cubicBezTo>
                      <a:lnTo>
                        <a:pt x="0" y="208361"/>
                      </a:lnTo>
                      <a:cubicBezTo>
                        <a:pt x="272621" y="69454"/>
                        <a:pt x="570254" y="0"/>
                        <a:pt x="86788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rot="11340000">
                  <a:off x="5474416" y="3381794"/>
                  <a:ext cx="1735773" cy="1421229"/>
                </a:xfrm>
                <a:custGeom>
                  <a:avLst/>
                  <a:gdLst>
                    <a:gd name="connsiteX0" fmla="*/ 867886 w 1735773"/>
                    <a:gd name="connsiteY0" fmla="*/ 0 h 1421229"/>
                    <a:gd name="connsiteX1" fmla="*/ 1735773 w 1735773"/>
                    <a:gd name="connsiteY1" fmla="*/ 208361 h 1421229"/>
                    <a:gd name="connsiteX2" fmla="*/ 1117785 w 1735773"/>
                    <a:gd name="connsiteY2" fmla="*/ 1421229 h 1421229"/>
                    <a:gd name="connsiteX3" fmla="*/ 617987 w 1735773"/>
                    <a:gd name="connsiteY3" fmla="*/ 1421228 h 1421229"/>
                    <a:gd name="connsiteX4" fmla="*/ 0 w 1735773"/>
                    <a:gd name="connsiteY4" fmla="*/ 208361 h 1421229"/>
                    <a:gd name="connsiteX5" fmla="*/ 867886 w 1735773"/>
                    <a:gd name="connsiteY5" fmla="*/ 0 h 142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773" h="1421229">
                      <a:moveTo>
                        <a:pt x="867886" y="0"/>
                      </a:moveTo>
                      <a:cubicBezTo>
                        <a:pt x="1165519" y="0"/>
                        <a:pt x="1463152" y="69454"/>
                        <a:pt x="1735773" y="208361"/>
                      </a:cubicBezTo>
                      <a:lnTo>
                        <a:pt x="1117785" y="1421229"/>
                      </a:lnTo>
                      <a:cubicBezTo>
                        <a:pt x="960788" y="1341235"/>
                        <a:pt x="774984" y="1341235"/>
                        <a:pt x="617987" y="1421228"/>
                      </a:cubicBezTo>
                      <a:lnTo>
                        <a:pt x="0" y="208361"/>
                      </a:lnTo>
                      <a:cubicBezTo>
                        <a:pt x="272621" y="69454"/>
                        <a:pt x="570254" y="0"/>
                        <a:pt x="86788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14580000">
                  <a:off x="4532182" y="2697220"/>
                  <a:ext cx="1735773" cy="1421229"/>
                </a:xfrm>
                <a:custGeom>
                  <a:avLst/>
                  <a:gdLst>
                    <a:gd name="connsiteX0" fmla="*/ 867886 w 1735773"/>
                    <a:gd name="connsiteY0" fmla="*/ 0 h 1421229"/>
                    <a:gd name="connsiteX1" fmla="*/ 1735773 w 1735773"/>
                    <a:gd name="connsiteY1" fmla="*/ 208361 h 1421229"/>
                    <a:gd name="connsiteX2" fmla="*/ 1117785 w 1735773"/>
                    <a:gd name="connsiteY2" fmla="*/ 1421229 h 1421229"/>
                    <a:gd name="connsiteX3" fmla="*/ 617987 w 1735773"/>
                    <a:gd name="connsiteY3" fmla="*/ 1421228 h 1421229"/>
                    <a:gd name="connsiteX4" fmla="*/ 0 w 1735773"/>
                    <a:gd name="connsiteY4" fmla="*/ 208361 h 1421229"/>
                    <a:gd name="connsiteX5" fmla="*/ 867886 w 1735773"/>
                    <a:gd name="connsiteY5" fmla="*/ 0 h 142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773" h="1421229">
                      <a:moveTo>
                        <a:pt x="867886" y="0"/>
                      </a:moveTo>
                      <a:cubicBezTo>
                        <a:pt x="1165519" y="0"/>
                        <a:pt x="1463152" y="69454"/>
                        <a:pt x="1735773" y="208361"/>
                      </a:cubicBezTo>
                      <a:lnTo>
                        <a:pt x="1117785" y="1421229"/>
                      </a:lnTo>
                      <a:cubicBezTo>
                        <a:pt x="960788" y="1341235"/>
                        <a:pt x="774984" y="1341235"/>
                        <a:pt x="617987" y="1421228"/>
                      </a:cubicBezTo>
                      <a:lnTo>
                        <a:pt x="0" y="208361"/>
                      </a:lnTo>
                      <a:cubicBezTo>
                        <a:pt x="272621" y="69454"/>
                        <a:pt x="570254" y="0"/>
                        <a:pt x="86788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3362080" y="1156289"/>
                <a:ext cx="4211498" cy="4195270"/>
                <a:chOff x="3362080" y="1156289"/>
                <a:chExt cx="4211498" cy="4195270"/>
              </a:xfrm>
            </p:grpSpPr>
            <p:sp>
              <p:nvSpPr>
                <p:cNvPr id="27" name="椭圆 26"/>
                <p:cNvSpPr/>
                <p:nvPr/>
              </p:nvSpPr>
              <p:spPr>
                <a:xfrm>
                  <a:off x="3421594" y="1199575"/>
                  <a:ext cx="4151984" cy="4151984"/>
                </a:xfrm>
                <a:custGeom>
                  <a:avLst/>
                  <a:gdLst>
                    <a:gd name="connsiteX0" fmla="*/ 0 w 4151983"/>
                    <a:gd name="connsiteY0" fmla="*/ 2075992 h 4151983"/>
                    <a:gd name="connsiteX1" fmla="*/ 2075992 w 4151983"/>
                    <a:gd name="connsiteY1" fmla="*/ 0 h 4151983"/>
                    <a:gd name="connsiteX2" fmla="*/ 4151984 w 4151983"/>
                    <a:gd name="connsiteY2" fmla="*/ 2075992 h 4151983"/>
                    <a:gd name="connsiteX3" fmla="*/ 2075992 w 4151983"/>
                    <a:gd name="connsiteY3" fmla="*/ 4151984 h 4151983"/>
                    <a:gd name="connsiteX4" fmla="*/ 0 w 4151983"/>
                    <a:gd name="connsiteY4" fmla="*/ 2075992 h 4151983"/>
                    <a:gd name="connsiteX0-1" fmla="*/ 2075992 w 4151984"/>
                    <a:gd name="connsiteY0-2" fmla="*/ 0 h 4151984"/>
                    <a:gd name="connsiteX1-3" fmla="*/ 4151984 w 4151984"/>
                    <a:gd name="connsiteY1-4" fmla="*/ 2075992 h 4151984"/>
                    <a:gd name="connsiteX2-5" fmla="*/ 2075992 w 4151984"/>
                    <a:gd name="connsiteY2-6" fmla="*/ 4151984 h 4151984"/>
                    <a:gd name="connsiteX3-7" fmla="*/ 0 w 4151984"/>
                    <a:gd name="connsiteY3-8" fmla="*/ 2075992 h 4151984"/>
                    <a:gd name="connsiteX4-9" fmla="*/ 2167432 w 4151984"/>
                    <a:gd name="connsiteY4-10" fmla="*/ 91440 h 4151984"/>
                    <a:gd name="connsiteX0-11" fmla="*/ 2075992 w 4151984"/>
                    <a:gd name="connsiteY0-12" fmla="*/ 0 h 4151984"/>
                    <a:gd name="connsiteX1-13" fmla="*/ 4151984 w 4151984"/>
                    <a:gd name="connsiteY1-14" fmla="*/ 2075992 h 4151984"/>
                    <a:gd name="connsiteX2-15" fmla="*/ 2075992 w 4151984"/>
                    <a:gd name="connsiteY2-16" fmla="*/ 4151984 h 4151984"/>
                    <a:gd name="connsiteX3-17" fmla="*/ 0 w 4151984"/>
                    <a:gd name="connsiteY3-18" fmla="*/ 2075992 h 4151984"/>
                  </a:gdLst>
                  <a:ahLst/>
                  <a:cxnLst>
                    <a:cxn ang="0">
                      <a:pos x="connsiteX0-1" y="connsiteY0-2"/>
                    </a:cxn>
                    <a:cxn ang="0">
                      <a:pos x="connsiteX1-3" y="connsiteY1-4"/>
                    </a:cxn>
                    <a:cxn ang="0">
                      <a:pos x="connsiteX2-5" y="connsiteY2-6"/>
                    </a:cxn>
                    <a:cxn ang="0">
                      <a:pos x="connsiteX3-7" y="connsiteY3-8"/>
                    </a:cxn>
                  </a:cxnLst>
                  <a:rect l="l" t="t" r="r" b="b"/>
                  <a:pathLst>
                    <a:path w="4151984" h="4151984">
                      <a:moveTo>
                        <a:pt x="2075992" y="0"/>
                      </a:moveTo>
                      <a:cubicBezTo>
                        <a:pt x="3222531" y="0"/>
                        <a:pt x="4151984" y="929453"/>
                        <a:pt x="4151984" y="2075992"/>
                      </a:cubicBezTo>
                      <a:cubicBezTo>
                        <a:pt x="4151984" y="3222531"/>
                        <a:pt x="3222531" y="4151984"/>
                        <a:pt x="2075992" y="4151984"/>
                      </a:cubicBezTo>
                      <a:cubicBezTo>
                        <a:pt x="929453" y="4151984"/>
                        <a:pt x="0" y="3222531"/>
                        <a:pt x="0" y="2075992"/>
                      </a:cubicBezTo>
                    </a:path>
                  </a:pathLst>
                </a:custGeom>
                <a:noFill/>
                <a:ln w="254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a:off x="3362080" y="3179490"/>
                  <a:ext cx="119029" cy="102611"/>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5478980" y="1156289"/>
                  <a:ext cx="89005" cy="890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2" name="等腰三角形 31"/>
            <p:cNvSpPr/>
            <p:nvPr/>
          </p:nvSpPr>
          <p:spPr>
            <a:xfrm>
              <a:off x="3995969" y="2872594"/>
              <a:ext cx="1509108" cy="32548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椭圆 32"/>
          <p:cNvSpPr/>
          <p:nvPr/>
        </p:nvSpPr>
        <p:spPr>
          <a:xfrm>
            <a:off x="5305841" y="2471661"/>
            <a:ext cx="1329805" cy="1329805"/>
          </a:xfrm>
          <a:prstGeom prst="ellipse">
            <a:avLst/>
          </a:prstGeom>
          <a:solidFill>
            <a:srgbClr val="F9F9F9"/>
          </a:solidFill>
          <a:ln w="31750">
            <a:gradFill>
              <a:gsLst>
                <a:gs pos="0">
                  <a:schemeClr val="bg1"/>
                </a:gs>
                <a:gs pos="100000">
                  <a:srgbClr val="E0E0E0"/>
                </a:gs>
              </a:gsLst>
              <a:lin ang="5400000" scaled="1"/>
            </a:gradFill>
          </a:ln>
          <a:effectLst>
            <a:outerShdw blurRad="127000" dist="63500" dir="5400000" algn="t" rotWithShape="0">
              <a:schemeClr val="tx1">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34" name="组合 33"/>
          <p:cNvGrpSpPr/>
          <p:nvPr/>
        </p:nvGrpSpPr>
        <p:grpSpPr>
          <a:xfrm>
            <a:off x="3620209" y="2147787"/>
            <a:ext cx="1773250" cy="688088"/>
            <a:chOff x="5132425" y="4212683"/>
            <a:chExt cx="1773250" cy="688088"/>
          </a:xfrm>
        </p:grpSpPr>
        <p:sp>
          <p:nvSpPr>
            <p:cNvPr id="35" name="文本框 34"/>
            <p:cNvSpPr txBox="1"/>
            <p:nvPr/>
          </p:nvSpPr>
          <p:spPr bwMode="auto">
            <a:xfrm>
              <a:off x="5132425" y="4212683"/>
              <a:ext cx="1773250" cy="461665"/>
            </a:xfrm>
            <a:prstGeom prst="rect">
              <a:avLst/>
            </a:prstGeom>
            <a:noFill/>
          </p:spPr>
          <p:txBody>
            <a:bodyPr wrap="square">
              <a:spAutoFit/>
            </a:bodyPr>
            <a:lstStyle/>
            <a:p>
              <a:pPr algn="ctr">
                <a:defRPr/>
              </a:pPr>
              <a:r>
                <a:rPr lang="zh-CN" altLang="en-US" sz="2400" spc="100" dirty="0">
                  <a:solidFill>
                    <a:schemeClr val="accent3"/>
                  </a:solidFill>
                  <a:latin typeface="方正正黑简体" panose="02000000000000000000" pitchFamily="2" charset="-122"/>
                  <a:ea typeface="方正正黑简体" panose="02000000000000000000" pitchFamily="2" charset="-122"/>
                </a:rPr>
                <a:t>我们的服务</a:t>
              </a:r>
              <a:endParaRPr lang="zh-CN" altLang="en-US" sz="2400" spc="100" dirty="0">
                <a:solidFill>
                  <a:schemeClr val="accent3"/>
                </a:solidFill>
                <a:latin typeface="方正正黑简体" panose="02000000000000000000" pitchFamily="2" charset="-122"/>
                <a:ea typeface="方正正黑简体" panose="02000000000000000000" pitchFamily="2" charset="-122"/>
              </a:endParaRPr>
            </a:p>
          </p:txBody>
        </p:sp>
        <p:sp>
          <p:nvSpPr>
            <p:cNvPr id="36" name="矩形 35"/>
            <p:cNvSpPr/>
            <p:nvPr/>
          </p:nvSpPr>
          <p:spPr>
            <a:xfrm>
              <a:off x="5143175" y="4531439"/>
              <a:ext cx="1677588" cy="369332"/>
            </a:xfrm>
            <a:prstGeom prst="rect">
              <a:avLst/>
            </a:prstGeom>
          </p:spPr>
          <p:txBody>
            <a:bodyPr wrap="square">
              <a:spAutoFit/>
            </a:bodyPr>
            <a:lstStyle/>
            <a:p>
              <a:pPr algn="dist"/>
              <a:r>
                <a:rPr lang="en-US" altLang="zh-CN" dirty="0">
                  <a:solidFill>
                    <a:srgbClr val="333333"/>
                  </a:solidFill>
                  <a:latin typeface="ITC Avant Garde Std Bk" panose="020B0502020202020204" pitchFamily="34" charset="0"/>
                </a:rPr>
                <a:t>our service</a:t>
              </a:r>
              <a:endParaRPr lang="zh-CN" altLang="en-US" dirty="0">
                <a:latin typeface="ITC Avant Garde Std Bk" panose="020B0502020202020204" pitchFamily="34" charset="0"/>
              </a:endParaRPr>
            </a:p>
          </p:txBody>
        </p:sp>
      </p:grpSp>
      <p:grpSp>
        <p:nvGrpSpPr>
          <p:cNvPr id="37" name="组合 36"/>
          <p:cNvGrpSpPr/>
          <p:nvPr/>
        </p:nvGrpSpPr>
        <p:grpSpPr>
          <a:xfrm>
            <a:off x="7758343" y="1041183"/>
            <a:ext cx="2695415" cy="1100909"/>
            <a:chOff x="6943983" y="1348970"/>
            <a:chExt cx="2581431" cy="1100909"/>
          </a:xfrm>
        </p:grpSpPr>
        <p:sp>
          <p:nvSpPr>
            <p:cNvPr id="38" name="文本框 37"/>
            <p:cNvSpPr txBox="1"/>
            <p:nvPr/>
          </p:nvSpPr>
          <p:spPr bwMode="auto">
            <a:xfrm>
              <a:off x="6948130" y="1653764"/>
              <a:ext cx="2577284" cy="796115"/>
            </a:xfrm>
            <a:prstGeom prst="rect">
              <a:avLst/>
            </a:prstGeom>
            <a:noFill/>
          </p:spPr>
          <p:txBody>
            <a:bodyPr wrap="square">
              <a:spAutoFit/>
            </a:bodyPr>
            <a:lstStyle/>
            <a:p>
              <a:pP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39" name="文本框 38"/>
            <p:cNvSpPr txBox="1"/>
            <p:nvPr/>
          </p:nvSpPr>
          <p:spPr bwMode="auto">
            <a:xfrm>
              <a:off x="6943983" y="1348970"/>
              <a:ext cx="2406358" cy="400110"/>
            </a:xfrm>
            <a:prstGeom prst="rect">
              <a:avLst/>
            </a:prstGeom>
            <a:noFill/>
          </p:spPr>
          <p:txBody>
            <a:bodyPr wrap="square">
              <a:spAutoFit/>
            </a:bodyPr>
            <a:lstStyle/>
            <a:p>
              <a:pPr>
                <a:defRPr/>
              </a:pPr>
              <a:r>
                <a:rPr lang="zh-CN" altLang="en-US" sz="2000" spc="100" dirty="0">
                  <a:solidFill>
                    <a:schemeClr val="accent1"/>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1"/>
                </a:solidFill>
                <a:latin typeface="方正正黑简体" panose="02000000000000000000" pitchFamily="2" charset="-122"/>
                <a:ea typeface="方正正黑简体" panose="02000000000000000000" pitchFamily="2" charset="-122"/>
              </a:endParaRPr>
            </a:p>
          </p:txBody>
        </p:sp>
      </p:grpSp>
      <p:grpSp>
        <p:nvGrpSpPr>
          <p:cNvPr id="40" name="组合 39"/>
          <p:cNvGrpSpPr/>
          <p:nvPr/>
        </p:nvGrpSpPr>
        <p:grpSpPr>
          <a:xfrm>
            <a:off x="8263722" y="2569609"/>
            <a:ext cx="2695415" cy="1100909"/>
            <a:chOff x="6943983" y="1348970"/>
            <a:chExt cx="2581431" cy="1100909"/>
          </a:xfrm>
        </p:grpSpPr>
        <p:sp>
          <p:nvSpPr>
            <p:cNvPr id="41" name="文本框 40"/>
            <p:cNvSpPr txBox="1"/>
            <p:nvPr/>
          </p:nvSpPr>
          <p:spPr bwMode="auto">
            <a:xfrm>
              <a:off x="6948130" y="1653764"/>
              <a:ext cx="2577284" cy="796115"/>
            </a:xfrm>
            <a:prstGeom prst="rect">
              <a:avLst/>
            </a:prstGeom>
            <a:noFill/>
          </p:spPr>
          <p:txBody>
            <a:bodyPr wrap="square">
              <a:spAutoFit/>
            </a:bodyPr>
            <a:lstStyle/>
            <a:p>
              <a:pP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42" name="文本框 41"/>
            <p:cNvSpPr txBox="1"/>
            <p:nvPr/>
          </p:nvSpPr>
          <p:spPr bwMode="auto">
            <a:xfrm>
              <a:off x="6943983" y="1348970"/>
              <a:ext cx="2406358" cy="400110"/>
            </a:xfrm>
            <a:prstGeom prst="rect">
              <a:avLst/>
            </a:prstGeom>
            <a:noFill/>
          </p:spPr>
          <p:txBody>
            <a:bodyPr wrap="square">
              <a:spAutoFit/>
            </a:bodyPr>
            <a:lstStyle/>
            <a:p>
              <a:pPr>
                <a:defRPr/>
              </a:pPr>
              <a:r>
                <a:rPr lang="zh-CN" altLang="en-US" sz="2000" spc="100" dirty="0">
                  <a:solidFill>
                    <a:schemeClr val="accent2"/>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2"/>
                </a:solidFill>
                <a:latin typeface="方正正黑简体" panose="02000000000000000000" pitchFamily="2" charset="-122"/>
                <a:ea typeface="方正正黑简体" panose="02000000000000000000" pitchFamily="2" charset="-122"/>
              </a:endParaRPr>
            </a:p>
          </p:txBody>
        </p:sp>
      </p:grpSp>
      <p:grpSp>
        <p:nvGrpSpPr>
          <p:cNvPr id="43" name="组合 42"/>
          <p:cNvGrpSpPr/>
          <p:nvPr/>
        </p:nvGrpSpPr>
        <p:grpSpPr>
          <a:xfrm>
            <a:off x="7785859" y="4335677"/>
            <a:ext cx="2695415" cy="1100909"/>
            <a:chOff x="6943983" y="1348970"/>
            <a:chExt cx="2581431" cy="1100909"/>
          </a:xfrm>
        </p:grpSpPr>
        <p:sp>
          <p:nvSpPr>
            <p:cNvPr id="44" name="文本框 43"/>
            <p:cNvSpPr txBox="1"/>
            <p:nvPr/>
          </p:nvSpPr>
          <p:spPr bwMode="auto">
            <a:xfrm>
              <a:off x="6948130" y="1653764"/>
              <a:ext cx="2577284" cy="796115"/>
            </a:xfrm>
            <a:prstGeom prst="rect">
              <a:avLst/>
            </a:prstGeom>
            <a:noFill/>
          </p:spPr>
          <p:txBody>
            <a:bodyPr wrap="square">
              <a:spAutoFit/>
            </a:bodyPr>
            <a:lstStyle/>
            <a:p>
              <a:pP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45" name="文本框 44"/>
            <p:cNvSpPr txBox="1"/>
            <p:nvPr/>
          </p:nvSpPr>
          <p:spPr bwMode="auto">
            <a:xfrm>
              <a:off x="6943983" y="1348970"/>
              <a:ext cx="2406358" cy="400110"/>
            </a:xfrm>
            <a:prstGeom prst="rect">
              <a:avLst/>
            </a:prstGeom>
            <a:noFill/>
          </p:spPr>
          <p:txBody>
            <a:bodyPr wrap="square">
              <a:spAutoFit/>
            </a:bodyPr>
            <a:lstStyle/>
            <a:p>
              <a:pPr>
                <a:defRPr/>
              </a:pPr>
              <a:r>
                <a:rPr lang="zh-CN" altLang="en-US" sz="2000" spc="100" dirty="0">
                  <a:solidFill>
                    <a:schemeClr val="accent3"/>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3"/>
                </a:solidFill>
                <a:latin typeface="方正正黑简体" panose="02000000000000000000" pitchFamily="2" charset="-122"/>
                <a:ea typeface="方正正黑简体" panose="02000000000000000000" pitchFamily="2" charset="-122"/>
              </a:endParaRPr>
            </a:p>
          </p:txBody>
        </p:sp>
      </p:grpSp>
      <p:grpSp>
        <p:nvGrpSpPr>
          <p:cNvPr id="59" name="组合 58"/>
          <p:cNvGrpSpPr/>
          <p:nvPr/>
        </p:nvGrpSpPr>
        <p:grpSpPr>
          <a:xfrm>
            <a:off x="1154585" y="3446867"/>
            <a:ext cx="2691085" cy="1100909"/>
            <a:chOff x="3607786" y="3816616"/>
            <a:chExt cx="2960194" cy="1100909"/>
          </a:xfrm>
        </p:grpSpPr>
        <p:sp>
          <p:nvSpPr>
            <p:cNvPr id="53" name="文本框 52"/>
            <p:cNvSpPr txBox="1"/>
            <p:nvPr/>
          </p:nvSpPr>
          <p:spPr bwMode="auto">
            <a:xfrm>
              <a:off x="3607786" y="4121410"/>
              <a:ext cx="2960194" cy="796115"/>
            </a:xfrm>
            <a:prstGeom prst="rect">
              <a:avLst/>
            </a:prstGeom>
            <a:noFill/>
          </p:spPr>
          <p:txBody>
            <a:bodyPr wrap="square">
              <a:spAutoFit/>
            </a:bodyPr>
            <a:lstStyle/>
            <a:p>
              <a:pPr algn="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54" name="文本框 53"/>
            <p:cNvSpPr txBox="1"/>
            <p:nvPr/>
          </p:nvSpPr>
          <p:spPr bwMode="auto">
            <a:xfrm>
              <a:off x="3804107" y="3816616"/>
              <a:ext cx="2763873" cy="400110"/>
            </a:xfrm>
            <a:prstGeom prst="rect">
              <a:avLst/>
            </a:prstGeom>
            <a:noFill/>
          </p:spPr>
          <p:txBody>
            <a:bodyPr wrap="square">
              <a:spAutoFit/>
            </a:bodyPr>
            <a:lstStyle/>
            <a:p>
              <a:pPr algn="r">
                <a:defRPr/>
              </a:pPr>
              <a:r>
                <a:rPr lang="zh-CN" altLang="en-US" sz="2000" spc="100" dirty="0">
                  <a:solidFill>
                    <a:schemeClr val="accent5"/>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5"/>
                </a:solidFill>
                <a:latin typeface="方正正黑简体" panose="02000000000000000000" pitchFamily="2" charset="-122"/>
                <a:ea typeface="方正正黑简体" panose="02000000000000000000" pitchFamily="2" charset="-122"/>
              </a:endParaRPr>
            </a:p>
          </p:txBody>
        </p:sp>
      </p:grpSp>
      <p:grpSp>
        <p:nvGrpSpPr>
          <p:cNvPr id="60" name="组合 59"/>
          <p:cNvGrpSpPr/>
          <p:nvPr/>
        </p:nvGrpSpPr>
        <p:grpSpPr>
          <a:xfrm>
            <a:off x="2130395" y="4941225"/>
            <a:ext cx="2691085" cy="1100909"/>
            <a:chOff x="3607786" y="5360030"/>
            <a:chExt cx="2960194" cy="1100909"/>
          </a:xfrm>
        </p:grpSpPr>
        <p:sp>
          <p:nvSpPr>
            <p:cNvPr id="56" name="文本框 55"/>
            <p:cNvSpPr txBox="1"/>
            <p:nvPr/>
          </p:nvSpPr>
          <p:spPr bwMode="auto">
            <a:xfrm>
              <a:off x="3607786" y="5664824"/>
              <a:ext cx="2960194" cy="796115"/>
            </a:xfrm>
            <a:prstGeom prst="rect">
              <a:avLst/>
            </a:prstGeom>
            <a:noFill/>
          </p:spPr>
          <p:txBody>
            <a:bodyPr wrap="square">
              <a:spAutoFit/>
            </a:bodyPr>
            <a:lstStyle/>
            <a:p>
              <a:pPr algn="r">
                <a:lnSpc>
                  <a:spcPct val="130000"/>
                </a:lnSpc>
                <a:defRPr/>
              </a:pPr>
              <a:r>
                <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200" spc="100" dirty="0">
                <a:solidFill>
                  <a:schemeClr val="bg1">
                    <a:lumMod val="50000"/>
                  </a:schemeClr>
                </a:solidFill>
                <a:latin typeface="方正正纤黑简体" panose="02000000000000000000" pitchFamily="2" charset="-122"/>
                <a:ea typeface="方正正纤黑简体" panose="02000000000000000000" pitchFamily="2" charset="-122"/>
              </a:endParaRPr>
            </a:p>
          </p:txBody>
        </p:sp>
        <p:sp>
          <p:nvSpPr>
            <p:cNvPr id="57" name="文本框 56"/>
            <p:cNvSpPr txBox="1"/>
            <p:nvPr/>
          </p:nvSpPr>
          <p:spPr bwMode="auto">
            <a:xfrm>
              <a:off x="3804107" y="5360030"/>
              <a:ext cx="2763873" cy="400110"/>
            </a:xfrm>
            <a:prstGeom prst="rect">
              <a:avLst/>
            </a:prstGeom>
            <a:noFill/>
          </p:spPr>
          <p:txBody>
            <a:bodyPr wrap="square">
              <a:spAutoFit/>
            </a:bodyPr>
            <a:lstStyle/>
            <a:p>
              <a:pPr algn="r">
                <a:defRPr/>
              </a:pPr>
              <a:r>
                <a:rPr lang="zh-CN" altLang="en-US" sz="2000" spc="100" dirty="0">
                  <a:solidFill>
                    <a:schemeClr val="accent4"/>
                  </a:solidFill>
                  <a:latin typeface="方正正黑简体" panose="02000000000000000000" pitchFamily="2" charset="-122"/>
                  <a:ea typeface="方正正黑简体" panose="02000000000000000000" pitchFamily="2" charset="-122"/>
                </a:rPr>
                <a:t>在此添加标题</a:t>
              </a:r>
              <a:endParaRPr lang="zh-CN" altLang="en-US" sz="2000" spc="100" dirty="0">
                <a:solidFill>
                  <a:schemeClr val="accent4"/>
                </a:solidFill>
                <a:latin typeface="方正正黑简体" panose="02000000000000000000" pitchFamily="2" charset="-122"/>
                <a:ea typeface="方正正黑简体" panose="02000000000000000000" pitchFamily="2" charset="-122"/>
              </a:endParaRPr>
            </a:p>
          </p:txBody>
        </p:sp>
      </p:grpSp>
      <p:grpSp>
        <p:nvGrpSpPr>
          <p:cNvPr id="62" name="组合 61"/>
          <p:cNvGrpSpPr/>
          <p:nvPr/>
        </p:nvGrpSpPr>
        <p:grpSpPr>
          <a:xfrm>
            <a:off x="6373515" y="1806095"/>
            <a:ext cx="486942" cy="392314"/>
            <a:chOff x="2702739" y="3017462"/>
            <a:chExt cx="535636" cy="431545"/>
          </a:xfrm>
          <a:solidFill>
            <a:schemeClr val="bg1"/>
          </a:solidFill>
        </p:grpSpPr>
        <p:sp>
          <p:nvSpPr>
            <p:cNvPr id="63" name="Freeform 45"/>
            <p:cNvSpPr/>
            <p:nvPr/>
          </p:nvSpPr>
          <p:spPr bwMode="auto">
            <a:xfrm>
              <a:off x="2772133" y="3189864"/>
              <a:ext cx="176739" cy="35782"/>
            </a:xfrm>
            <a:custGeom>
              <a:avLst/>
              <a:gdLst>
                <a:gd name="T0" fmla="*/ 63 w 69"/>
                <a:gd name="T1" fmla="*/ 14 h 14"/>
                <a:gd name="T2" fmla="*/ 7 w 69"/>
                <a:gd name="T3" fmla="*/ 14 h 14"/>
                <a:gd name="T4" fmla="*/ 0 w 69"/>
                <a:gd name="T5" fmla="*/ 7 h 14"/>
                <a:gd name="T6" fmla="*/ 7 w 69"/>
                <a:gd name="T7" fmla="*/ 0 h 14"/>
                <a:gd name="T8" fmla="*/ 63 w 69"/>
                <a:gd name="T9" fmla="*/ 0 h 14"/>
                <a:gd name="T10" fmla="*/ 69 w 69"/>
                <a:gd name="T11" fmla="*/ 7 h 14"/>
                <a:gd name="T12" fmla="*/ 63 w 69"/>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69" h="14">
                  <a:moveTo>
                    <a:pt x="63" y="14"/>
                  </a:moveTo>
                  <a:cubicBezTo>
                    <a:pt x="7" y="14"/>
                    <a:pt x="7" y="14"/>
                    <a:pt x="7" y="14"/>
                  </a:cubicBezTo>
                  <a:cubicBezTo>
                    <a:pt x="3" y="14"/>
                    <a:pt x="0" y="11"/>
                    <a:pt x="0" y="7"/>
                  </a:cubicBezTo>
                  <a:cubicBezTo>
                    <a:pt x="0" y="3"/>
                    <a:pt x="3" y="0"/>
                    <a:pt x="7" y="0"/>
                  </a:cubicBezTo>
                  <a:cubicBezTo>
                    <a:pt x="63" y="0"/>
                    <a:pt x="63" y="0"/>
                    <a:pt x="63" y="0"/>
                  </a:cubicBezTo>
                  <a:cubicBezTo>
                    <a:pt x="66" y="0"/>
                    <a:pt x="69" y="3"/>
                    <a:pt x="69" y="7"/>
                  </a:cubicBezTo>
                  <a:cubicBezTo>
                    <a:pt x="69" y="11"/>
                    <a:pt x="66" y="14"/>
                    <a:pt x="6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4" name="Freeform 46"/>
            <p:cNvSpPr/>
            <p:nvPr/>
          </p:nvSpPr>
          <p:spPr bwMode="auto">
            <a:xfrm>
              <a:off x="2792734" y="3194201"/>
              <a:ext cx="35782" cy="72647"/>
            </a:xfrm>
            <a:custGeom>
              <a:avLst/>
              <a:gdLst>
                <a:gd name="T0" fmla="*/ 7 w 14"/>
                <a:gd name="T1" fmla="*/ 28 h 28"/>
                <a:gd name="T2" fmla="*/ 0 w 14"/>
                <a:gd name="T3" fmla="*/ 21 h 28"/>
                <a:gd name="T4" fmla="*/ 0 w 14"/>
                <a:gd name="T5" fmla="*/ 7 h 28"/>
                <a:gd name="T6" fmla="*/ 7 w 14"/>
                <a:gd name="T7" fmla="*/ 0 h 28"/>
                <a:gd name="T8" fmla="*/ 14 w 14"/>
                <a:gd name="T9" fmla="*/ 7 h 28"/>
                <a:gd name="T10" fmla="*/ 14 w 14"/>
                <a:gd name="T11" fmla="*/ 21 h 28"/>
                <a:gd name="T12" fmla="*/ 7 w 14"/>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4" h="28">
                  <a:moveTo>
                    <a:pt x="7" y="28"/>
                  </a:moveTo>
                  <a:cubicBezTo>
                    <a:pt x="3" y="28"/>
                    <a:pt x="0" y="25"/>
                    <a:pt x="0" y="21"/>
                  </a:cubicBezTo>
                  <a:cubicBezTo>
                    <a:pt x="0" y="7"/>
                    <a:pt x="0" y="7"/>
                    <a:pt x="0" y="7"/>
                  </a:cubicBezTo>
                  <a:cubicBezTo>
                    <a:pt x="0" y="3"/>
                    <a:pt x="3" y="0"/>
                    <a:pt x="7" y="0"/>
                  </a:cubicBezTo>
                  <a:cubicBezTo>
                    <a:pt x="11" y="0"/>
                    <a:pt x="14" y="3"/>
                    <a:pt x="14" y="7"/>
                  </a:cubicBezTo>
                  <a:cubicBezTo>
                    <a:pt x="14" y="21"/>
                    <a:pt x="14" y="21"/>
                    <a:pt x="14" y="21"/>
                  </a:cubicBezTo>
                  <a:cubicBezTo>
                    <a:pt x="14" y="25"/>
                    <a:pt x="11" y="28"/>
                    <a:pt x="7"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5" name="Freeform 47"/>
            <p:cNvSpPr/>
            <p:nvPr/>
          </p:nvSpPr>
          <p:spPr bwMode="auto">
            <a:xfrm>
              <a:off x="2836106" y="3194201"/>
              <a:ext cx="33613" cy="72647"/>
            </a:xfrm>
            <a:custGeom>
              <a:avLst/>
              <a:gdLst>
                <a:gd name="T0" fmla="*/ 7 w 13"/>
                <a:gd name="T1" fmla="*/ 28 h 28"/>
                <a:gd name="T2" fmla="*/ 0 w 13"/>
                <a:gd name="T3" fmla="*/ 21 h 28"/>
                <a:gd name="T4" fmla="*/ 0 w 13"/>
                <a:gd name="T5" fmla="*/ 7 h 28"/>
                <a:gd name="T6" fmla="*/ 7 w 13"/>
                <a:gd name="T7" fmla="*/ 0 h 28"/>
                <a:gd name="T8" fmla="*/ 13 w 13"/>
                <a:gd name="T9" fmla="*/ 7 h 28"/>
                <a:gd name="T10" fmla="*/ 13 w 13"/>
                <a:gd name="T11" fmla="*/ 21 h 28"/>
                <a:gd name="T12" fmla="*/ 7 w 13"/>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3" h="28">
                  <a:moveTo>
                    <a:pt x="7" y="28"/>
                  </a:moveTo>
                  <a:cubicBezTo>
                    <a:pt x="3" y="28"/>
                    <a:pt x="0" y="25"/>
                    <a:pt x="0" y="21"/>
                  </a:cubicBezTo>
                  <a:cubicBezTo>
                    <a:pt x="0" y="7"/>
                    <a:pt x="0" y="7"/>
                    <a:pt x="0" y="7"/>
                  </a:cubicBezTo>
                  <a:cubicBezTo>
                    <a:pt x="0" y="3"/>
                    <a:pt x="3" y="0"/>
                    <a:pt x="7" y="0"/>
                  </a:cubicBezTo>
                  <a:cubicBezTo>
                    <a:pt x="10" y="0"/>
                    <a:pt x="13" y="3"/>
                    <a:pt x="13" y="7"/>
                  </a:cubicBezTo>
                  <a:cubicBezTo>
                    <a:pt x="13" y="21"/>
                    <a:pt x="13" y="21"/>
                    <a:pt x="13" y="21"/>
                  </a:cubicBezTo>
                  <a:cubicBezTo>
                    <a:pt x="13" y="25"/>
                    <a:pt x="10" y="28"/>
                    <a:pt x="7"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6" name="Freeform 48"/>
            <p:cNvSpPr>
              <a:spLocks noEditPoints="1"/>
            </p:cNvSpPr>
            <p:nvPr/>
          </p:nvSpPr>
          <p:spPr bwMode="auto">
            <a:xfrm>
              <a:off x="2920680" y="3133481"/>
              <a:ext cx="101923" cy="148547"/>
            </a:xfrm>
            <a:custGeom>
              <a:avLst/>
              <a:gdLst>
                <a:gd name="T0" fmla="*/ 20 w 40"/>
                <a:gd name="T1" fmla="*/ 58 h 58"/>
                <a:gd name="T2" fmla="*/ 0 w 40"/>
                <a:gd name="T3" fmla="*/ 38 h 58"/>
                <a:gd name="T4" fmla="*/ 0 w 40"/>
                <a:gd name="T5" fmla="*/ 20 h 58"/>
                <a:gd name="T6" fmla="*/ 20 w 40"/>
                <a:gd name="T7" fmla="*/ 0 h 58"/>
                <a:gd name="T8" fmla="*/ 40 w 40"/>
                <a:gd name="T9" fmla="*/ 20 h 58"/>
                <a:gd name="T10" fmla="*/ 40 w 40"/>
                <a:gd name="T11" fmla="*/ 38 h 58"/>
                <a:gd name="T12" fmla="*/ 20 w 40"/>
                <a:gd name="T13" fmla="*/ 58 h 58"/>
                <a:gd name="T14" fmla="*/ 20 w 40"/>
                <a:gd name="T15" fmla="*/ 13 h 58"/>
                <a:gd name="T16" fmla="*/ 14 w 40"/>
                <a:gd name="T17" fmla="*/ 20 h 58"/>
                <a:gd name="T18" fmla="*/ 14 w 40"/>
                <a:gd name="T19" fmla="*/ 38 h 58"/>
                <a:gd name="T20" fmla="*/ 20 w 40"/>
                <a:gd name="T21" fmla="*/ 45 h 58"/>
                <a:gd name="T22" fmla="*/ 27 w 40"/>
                <a:gd name="T23" fmla="*/ 38 h 58"/>
                <a:gd name="T24" fmla="*/ 27 w 40"/>
                <a:gd name="T25" fmla="*/ 20 h 58"/>
                <a:gd name="T26" fmla="*/ 20 w 40"/>
                <a:gd name="T2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58">
                  <a:moveTo>
                    <a:pt x="20" y="58"/>
                  </a:moveTo>
                  <a:cubicBezTo>
                    <a:pt x="9" y="58"/>
                    <a:pt x="0" y="49"/>
                    <a:pt x="0" y="38"/>
                  </a:cubicBezTo>
                  <a:cubicBezTo>
                    <a:pt x="0" y="20"/>
                    <a:pt x="0" y="20"/>
                    <a:pt x="0" y="20"/>
                  </a:cubicBezTo>
                  <a:cubicBezTo>
                    <a:pt x="0" y="9"/>
                    <a:pt x="9" y="0"/>
                    <a:pt x="20" y="0"/>
                  </a:cubicBezTo>
                  <a:cubicBezTo>
                    <a:pt x="31" y="0"/>
                    <a:pt x="40" y="9"/>
                    <a:pt x="40" y="20"/>
                  </a:cubicBezTo>
                  <a:cubicBezTo>
                    <a:pt x="40" y="38"/>
                    <a:pt x="40" y="38"/>
                    <a:pt x="40" y="38"/>
                  </a:cubicBezTo>
                  <a:cubicBezTo>
                    <a:pt x="40" y="49"/>
                    <a:pt x="31" y="58"/>
                    <a:pt x="20" y="58"/>
                  </a:cubicBezTo>
                  <a:close/>
                  <a:moveTo>
                    <a:pt x="20" y="13"/>
                  </a:moveTo>
                  <a:cubicBezTo>
                    <a:pt x="17" y="13"/>
                    <a:pt x="14" y="16"/>
                    <a:pt x="14" y="20"/>
                  </a:cubicBezTo>
                  <a:cubicBezTo>
                    <a:pt x="14" y="38"/>
                    <a:pt x="14" y="38"/>
                    <a:pt x="14" y="38"/>
                  </a:cubicBezTo>
                  <a:cubicBezTo>
                    <a:pt x="14" y="42"/>
                    <a:pt x="17" y="45"/>
                    <a:pt x="20" y="45"/>
                  </a:cubicBezTo>
                  <a:cubicBezTo>
                    <a:pt x="24" y="45"/>
                    <a:pt x="27" y="42"/>
                    <a:pt x="27" y="38"/>
                  </a:cubicBezTo>
                  <a:cubicBezTo>
                    <a:pt x="27" y="20"/>
                    <a:pt x="27" y="20"/>
                    <a:pt x="27" y="20"/>
                  </a:cubicBezTo>
                  <a:cubicBezTo>
                    <a:pt x="27" y="16"/>
                    <a:pt x="24" y="13"/>
                    <a:pt x="2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7" name="Freeform 49"/>
            <p:cNvSpPr>
              <a:spLocks noEditPoints="1"/>
            </p:cNvSpPr>
            <p:nvPr/>
          </p:nvSpPr>
          <p:spPr bwMode="auto">
            <a:xfrm>
              <a:off x="2702739" y="3017462"/>
              <a:ext cx="535636" cy="431545"/>
            </a:xfrm>
            <a:custGeom>
              <a:avLst/>
              <a:gdLst>
                <a:gd name="T0" fmla="*/ 200 w 209"/>
                <a:gd name="T1" fmla="*/ 140 h 168"/>
                <a:gd name="T2" fmla="*/ 159 w 209"/>
                <a:gd name="T3" fmla="*/ 114 h 168"/>
                <a:gd name="T4" fmla="*/ 148 w 209"/>
                <a:gd name="T5" fmla="*/ 112 h 168"/>
                <a:gd name="T6" fmla="*/ 144 w 209"/>
                <a:gd name="T7" fmla="*/ 113 h 168"/>
                <a:gd name="T8" fmla="*/ 137 w 209"/>
                <a:gd name="T9" fmla="*/ 109 h 168"/>
                <a:gd name="T10" fmla="*/ 144 w 209"/>
                <a:gd name="T11" fmla="*/ 60 h 168"/>
                <a:gd name="T12" fmla="*/ 60 w 209"/>
                <a:gd name="T13" fmla="*/ 9 h 168"/>
                <a:gd name="T14" fmla="*/ 9 w 209"/>
                <a:gd name="T15" fmla="*/ 92 h 168"/>
                <a:gd name="T16" fmla="*/ 93 w 209"/>
                <a:gd name="T17" fmla="*/ 143 h 168"/>
                <a:gd name="T18" fmla="*/ 129 w 209"/>
                <a:gd name="T19" fmla="*/ 121 h 168"/>
                <a:gd name="T20" fmla="*/ 136 w 209"/>
                <a:gd name="T21" fmla="*/ 125 h 168"/>
                <a:gd name="T22" fmla="*/ 143 w 209"/>
                <a:gd name="T23" fmla="*/ 139 h 168"/>
                <a:gd name="T24" fmla="*/ 183 w 209"/>
                <a:gd name="T25" fmla="*/ 165 h 168"/>
                <a:gd name="T26" fmla="*/ 195 w 209"/>
                <a:gd name="T27" fmla="*/ 167 h 168"/>
                <a:gd name="T28" fmla="*/ 204 w 209"/>
                <a:gd name="T29" fmla="*/ 161 h 168"/>
                <a:gd name="T30" fmla="*/ 200 w 209"/>
                <a:gd name="T31" fmla="*/ 140 h 168"/>
                <a:gd name="T32" fmla="*/ 90 w 209"/>
                <a:gd name="T33" fmla="*/ 131 h 168"/>
                <a:gd name="T34" fmla="*/ 22 w 209"/>
                <a:gd name="T35" fmla="*/ 89 h 168"/>
                <a:gd name="T36" fmla="*/ 63 w 209"/>
                <a:gd name="T37" fmla="*/ 21 h 168"/>
                <a:gd name="T38" fmla="*/ 131 w 209"/>
                <a:gd name="T39" fmla="*/ 63 h 168"/>
                <a:gd name="T40" fmla="*/ 90 w 209"/>
                <a:gd name="T41" fmla="*/ 13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68">
                  <a:moveTo>
                    <a:pt x="200" y="140"/>
                  </a:moveTo>
                  <a:cubicBezTo>
                    <a:pt x="159" y="114"/>
                    <a:pt x="159" y="114"/>
                    <a:pt x="159" y="114"/>
                  </a:cubicBezTo>
                  <a:cubicBezTo>
                    <a:pt x="156" y="111"/>
                    <a:pt x="152" y="111"/>
                    <a:pt x="148" y="112"/>
                  </a:cubicBezTo>
                  <a:cubicBezTo>
                    <a:pt x="146" y="112"/>
                    <a:pt x="145" y="113"/>
                    <a:pt x="144" y="113"/>
                  </a:cubicBezTo>
                  <a:cubicBezTo>
                    <a:pt x="137" y="109"/>
                    <a:pt x="137" y="109"/>
                    <a:pt x="137" y="109"/>
                  </a:cubicBezTo>
                  <a:cubicBezTo>
                    <a:pt x="145" y="94"/>
                    <a:pt x="148" y="77"/>
                    <a:pt x="144" y="60"/>
                  </a:cubicBezTo>
                  <a:cubicBezTo>
                    <a:pt x="135" y="22"/>
                    <a:pt x="97" y="0"/>
                    <a:pt x="60" y="9"/>
                  </a:cubicBezTo>
                  <a:cubicBezTo>
                    <a:pt x="23" y="18"/>
                    <a:pt x="0" y="55"/>
                    <a:pt x="9" y="92"/>
                  </a:cubicBezTo>
                  <a:cubicBezTo>
                    <a:pt x="18" y="129"/>
                    <a:pt x="56" y="152"/>
                    <a:pt x="93" y="143"/>
                  </a:cubicBezTo>
                  <a:cubicBezTo>
                    <a:pt x="108" y="140"/>
                    <a:pt x="120" y="132"/>
                    <a:pt x="129" y="121"/>
                  </a:cubicBezTo>
                  <a:cubicBezTo>
                    <a:pt x="136" y="125"/>
                    <a:pt x="136" y="125"/>
                    <a:pt x="136" y="125"/>
                  </a:cubicBezTo>
                  <a:cubicBezTo>
                    <a:pt x="136" y="131"/>
                    <a:pt x="138" y="136"/>
                    <a:pt x="143" y="139"/>
                  </a:cubicBezTo>
                  <a:cubicBezTo>
                    <a:pt x="183" y="165"/>
                    <a:pt x="183" y="165"/>
                    <a:pt x="183" y="165"/>
                  </a:cubicBezTo>
                  <a:cubicBezTo>
                    <a:pt x="187" y="168"/>
                    <a:pt x="191" y="168"/>
                    <a:pt x="195" y="167"/>
                  </a:cubicBezTo>
                  <a:cubicBezTo>
                    <a:pt x="199" y="166"/>
                    <a:pt x="202" y="164"/>
                    <a:pt x="204" y="161"/>
                  </a:cubicBezTo>
                  <a:cubicBezTo>
                    <a:pt x="209" y="154"/>
                    <a:pt x="207" y="144"/>
                    <a:pt x="200" y="140"/>
                  </a:cubicBezTo>
                  <a:close/>
                  <a:moveTo>
                    <a:pt x="90" y="131"/>
                  </a:moveTo>
                  <a:cubicBezTo>
                    <a:pt x="60" y="138"/>
                    <a:pt x="29" y="120"/>
                    <a:pt x="22" y="89"/>
                  </a:cubicBezTo>
                  <a:cubicBezTo>
                    <a:pt x="14" y="59"/>
                    <a:pt x="33" y="28"/>
                    <a:pt x="63" y="21"/>
                  </a:cubicBezTo>
                  <a:cubicBezTo>
                    <a:pt x="94" y="14"/>
                    <a:pt x="124" y="32"/>
                    <a:pt x="131" y="63"/>
                  </a:cubicBezTo>
                  <a:cubicBezTo>
                    <a:pt x="139" y="93"/>
                    <a:pt x="120" y="123"/>
                    <a:pt x="90" y="1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68" name="组合 67"/>
          <p:cNvGrpSpPr/>
          <p:nvPr/>
        </p:nvGrpSpPr>
        <p:grpSpPr>
          <a:xfrm>
            <a:off x="7055625" y="2767553"/>
            <a:ext cx="491871" cy="353871"/>
            <a:chOff x="3820635" y="3071676"/>
            <a:chExt cx="541058" cy="389258"/>
          </a:xfrm>
          <a:solidFill>
            <a:schemeClr val="bg1"/>
          </a:solidFill>
        </p:grpSpPr>
        <p:sp>
          <p:nvSpPr>
            <p:cNvPr id="69" name="Freeform 226"/>
            <p:cNvSpPr>
              <a:spLocks noEditPoints="1"/>
            </p:cNvSpPr>
            <p:nvPr/>
          </p:nvSpPr>
          <p:spPr bwMode="auto">
            <a:xfrm>
              <a:off x="3820635" y="3071676"/>
              <a:ext cx="438051" cy="389258"/>
            </a:xfrm>
            <a:custGeom>
              <a:avLst/>
              <a:gdLst>
                <a:gd name="T0" fmla="*/ 166 w 171"/>
                <a:gd name="T1" fmla="*/ 0 h 152"/>
                <a:gd name="T2" fmla="*/ 6 w 171"/>
                <a:gd name="T3" fmla="*/ 0 h 152"/>
                <a:gd name="T4" fmla="*/ 0 w 171"/>
                <a:gd name="T5" fmla="*/ 6 h 152"/>
                <a:gd name="T6" fmla="*/ 0 w 171"/>
                <a:gd name="T7" fmla="*/ 147 h 152"/>
                <a:gd name="T8" fmla="*/ 6 w 171"/>
                <a:gd name="T9" fmla="*/ 152 h 152"/>
                <a:gd name="T10" fmla="*/ 166 w 171"/>
                <a:gd name="T11" fmla="*/ 152 h 152"/>
                <a:gd name="T12" fmla="*/ 171 w 171"/>
                <a:gd name="T13" fmla="*/ 147 h 152"/>
                <a:gd name="T14" fmla="*/ 171 w 171"/>
                <a:gd name="T15" fmla="*/ 6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6" y="0"/>
                    <a:pt x="6" y="0"/>
                    <a:pt x="6" y="0"/>
                  </a:cubicBezTo>
                  <a:cubicBezTo>
                    <a:pt x="3" y="0"/>
                    <a:pt x="0" y="3"/>
                    <a:pt x="0" y="6"/>
                  </a:cubicBezTo>
                  <a:cubicBezTo>
                    <a:pt x="0" y="147"/>
                    <a:pt x="0" y="147"/>
                    <a:pt x="0" y="147"/>
                  </a:cubicBezTo>
                  <a:cubicBezTo>
                    <a:pt x="0" y="150"/>
                    <a:pt x="3" y="152"/>
                    <a:pt x="6" y="152"/>
                  </a:cubicBezTo>
                  <a:cubicBezTo>
                    <a:pt x="166" y="152"/>
                    <a:pt x="166" y="152"/>
                    <a:pt x="166" y="152"/>
                  </a:cubicBezTo>
                  <a:cubicBezTo>
                    <a:pt x="169" y="152"/>
                    <a:pt x="171" y="150"/>
                    <a:pt x="171" y="147"/>
                  </a:cubicBezTo>
                  <a:cubicBezTo>
                    <a:pt x="171" y="6"/>
                    <a:pt x="171" y="6"/>
                    <a:pt x="171" y="6"/>
                  </a:cubicBezTo>
                  <a:cubicBezTo>
                    <a:pt x="171" y="3"/>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0" name="Freeform 227"/>
            <p:cNvSpPr/>
            <p:nvPr/>
          </p:nvSpPr>
          <p:spPr bwMode="auto">
            <a:xfrm>
              <a:off x="4117729" y="3336242"/>
              <a:ext cx="41203" cy="40119"/>
            </a:xfrm>
            <a:custGeom>
              <a:avLst/>
              <a:gdLst>
                <a:gd name="T0" fmla="*/ 12 w 38"/>
                <a:gd name="T1" fmla="*/ 0 h 37"/>
                <a:gd name="T2" fmla="*/ 12 w 38"/>
                <a:gd name="T3" fmla="*/ 2 h 37"/>
                <a:gd name="T4" fmla="*/ 0 w 38"/>
                <a:gd name="T5" fmla="*/ 37 h 37"/>
                <a:gd name="T6" fmla="*/ 36 w 38"/>
                <a:gd name="T7" fmla="*/ 28 h 37"/>
                <a:gd name="T8" fmla="*/ 38 w 38"/>
                <a:gd name="T9" fmla="*/ 26 h 37"/>
                <a:gd name="T10" fmla="*/ 12 w 38"/>
                <a:gd name="T11" fmla="*/ 0 h 37"/>
              </a:gdLst>
              <a:ahLst/>
              <a:cxnLst>
                <a:cxn ang="0">
                  <a:pos x="T0" y="T1"/>
                </a:cxn>
                <a:cxn ang="0">
                  <a:pos x="T2" y="T3"/>
                </a:cxn>
                <a:cxn ang="0">
                  <a:pos x="T4" y="T5"/>
                </a:cxn>
                <a:cxn ang="0">
                  <a:pos x="T6" y="T7"/>
                </a:cxn>
                <a:cxn ang="0">
                  <a:pos x="T8" y="T9"/>
                </a:cxn>
                <a:cxn ang="0">
                  <a:pos x="T10" y="T11"/>
                </a:cxn>
              </a:cxnLst>
              <a:rect l="0" t="0" r="r" b="b"/>
              <a:pathLst>
                <a:path w="38" h="37">
                  <a:moveTo>
                    <a:pt x="12" y="0"/>
                  </a:moveTo>
                  <a:lnTo>
                    <a:pt x="12" y="2"/>
                  </a:lnTo>
                  <a:lnTo>
                    <a:pt x="0" y="37"/>
                  </a:lnTo>
                  <a:lnTo>
                    <a:pt x="36" y="28"/>
                  </a:lnTo>
                  <a:lnTo>
                    <a:pt x="38" y="26"/>
                  </a:ln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1" name="Freeform 228"/>
            <p:cNvSpPr/>
            <p:nvPr/>
          </p:nvSpPr>
          <p:spPr bwMode="auto">
            <a:xfrm>
              <a:off x="4281456" y="3135649"/>
              <a:ext cx="80237" cy="76984"/>
            </a:xfrm>
            <a:custGeom>
              <a:avLst/>
              <a:gdLst>
                <a:gd name="T0" fmla="*/ 23 w 31"/>
                <a:gd name="T1" fmla="*/ 30 h 30"/>
                <a:gd name="T2" fmla="*/ 29 w 31"/>
                <a:gd name="T3" fmla="*/ 24 h 30"/>
                <a:gd name="T4" fmla="*/ 29 w 31"/>
                <a:gd name="T5" fmla="*/ 17 h 30"/>
                <a:gd name="T6" fmla="*/ 13 w 31"/>
                <a:gd name="T7" fmla="*/ 2 h 30"/>
                <a:gd name="T8" fmla="*/ 6 w 31"/>
                <a:gd name="T9" fmla="*/ 2 h 30"/>
                <a:gd name="T10" fmla="*/ 0 w 31"/>
                <a:gd name="T11" fmla="*/ 8 h 30"/>
                <a:gd name="T12" fmla="*/ 23 w 31"/>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23" y="30"/>
                  </a:moveTo>
                  <a:cubicBezTo>
                    <a:pt x="29" y="24"/>
                    <a:pt x="29" y="24"/>
                    <a:pt x="29" y="24"/>
                  </a:cubicBezTo>
                  <a:cubicBezTo>
                    <a:pt x="31" y="22"/>
                    <a:pt x="31" y="19"/>
                    <a:pt x="29" y="17"/>
                  </a:cubicBezTo>
                  <a:cubicBezTo>
                    <a:pt x="13" y="2"/>
                    <a:pt x="13" y="2"/>
                    <a:pt x="13" y="2"/>
                  </a:cubicBezTo>
                  <a:cubicBezTo>
                    <a:pt x="11" y="0"/>
                    <a:pt x="8" y="0"/>
                    <a:pt x="6" y="2"/>
                  </a:cubicBezTo>
                  <a:cubicBezTo>
                    <a:pt x="0" y="8"/>
                    <a:pt x="0" y="8"/>
                    <a:pt x="0" y="8"/>
                  </a:cubicBezTo>
                  <a:lnTo>
                    <a:pt x="23"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2" name="Freeform 229"/>
            <p:cNvSpPr/>
            <p:nvPr/>
          </p:nvSpPr>
          <p:spPr bwMode="auto">
            <a:xfrm>
              <a:off x="4151342" y="3161672"/>
              <a:ext cx="182160" cy="184328"/>
            </a:xfrm>
            <a:custGeom>
              <a:avLst/>
              <a:gdLst>
                <a:gd name="T0" fmla="*/ 49 w 71"/>
                <a:gd name="T1" fmla="*/ 0 h 72"/>
                <a:gd name="T2" fmla="*/ 48 w 71"/>
                <a:gd name="T3" fmla="*/ 1 h 72"/>
                <a:gd name="T4" fmla="*/ 2 w 71"/>
                <a:gd name="T5" fmla="*/ 47 h 72"/>
                <a:gd name="T6" fmla="*/ 2 w 71"/>
                <a:gd name="T7" fmla="*/ 55 h 72"/>
                <a:gd name="T8" fmla="*/ 2 w 71"/>
                <a:gd name="T9" fmla="*/ 55 h 72"/>
                <a:gd name="T10" fmla="*/ 8 w 71"/>
                <a:gd name="T11" fmla="*/ 57 h 72"/>
                <a:gd name="T12" fmla="*/ 9 w 71"/>
                <a:gd name="T13" fmla="*/ 62 h 72"/>
                <a:gd name="T14" fmla="*/ 9 w 71"/>
                <a:gd name="T15" fmla="*/ 62 h 72"/>
                <a:gd name="T16" fmla="*/ 15 w 71"/>
                <a:gd name="T17" fmla="*/ 64 h 72"/>
                <a:gd name="T18" fmla="*/ 16 w 71"/>
                <a:gd name="T19" fmla="*/ 69 h 72"/>
                <a:gd name="T20" fmla="*/ 17 w 71"/>
                <a:gd name="T21" fmla="*/ 70 h 72"/>
                <a:gd name="T22" fmla="*/ 24 w 71"/>
                <a:gd name="T23" fmla="*/ 70 h 72"/>
                <a:gd name="T24" fmla="*/ 71 w 71"/>
                <a:gd name="T25" fmla="*/ 23 h 72"/>
                <a:gd name="T26" fmla="*/ 71 w 71"/>
                <a:gd name="T27" fmla="*/ 23 h 72"/>
                <a:gd name="T28" fmla="*/ 49 w 71"/>
                <a:gd name="T2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2">
                  <a:moveTo>
                    <a:pt x="49" y="0"/>
                  </a:moveTo>
                  <a:cubicBezTo>
                    <a:pt x="49" y="0"/>
                    <a:pt x="48" y="0"/>
                    <a:pt x="48" y="1"/>
                  </a:cubicBezTo>
                  <a:cubicBezTo>
                    <a:pt x="2" y="47"/>
                    <a:pt x="2" y="47"/>
                    <a:pt x="2" y="47"/>
                  </a:cubicBezTo>
                  <a:cubicBezTo>
                    <a:pt x="0" y="49"/>
                    <a:pt x="0" y="53"/>
                    <a:pt x="2" y="55"/>
                  </a:cubicBezTo>
                  <a:cubicBezTo>
                    <a:pt x="2" y="55"/>
                    <a:pt x="2" y="55"/>
                    <a:pt x="2" y="55"/>
                  </a:cubicBezTo>
                  <a:cubicBezTo>
                    <a:pt x="4" y="57"/>
                    <a:pt x="6" y="57"/>
                    <a:pt x="8" y="57"/>
                  </a:cubicBezTo>
                  <a:cubicBezTo>
                    <a:pt x="7" y="58"/>
                    <a:pt x="7" y="60"/>
                    <a:pt x="9" y="62"/>
                  </a:cubicBezTo>
                  <a:cubicBezTo>
                    <a:pt x="9" y="62"/>
                    <a:pt x="9" y="62"/>
                    <a:pt x="9" y="62"/>
                  </a:cubicBezTo>
                  <a:cubicBezTo>
                    <a:pt x="11" y="64"/>
                    <a:pt x="13" y="64"/>
                    <a:pt x="15" y="64"/>
                  </a:cubicBezTo>
                  <a:cubicBezTo>
                    <a:pt x="14" y="66"/>
                    <a:pt x="15" y="68"/>
                    <a:pt x="16" y="69"/>
                  </a:cubicBezTo>
                  <a:cubicBezTo>
                    <a:pt x="17" y="70"/>
                    <a:pt x="17" y="70"/>
                    <a:pt x="17" y="70"/>
                  </a:cubicBezTo>
                  <a:cubicBezTo>
                    <a:pt x="19" y="72"/>
                    <a:pt x="22" y="72"/>
                    <a:pt x="24" y="70"/>
                  </a:cubicBezTo>
                  <a:cubicBezTo>
                    <a:pt x="71" y="23"/>
                    <a:pt x="71" y="23"/>
                    <a:pt x="71" y="23"/>
                  </a:cubicBezTo>
                  <a:cubicBezTo>
                    <a:pt x="71" y="23"/>
                    <a:pt x="71" y="23"/>
                    <a:pt x="71" y="23"/>
                  </a:cubicBez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3" name="Rectangle 230"/>
            <p:cNvSpPr>
              <a:spLocks noChangeArrowheads="1"/>
            </p:cNvSpPr>
            <p:nvPr/>
          </p:nvSpPr>
          <p:spPr bwMode="auto">
            <a:xfrm>
              <a:off x="3879187" y="3222392"/>
              <a:ext cx="140957" cy="162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4" name="Rectangle 231"/>
            <p:cNvSpPr>
              <a:spLocks noChangeArrowheads="1"/>
            </p:cNvSpPr>
            <p:nvPr/>
          </p:nvSpPr>
          <p:spPr bwMode="auto">
            <a:xfrm>
              <a:off x="3879187" y="3269016"/>
              <a:ext cx="225531"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5" name="Rectangle 232"/>
            <p:cNvSpPr>
              <a:spLocks noChangeArrowheads="1"/>
            </p:cNvSpPr>
            <p:nvPr/>
          </p:nvSpPr>
          <p:spPr bwMode="auto">
            <a:xfrm>
              <a:off x="3879187" y="3315640"/>
              <a:ext cx="225531"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6" name="Rectangle 233"/>
            <p:cNvSpPr>
              <a:spLocks noChangeArrowheads="1"/>
            </p:cNvSpPr>
            <p:nvPr/>
          </p:nvSpPr>
          <p:spPr bwMode="auto">
            <a:xfrm>
              <a:off x="3879187" y="3361180"/>
              <a:ext cx="225531"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77" name="组合 76"/>
          <p:cNvGrpSpPr/>
          <p:nvPr/>
        </p:nvGrpSpPr>
        <p:grpSpPr>
          <a:xfrm>
            <a:off x="6719379" y="3842195"/>
            <a:ext cx="444557" cy="419914"/>
            <a:chOff x="4882149" y="3025052"/>
            <a:chExt cx="489013" cy="461905"/>
          </a:xfrm>
          <a:solidFill>
            <a:schemeClr val="bg1"/>
          </a:solidFill>
        </p:grpSpPr>
        <p:sp>
          <p:nvSpPr>
            <p:cNvPr id="78" name="Freeform 250"/>
            <p:cNvSpPr/>
            <p:nvPr/>
          </p:nvSpPr>
          <p:spPr bwMode="auto">
            <a:xfrm>
              <a:off x="4882149" y="3161672"/>
              <a:ext cx="468411" cy="325285"/>
            </a:xfrm>
            <a:custGeom>
              <a:avLst/>
              <a:gdLst>
                <a:gd name="T0" fmla="*/ 102 w 183"/>
                <a:gd name="T1" fmla="*/ 127 h 127"/>
                <a:gd name="T2" fmla="*/ 65 w 183"/>
                <a:gd name="T3" fmla="*/ 119 h 127"/>
                <a:gd name="T4" fmla="*/ 20 w 183"/>
                <a:gd name="T5" fmla="*/ 0 h 127"/>
                <a:gd name="T6" fmla="*/ 50 w 183"/>
                <a:gd name="T7" fmla="*/ 14 h 127"/>
                <a:gd name="T8" fmla="*/ 78 w 183"/>
                <a:gd name="T9" fmla="*/ 89 h 127"/>
                <a:gd name="T10" fmla="*/ 154 w 183"/>
                <a:gd name="T11" fmla="*/ 60 h 127"/>
                <a:gd name="T12" fmla="*/ 183 w 183"/>
                <a:gd name="T13" fmla="*/ 74 h 127"/>
                <a:gd name="T14" fmla="*/ 134 w 183"/>
                <a:gd name="T15" fmla="*/ 121 h 127"/>
                <a:gd name="T16" fmla="*/ 102 w 183"/>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27">
                  <a:moveTo>
                    <a:pt x="102" y="127"/>
                  </a:moveTo>
                  <a:cubicBezTo>
                    <a:pt x="89" y="127"/>
                    <a:pt x="77" y="124"/>
                    <a:pt x="65" y="119"/>
                  </a:cubicBezTo>
                  <a:cubicBezTo>
                    <a:pt x="20" y="98"/>
                    <a:pt x="0" y="45"/>
                    <a:pt x="20" y="0"/>
                  </a:cubicBezTo>
                  <a:cubicBezTo>
                    <a:pt x="50" y="14"/>
                    <a:pt x="50" y="14"/>
                    <a:pt x="50" y="14"/>
                  </a:cubicBezTo>
                  <a:cubicBezTo>
                    <a:pt x="37" y="42"/>
                    <a:pt x="50" y="76"/>
                    <a:pt x="78" y="89"/>
                  </a:cubicBezTo>
                  <a:cubicBezTo>
                    <a:pt x="107" y="102"/>
                    <a:pt x="141" y="89"/>
                    <a:pt x="154" y="60"/>
                  </a:cubicBezTo>
                  <a:cubicBezTo>
                    <a:pt x="183" y="74"/>
                    <a:pt x="183" y="74"/>
                    <a:pt x="183" y="74"/>
                  </a:cubicBezTo>
                  <a:cubicBezTo>
                    <a:pt x="174" y="96"/>
                    <a:pt x="156" y="112"/>
                    <a:pt x="134" y="121"/>
                  </a:cubicBezTo>
                  <a:cubicBezTo>
                    <a:pt x="123" y="125"/>
                    <a:pt x="112" y="127"/>
                    <a:pt x="102"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9" name="Freeform 251"/>
            <p:cNvSpPr/>
            <p:nvPr/>
          </p:nvSpPr>
          <p:spPr bwMode="auto">
            <a:xfrm>
              <a:off x="4942869" y="3028305"/>
              <a:ext cx="179991" cy="148547"/>
            </a:xfrm>
            <a:custGeom>
              <a:avLst/>
              <a:gdLst>
                <a:gd name="T0" fmla="*/ 70 w 70"/>
                <a:gd name="T1" fmla="*/ 0 h 58"/>
                <a:gd name="T2" fmla="*/ 8 w 70"/>
                <a:gd name="T3" fmla="*/ 33 h 58"/>
                <a:gd name="T4" fmla="*/ 0 w 70"/>
                <a:gd name="T5" fmla="*/ 45 h 58"/>
                <a:gd name="T6" fmla="*/ 30 w 70"/>
                <a:gd name="T7" fmla="*/ 58 h 58"/>
                <a:gd name="T8" fmla="*/ 33 w 70"/>
                <a:gd name="T9" fmla="*/ 53 h 58"/>
                <a:gd name="T10" fmla="*/ 70 w 70"/>
                <a:gd name="T11" fmla="*/ 33 h 58"/>
                <a:gd name="T12" fmla="*/ 70 w 70"/>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70" h="58">
                  <a:moveTo>
                    <a:pt x="70" y="0"/>
                  </a:moveTo>
                  <a:cubicBezTo>
                    <a:pt x="45" y="2"/>
                    <a:pt x="23" y="14"/>
                    <a:pt x="8" y="33"/>
                  </a:cubicBezTo>
                  <a:cubicBezTo>
                    <a:pt x="5" y="37"/>
                    <a:pt x="2" y="41"/>
                    <a:pt x="0" y="45"/>
                  </a:cubicBezTo>
                  <a:cubicBezTo>
                    <a:pt x="30" y="58"/>
                    <a:pt x="30" y="58"/>
                    <a:pt x="30" y="58"/>
                  </a:cubicBezTo>
                  <a:cubicBezTo>
                    <a:pt x="31" y="57"/>
                    <a:pt x="32" y="55"/>
                    <a:pt x="33" y="53"/>
                  </a:cubicBezTo>
                  <a:cubicBezTo>
                    <a:pt x="42" y="42"/>
                    <a:pt x="55" y="35"/>
                    <a:pt x="70" y="33"/>
                  </a:cubicBezTo>
                  <a:lnTo>
                    <a:pt x="7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0" name="Freeform 252"/>
            <p:cNvSpPr/>
            <p:nvPr/>
          </p:nvSpPr>
          <p:spPr bwMode="auto">
            <a:xfrm>
              <a:off x="5284419" y="3276606"/>
              <a:ext cx="86743" cy="54214"/>
            </a:xfrm>
            <a:custGeom>
              <a:avLst/>
              <a:gdLst>
                <a:gd name="T0" fmla="*/ 1 w 34"/>
                <a:gd name="T1" fmla="*/ 0 h 21"/>
                <a:gd name="T2" fmla="*/ 0 w 34"/>
                <a:gd name="T3" fmla="*/ 8 h 21"/>
                <a:gd name="T4" fmla="*/ 29 w 34"/>
                <a:gd name="T5" fmla="*/ 21 h 21"/>
                <a:gd name="T6" fmla="*/ 34 w 34"/>
                <a:gd name="T7" fmla="*/ 0 h 21"/>
                <a:gd name="T8" fmla="*/ 1 w 34"/>
                <a:gd name="T9" fmla="*/ 0 h 21"/>
              </a:gdLst>
              <a:ahLst/>
              <a:cxnLst>
                <a:cxn ang="0">
                  <a:pos x="T0" y="T1"/>
                </a:cxn>
                <a:cxn ang="0">
                  <a:pos x="T2" y="T3"/>
                </a:cxn>
                <a:cxn ang="0">
                  <a:pos x="T4" y="T5"/>
                </a:cxn>
                <a:cxn ang="0">
                  <a:pos x="T6" y="T7"/>
                </a:cxn>
                <a:cxn ang="0">
                  <a:pos x="T8" y="T9"/>
                </a:cxn>
              </a:cxnLst>
              <a:rect l="0" t="0" r="r" b="b"/>
              <a:pathLst>
                <a:path w="34" h="21">
                  <a:moveTo>
                    <a:pt x="1" y="0"/>
                  </a:moveTo>
                  <a:cubicBezTo>
                    <a:pt x="1" y="3"/>
                    <a:pt x="0" y="5"/>
                    <a:pt x="0" y="8"/>
                  </a:cubicBezTo>
                  <a:cubicBezTo>
                    <a:pt x="29" y="21"/>
                    <a:pt x="29" y="21"/>
                    <a:pt x="29" y="21"/>
                  </a:cubicBezTo>
                  <a:cubicBezTo>
                    <a:pt x="32" y="14"/>
                    <a:pt x="33" y="7"/>
                    <a:pt x="34"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1" name="Freeform 253"/>
            <p:cNvSpPr/>
            <p:nvPr/>
          </p:nvSpPr>
          <p:spPr bwMode="auto">
            <a:xfrm>
              <a:off x="5143462" y="3025052"/>
              <a:ext cx="227700" cy="230953"/>
            </a:xfrm>
            <a:custGeom>
              <a:avLst/>
              <a:gdLst>
                <a:gd name="T0" fmla="*/ 89 w 89"/>
                <a:gd name="T1" fmla="*/ 90 h 90"/>
                <a:gd name="T2" fmla="*/ 57 w 89"/>
                <a:gd name="T3" fmla="*/ 90 h 90"/>
                <a:gd name="T4" fmla="*/ 0 w 89"/>
                <a:gd name="T5" fmla="*/ 33 h 90"/>
                <a:gd name="T6" fmla="*/ 0 w 89"/>
                <a:gd name="T7" fmla="*/ 0 h 90"/>
                <a:gd name="T8" fmla="*/ 89 w 89"/>
                <a:gd name="T9" fmla="*/ 90 h 90"/>
              </a:gdLst>
              <a:ahLst/>
              <a:cxnLst>
                <a:cxn ang="0">
                  <a:pos x="T0" y="T1"/>
                </a:cxn>
                <a:cxn ang="0">
                  <a:pos x="T2" y="T3"/>
                </a:cxn>
                <a:cxn ang="0">
                  <a:pos x="T4" y="T5"/>
                </a:cxn>
                <a:cxn ang="0">
                  <a:pos x="T6" y="T7"/>
                </a:cxn>
                <a:cxn ang="0">
                  <a:pos x="T8" y="T9"/>
                </a:cxn>
              </a:cxnLst>
              <a:rect l="0" t="0" r="r" b="b"/>
              <a:pathLst>
                <a:path w="89" h="90">
                  <a:moveTo>
                    <a:pt x="89" y="90"/>
                  </a:moveTo>
                  <a:cubicBezTo>
                    <a:pt x="57" y="90"/>
                    <a:pt x="57" y="90"/>
                    <a:pt x="57" y="90"/>
                  </a:cubicBezTo>
                  <a:cubicBezTo>
                    <a:pt x="57" y="59"/>
                    <a:pt x="31" y="33"/>
                    <a:pt x="0" y="33"/>
                  </a:cubicBezTo>
                  <a:cubicBezTo>
                    <a:pt x="0" y="0"/>
                    <a:pt x="0" y="0"/>
                    <a:pt x="0" y="0"/>
                  </a:cubicBezTo>
                  <a:cubicBezTo>
                    <a:pt x="49" y="0"/>
                    <a:pt x="89" y="41"/>
                    <a:pt x="89"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2" name="Rectangle 254"/>
            <p:cNvSpPr>
              <a:spLocks noChangeArrowheads="1"/>
            </p:cNvSpPr>
            <p:nvPr/>
          </p:nvSpPr>
          <p:spPr bwMode="auto">
            <a:xfrm>
              <a:off x="5058888" y="3284196"/>
              <a:ext cx="43371" cy="542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3" name="Rectangle 255"/>
            <p:cNvSpPr>
              <a:spLocks noChangeArrowheads="1"/>
            </p:cNvSpPr>
            <p:nvPr/>
          </p:nvSpPr>
          <p:spPr bwMode="auto">
            <a:xfrm>
              <a:off x="5122860" y="3218054"/>
              <a:ext cx="41203" cy="1203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4" name="Rectangle 256"/>
            <p:cNvSpPr>
              <a:spLocks noChangeArrowheads="1"/>
            </p:cNvSpPr>
            <p:nvPr/>
          </p:nvSpPr>
          <p:spPr bwMode="auto">
            <a:xfrm>
              <a:off x="5184664" y="3182273"/>
              <a:ext cx="41203" cy="1561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85" name="组合 84"/>
          <p:cNvGrpSpPr/>
          <p:nvPr/>
        </p:nvGrpSpPr>
        <p:grpSpPr>
          <a:xfrm>
            <a:off x="5590522" y="4168583"/>
            <a:ext cx="486943" cy="486943"/>
            <a:chOff x="5958843" y="2994692"/>
            <a:chExt cx="535637" cy="535637"/>
          </a:xfrm>
          <a:solidFill>
            <a:schemeClr val="bg1"/>
          </a:solidFill>
        </p:grpSpPr>
        <p:sp>
          <p:nvSpPr>
            <p:cNvPr id="86" name="Freeform 257"/>
            <p:cNvSpPr>
              <a:spLocks noEditPoints="1"/>
            </p:cNvSpPr>
            <p:nvPr/>
          </p:nvSpPr>
          <p:spPr bwMode="auto">
            <a:xfrm>
              <a:off x="6077030" y="3109626"/>
              <a:ext cx="302516" cy="305768"/>
            </a:xfrm>
            <a:custGeom>
              <a:avLst/>
              <a:gdLst>
                <a:gd name="T0" fmla="*/ 101 w 118"/>
                <a:gd name="T1" fmla="*/ 91 h 119"/>
                <a:gd name="T2" fmla="*/ 107 w 118"/>
                <a:gd name="T3" fmla="*/ 77 h 119"/>
                <a:gd name="T4" fmla="*/ 23 w 118"/>
                <a:gd name="T5" fmla="*/ 25 h 119"/>
                <a:gd name="T6" fmla="*/ 30 w 118"/>
                <a:gd name="T7" fmla="*/ 25 h 119"/>
                <a:gd name="T8" fmla="*/ 27 w 118"/>
                <a:gd name="T9" fmla="*/ 24 h 119"/>
                <a:gd name="T10" fmla="*/ 21 w 118"/>
                <a:gd name="T11" fmla="*/ 35 h 119"/>
                <a:gd name="T12" fmla="*/ 28 w 118"/>
                <a:gd name="T13" fmla="*/ 33 h 119"/>
                <a:gd name="T14" fmla="*/ 33 w 118"/>
                <a:gd name="T15" fmla="*/ 41 h 119"/>
                <a:gd name="T16" fmla="*/ 25 w 118"/>
                <a:gd name="T17" fmla="*/ 46 h 119"/>
                <a:gd name="T18" fmla="*/ 15 w 118"/>
                <a:gd name="T19" fmla="*/ 54 h 119"/>
                <a:gd name="T20" fmla="*/ 25 w 118"/>
                <a:gd name="T21" fmla="*/ 63 h 119"/>
                <a:gd name="T22" fmla="*/ 40 w 118"/>
                <a:gd name="T23" fmla="*/ 72 h 119"/>
                <a:gd name="T24" fmla="*/ 34 w 118"/>
                <a:gd name="T25" fmla="*/ 89 h 119"/>
                <a:gd name="T26" fmla="*/ 28 w 118"/>
                <a:gd name="T27" fmla="*/ 102 h 119"/>
                <a:gd name="T28" fmla="*/ 25 w 118"/>
                <a:gd name="T29" fmla="*/ 92 h 119"/>
                <a:gd name="T30" fmla="*/ 21 w 118"/>
                <a:gd name="T31" fmla="*/ 70 h 119"/>
                <a:gd name="T32" fmla="*/ 11 w 118"/>
                <a:gd name="T33" fmla="*/ 57 h 119"/>
                <a:gd name="T34" fmla="*/ 34 w 118"/>
                <a:gd name="T35" fmla="*/ 12 h 119"/>
                <a:gd name="T36" fmla="*/ 23 w 118"/>
                <a:gd name="T37" fmla="*/ 20 h 119"/>
                <a:gd name="T38" fmla="*/ 105 w 118"/>
                <a:gd name="T39" fmla="*/ 50 h 119"/>
                <a:gd name="T40" fmla="*/ 98 w 118"/>
                <a:gd name="T41" fmla="*/ 59 h 119"/>
                <a:gd name="T42" fmla="*/ 94 w 118"/>
                <a:gd name="T43" fmla="*/ 64 h 119"/>
                <a:gd name="T44" fmla="*/ 86 w 118"/>
                <a:gd name="T45" fmla="*/ 65 h 119"/>
                <a:gd name="T46" fmla="*/ 76 w 118"/>
                <a:gd name="T47" fmla="*/ 55 h 119"/>
                <a:gd name="T48" fmla="*/ 70 w 118"/>
                <a:gd name="T49" fmla="*/ 60 h 119"/>
                <a:gd name="T50" fmla="*/ 70 w 118"/>
                <a:gd name="T51" fmla="*/ 70 h 119"/>
                <a:gd name="T52" fmla="*/ 57 w 118"/>
                <a:gd name="T53" fmla="*/ 77 h 119"/>
                <a:gd name="T54" fmla="*/ 45 w 118"/>
                <a:gd name="T55" fmla="*/ 58 h 119"/>
                <a:gd name="T56" fmla="*/ 61 w 118"/>
                <a:gd name="T57" fmla="*/ 51 h 119"/>
                <a:gd name="T58" fmla="*/ 63 w 118"/>
                <a:gd name="T59" fmla="*/ 49 h 119"/>
                <a:gd name="T60" fmla="*/ 59 w 118"/>
                <a:gd name="T61" fmla="*/ 48 h 119"/>
                <a:gd name="T62" fmla="*/ 48 w 118"/>
                <a:gd name="T63" fmla="*/ 48 h 119"/>
                <a:gd name="T64" fmla="*/ 50 w 118"/>
                <a:gd name="T65" fmla="*/ 39 h 119"/>
                <a:gd name="T66" fmla="*/ 54 w 118"/>
                <a:gd name="T67" fmla="*/ 38 h 119"/>
                <a:gd name="T68" fmla="*/ 59 w 118"/>
                <a:gd name="T69" fmla="*/ 24 h 119"/>
                <a:gd name="T70" fmla="*/ 75 w 118"/>
                <a:gd name="T71" fmla="*/ 25 h 119"/>
                <a:gd name="T72" fmla="*/ 83 w 118"/>
                <a:gd name="T73" fmla="*/ 20 h 119"/>
                <a:gd name="T74" fmla="*/ 95 w 118"/>
                <a:gd name="T75" fmla="*/ 21 h 119"/>
                <a:gd name="T76" fmla="*/ 105 w 118"/>
                <a:gd name="T77" fmla="*/ 63 h 119"/>
                <a:gd name="T78" fmla="*/ 105 w 118"/>
                <a:gd name="T79" fmla="*/ 70 h 119"/>
                <a:gd name="T80" fmla="*/ 102 w 118"/>
                <a:gd name="T81" fmla="*/ 68 h 119"/>
                <a:gd name="T82" fmla="*/ 105 w 118"/>
                <a:gd name="T83" fmla="*/ 59 h 119"/>
                <a:gd name="T84" fmla="*/ 107 w 118"/>
                <a:gd name="T85" fmla="*/ 50 h 119"/>
                <a:gd name="T86" fmla="*/ 109 w 118"/>
                <a:gd name="T87" fmla="*/ 39 h 119"/>
                <a:gd name="T88" fmla="*/ 86 w 118"/>
                <a:gd name="T89" fmla="*/ 66 h 119"/>
                <a:gd name="T90" fmla="*/ 73 w 118"/>
                <a:gd name="T91" fmla="*/ 76 h 119"/>
                <a:gd name="T92" fmla="*/ 35 w 118"/>
                <a:gd name="T93" fmla="*/ 26 h 119"/>
                <a:gd name="T94" fmla="*/ 31 w 118"/>
                <a:gd name="T95" fmla="*/ 17 h 119"/>
                <a:gd name="T96" fmla="*/ 46 w 118"/>
                <a:gd name="T97" fmla="*/ 11 h 119"/>
                <a:gd name="T98" fmla="*/ 50 w 118"/>
                <a:gd name="T99" fmla="*/ 18 h 119"/>
                <a:gd name="T100" fmla="*/ 42 w 118"/>
                <a:gd name="T101" fmla="*/ 27 h 119"/>
                <a:gd name="T102" fmla="*/ 57 w 118"/>
                <a:gd name="T103" fmla="*/ 16 h 119"/>
                <a:gd name="T104" fmla="*/ 59 w 118"/>
                <a:gd name="T105" fmla="*/ 14 h 119"/>
                <a:gd name="T106" fmla="*/ 47 w 118"/>
                <a:gd name="T107" fmla="*/ 27 h 119"/>
                <a:gd name="T108" fmla="*/ 75 w 118"/>
                <a:gd name="T109" fmla="*/ 19 h 119"/>
                <a:gd name="T110" fmla="*/ 87 w 118"/>
                <a:gd name="T111" fmla="*/ 15 h 119"/>
                <a:gd name="T112" fmla="*/ 27 w 118"/>
                <a:gd name="T113" fmla="*/ 59 h 119"/>
                <a:gd name="T114" fmla="*/ 24 w 118"/>
                <a:gd name="T115" fmla="*/ 59 h 119"/>
                <a:gd name="T116" fmla="*/ 23 w 118"/>
                <a:gd name="T117" fmla="*/ 55 h 119"/>
                <a:gd name="T118" fmla="*/ 111 w 118"/>
                <a:gd name="T119" fmla="*/ 7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 h="119">
                  <a:moveTo>
                    <a:pt x="59" y="0"/>
                  </a:moveTo>
                  <a:cubicBezTo>
                    <a:pt x="26" y="0"/>
                    <a:pt x="0" y="27"/>
                    <a:pt x="0" y="60"/>
                  </a:cubicBezTo>
                  <a:cubicBezTo>
                    <a:pt x="0" y="92"/>
                    <a:pt x="26" y="119"/>
                    <a:pt x="59" y="119"/>
                  </a:cubicBezTo>
                  <a:cubicBezTo>
                    <a:pt x="91" y="119"/>
                    <a:pt x="118" y="92"/>
                    <a:pt x="118" y="60"/>
                  </a:cubicBezTo>
                  <a:cubicBezTo>
                    <a:pt x="118" y="27"/>
                    <a:pt x="91" y="0"/>
                    <a:pt x="59" y="0"/>
                  </a:cubicBezTo>
                  <a:close/>
                  <a:moveTo>
                    <a:pt x="110" y="77"/>
                  </a:moveTo>
                  <a:cubicBezTo>
                    <a:pt x="110" y="77"/>
                    <a:pt x="110" y="77"/>
                    <a:pt x="110" y="78"/>
                  </a:cubicBezTo>
                  <a:cubicBezTo>
                    <a:pt x="110" y="78"/>
                    <a:pt x="110" y="78"/>
                    <a:pt x="110" y="78"/>
                  </a:cubicBezTo>
                  <a:cubicBezTo>
                    <a:pt x="108" y="82"/>
                    <a:pt x="107" y="86"/>
                    <a:pt x="104" y="89"/>
                  </a:cubicBezTo>
                  <a:cubicBezTo>
                    <a:pt x="104" y="89"/>
                    <a:pt x="104" y="89"/>
                    <a:pt x="103" y="90"/>
                  </a:cubicBezTo>
                  <a:cubicBezTo>
                    <a:pt x="102" y="89"/>
                    <a:pt x="102" y="90"/>
                    <a:pt x="101" y="91"/>
                  </a:cubicBezTo>
                  <a:cubicBezTo>
                    <a:pt x="100" y="91"/>
                    <a:pt x="100" y="90"/>
                    <a:pt x="100" y="90"/>
                  </a:cubicBezTo>
                  <a:cubicBezTo>
                    <a:pt x="100" y="89"/>
                    <a:pt x="100" y="89"/>
                    <a:pt x="100" y="88"/>
                  </a:cubicBezTo>
                  <a:cubicBezTo>
                    <a:pt x="100" y="87"/>
                    <a:pt x="100" y="87"/>
                    <a:pt x="99" y="87"/>
                  </a:cubicBezTo>
                  <a:cubicBezTo>
                    <a:pt x="100" y="86"/>
                    <a:pt x="99" y="85"/>
                    <a:pt x="99" y="84"/>
                  </a:cubicBezTo>
                  <a:cubicBezTo>
                    <a:pt x="99" y="83"/>
                    <a:pt x="100" y="83"/>
                    <a:pt x="101" y="83"/>
                  </a:cubicBezTo>
                  <a:cubicBezTo>
                    <a:pt x="101" y="83"/>
                    <a:pt x="101" y="81"/>
                    <a:pt x="102" y="81"/>
                  </a:cubicBezTo>
                  <a:cubicBezTo>
                    <a:pt x="102" y="80"/>
                    <a:pt x="102" y="81"/>
                    <a:pt x="102" y="81"/>
                  </a:cubicBezTo>
                  <a:cubicBezTo>
                    <a:pt x="103" y="81"/>
                    <a:pt x="102" y="80"/>
                    <a:pt x="103" y="80"/>
                  </a:cubicBezTo>
                  <a:cubicBezTo>
                    <a:pt x="103" y="80"/>
                    <a:pt x="104" y="79"/>
                    <a:pt x="104" y="80"/>
                  </a:cubicBezTo>
                  <a:cubicBezTo>
                    <a:pt x="105" y="80"/>
                    <a:pt x="105" y="79"/>
                    <a:pt x="105" y="78"/>
                  </a:cubicBezTo>
                  <a:cubicBezTo>
                    <a:pt x="105" y="78"/>
                    <a:pt x="106" y="77"/>
                    <a:pt x="107" y="77"/>
                  </a:cubicBezTo>
                  <a:cubicBezTo>
                    <a:pt x="107" y="77"/>
                    <a:pt x="107" y="76"/>
                    <a:pt x="107" y="76"/>
                  </a:cubicBezTo>
                  <a:cubicBezTo>
                    <a:pt x="108" y="77"/>
                    <a:pt x="109" y="76"/>
                    <a:pt x="110" y="77"/>
                  </a:cubicBezTo>
                  <a:cubicBezTo>
                    <a:pt x="110" y="77"/>
                    <a:pt x="110" y="77"/>
                    <a:pt x="110" y="77"/>
                  </a:cubicBezTo>
                  <a:close/>
                  <a:moveTo>
                    <a:pt x="17" y="25"/>
                  </a:moveTo>
                  <a:cubicBezTo>
                    <a:pt x="17" y="25"/>
                    <a:pt x="18" y="25"/>
                    <a:pt x="18" y="25"/>
                  </a:cubicBezTo>
                  <a:cubicBezTo>
                    <a:pt x="19" y="25"/>
                    <a:pt x="19" y="24"/>
                    <a:pt x="19" y="25"/>
                  </a:cubicBezTo>
                  <a:cubicBezTo>
                    <a:pt x="19" y="25"/>
                    <a:pt x="20" y="26"/>
                    <a:pt x="20" y="26"/>
                  </a:cubicBezTo>
                  <a:cubicBezTo>
                    <a:pt x="20" y="25"/>
                    <a:pt x="20" y="24"/>
                    <a:pt x="20" y="23"/>
                  </a:cubicBezTo>
                  <a:cubicBezTo>
                    <a:pt x="20" y="23"/>
                    <a:pt x="20" y="23"/>
                    <a:pt x="20" y="22"/>
                  </a:cubicBezTo>
                  <a:cubicBezTo>
                    <a:pt x="21" y="22"/>
                    <a:pt x="21" y="23"/>
                    <a:pt x="21" y="23"/>
                  </a:cubicBezTo>
                  <a:cubicBezTo>
                    <a:pt x="22" y="24"/>
                    <a:pt x="22" y="24"/>
                    <a:pt x="23" y="25"/>
                  </a:cubicBezTo>
                  <a:cubicBezTo>
                    <a:pt x="23" y="25"/>
                    <a:pt x="22" y="25"/>
                    <a:pt x="23" y="26"/>
                  </a:cubicBezTo>
                  <a:cubicBezTo>
                    <a:pt x="23" y="25"/>
                    <a:pt x="23" y="25"/>
                    <a:pt x="24" y="24"/>
                  </a:cubicBezTo>
                  <a:cubicBezTo>
                    <a:pt x="24" y="24"/>
                    <a:pt x="23" y="24"/>
                    <a:pt x="23" y="24"/>
                  </a:cubicBezTo>
                  <a:cubicBezTo>
                    <a:pt x="22" y="23"/>
                    <a:pt x="23" y="21"/>
                    <a:pt x="24" y="20"/>
                  </a:cubicBezTo>
                  <a:cubicBezTo>
                    <a:pt x="24" y="20"/>
                    <a:pt x="24" y="21"/>
                    <a:pt x="24" y="21"/>
                  </a:cubicBezTo>
                  <a:cubicBezTo>
                    <a:pt x="25" y="21"/>
                    <a:pt x="26" y="20"/>
                    <a:pt x="26" y="22"/>
                  </a:cubicBezTo>
                  <a:cubicBezTo>
                    <a:pt x="27" y="22"/>
                    <a:pt x="27" y="21"/>
                    <a:pt x="28" y="21"/>
                  </a:cubicBezTo>
                  <a:cubicBezTo>
                    <a:pt x="28" y="22"/>
                    <a:pt x="28" y="22"/>
                    <a:pt x="28" y="23"/>
                  </a:cubicBezTo>
                  <a:cubicBezTo>
                    <a:pt x="29" y="23"/>
                    <a:pt x="29" y="23"/>
                    <a:pt x="30" y="23"/>
                  </a:cubicBezTo>
                  <a:cubicBezTo>
                    <a:pt x="30" y="23"/>
                    <a:pt x="30" y="24"/>
                    <a:pt x="31" y="24"/>
                  </a:cubicBezTo>
                  <a:cubicBezTo>
                    <a:pt x="31" y="24"/>
                    <a:pt x="30" y="24"/>
                    <a:pt x="30" y="25"/>
                  </a:cubicBezTo>
                  <a:cubicBezTo>
                    <a:pt x="31" y="25"/>
                    <a:pt x="31" y="25"/>
                    <a:pt x="32" y="25"/>
                  </a:cubicBezTo>
                  <a:cubicBezTo>
                    <a:pt x="32" y="26"/>
                    <a:pt x="32" y="26"/>
                    <a:pt x="32" y="26"/>
                  </a:cubicBezTo>
                  <a:cubicBezTo>
                    <a:pt x="32" y="27"/>
                    <a:pt x="32" y="27"/>
                    <a:pt x="32" y="27"/>
                  </a:cubicBezTo>
                  <a:cubicBezTo>
                    <a:pt x="31" y="27"/>
                    <a:pt x="31" y="28"/>
                    <a:pt x="32" y="28"/>
                  </a:cubicBezTo>
                  <a:cubicBezTo>
                    <a:pt x="31" y="28"/>
                    <a:pt x="31" y="27"/>
                    <a:pt x="30" y="27"/>
                  </a:cubicBezTo>
                  <a:cubicBezTo>
                    <a:pt x="30" y="28"/>
                    <a:pt x="31" y="28"/>
                    <a:pt x="31" y="29"/>
                  </a:cubicBezTo>
                  <a:cubicBezTo>
                    <a:pt x="31" y="30"/>
                    <a:pt x="30" y="30"/>
                    <a:pt x="30" y="31"/>
                  </a:cubicBezTo>
                  <a:cubicBezTo>
                    <a:pt x="29" y="31"/>
                    <a:pt x="29" y="29"/>
                    <a:pt x="27" y="29"/>
                  </a:cubicBezTo>
                  <a:cubicBezTo>
                    <a:pt x="27" y="29"/>
                    <a:pt x="26" y="29"/>
                    <a:pt x="26" y="28"/>
                  </a:cubicBezTo>
                  <a:cubicBezTo>
                    <a:pt x="26" y="27"/>
                    <a:pt x="28" y="27"/>
                    <a:pt x="28" y="26"/>
                  </a:cubicBezTo>
                  <a:cubicBezTo>
                    <a:pt x="28" y="25"/>
                    <a:pt x="27" y="26"/>
                    <a:pt x="27" y="24"/>
                  </a:cubicBezTo>
                  <a:cubicBezTo>
                    <a:pt x="27" y="25"/>
                    <a:pt x="26" y="24"/>
                    <a:pt x="26" y="24"/>
                  </a:cubicBezTo>
                  <a:cubicBezTo>
                    <a:pt x="25" y="24"/>
                    <a:pt x="25" y="24"/>
                    <a:pt x="24" y="24"/>
                  </a:cubicBezTo>
                  <a:cubicBezTo>
                    <a:pt x="24" y="24"/>
                    <a:pt x="25" y="24"/>
                    <a:pt x="25" y="25"/>
                  </a:cubicBezTo>
                  <a:cubicBezTo>
                    <a:pt x="25" y="25"/>
                    <a:pt x="25" y="26"/>
                    <a:pt x="25" y="27"/>
                  </a:cubicBezTo>
                  <a:cubicBezTo>
                    <a:pt x="24" y="27"/>
                    <a:pt x="23" y="27"/>
                    <a:pt x="22" y="28"/>
                  </a:cubicBezTo>
                  <a:cubicBezTo>
                    <a:pt x="22" y="28"/>
                    <a:pt x="22" y="28"/>
                    <a:pt x="22" y="28"/>
                  </a:cubicBezTo>
                  <a:cubicBezTo>
                    <a:pt x="21" y="29"/>
                    <a:pt x="21" y="29"/>
                    <a:pt x="21" y="30"/>
                  </a:cubicBezTo>
                  <a:cubicBezTo>
                    <a:pt x="20" y="30"/>
                    <a:pt x="20" y="31"/>
                    <a:pt x="19" y="32"/>
                  </a:cubicBezTo>
                  <a:cubicBezTo>
                    <a:pt x="19" y="32"/>
                    <a:pt x="19" y="32"/>
                    <a:pt x="19" y="32"/>
                  </a:cubicBezTo>
                  <a:cubicBezTo>
                    <a:pt x="19" y="33"/>
                    <a:pt x="20" y="33"/>
                    <a:pt x="19" y="34"/>
                  </a:cubicBezTo>
                  <a:cubicBezTo>
                    <a:pt x="20" y="34"/>
                    <a:pt x="21" y="35"/>
                    <a:pt x="21" y="35"/>
                  </a:cubicBezTo>
                  <a:cubicBezTo>
                    <a:pt x="22" y="35"/>
                    <a:pt x="22" y="35"/>
                    <a:pt x="22" y="35"/>
                  </a:cubicBezTo>
                  <a:cubicBezTo>
                    <a:pt x="23" y="35"/>
                    <a:pt x="23" y="35"/>
                    <a:pt x="23" y="35"/>
                  </a:cubicBezTo>
                  <a:cubicBezTo>
                    <a:pt x="23" y="36"/>
                    <a:pt x="23" y="37"/>
                    <a:pt x="24" y="38"/>
                  </a:cubicBezTo>
                  <a:cubicBezTo>
                    <a:pt x="24" y="37"/>
                    <a:pt x="24" y="36"/>
                    <a:pt x="24" y="35"/>
                  </a:cubicBezTo>
                  <a:cubicBezTo>
                    <a:pt x="24" y="35"/>
                    <a:pt x="24" y="35"/>
                    <a:pt x="24" y="35"/>
                  </a:cubicBezTo>
                  <a:cubicBezTo>
                    <a:pt x="24" y="34"/>
                    <a:pt x="25" y="35"/>
                    <a:pt x="25" y="35"/>
                  </a:cubicBezTo>
                  <a:cubicBezTo>
                    <a:pt x="25" y="33"/>
                    <a:pt x="25" y="32"/>
                    <a:pt x="25" y="30"/>
                  </a:cubicBezTo>
                  <a:cubicBezTo>
                    <a:pt x="26" y="30"/>
                    <a:pt x="26" y="30"/>
                    <a:pt x="26" y="30"/>
                  </a:cubicBezTo>
                  <a:cubicBezTo>
                    <a:pt x="26" y="30"/>
                    <a:pt x="26" y="30"/>
                    <a:pt x="27" y="30"/>
                  </a:cubicBezTo>
                  <a:cubicBezTo>
                    <a:pt x="28" y="30"/>
                    <a:pt x="28" y="31"/>
                    <a:pt x="28" y="31"/>
                  </a:cubicBezTo>
                  <a:cubicBezTo>
                    <a:pt x="28" y="31"/>
                    <a:pt x="28" y="32"/>
                    <a:pt x="28" y="33"/>
                  </a:cubicBezTo>
                  <a:cubicBezTo>
                    <a:pt x="29" y="33"/>
                    <a:pt x="29" y="33"/>
                    <a:pt x="30" y="33"/>
                  </a:cubicBezTo>
                  <a:cubicBezTo>
                    <a:pt x="30" y="33"/>
                    <a:pt x="30" y="32"/>
                    <a:pt x="30" y="32"/>
                  </a:cubicBezTo>
                  <a:cubicBezTo>
                    <a:pt x="31" y="32"/>
                    <a:pt x="31" y="33"/>
                    <a:pt x="31" y="34"/>
                  </a:cubicBezTo>
                  <a:cubicBezTo>
                    <a:pt x="31" y="34"/>
                    <a:pt x="31" y="35"/>
                    <a:pt x="31" y="35"/>
                  </a:cubicBezTo>
                  <a:cubicBezTo>
                    <a:pt x="31" y="36"/>
                    <a:pt x="32" y="36"/>
                    <a:pt x="32" y="37"/>
                  </a:cubicBezTo>
                  <a:cubicBezTo>
                    <a:pt x="33" y="37"/>
                    <a:pt x="33" y="36"/>
                    <a:pt x="33" y="37"/>
                  </a:cubicBezTo>
                  <a:cubicBezTo>
                    <a:pt x="33" y="38"/>
                    <a:pt x="33" y="38"/>
                    <a:pt x="33" y="39"/>
                  </a:cubicBezTo>
                  <a:cubicBezTo>
                    <a:pt x="33" y="40"/>
                    <a:pt x="33" y="41"/>
                    <a:pt x="34" y="41"/>
                  </a:cubicBezTo>
                  <a:cubicBezTo>
                    <a:pt x="34" y="41"/>
                    <a:pt x="34" y="42"/>
                    <a:pt x="34" y="42"/>
                  </a:cubicBezTo>
                  <a:cubicBezTo>
                    <a:pt x="34" y="42"/>
                    <a:pt x="33" y="42"/>
                    <a:pt x="33" y="42"/>
                  </a:cubicBezTo>
                  <a:cubicBezTo>
                    <a:pt x="33" y="42"/>
                    <a:pt x="33" y="42"/>
                    <a:pt x="33" y="41"/>
                  </a:cubicBezTo>
                  <a:cubicBezTo>
                    <a:pt x="32" y="41"/>
                    <a:pt x="32" y="42"/>
                    <a:pt x="31" y="42"/>
                  </a:cubicBezTo>
                  <a:cubicBezTo>
                    <a:pt x="32" y="40"/>
                    <a:pt x="32" y="40"/>
                    <a:pt x="33" y="39"/>
                  </a:cubicBezTo>
                  <a:cubicBezTo>
                    <a:pt x="32" y="38"/>
                    <a:pt x="31" y="40"/>
                    <a:pt x="30" y="39"/>
                  </a:cubicBezTo>
                  <a:cubicBezTo>
                    <a:pt x="30" y="40"/>
                    <a:pt x="31" y="40"/>
                    <a:pt x="30" y="40"/>
                  </a:cubicBezTo>
                  <a:cubicBezTo>
                    <a:pt x="30" y="41"/>
                    <a:pt x="29" y="41"/>
                    <a:pt x="29" y="41"/>
                  </a:cubicBezTo>
                  <a:cubicBezTo>
                    <a:pt x="29" y="42"/>
                    <a:pt x="30" y="42"/>
                    <a:pt x="31" y="42"/>
                  </a:cubicBezTo>
                  <a:cubicBezTo>
                    <a:pt x="30" y="43"/>
                    <a:pt x="29" y="43"/>
                    <a:pt x="29" y="43"/>
                  </a:cubicBezTo>
                  <a:cubicBezTo>
                    <a:pt x="29" y="43"/>
                    <a:pt x="29" y="43"/>
                    <a:pt x="29" y="43"/>
                  </a:cubicBezTo>
                  <a:cubicBezTo>
                    <a:pt x="28" y="43"/>
                    <a:pt x="27" y="43"/>
                    <a:pt x="26" y="44"/>
                  </a:cubicBezTo>
                  <a:cubicBezTo>
                    <a:pt x="26" y="45"/>
                    <a:pt x="27" y="44"/>
                    <a:pt x="27" y="45"/>
                  </a:cubicBezTo>
                  <a:cubicBezTo>
                    <a:pt x="26" y="45"/>
                    <a:pt x="26" y="46"/>
                    <a:pt x="25" y="46"/>
                  </a:cubicBezTo>
                  <a:cubicBezTo>
                    <a:pt x="25" y="47"/>
                    <a:pt x="24" y="47"/>
                    <a:pt x="25" y="48"/>
                  </a:cubicBezTo>
                  <a:cubicBezTo>
                    <a:pt x="24" y="48"/>
                    <a:pt x="24" y="49"/>
                    <a:pt x="24" y="49"/>
                  </a:cubicBezTo>
                  <a:cubicBezTo>
                    <a:pt x="24" y="49"/>
                    <a:pt x="24" y="49"/>
                    <a:pt x="24" y="50"/>
                  </a:cubicBezTo>
                  <a:cubicBezTo>
                    <a:pt x="23" y="50"/>
                    <a:pt x="22" y="51"/>
                    <a:pt x="21" y="52"/>
                  </a:cubicBezTo>
                  <a:cubicBezTo>
                    <a:pt x="21" y="53"/>
                    <a:pt x="22" y="53"/>
                    <a:pt x="22" y="53"/>
                  </a:cubicBezTo>
                  <a:cubicBezTo>
                    <a:pt x="22" y="54"/>
                    <a:pt x="22" y="54"/>
                    <a:pt x="22" y="55"/>
                  </a:cubicBezTo>
                  <a:cubicBezTo>
                    <a:pt x="21" y="55"/>
                    <a:pt x="21" y="55"/>
                    <a:pt x="21" y="54"/>
                  </a:cubicBezTo>
                  <a:cubicBezTo>
                    <a:pt x="21" y="53"/>
                    <a:pt x="19" y="53"/>
                    <a:pt x="19" y="53"/>
                  </a:cubicBezTo>
                  <a:cubicBezTo>
                    <a:pt x="18" y="53"/>
                    <a:pt x="18" y="53"/>
                    <a:pt x="18" y="54"/>
                  </a:cubicBezTo>
                  <a:cubicBezTo>
                    <a:pt x="17" y="54"/>
                    <a:pt x="17" y="53"/>
                    <a:pt x="16" y="53"/>
                  </a:cubicBezTo>
                  <a:cubicBezTo>
                    <a:pt x="16" y="53"/>
                    <a:pt x="15" y="54"/>
                    <a:pt x="15" y="54"/>
                  </a:cubicBezTo>
                  <a:cubicBezTo>
                    <a:pt x="15" y="55"/>
                    <a:pt x="14" y="59"/>
                    <a:pt x="16" y="59"/>
                  </a:cubicBezTo>
                  <a:cubicBezTo>
                    <a:pt x="17" y="59"/>
                    <a:pt x="16" y="58"/>
                    <a:pt x="17" y="57"/>
                  </a:cubicBezTo>
                  <a:cubicBezTo>
                    <a:pt x="18" y="58"/>
                    <a:pt x="18" y="58"/>
                    <a:pt x="19" y="57"/>
                  </a:cubicBezTo>
                  <a:cubicBezTo>
                    <a:pt x="19" y="59"/>
                    <a:pt x="18" y="59"/>
                    <a:pt x="18" y="60"/>
                  </a:cubicBezTo>
                  <a:cubicBezTo>
                    <a:pt x="19" y="61"/>
                    <a:pt x="20" y="60"/>
                    <a:pt x="20" y="61"/>
                  </a:cubicBezTo>
                  <a:cubicBezTo>
                    <a:pt x="20" y="62"/>
                    <a:pt x="20" y="63"/>
                    <a:pt x="20" y="64"/>
                  </a:cubicBezTo>
                  <a:cubicBezTo>
                    <a:pt x="21" y="64"/>
                    <a:pt x="21" y="64"/>
                    <a:pt x="21" y="64"/>
                  </a:cubicBezTo>
                  <a:cubicBezTo>
                    <a:pt x="22" y="64"/>
                    <a:pt x="22" y="64"/>
                    <a:pt x="22" y="65"/>
                  </a:cubicBezTo>
                  <a:cubicBezTo>
                    <a:pt x="23" y="64"/>
                    <a:pt x="23" y="64"/>
                    <a:pt x="24" y="63"/>
                  </a:cubicBezTo>
                  <a:cubicBezTo>
                    <a:pt x="24" y="63"/>
                    <a:pt x="24" y="62"/>
                    <a:pt x="24" y="62"/>
                  </a:cubicBezTo>
                  <a:cubicBezTo>
                    <a:pt x="25" y="62"/>
                    <a:pt x="25" y="63"/>
                    <a:pt x="25" y="63"/>
                  </a:cubicBezTo>
                  <a:cubicBezTo>
                    <a:pt x="26" y="63"/>
                    <a:pt x="26" y="62"/>
                    <a:pt x="26" y="62"/>
                  </a:cubicBezTo>
                  <a:cubicBezTo>
                    <a:pt x="26" y="63"/>
                    <a:pt x="27" y="63"/>
                    <a:pt x="27" y="64"/>
                  </a:cubicBezTo>
                  <a:cubicBezTo>
                    <a:pt x="28" y="64"/>
                    <a:pt x="28" y="64"/>
                    <a:pt x="28" y="64"/>
                  </a:cubicBezTo>
                  <a:cubicBezTo>
                    <a:pt x="29" y="64"/>
                    <a:pt x="30" y="64"/>
                    <a:pt x="30" y="65"/>
                  </a:cubicBezTo>
                  <a:cubicBezTo>
                    <a:pt x="31" y="66"/>
                    <a:pt x="31" y="66"/>
                    <a:pt x="32" y="67"/>
                  </a:cubicBezTo>
                  <a:cubicBezTo>
                    <a:pt x="33" y="66"/>
                    <a:pt x="34" y="68"/>
                    <a:pt x="34" y="69"/>
                  </a:cubicBezTo>
                  <a:cubicBezTo>
                    <a:pt x="34" y="70"/>
                    <a:pt x="34" y="70"/>
                    <a:pt x="35" y="70"/>
                  </a:cubicBezTo>
                  <a:cubicBezTo>
                    <a:pt x="35" y="71"/>
                    <a:pt x="36" y="70"/>
                    <a:pt x="36" y="71"/>
                  </a:cubicBezTo>
                  <a:cubicBezTo>
                    <a:pt x="37" y="71"/>
                    <a:pt x="37" y="71"/>
                    <a:pt x="38" y="71"/>
                  </a:cubicBezTo>
                  <a:cubicBezTo>
                    <a:pt x="38" y="71"/>
                    <a:pt x="39" y="71"/>
                    <a:pt x="39" y="72"/>
                  </a:cubicBezTo>
                  <a:cubicBezTo>
                    <a:pt x="40" y="72"/>
                    <a:pt x="40" y="72"/>
                    <a:pt x="40" y="72"/>
                  </a:cubicBezTo>
                  <a:cubicBezTo>
                    <a:pt x="40" y="73"/>
                    <a:pt x="41" y="73"/>
                    <a:pt x="41" y="74"/>
                  </a:cubicBezTo>
                  <a:cubicBezTo>
                    <a:pt x="41" y="74"/>
                    <a:pt x="40" y="74"/>
                    <a:pt x="40" y="75"/>
                  </a:cubicBezTo>
                  <a:cubicBezTo>
                    <a:pt x="40" y="75"/>
                    <a:pt x="40" y="76"/>
                    <a:pt x="40" y="76"/>
                  </a:cubicBezTo>
                  <a:cubicBezTo>
                    <a:pt x="40" y="77"/>
                    <a:pt x="39" y="77"/>
                    <a:pt x="39" y="78"/>
                  </a:cubicBezTo>
                  <a:cubicBezTo>
                    <a:pt x="39" y="78"/>
                    <a:pt x="39" y="78"/>
                    <a:pt x="39" y="78"/>
                  </a:cubicBezTo>
                  <a:cubicBezTo>
                    <a:pt x="39" y="79"/>
                    <a:pt x="38" y="79"/>
                    <a:pt x="38" y="79"/>
                  </a:cubicBezTo>
                  <a:cubicBezTo>
                    <a:pt x="39" y="81"/>
                    <a:pt x="38" y="82"/>
                    <a:pt x="38" y="83"/>
                  </a:cubicBezTo>
                  <a:cubicBezTo>
                    <a:pt x="37" y="83"/>
                    <a:pt x="37" y="83"/>
                    <a:pt x="36" y="84"/>
                  </a:cubicBezTo>
                  <a:cubicBezTo>
                    <a:pt x="36" y="84"/>
                    <a:pt x="36" y="85"/>
                    <a:pt x="35" y="85"/>
                  </a:cubicBezTo>
                  <a:cubicBezTo>
                    <a:pt x="35" y="86"/>
                    <a:pt x="35" y="86"/>
                    <a:pt x="35" y="87"/>
                  </a:cubicBezTo>
                  <a:cubicBezTo>
                    <a:pt x="35" y="87"/>
                    <a:pt x="34" y="87"/>
                    <a:pt x="34" y="89"/>
                  </a:cubicBezTo>
                  <a:cubicBezTo>
                    <a:pt x="34" y="89"/>
                    <a:pt x="34" y="89"/>
                    <a:pt x="34" y="90"/>
                  </a:cubicBezTo>
                  <a:cubicBezTo>
                    <a:pt x="33" y="90"/>
                    <a:pt x="33" y="90"/>
                    <a:pt x="33" y="90"/>
                  </a:cubicBezTo>
                  <a:cubicBezTo>
                    <a:pt x="33" y="90"/>
                    <a:pt x="32" y="90"/>
                    <a:pt x="32" y="90"/>
                  </a:cubicBezTo>
                  <a:cubicBezTo>
                    <a:pt x="32" y="91"/>
                    <a:pt x="32" y="91"/>
                    <a:pt x="32" y="92"/>
                  </a:cubicBezTo>
                  <a:cubicBezTo>
                    <a:pt x="31" y="92"/>
                    <a:pt x="31" y="93"/>
                    <a:pt x="30" y="93"/>
                  </a:cubicBezTo>
                  <a:cubicBezTo>
                    <a:pt x="30" y="94"/>
                    <a:pt x="30" y="95"/>
                    <a:pt x="29" y="94"/>
                  </a:cubicBezTo>
                  <a:cubicBezTo>
                    <a:pt x="30" y="95"/>
                    <a:pt x="29" y="97"/>
                    <a:pt x="29" y="97"/>
                  </a:cubicBezTo>
                  <a:cubicBezTo>
                    <a:pt x="29" y="98"/>
                    <a:pt x="29" y="98"/>
                    <a:pt x="29" y="99"/>
                  </a:cubicBezTo>
                  <a:cubicBezTo>
                    <a:pt x="29" y="99"/>
                    <a:pt x="29" y="99"/>
                    <a:pt x="28" y="99"/>
                  </a:cubicBezTo>
                  <a:cubicBezTo>
                    <a:pt x="28" y="100"/>
                    <a:pt x="28" y="100"/>
                    <a:pt x="28" y="101"/>
                  </a:cubicBezTo>
                  <a:cubicBezTo>
                    <a:pt x="28" y="102"/>
                    <a:pt x="29" y="102"/>
                    <a:pt x="28" y="102"/>
                  </a:cubicBezTo>
                  <a:cubicBezTo>
                    <a:pt x="29" y="103"/>
                    <a:pt x="29" y="103"/>
                    <a:pt x="30" y="103"/>
                  </a:cubicBezTo>
                  <a:cubicBezTo>
                    <a:pt x="29" y="104"/>
                    <a:pt x="28" y="104"/>
                    <a:pt x="28" y="104"/>
                  </a:cubicBezTo>
                  <a:cubicBezTo>
                    <a:pt x="27" y="103"/>
                    <a:pt x="27" y="103"/>
                    <a:pt x="27" y="103"/>
                  </a:cubicBezTo>
                  <a:cubicBezTo>
                    <a:pt x="27" y="103"/>
                    <a:pt x="27" y="103"/>
                    <a:pt x="26" y="103"/>
                  </a:cubicBezTo>
                  <a:cubicBezTo>
                    <a:pt x="27" y="103"/>
                    <a:pt x="26" y="103"/>
                    <a:pt x="26" y="102"/>
                  </a:cubicBezTo>
                  <a:cubicBezTo>
                    <a:pt x="26" y="102"/>
                    <a:pt x="26" y="101"/>
                    <a:pt x="25" y="100"/>
                  </a:cubicBezTo>
                  <a:cubicBezTo>
                    <a:pt x="26" y="99"/>
                    <a:pt x="25" y="98"/>
                    <a:pt x="25" y="97"/>
                  </a:cubicBezTo>
                  <a:cubicBezTo>
                    <a:pt x="25" y="96"/>
                    <a:pt x="25" y="96"/>
                    <a:pt x="25" y="95"/>
                  </a:cubicBezTo>
                  <a:cubicBezTo>
                    <a:pt x="25" y="94"/>
                    <a:pt x="24" y="95"/>
                    <a:pt x="25" y="94"/>
                  </a:cubicBezTo>
                  <a:cubicBezTo>
                    <a:pt x="25" y="94"/>
                    <a:pt x="26" y="94"/>
                    <a:pt x="26" y="93"/>
                  </a:cubicBezTo>
                  <a:cubicBezTo>
                    <a:pt x="25" y="92"/>
                    <a:pt x="25" y="93"/>
                    <a:pt x="25" y="92"/>
                  </a:cubicBezTo>
                  <a:cubicBezTo>
                    <a:pt x="25" y="91"/>
                    <a:pt x="25" y="89"/>
                    <a:pt x="26" y="88"/>
                  </a:cubicBezTo>
                  <a:cubicBezTo>
                    <a:pt x="26" y="87"/>
                    <a:pt x="25" y="86"/>
                    <a:pt x="26" y="85"/>
                  </a:cubicBezTo>
                  <a:cubicBezTo>
                    <a:pt x="26" y="84"/>
                    <a:pt x="25" y="84"/>
                    <a:pt x="25" y="84"/>
                  </a:cubicBezTo>
                  <a:cubicBezTo>
                    <a:pt x="25" y="84"/>
                    <a:pt x="25" y="83"/>
                    <a:pt x="26" y="83"/>
                  </a:cubicBezTo>
                  <a:cubicBezTo>
                    <a:pt x="26" y="81"/>
                    <a:pt x="25" y="81"/>
                    <a:pt x="25" y="80"/>
                  </a:cubicBezTo>
                  <a:cubicBezTo>
                    <a:pt x="24" y="80"/>
                    <a:pt x="23" y="78"/>
                    <a:pt x="23" y="78"/>
                  </a:cubicBezTo>
                  <a:cubicBezTo>
                    <a:pt x="23" y="77"/>
                    <a:pt x="23" y="77"/>
                    <a:pt x="23" y="77"/>
                  </a:cubicBezTo>
                  <a:cubicBezTo>
                    <a:pt x="22" y="76"/>
                    <a:pt x="21" y="76"/>
                    <a:pt x="21" y="74"/>
                  </a:cubicBezTo>
                  <a:cubicBezTo>
                    <a:pt x="22" y="74"/>
                    <a:pt x="22" y="74"/>
                    <a:pt x="22" y="74"/>
                  </a:cubicBezTo>
                  <a:cubicBezTo>
                    <a:pt x="22" y="73"/>
                    <a:pt x="21" y="73"/>
                    <a:pt x="21" y="73"/>
                  </a:cubicBezTo>
                  <a:cubicBezTo>
                    <a:pt x="22" y="72"/>
                    <a:pt x="21" y="71"/>
                    <a:pt x="21" y="70"/>
                  </a:cubicBezTo>
                  <a:cubicBezTo>
                    <a:pt x="21" y="69"/>
                    <a:pt x="22" y="69"/>
                    <a:pt x="22" y="68"/>
                  </a:cubicBezTo>
                  <a:cubicBezTo>
                    <a:pt x="21" y="67"/>
                    <a:pt x="22" y="67"/>
                    <a:pt x="22" y="67"/>
                  </a:cubicBezTo>
                  <a:cubicBezTo>
                    <a:pt x="22" y="66"/>
                    <a:pt x="21" y="66"/>
                    <a:pt x="21" y="65"/>
                  </a:cubicBezTo>
                  <a:cubicBezTo>
                    <a:pt x="21" y="65"/>
                    <a:pt x="21" y="66"/>
                    <a:pt x="21" y="66"/>
                  </a:cubicBezTo>
                  <a:cubicBezTo>
                    <a:pt x="20" y="66"/>
                    <a:pt x="20" y="64"/>
                    <a:pt x="19" y="64"/>
                  </a:cubicBezTo>
                  <a:cubicBezTo>
                    <a:pt x="19" y="64"/>
                    <a:pt x="19" y="64"/>
                    <a:pt x="19" y="64"/>
                  </a:cubicBezTo>
                  <a:cubicBezTo>
                    <a:pt x="18" y="63"/>
                    <a:pt x="18" y="63"/>
                    <a:pt x="18" y="63"/>
                  </a:cubicBezTo>
                  <a:cubicBezTo>
                    <a:pt x="17" y="63"/>
                    <a:pt x="17" y="62"/>
                    <a:pt x="16" y="62"/>
                  </a:cubicBezTo>
                  <a:cubicBezTo>
                    <a:pt x="16" y="62"/>
                    <a:pt x="16" y="62"/>
                    <a:pt x="16" y="61"/>
                  </a:cubicBezTo>
                  <a:cubicBezTo>
                    <a:pt x="14" y="61"/>
                    <a:pt x="13" y="60"/>
                    <a:pt x="11" y="60"/>
                  </a:cubicBezTo>
                  <a:cubicBezTo>
                    <a:pt x="11" y="59"/>
                    <a:pt x="11" y="58"/>
                    <a:pt x="11" y="57"/>
                  </a:cubicBezTo>
                  <a:cubicBezTo>
                    <a:pt x="10" y="56"/>
                    <a:pt x="10" y="56"/>
                    <a:pt x="9" y="55"/>
                  </a:cubicBezTo>
                  <a:cubicBezTo>
                    <a:pt x="9" y="55"/>
                    <a:pt x="9" y="54"/>
                    <a:pt x="9" y="54"/>
                  </a:cubicBezTo>
                  <a:cubicBezTo>
                    <a:pt x="9" y="56"/>
                    <a:pt x="9" y="55"/>
                    <a:pt x="9" y="56"/>
                  </a:cubicBezTo>
                  <a:cubicBezTo>
                    <a:pt x="9" y="56"/>
                    <a:pt x="9" y="56"/>
                    <a:pt x="8" y="56"/>
                  </a:cubicBezTo>
                  <a:cubicBezTo>
                    <a:pt x="8" y="55"/>
                    <a:pt x="8" y="54"/>
                    <a:pt x="7" y="54"/>
                  </a:cubicBezTo>
                  <a:cubicBezTo>
                    <a:pt x="7" y="54"/>
                    <a:pt x="7" y="53"/>
                    <a:pt x="7" y="53"/>
                  </a:cubicBezTo>
                  <a:cubicBezTo>
                    <a:pt x="7" y="53"/>
                    <a:pt x="7" y="51"/>
                    <a:pt x="6" y="50"/>
                  </a:cubicBezTo>
                  <a:cubicBezTo>
                    <a:pt x="6" y="50"/>
                    <a:pt x="6" y="50"/>
                    <a:pt x="6" y="50"/>
                  </a:cubicBezTo>
                  <a:cubicBezTo>
                    <a:pt x="7" y="41"/>
                    <a:pt x="11" y="32"/>
                    <a:pt x="17" y="25"/>
                  </a:cubicBezTo>
                  <a:close/>
                  <a:moveTo>
                    <a:pt x="24" y="18"/>
                  </a:moveTo>
                  <a:cubicBezTo>
                    <a:pt x="27" y="16"/>
                    <a:pt x="30" y="14"/>
                    <a:pt x="34" y="12"/>
                  </a:cubicBezTo>
                  <a:cubicBezTo>
                    <a:pt x="34" y="12"/>
                    <a:pt x="34" y="12"/>
                    <a:pt x="34" y="12"/>
                  </a:cubicBezTo>
                  <a:cubicBezTo>
                    <a:pt x="34" y="13"/>
                    <a:pt x="33" y="13"/>
                    <a:pt x="32" y="13"/>
                  </a:cubicBezTo>
                  <a:cubicBezTo>
                    <a:pt x="32" y="13"/>
                    <a:pt x="32" y="14"/>
                    <a:pt x="32" y="14"/>
                  </a:cubicBezTo>
                  <a:cubicBezTo>
                    <a:pt x="31" y="14"/>
                    <a:pt x="31" y="15"/>
                    <a:pt x="31" y="15"/>
                  </a:cubicBezTo>
                  <a:cubicBezTo>
                    <a:pt x="30" y="15"/>
                    <a:pt x="30" y="16"/>
                    <a:pt x="29" y="16"/>
                  </a:cubicBezTo>
                  <a:cubicBezTo>
                    <a:pt x="29" y="17"/>
                    <a:pt x="28" y="17"/>
                    <a:pt x="28" y="18"/>
                  </a:cubicBezTo>
                  <a:cubicBezTo>
                    <a:pt x="27" y="18"/>
                    <a:pt x="27" y="18"/>
                    <a:pt x="26" y="18"/>
                  </a:cubicBezTo>
                  <a:cubicBezTo>
                    <a:pt x="26" y="19"/>
                    <a:pt x="27" y="18"/>
                    <a:pt x="27" y="19"/>
                  </a:cubicBezTo>
                  <a:cubicBezTo>
                    <a:pt x="27" y="19"/>
                    <a:pt x="27" y="19"/>
                    <a:pt x="26" y="19"/>
                  </a:cubicBezTo>
                  <a:cubicBezTo>
                    <a:pt x="26" y="21"/>
                    <a:pt x="24" y="20"/>
                    <a:pt x="23" y="20"/>
                  </a:cubicBezTo>
                  <a:cubicBezTo>
                    <a:pt x="23" y="20"/>
                    <a:pt x="23" y="20"/>
                    <a:pt x="23" y="20"/>
                  </a:cubicBezTo>
                  <a:cubicBezTo>
                    <a:pt x="23" y="19"/>
                    <a:pt x="23" y="19"/>
                    <a:pt x="23" y="19"/>
                  </a:cubicBezTo>
                  <a:cubicBezTo>
                    <a:pt x="24" y="19"/>
                    <a:pt x="24" y="19"/>
                    <a:pt x="25" y="19"/>
                  </a:cubicBezTo>
                  <a:cubicBezTo>
                    <a:pt x="25" y="19"/>
                    <a:pt x="24" y="18"/>
                    <a:pt x="24" y="18"/>
                  </a:cubicBezTo>
                  <a:close/>
                  <a:moveTo>
                    <a:pt x="107" y="35"/>
                  </a:moveTo>
                  <a:cubicBezTo>
                    <a:pt x="107" y="35"/>
                    <a:pt x="106" y="35"/>
                    <a:pt x="106" y="36"/>
                  </a:cubicBezTo>
                  <a:cubicBezTo>
                    <a:pt x="106" y="37"/>
                    <a:pt x="107" y="36"/>
                    <a:pt x="107" y="36"/>
                  </a:cubicBezTo>
                  <a:cubicBezTo>
                    <a:pt x="108" y="36"/>
                    <a:pt x="108" y="37"/>
                    <a:pt x="108" y="38"/>
                  </a:cubicBezTo>
                  <a:cubicBezTo>
                    <a:pt x="108" y="39"/>
                    <a:pt x="109" y="40"/>
                    <a:pt x="108" y="41"/>
                  </a:cubicBezTo>
                  <a:cubicBezTo>
                    <a:pt x="108" y="42"/>
                    <a:pt x="107" y="43"/>
                    <a:pt x="107" y="44"/>
                  </a:cubicBezTo>
                  <a:cubicBezTo>
                    <a:pt x="106" y="44"/>
                    <a:pt x="106" y="44"/>
                    <a:pt x="106" y="45"/>
                  </a:cubicBezTo>
                  <a:cubicBezTo>
                    <a:pt x="105" y="46"/>
                    <a:pt x="106" y="49"/>
                    <a:pt x="105" y="50"/>
                  </a:cubicBezTo>
                  <a:cubicBezTo>
                    <a:pt x="104" y="49"/>
                    <a:pt x="104" y="49"/>
                    <a:pt x="104" y="48"/>
                  </a:cubicBezTo>
                  <a:cubicBezTo>
                    <a:pt x="104" y="47"/>
                    <a:pt x="103" y="47"/>
                    <a:pt x="103" y="46"/>
                  </a:cubicBezTo>
                  <a:cubicBezTo>
                    <a:pt x="102" y="46"/>
                    <a:pt x="103" y="47"/>
                    <a:pt x="103" y="48"/>
                  </a:cubicBezTo>
                  <a:cubicBezTo>
                    <a:pt x="103" y="48"/>
                    <a:pt x="102" y="48"/>
                    <a:pt x="102" y="48"/>
                  </a:cubicBezTo>
                  <a:cubicBezTo>
                    <a:pt x="102" y="49"/>
                    <a:pt x="102" y="49"/>
                    <a:pt x="102" y="49"/>
                  </a:cubicBezTo>
                  <a:cubicBezTo>
                    <a:pt x="102" y="50"/>
                    <a:pt x="102" y="50"/>
                    <a:pt x="103" y="50"/>
                  </a:cubicBezTo>
                  <a:cubicBezTo>
                    <a:pt x="103" y="51"/>
                    <a:pt x="103" y="51"/>
                    <a:pt x="103" y="51"/>
                  </a:cubicBezTo>
                  <a:cubicBezTo>
                    <a:pt x="103" y="52"/>
                    <a:pt x="103" y="54"/>
                    <a:pt x="103" y="54"/>
                  </a:cubicBezTo>
                  <a:cubicBezTo>
                    <a:pt x="102" y="54"/>
                    <a:pt x="102" y="55"/>
                    <a:pt x="102" y="55"/>
                  </a:cubicBezTo>
                  <a:cubicBezTo>
                    <a:pt x="102" y="56"/>
                    <a:pt x="101" y="57"/>
                    <a:pt x="100" y="58"/>
                  </a:cubicBezTo>
                  <a:cubicBezTo>
                    <a:pt x="100" y="58"/>
                    <a:pt x="99" y="58"/>
                    <a:pt x="98" y="59"/>
                  </a:cubicBezTo>
                  <a:cubicBezTo>
                    <a:pt x="99" y="59"/>
                    <a:pt x="99" y="59"/>
                    <a:pt x="99" y="59"/>
                  </a:cubicBezTo>
                  <a:cubicBezTo>
                    <a:pt x="99" y="59"/>
                    <a:pt x="99" y="60"/>
                    <a:pt x="98" y="60"/>
                  </a:cubicBezTo>
                  <a:cubicBezTo>
                    <a:pt x="99" y="63"/>
                    <a:pt x="98" y="65"/>
                    <a:pt x="97" y="65"/>
                  </a:cubicBezTo>
                  <a:cubicBezTo>
                    <a:pt x="97" y="64"/>
                    <a:pt x="96" y="64"/>
                    <a:pt x="96" y="64"/>
                  </a:cubicBezTo>
                  <a:cubicBezTo>
                    <a:pt x="96" y="64"/>
                    <a:pt x="95" y="63"/>
                    <a:pt x="95" y="62"/>
                  </a:cubicBezTo>
                  <a:cubicBezTo>
                    <a:pt x="94" y="63"/>
                    <a:pt x="95" y="64"/>
                    <a:pt x="95" y="64"/>
                  </a:cubicBezTo>
                  <a:cubicBezTo>
                    <a:pt x="95" y="65"/>
                    <a:pt x="95" y="65"/>
                    <a:pt x="96" y="66"/>
                  </a:cubicBezTo>
                  <a:cubicBezTo>
                    <a:pt x="96" y="67"/>
                    <a:pt x="97" y="67"/>
                    <a:pt x="97" y="69"/>
                  </a:cubicBezTo>
                  <a:cubicBezTo>
                    <a:pt x="96" y="68"/>
                    <a:pt x="95" y="67"/>
                    <a:pt x="94" y="66"/>
                  </a:cubicBezTo>
                  <a:cubicBezTo>
                    <a:pt x="94" y="65"/>
                    <a:pt x="94" y="65"/>
                    <a:pt x="94" y="65"/>
                  </a:cubicBezTo>
                  <a:cubicBezTo>
                    <a:pt x="93" y="64"/>
                    <a:pt x="94" y="64"/>
                    <a:pt x="94" y="64"/>
                  </a:cubicBezTo>
                  <a:cubicBezTo>
                    <a:pt x="94" y="63"/>
                    <a:pt x="94" y="62"/>
                    <a:pt x="93" y="62"/>
                  </a:cubicBezTo>
                  <a:cubicBezTo>
                    <a:pt x="93" y="62"/>
                    <a:pt x="93" y="61"/>
                    <a:pt x="93" y="61"/>
                  </a:cubicBezTo>
                  <a:cubicBezTo>
                    <a:pt x="93" y="60"/>
                    <a:pt x="92" y="61"/>
                    <a:pt x="91" y="60"/>
                  </a:cubicBezTo>
                  <a:cubicBezTo>
                    <a:pt x="91" y="60"/>
                    <a:pt x="92" y="60"/>
                    <a:pt x="92" y="59"/>
                  </a:cubicBezTo>
                  <a:cubicBezTo>
                    <a:pt x="91" y="59"/>
                    <a:pt x="91" y="58"/>
                    <a:pt x="91" y="57"/>
                  </a:cubicBezTo>
                  <a:cubicBezTo>
                    <a:pt x="90" y="58"/>
                    <a:pt x="89" y="58"/>
                    <a:pt x="89" y="58"/>
                  </a:cubicBezTo>
                  <a:cubicBezTo>
                    <a:pt x="89" y="59"/>
                    <a:pt x="88" y="59"/>
                    <a:pt x="88" y="60"/>
                  </a:cubicBezTo>
                  <a:cubicBezTo>
                    <a:pt x="87" y="60"/>
                    <a:pt x="88" y="61"/>
                    <a:pt x="87" y="60"/>
                  </a:cubicBezTo>
                  <a:cubicBezTo>
                    <a:pt x="87" y="61"/>
                    <a:pt x="87" y="61"/>
                    <a:pt x="87" y="61"/>
                  </a:cubicBezTo>
                  <a:cubicBezTo>
                    <a:pt x="87" y="61"/>
                    <a:pt x="87" y="61"/>
                    <a:pt x="86" y="61"/>
                  </a:cubicBezTo>
                  <a:cubicBezTo>
                    <a:pt x="87" y="63"/>
                    <a:pt x="86" y="64"/>
                    <a:pt x="86" y="65"/>
                  </a:cubicBezTo>
                  <a:cubicBezTo>
                    <a:pt x="85" y="65"/>
                    <a:pt x="85" y="65"/>
                    <a:pt x="84" y="65"/>
                  </a:cubicBezTo>
                  <a:cubicBezTo>
                    <a:pt x="84" y="65"/>
                    <a:pt x="84" y="64"/>
                    <a:pt x="84" y="64"/>
                  </a:cubicBezTo>
                  <a:cubicBezTo>
                    <a:pt x="84" y="63"/>
                    <a:pt x="84" y="63"/>
                    <a:pt x="84" y="62"/>
                  </a:cubicBezTo>
                  <a:cubicBezTo>
                    <a:pt x="83" y="61"/>
                    <a:pt x="83" y="60"/>
                    <a:pt x="82" y="59"/>
                  </a:cubicBezTo>
                  <a:cubicBezTo>
                    <a:pt x="83" y="59"/>
                    <a:pt x="82" y="59"/>
                    <a:pt x="82" y="58"/>
                  </a:cubicBezTo>
                  <a:cubicBezTo>
                    <a:pt x="82" y="58"/>
                    <a:pt x="81" y="58"/>
                    <a:pt x="81" y="57"/>
                  </a:cubicBezTo>
                  <a:cubicBezTo>
                    <a:pt x="81" y="57"/>
                    <a:pt x="81" y="57"/>
                    <a:pt x="82" y="57"/>
                  </a:cubicBezTo>
                  <a:cubicBezTo>
                    <a:pt x="81" y="57"/>
                    <a:pt x="80" y="56"/>
                    <a:pt x="79" y="56"/>
                  </a:cubicBezTo>
                  <a:cubicBezTo>
                    <a:pt x="79" y="56"/>
                    <a:pt x="79" y="56"/>
                    <a:pt x="79" y="55"/>
                  </a:cubicBezTo>
                  <a:cubicBezTo>
                    <a:pt x="78" y="55"/>
                    <a:pt x="78" y="56"/>
                    <a:pt x="77" y="56"/>
                  </a:cubicBezTo>
                  <a:cubicBezTo>
                    <a:pt x="77" y="55"/>
                    <a:pt x="77" y="55"/>
                    <a:pt x="76" y="55"/>
                  </a:cubicBezTo>
                  <a:cubicBezTo>
                    <a:pt x="75" y="55"/>
                    <a:pt x="75" y="53"/>
                    <a:pt x="74" y="52"/>
                  </a:cubicBezTo>
                  <a:cubicBezTo>
                    <a:pt x="74" y="52"/>
                    <a:pt x="73" y="53"/>
                    <a:pt x="73" y="53"/>
                  </a:cubicBezTo>
                  <a:cubicBezTo>
                    <a:pt x="74" y="53"/>
                    <a:pt x="74" y="54"/>
                    <a:pt x="74" y="54"/>
                  </a:cubicBezTo>
                  <a:cubicBezTo>
                    <a:pt x="74" y="55"/>
                    <a:pt x="75" y="55"/>
                    <a:pt x="75" y="56"/>
                  </a:cubicBezTo>
                  <a:cubicBezTo>
                    <a:pt x="75" y="55"/>
                    <a:pt x="76" y="55"/>
                    <a:pt x="76" y="55"/>
                  </a:cubicBezTo>
                  <a:cubicBezTo>
                    <a:pt x="76" y="57"/>
                    <a:pt x="77" y="57"/>
                    <a:pt x="77" y="57"/>
                  </a:cubicBezTo>
                  <a:cubicBezTo>
                    <a:pt x="77" y="58"/>
                    <a:pt x="77" y="58"/>
                    <a:pt x="77" y="59"/>
                  </a:cubicBezTo>
                  <a:cubicBezTo>
                    <a:pt x="76" y="59"/>
                    <a:pt x="76" y="60"/>
                    <a:pt x="75" y="60"/>
                  </a:cubicBezTo>
                  <a:cubicBezTo>
                    <a:pt x="75" y="60"/>
                    <a:pt x="75" y="61"/>
                    <a:pt x="75" y="61"/>
                  </a:cubicBezTo>
                  <a:cubicBezTo>
                    <a:pt x="73" y="61"/>
                    <a:pt x="72" y="62"/>
                    <a:pt x="71" y="63"/>
                  </a:cubicBezTo>
                  <a:cubicBezTo>
                    <a:pt x="70" y="62"/>
                    <a:pt x="70" y="61"/>
                    <a:pt x="70" y="60"/>
                  </a:cubicBezTo>
                  <a:cubicBezTo>
                    <a:pt x="69" y="59"/>
                    <a:pt x="69" y="58"/>
                    <a:pt x="68" y="57"/>
                  </a:cubicBezTo>
                  <a:cubicBezTo>
                    <a:pt x="68" y="56"/>
                    <a:pt x="67" y="55"/>
                    <a:pt x="67" y="55"/>
                  </a:cubicBezTo>
                  <a:cubicBezTo>
                    <a:pt x="67" y="55"/>
                    <a:pt x="67" y="56"/>
                    <a:pt x="67" y="57"/>
                  </a:cubicBezTo>
                  <a:cubicBezTo>
                    <a:pt x="67" y="57"/>
                    <a:pt x="68" y="57"/>
                    <a:pt x="68" y="58"/>
                  </a:cubicBezTo>
                  <a:cubicBezTo>
                    <a:pt x="68" y="59"/>
                    <a:pt x="69" y="59"/>
                    <a:pt x="69" y="61"/>
                  </a:cubicBezTo>
                  <a:cubicBezTo>
                    <a:pt x="70" y="61"/>
                    <a:pt x="70" y="62"/>
                    <a:pt x="71" y="63"/>
                  </a:cubicBezTo>
                  <a:cubicBezTo>
                    <a:pt x="71" y="63"/>
                    <a:pt x="72" y="63"/>
                    <a:pt x="72" y="63"/>
                  </a:cubicBezTo>
                  <a:cubicBezTo>
                    <a:pt x="73" y="63"/>
                    <a:pt x="73" y="63"/>
                    <a:pt x="74" y="63"/>
                  </a:cubicBezTo>
                  <a:cubicBezTo>
                    <a:pt x="74" y="63"/>
                    <a:pt x="74" y="64"/>
                    <a:pt x="74" y="65"/>
                  </a:cubicBezTo>
                  <a:cubicBezTo>
                    <a:pt x="73" y="66"/>
                    <a:pt x="72" y="68"/>
                    <a:pt x="71" y="69"/>
                  </a:cubicBezTo>
                  <a:cubicBezTo>
                    <a:pt x="71" y="70"/>
                    <a:pt x="70" y="70"/>
                    <a:pt x="70" y="70"/>
                  </a:cubicBezTo>
                  <a:cubicBezTo>
                    <a:pt x="70" y="72"/>
                    <a:pt x="69" y="72"/>
                    <a:pt x="69" y="73"/>
                  </a:cubicBezTo>
                  <a:cubicBezTo>
                    <a:pt x="69" y="75"/>
                    <a:pt x="69" y="77"/>
                    <a:pt x="69" y="79"/>
                  </a:cubicBezTo>
                  <a:cubicBezTo>
                    <a:pt x="68" y="80"/>
                    <a:pt x="67" y="82"/>
                    <a:pt x="67" y="84"/>
                  </a:cubicBezTo>
                  <a:cubicBezTo>
                    <a:pt x="66" y="84"/>
                    <a:pt x="66" y="84"/>
                    <a:pt x="66" y="84"/>
                  </a:cubicBezTo>
                  <a:cubicBezTo>
                    <a:pt x="66" y="85"/>
                    <a:pt x="66" y="86"/>
                    <a:pt x="66" y="86"/>
                  </a:cubicBezTo>
                  <a:cubicBezTo>
                    <a:pt x="65" y="87"/>
                    <a:pt x="64" y="88"/>
                    <a:pt x="64" y="89"/>
                  </a:cubicBezTo>
                  <a:cubicBezTo>
                    <a:pt x="62" y="89"/>
                    <a:pt x="62" y="90"/>
                    <a:pt x="60" y="91"/>
                  </a:cubicBezTo>
                  <a:cubicBezTo>
                    <a:pt x="59" y="89"/>
                    <a:pt x="59" y="87"/>
                    <a:pt x="58" y="86"/>
                  </a:cubicBezTo>
                  <a:cubicBezTo>
                    <a:pt x="58" y="86"/>
                    <a:pt x="58" y="85"/>
                    <a:pt x="58" y="84"/>
                  </a:cubicBezTo>
                  <a:cubicBezTo>
                    <a:pt x="58" y="83"/>
                    <a:pt x="57" y="82"/>
                    <a:pt x="57" y="81"/>
                  </a:cubicBezTo>
                  <a:cubicBezTo>
                    <a:pt x="57" y="80"/>
                    <a:pt x="57" y="78"/>
                    <a:pt x="57" y="77"/>
                  </a:cubicBezTo>
                  <a:cubicBezTo>
                    <a:pt x="57" y="76"/>
                    <a:pt x="57" y="75"/>
                    <a:pt x="57" y="74"/>
                  </a:cubicBezTo>
                  <a:cubicBezTo>
                    <a:pt x="57" y="73"/>
                    <a:pt x="56" y="72"/>
                    <a:pt x="55" y="71"/>
                  </a:cubicBezTo>
                  <a:cubicBezTo>
                    <a:pt x="55" y="70"/>
                    <a:pt x="56" y="69"/>
                    <a:pt x="56" y="67"/>
                  </a:cubicBezTo>
                  <a:cubicBezTo>
                    <a:pt x="55" y="67"/>
                    <a:pt x="55" y="68"/>
                    <a:pt x="55" y="68"/>
                  </a:cubicBezTo>
                  <a:cubicBezTo>
                    <a:pt x="54" y="68"/>
                    <a:pt x="54" y="67"/>
                    <a:pt x="53" y="67"/>
                  </a:cubicBezTo>
                  <a:cubicBezTo>
                    <a:pt x="53" y="67"/>
                    <a:pt x="53" y="66"/>
                    <a:pt x="53" y="66"/>
                  </a:cubicBezTo>
                  <a:cubicBezTo>
                    <a:pt x="52" y="66"/>
                    <a:pt x="52" y="67"/>
                    <a:pt x="52" y="68"/>
                  </a:cubicBezTo>
                  <a:cubicBezTo>
                    <a:pt x="51" y="67"/>
                    <a:pt x="50" y="68"/>
                    <a:pt x="49" y="68"/>
                  </a:cubicBezTo>
                  <a:cubicBezTo>
                    <a:pt x="48" y="68"/>
                    <a:pt x="47" y="67"/>
                    <a:pt x="46" y="66"/>
                  </a:cubicBezTo>
                  <a:cubicBezTo>
                    <a:pt x="46" y="65"/>
                    <a:pt x="46" y="64"/>
                    <a:pt x="45" y="63"/>
                  </a:cubicBezTo>
                  <a:cubicBezTo>
                    <a:pt x="45" y="61"/>
                    <a:pt x="45" y="59"/>
                    <a:pt x="45" y="58"/>
                  </a:cubicBezTo>
                  <a:cubicBezTo>
                    <a:pt x="45" y="57"/>
                    <a:pt x="46" y="56"/>
                    <a:pt x="46" y="55"/>
                  </a:cubicBezTo>
                  <a:cubicBezTo>
                    <a:pt x="46" y="54"/>
                    <a:pt x="47" y="54"/>
                    <a:pt x="48" y="53"/>
                  </a:cubicBezTo>
                  <a:cubicBezTo>
                    <a:pt x="48" y="52"/>
                    <a:pt x="48" y="51"/>
                    <a:pt x="48" y="50"/>
                  </a:cubicBezTo>
                  <a:cubicBezTo>
                    <a:pt x="49" y="50"/>
                    <a:pt x="49" y="49"/>
                    <a:pt x="50" y="49"/>
                  </a:cubicBezTo>
                  <a:cubicBezTo>
                    <a:pt x="50" y="49"/>
                    <a:pt x="50" y="49"/>
                    <a:pt x="51" y="49"/>
                  </a:cubicBezTo>
                  <a:cubicBezTo>
                    <a:pt x="51" y="49"/>
                    <a:pt x="53" y="48"/>
                    <a:pt x="54" y="49"/>
                  </a:cubicBezTo>
                  <a:cubicBezTo>
                    <a:pt x="55" y="48"/>
                    <a:pt x="56" y="48"/>
                    <a:pt x="57" y="48"/>
                  </a:cubicBezTo>
                  <a:cubicBezTo>
                    <a:pt x="57" y="48"/>
                    <a:pt x="57" y="49"/>
                    <a:pt x="57" y="49"/>
                  </a:cubicBezTo>
                  <a:cubicBezTo>
                    <a:pt x="57" y="49"/>
                    <a:pt x="57" y="49"/>
                    <a:pt x="57" y="50"/>
                  </a:cubicBezTo>
                  <a:cubicBezTo>
                    <a:pt x="58" y="51"/>
                    <a:pt x="59" y="51"/>
                    <a:pt x="60" y="52"/>
                  </a:cubicBezTo>
                  <a:cubicBezTo>
                    <a:pt x="61" y="52"/>
                    <a:pt x="61" y="51"/>
                    <a:pt x="61" y="51"/>
                  </a:cubicBezTo>
                  <a:cubicBezTo>
                    <a:pt x="63" y="51"/>
                    <a:pt x="64" y="51"/>
                    <a:pt x="66" y="52"/>
                  </a:cubicBezTo>
                  <a:cubicBezTo>
                    <a:pt x="67" y="52"/>
                    <a:pt x="66" y="50"/>
                    <a:pt x="67" y="50"/>
                  </a:cubicBezTo>
                  <a:cubicBezTo>
                    <a:pt x="67" y="49"/>
                    <a:pt x="67" y="49"/>
                    <a:pt x="67" y="49"/>
                  </a:cubicBezTo>
                  <a:cubicBezTo>
                    <a:pt x="66" y="48"/>
                    <a:pt x="67" y="50"/>
                    <a:pt x="66" y="50"/>
                  </a:cubicBezTo>
                  <a:cubicBezTo>
                    <a:pt x="65" y="50"/>
                    <a:pt x="66" y="49"/>
                    <a:pt x="65" y="49"/>
                  </a:cubicBezTo>
                  <a:cubicBezTo>
                    <a:pt x="65" y="49"/>
                    <a:pt x="64" y="49"/>
                    <a:pt x="63" y="49"/>
                  </a:cubicBezTo>
                  <a:cubicBezTo>
                    <a:pt x="63" y="48"/>
                    <a:pt x="63" y="48"/>
                    <a:pt x="63" y="48"/>
                  </a:cubicBezTo>
                  <a:cubicBezTo>
                    <a:pt x="63" y="47"/>
                    <a:pt x="63" y="47"/>
                    <a:pt x="63" y="46"/>
                  </a:cubicBezTo>
                  <a:cubicBezTo>
                    <a:pt x="63" y="46"/>
                    <a:pt x="62" y="46"/>
                    <a:pt x="62" y="46"/>
                  </a:cubicBezTo>
                  <a:cubicBezTo>
                    <a:pt x="62" y="47"/>
                    <a:pt x="62" y="48"/>
                    <a:pt x="62" y="49"/>
                  </a:cubicBezTo>
                  <a:cubicBezTo>
                    <a:pt x="63" y="48"/>
                    <a:pt x="63" y="49"/>
                    <a:pt x="63" y="49"/>
                  </a:cubicBezTo>
                  <a:cubicBezTo>
                    <a:pt x="62" y="49"/>
                    <a:pt x="62" y="49"/>
                    <a:pt x="62" y="49"/>
                  </a:cubicBezTo>
                  <a:cubicBezTo>
                    <a:pt x="62" y="49"/>
                    <a:pt x="62" y="49"/>
                    <a:pt x="62" y="49"/>
                  </a:cubicBezTo>
                  <a:cubicBezTo>
                    <a:pt x="62" y="49"/>
                    <a:pt x="61" y="49"/>
                    <a:pt x="61" y="48"/>
                  </a:cubicBezTo>
                  <a:cubicBezTo>
                    <a:pt x="61" y="48"/>
                    <a:pt x="61" y="47"/>
                    <a:pt x="61" y="47"/>
                  </a:cubicBezTo>
                  <a:cubicBezTo>
                    <a:pt x="61" y="47"/>
                    <a:pt x="61" y="46"/>
                    <a:pt x="60" y="46"/>
                  </a:cubicBezTo>
                  <a:cubicBezTo>
                    <a:pt x="60" y="46"/>
                    <a:pt x="60" y="45"/>
                    <a:pt x="60" y="45"/>
                  </a:cubicBezTo>
                  <a:cubicBezTo>
                    <a:pt x="59" y="44"/>
                    <a:pt x="58" y="44"/>
                    <a:pt x="58" y="43"/>
                  </a:cubicBezTo>
                  <a:cubicBezTo>
                    <a:pt x="57" y="45"/>
                    <a:pt x="60" y="45"/>
                    <a:pt x="60" y="46"/>
                  </a:cubicBezTo>
                  <a:cubicBezTo>
                    <a:pt x="60" y="47"/>
                    <a:pt x="59" y="45"/>
                    <a:pt x="59" y="46"/>
                  </a:cubicBezTo>
                  <a:cubicBezTo>
                    <a:pt x="59" y="46"/>
                    <a:pt x="60" y="46"/>
                    <a:pt x="59" y="47"/>
                  </a:cubicBezTo>
                  <a:cubicBezTo>
                    <a:pt x="59" y="47"/>
                    <a:pt x="58" y="47"/>
                    <a:pt x="59" y="48"/>
                  </a:cubicBezTo>
                  <a:cubicBezTo>
                    <a:pt x="58" y="48"/>
                    <a:pt x="58" y="48"/>
                    <a:pt x="58" y="47"/>
                  </a:cubicBezTo>
                  <a:cubicBezTo>
                    <a:pt x="58" y="47"/>
                    <a:pt x="59" y="47"/>
                    <a:pt x="59" y="47"/>
                  </a:cubicBezTo>
                  <a:cubicBezTo>
                    <a:pt x="58" y="46"/>
                    <a:pt x="58" y="45"/>
                    <a:pt x="57" y="45"/>
                  </a:cubicBezTo>
                  <a:cubicBezTo>
                    <a:pt x="57" y="45"/>
                    <a:pt x="57" y="45"/>
                    <a:pt x="56" y="44"/>
                  </a:cubicBezTo>
                  <a:cubicBezTo>
                    <a:pt x="56" y="46"/>
                    <a:pt x="57" y="47"/>
                    <a:pt x="56" y="47"/>
                  </a:cubicBezTo>
                  <a:cubicBezTo>
                    <a:pt x="56" y="46"/>
                    <a:pt x="55" y="44"/>
                    <a:pt x="56" y="44"/>
                  </a:cubicBezTo>
                  <a:cubicBezTo>
                    <a:pt x="55" y="44"/>
                    <a:pt x="55" y="44"/>
                    <a:pt x="54" y="44"/>
                  </a:cubicBezTo>
                  <a:cubicBezTo>
                    <a:pt x="53" y="44"/>
                    <a:pt x="53" y="45"/>
                    <a:pt x="52" y="46"/>
                  </a:cubicBezTo>
                  <a:cubicBezTo>
                    <a:pt x="53" y="47"/>
                    <a:pt x="52" y="48"/>
                    <a:pt x="52" y="49"/>
                  </a:cubicBezTo>
                  <a:cubicBezTo>
                    <a:pt x="51" y="48"/>
                    <a:pt x="51" y="48"/>
                    <a:pt x="50" y="49"/>
                  </a:cubicBezTo>
                  <a:cubicBezTo>
                    <a:pt x="50" y="48"/>
                    <a:pt x="49" y="48"/>
                    <a:pt x="48" y="48"/>
                  </a:cubicBezTo>
                  <a:cubicBezTo>
                    <a:pt x="49" y="47"/>
                    <a:pt x="48" y="47"/>
                    <a:pt x="48" y="46"/>
                  </a:cubicBezTo>
                  <a:cubicBezTo>
                    <a:pt x="49" y="46"/>
                    <a:pt x="48" y="45"/>
                    <a:pt x="48" y="44"/>
                  </a:cubicBezTo>
                  <a:cubicBezTo>
                    <a:pt x="50" y="44"/>
                    <a:pt x="50" y="43"/>
                    <a:pt x="51" y="44"/>
                  </a:cubicBezTo>
                  <a:cubicBezTo>
                    <a:pt x="52" y="44"/>
                    <a:pt x="52" y="43"/>
                    <a:pt x="52" y="43"/>
                  </a:cubicBezTo>
                  <a:cubicBezTo>
                    <a:pt x="52" y="42"/>
                    <a:pt x="51" y="42"/>
                    <a:pt x="51" y="41"/>
                  </a:cubicBezTo>
                  <a:cubicBezTo>
                    <a:pt x="51" y="41"/>
                    <a:pt x="50" y="41"/>
                    <a:pt x="50" y="41"/>
                  </a:cubicBezTo>
                  <a:cubicBezTo>
                    <a:pt x="50" y="40"/>
                    <a:pt x="50" y="40"/>
                    <a:pt x="51" y="40"/>
                  </a:cubicBezTo>
                  <a:cubicBezTo>
                    <a:pt x="51" y="40"/>
                    <a:pt x="51" y="39"/>
                    <a:pt x="52" y="39"/>
                  </a:cubicBezTo>
                  <a:cubicBezTo>
                    <a:pt x="52" y="39"/>
                    <a:pt x="52" y="39"/>
                    <a:pt x="52" y="39"/>
                  </a:cubicBezTo>
                  <a:cubicBezTo>
                    <a:pt x="51" y="39"/>
                    <a:pt x="50" y="39"/>
                    <a:pt x="49" y="39"/>
                  </a:cubicBezTo>
                  <a:cubicBezTo>
                    <a:pt x="49" y="39"/>
                    <a:pt x="50" y="39"/>
                    <a:pt x="50" y="39"/>
                  </a:cubicBezTo>
                  <a:cubicBezTo>
                    <a:pt x="50" y="38"/>
                    <a:pt x="50" y="38"/>
                    <a:pt x="50" y="37"/>
                  </a:cubicBezTo>
                  <a:cubicBezTo>
                    <a:pt x="50" y="37"/>
                    <a:pt x="51" y="37"/>
                    <a:pt x="51" y="36"/>
                  </a:cubicBezTo>
                  <a:cubicBezTo>
                    <a:pt x="51" y="36"/>
                    <a:pt x="50" y="36"/>
                    <a:pt x="50" y="35"/>
                  </a:cubicBezTo>
                  <a:cubicBezTo>
                    <a:pt x="50" y="34"/>
                    <a:pt x="50" y="34"/>
                    <a:pt x="50" y="33"/>
                  </a:cubicBezTo>
                  <a:cubicBezTo>
                    <a:pt x="51" y="32"/>
                    <a:pt x="51" y="32"/>
                    <a:pt x="52" y="32"/>
                  </a:cubicBezTo>
                  <a:cubicBezTo>
                    <a:pt x="52" y="33"/>
                    <a:pt x="51" y="33"/>
                    <a:pt x="51" y="33"/>
                  </a:cubicBezTo>
                  <a:cubicBezTo>
                    <a:pt x="51" y="33"/>
                    <a:pt x="51" y="33"/>
                    <a:pt x="52" y="34"/>
                  </a:cubicBezTo>
                  <a:cubicBezTo>
                    <a:pt x="51" y="35"/>
                    <a:pt x="52" y="35"/>
                    <a:pt x="52" y="36"/>
                  </a:cubicBezTo>
                  <a:cubicBezTo>
                    <a:pt x="52" y="37"/>
                    <a:pt x="53" y="37"/>
                    <a:pt x="53" y="37"/>
                  </a:cubicBezTo>
                  <a:cubicBezTo>
                    <a:pt x="52" y="38"/>
                    <a:pt x="52" y="38"/>
                    <a:pt x="52" y="39"/>
                  </a:cubicBezTo>
                  <a:cubicBezTo>
                    <a:pt x="53" y="39"/>
                    <a:pt x="52" y="38"/>
                    <a:pt x="54" y="38"/>
                  </a:cubicBezTo>
                  <a:cubicBezTo>
                    <a:pt x="53" y="37"/>
                    <a:pt x="54" y="37"/>
                    <a:pt x="54" y="37"/>
                  </a:cubicBezTo>
                  <a:cubicBezTo>
                    <a:pt x="54" y="37"/>
                    <a:pt x="55" y="36"/>
                    <a:pt x="55" y="36"/>
                  </a:cubicBezTo>
                  <a:cubicBezTo>
                    <a:pt x="55" y="36"/>
                    <a:pt x="56" y="36"/>
                    <a:pt x="55" y="36"/>
                  </a:cubicBezTo>
                  <a:cubicBezTo>
                    <a:pt x="55" y="35"/>
                    <a:pt x="55" y="35"/>
                    <a:pt x="56" y="34"/>
                  </a:cubicBezTo>
                  <a:cubicBezTo>
                    <a:pt x="56" y="34"/>
                    <a:pt x="55" y="34"/>
                    <a:pt x="54" y="33"/>
                  </a:cubicBezTo>
                  <a:cubicBezTo>
                    <a:pt x="54" y="33"/>
                    <a:pt x="54" y="32"/>
                    <a:pt x="54" y="31"/>
                  </a:cubicBezTo>
                  <a:cubicBezTo>
                    <a:pt x="54" y="30"/>
                    <a:pt x="55" y="29"/>
                    <a:pt x="56" y="29"/>
                  </a:cubicBezTo>
                  <a:cubicBezTo>
                    <a:pt x="56" y="29"/>
                    <a:pt x="56" y="28"/>
                    <a:pt x="56" y="28"/>
                  </a:cubicBezTo>
                  <a:cubicBezTo>
                    <a:pt x="56" y="28"/>
                    <a:pt x="56" y="28"/>
                    <a:pt x="56" y="28"/>
                  </a:cubicBezTo>
                  <a:cubicBezTo>
                    <a:pt x="57" y="28"/>
                    <a:pt x="57" y="27"/>
                    <a:pt x="57" y="26"/>
                  </a:cubicBezTo>
                  <a:cubicBezTo>
                    <a:pt x="58" y="25"/>
                    <a:pt x="59" y="25"/>
                    <a:pt x="59" y="24"/>
                  </a:cubicBezTo>
                  <a:cubicBezTo>
                    <a:pt x="60" y="24"/>
                    <a:pt x="60" y="23"/>
                    <a:pt x="60" y="24"/>
                  </a:cubicBezTo>
                  <a:cubicBezTo>
                    <a:pt x="61" y="23"/>
                    <a:pt x="61" y="23"/>
                    <a:pt x="61" y="23"/>
                  </a:cubicBezTo>
                  <a:cubicBezTo>
                    <a:pt x="62" y="23"/>
                    <a:pt x="63" y="23"/>
                    <a:pt x="63" y="23"/>
                  </a:cubicBezTo>
                  <a:cubicBezTo>
                    <a:pt x="63" y="23"/>
                    <a:pt x="64" y="23"/>
                    <a:pt x="64" y="24"/>
                  </a:cubicBezTo>
                  <a:cubicBezTo>
                    <a:pt x="65" y="24"/>
                    <a:pt x="65" y="24"/>
                    <a:pt x="65" y="25"/>
                  </a:cubicBezTo>
                  <a:cubicBezTo>
                    <a:pt x="67" y="25"/>
                    <a:pt x="68" y="25"/>
                    <a:pt x="68" y="27"/>
                  </a:cubicBezTo>
                  <a:cubicBezTo>
                    <a:pt x="69" y="27"/>
                    <a:pt x="69" y="26"/>
                    <a:pt x="69" y="25"/>
                  </a:cubicBezTo>
                  <a:cubicBezTo>
                    <a:pt x="69" y="25"/>
                    <a:pt x="69" y="25"/>
                    <a:pt x="70" y="25"/>
                  </a:cubicBezTo>
                  <a:cubicBezTo>
                    <a:pt x="70" y="25"/>
                    <a:pt x="70" y="26"/>
                    <a:pt x="70" y="26"/>
                  </a:cubicBezTo>
                  <a:cubicBezTo>
                    <a:pt x="71" y="26"/>
                    <a:pt x="71" y="25"/>
                    <a:pt x="72" y="25"/>
                  </a:cubicBezTo>
                  <a:cubicBezTo>
                    <a:pt x="73" y="25"/>
                    <a:pt x="74" y="24"/>
                    <a:pt x="75" y="25"/>
                  </a:cubicBezTo>
                  <a:cubicBezTo>
                    <a:pt x="75" y="24"/>
                    <a:pt x="74" y="24"/>
                    <a:pt x="74" y="23"/>
                  </a:cubicBezTo>
                  <a:cubicBezTo>
                    <a:pt x="75" y="23"/>
                    <a:pt x="75" y="24"/>
                    <a:pt x="76" y="24"/>
                  </a:cubicBezTo>
                  <a:cubicBezTo>
                    <a:pt x="77" y="23"/>
                    <a:pt x="78" y="22"/>
                    <a:pt x="78" y="21"/>
                  </a:cubicBezTo>
                  <a:cubicBezTo>
                    <a:pt x="79" y="21"/>
                    <a:pt x="79" y="22"/>
                    <a:pt x="79" y="22"/>
                  </a:cubicBezTo>
                  <a:cubicBezTo>
                    <a:pt x="80" y="23"/>
                    <a:pt x="80" y="21"/>
                    <a:pt x="80" y="22"/>
                  </a:cubicBezTo>
                  <a:cubicBezTo>
                    <a:pt x="80" y="22"/>
                    <a:pt x="80" y="23"/>
                    <a:pt x="80" y="23"/>
                  </a:cubicBezTo>
                  <a:cubicBezTo>
                    <a:pt x="81" y="23"/>
                    <a:pt x="81" y="22"/>
                    <a:pt x="81" y="22"/>
                  </a:cubicBezTo>
                  <a:cubicBezTo>
                    <a:pt x="82" y="22"/>
                    <a:pt x="82" y="22"/>
                    <a:pt x="83" y="23"/>
                  </a:cubicBezTo>
                  <a:cubicBezTo>
                    <a:pt x="83" y="22"/>
                    <a:pt x="82" y="22"/>
                    <a:pt x="82" y="21"/>
                  </a:cubicBezTo>
                  <a:cubicBezTo>
                    <a:pt x="82" y="20"/>
                    <a:pt x="82" y="21"/>
                    <a:pt x="83" y="21"/>
                  </a:cubicBezTo>
                  <a:cubicBezTo>
                    <a:pt x="83" y="21"/>
                    <a:pt x="83" y="20"/>
                    <a:pt x="83" y="20"/>
                  </a:cubicBezTo>
                  <a:cubicBezTo>
                    <a:pt x="84" y="20"/>
                    <a:pt x="84" y="19"/>
                    <a:pt x="84" y="19"/>
                  </a:cubicBezTo>
                  <a:cubicBezTo>
                    <a:pt x="85" y="19"/>
                    <a:pt x="86" y="19"/>
                    <a:pt x="87" y="18"/>
                  </a:cubicBezTo>
                  <a:cubicBezTo>
                    <a:pt x="87" y="18"/>
                    <a:pt x="87" y="19"/>
                    <a:pt x="87" y="19"/>
                  </a:cubicBezTo>
                  <a:cubicBezTo>
                    <a:pt x="88" y="19"/>
                    <a:pt x="88" y="18"/>
                    <a:pt x="89" y="18"/>
                  </a:cubicBezTo>
                  <a:cubicBezTo>
                    <a:pt x="89" y="18"/>
                    <a:pt x="89" y="17"/>
                    <a:pt x="89" y="17"/>
                  </a:cubicBezTo>
                  <a:cubicBezTo>
                    <a:pt x="90" y="17"/>
                    <a:pt x="90" y="17"/>
                    <a:pt x="90" y="18"/>
                  </a:cubicBezTo>
                  <a:cubicBezTo>
                    <a:pt x="91" y="18"/>
                    <a:pt x="92" y="18"/>
                    <a:pt x="92" y="17"/>
                  </a:cubicBezTo>
                  <a:cubicBezTo>
                    <a:pt x="93" y="18"/>
                    <a:pt x="93" y="18"/>
                    <a:pt x="93" y="19"/>
                  </a:cubicBezTo>
                  <a:cubicBezTo>
                    <a:pt x="93" y="20"/>
                    <a:pt x="93" y="20"/>
                    <a:pt x="93" y="20"/>
                  </a:cubicBezTo>
                  <a:cubicBezTo>
                    <a:pt x="94" y="20"/>
                    <a:pt x="94" y="21"/>
                    <a:pt x="95" y="21"/>
                  </a:cubicBezTo>
                  <a:cubicBezTo>
                    <a:pt x="95" y="21"/>
                    <a:pt x="95" y="21"/>
                    <a:pt x="95" y="21"/>
                  </a:cubicBezTo>
                  <a:cubicBezTo>
                    <a:pt x="96" y="21"/>
                    <a:pt x="96" y="21"/>
                    <a:pt x="97" y="21"/>
                  </a:cubicBezTo>
                  <a:cubicBezTo>
                    <a:pt x="101" y="25"/>
                    <a:pt x="104" y="30"/>
                    <a:pt x="107" y="35"/>
                  </a:cubicBezTo>
                  <a:close/>
                  <a:moveTo>
                    <a:pt x="111" y="44"/>
                  </a:moveTo>
                  <a:cubicBezTo>
                    <a:pt x="111" y="44"/>
                    <a:pt x="111" y="44"/>
                    <a:pt x="111" y="44"/>
                  </a:cubicBezTo>
                  <a:cubicBezTo>
                    <a:pt x="110" y="45"/>
                    <a:pt x="110" y="44"/>
                    <a:pt x="110" y="44"/>
                  </a:cubicBezTo>
                  <a:cubicBezTo>
                    <a:pt x="109" y="44"/>
                    <a:pt x="109" y="45"/>
                    <a:pt x="109" y="44"/>
                  </a:cubicBezTo>
                  <a:cubicBezTo>
                    <a:pt x="109" y="43"/>
                    <a:pt x="109" y="43"/>
                    <a:pt x="109" y="42"/>
                  </a:cubicBezTo>
                  <a:cubicBezTo>
                    <a:pt x="109" y="42"/>
                    <a:pt x="110" y="42"/>
                    <a:pt x="110" y="42"/>
                  </a:cubicBezTo>
                  <a:cubicBezTo>
                    <a:pt x="110" y="43"/>
                    <a:pt x="111" y="44"/>
                    <a:pt x="111" y="44"/>
                  </a:cubicBezTo>
                  <a:close/>
                  <a:moveTo>
                    <a:pt x="104" y="63"/>
                  </a:moveTo>
                  <a:cubicBezTo>
                    <a:pt x="105" y="63"/>
                    <a:pt x="105" y="62"/>
                    <a:pt x="105" y="63"/>
                  </a:cubicBezTo>
                  <a:cubicBezTo>
                    <a:pt x="105" y="62"/>
                    <a:pt x="105" y="61"/>
                    <a:pt x="106" y="61"/>
                  </a:cubicBezTo>
                  <a:cubicBezTo>
                    <a:pt x="106" y="61"/>
                    <a:pt x="106" y="62"/>
                    <a:pt x="106" y="62"/>
                  </a:cubicBezTo>
                  <a:cubicBezTo>
                    <a:pt x="107" y="63"/>
                    <a:pt x="107" y="63"/>
                    <a:pt x="107" y="64"/>
                  </a:cubicBezTo>
                  <a:cubicBezTo>
                    <a:pt x="106" y="63"/>
                    <a:pt x="106" y="64"/>
                    <a:pt x="106" y="64"/>
                  </a:cubicBezTo>
                  <a:cubicBezTo>
                    <a:pt x="105" y="64"/>
                    <a:pt x="105" y="64"/>
                    <a:pt x="105" y="63"/>
                  </a:cubicBezTo>
                  <a:cubicBezTo>
                    <a:pt x="105" y="63"/>
                    <a:pt x="105" y="64"/>
                    <a:pt x="104" y="63"/>
                  </a:cubicBezTo>
                  <a:close/>
                  <a:moveTo>
                    <a:pt x="105" y="72"/>
                  </a:moveTo>
                  <a:cubicBezTo>
                    <a:pt x="104" y="72"/>
                    <a:pt x="104" y="72"/>
                    <a:pt x="104" y="71"/>
                  </a:cubicBezTo>
                  <a:cubicBezTo>
                    <a:pt x="103" y="72"/>
                    <a:pt x="103" y="72"/>
                    <a:pt x="103" y="73"/>
                  </a:cubicBezTo>
                  <a:cubicBezTo>
                    <a:pt x="102" y="72"/>
                    <a:pt x="103" y="69"/>
                    <a:pt x="104" y="69"/>
                  </a:cubicBezTo>
                  <a:cubicBezTo>
                    <a:pt x="104" y="69"/>
                    <a:pt x="105" y="69"/>
                    <a:pt x="105" y="70"/>
                  </a:cubicBezTo>
                  <a:cubicBezTo>
                    <a:pt x="105" y="70"/>
                    <a:pt x="104" y="70"/>
                    <a:pt x="104" y="70"/>
                  </a:cubicBezTo>
                  <a:cubicBezTo>
                    <a:pt x="104" y="71"/>
                    <a:pt x="105" y="71"/>
                    <a:pt x="105" y="72"/>
                  </a:cubicBezTo>
                  <a:close/>
                  <a:moveTo>
                    <a:pt x="102" y="70"/>
                  </a:moveTo>
                  <a:cubicBezTo>
                    <a:pt x="102" y="70"/>
                    <a:pt x="102" y="71"/>
                    <a:pt x="102" y="72"/>
                  </a:cubicBezTo>
                  <a:cubicBezTo>
                    <a:pt x="102" y="72"/>
                    <a:pt x="102" y="72"/>
                    <a:pt x="102" y="72"/>
                  </a:cubicBezTo>
                  <a:cubicBezTo>
                    <a:pt x="102" y="72"/>
                    <a:pt x="101" y="72"/>
                    <a:pt x="101" y="72"/>
                  </a:cubicBezTo>
                  <a:cubicBezTo>
                    <a:pt x="100" y="73"/>
                    <a:pt x="100" y="71"/>
                    <a:pt x="99" y="72"/>
                  </a:cubicBezTo>
                  <a:cubicBezTo>
                    <a:pt x="99" y="71"/>
                    <a:pt x="98" y="70"/>
                    <a:pt x="98" y="70"/>
                  </a:cubicBezTo>
                  <a:cubicBezTo>
                    <a:pt x="99" y="68"/>
                    <a:pt x="101" y="68"/>
                    <a:pt x="101" y="66"/>
                  </a:cubicBezTo>
                  <a:cubicBezTo>
                    <a:pt x="102" y="66"/>
                    <a:pt x="102" y="66"/>
                    <a:pt x="103" y="67"/>
                  </a:cubicBezTo>
                  <a:cubicBezTo>
                    <a:pt x="103" y="67"/>
                    <a:pt x="103" y="68"/>
                    <a:pt x="102" y="68"/>
                  </a:cubicBezTo>
                  <a:cubicBezTo>
                    <a:pt x="103" y="68"/>
                    <a:pt x="102" y="69"/>
                    <a:pt x="102" y="70"/>
                  </a:cubicBezTo>
                  <a:close/>
                  <a:moveTo>
                    <a:pt x="101" y="75"/>
                  </a:moveTo>
                  <a:cubicBezTo>
                    <a:pt x="99" y="75"/>
                    <a:pt x="99" y="74"/>
                    <a:pt x="97" y="74"/>
                  </a:cubicBezTo>
                  <a:cubicBezTo>
                    <a:pt x="97" y="73"/>
                    <a:pt x="97" y="73"/>
                    <a:pt x="97" y="73"/>
                  </a:cubicBezTo>
                  <a:cubicBezTo>
                    <a:pt x="98" y="73"/>
                    <a:pt x="99" y="73"/>
                    <a:pt x="101" y="73"/>
                  </a:cubicBezTo>
                  <a:cubicBezTo>
                    <a:pt x="101" y="74"/>
                    <a:pt x="101" y="74"/>
                    <a:pt x="101" y="75"/>
                  </a:cubicBezTo>
                  <a:close/>
                  <a:moveTo>
                    <a:pt x="103" y="57"/>
                  </a:moveTo>
                  <a:cubicBezTo>
                    <a:pt x="103" y="57"/>
                    <a:pt x="102" y="56"/>
                    <a:pt x="102" y="56"/>
                  </a:cubicBezTo>
                  <a:cubicBezTo>
                    <a:pt x="102" y="55"/>
                    <a:pt x="103" y="55"/>
                    <a:pt x="103" y="55"/>
                  </a:cubicBezTo>
                  <a:cubicBezTo>
                    <a:pt x="103" y="56"/>
                    <a:pt x="103" y="57"/>
                    <a:pt x="103" y="57"/>
                  </a:cubicBezTo>
                  <a:close/>
                  <a:moveTo>
                    <a:pt x="105" y="59"/>
                  </a:moveTo>
                  <a:cubicBezTo>
                    <a:pt x="105" y="60"/>
                    <a:pt x="104" y="60"/>
                    <a:pt x="104" y="61"/>
                  </a:cubicBezTo>
                  <a:cubicBezTo>
                    <a:pt x="103" y="60"/>
                    <a:pt x="103" y="60"/>
                    <a:pt x="103" y="59"/>
                  </a:cubicBezTo>
                  <a:cubicBezTo>
                    <a:pt x="103" y="58"/>
                    <a:pt x="104" y="58"/>
                    <a:pt x="105" y="59"/>
                  </a:cubicBezTo>
                  <a:close/>
                  <a:moveTo>
                    <a:pt x="109" y="69"/>
                  </a:moveTo>
                  <a:cubicBezTo>
                    <a:pt x="109" y="70"/>
                    <a:pt x="108" y="70"/>
                    <a:pt x="107" y="70"/>
                  </a:cubicBezTo>
                  <a:cubicBezTo>
                    <a:pt x="107" y="69"/>
                    <a:pt x="108" y="69"/>
                    <a:pt x="109" y="69"/>
                  </a:cubicBezTo>
                  <a:close/>
                  <a:moveTo>
                    <a:pt x="108" y="50"/>
                  </a:moveTo>
                  <a:cubicBezTo>
                    <a:pt x="108" y="50"/>
                    <a:pt x="108" y="50"/>
                    <a:pt x="108" y="50"/>
                  </a:cubicBezTo>
                  <a:cubicBezTo>
                    <a:pt x="107" y="51"/>
                    <a:pt x="107" y="51"/>
                    <a:pt x="107" y="52"/>
                  </a:cubicBezTo>
                  <a:cubicBezTo>
                    <a:pt x="106" y="51"/>
                    <a:pt x="106" y="51"/>
                    <a:pt x="106" y="50"/>
                  </a:cubicBezTo>
                  <a:cubicBezTo>
                    <a:pt x="106" y="50"/>
                    <a:pt x="107" y="50"/>
                    <a:pt x="107" y="50"/>
                  </a:cubicBezTo>
                  <a:cubicBezTo>
                    <a:pt x="107" y="50"/>
                    <a:pt x="106" y="51"/>
                    <a:pt x="106" y="50"/>
                  </a:cubicBezTo>
                  <a:cubicBezTo>
                    <a:pt x="106" y="49"/>
                    <a:pt x="107" y="49"/>
                    <a:pt x="108" y="49"/>
                  </a:cubicBezTo>
                  <a:cubicBezTo>
                    <a:pt x="109" y="48"/>
                    <a:pt x="109" y="48"/>
                    <a:pt x="110" y="47"/>
                  </a:cubicBezTo>
                  <a:cubicBezTo>
                    <a:pt x="109" y="47"/>
                    <a:pt x="110" y="47"/>
                    <a:pt x="110" y="47"/>
                  </a:cubicBezTo>
                  <a:cubicBezTo>
                    <a:pt x="109" y="46"/>
                    <a:pt x="110" y="45"/>
                    <a:pt x="110" y="44"/>
                  </a:cubicBezTo>
                  <a:cubicBezTo>
                    <a:pt x="110" y="44"/>
                    <a:pt x="110" y="44"/>
                    <a:pt x="110" y="44"/>
                  </a:cubicBezTo>
                  <a:cubicBezTo>
                    <a:pt x="110" y="46"/>
                    <a:pt x="111" y="47"/>
                    <a:pt x="111" y="49"/>
                  </a:cubicBezTo>
                  <a:cubicBezTo>
                    <a:pt x="110" y="50"/>
                    <a:pt x="109" y="50"/>
                    <a:pt x="108" y="50"/>
                  </a:cubicBezTo>
                  <a:close/>
                  <a:moveTo>
                    <a:pt x="109" y="39"/>
                  </a:moveTo>
                  <a:cubicBezTo>
                    <a:pt x="109" y="40"/>
                    <a:pt x="110" y="41"/>
                    <a:pt x="110" y="41"/>
                  </a:cubicBezTo>
                  <a:cubicBezTo>
                    <a:pt x="109" y="41"/>
                    <a:pt x="109" y="40"/>
                    <a:pt x="109" y="39"/>
                  </a:cubicBezTo>
                  <a:close/>
                  <a:moveTo>
                    <a:pt x="93" y="66"/>
                  </a:moveTo>
                  <a:cubicBezTo>
                    <a:pt x="93" y="66"/>
                    <a:pt x="93" y="67"/>
                    <a:pt x="93" y="66"/>
                  </a:cubicBezTo>
                  <a:cubicBezTo>
                    <a:pt x="94" y="66"/>
                    <a:pt x="94" y="67"/>
                    <a:pt x="94" y="67"/>
                  </a:cubicBezTo>
                  <a:cubicBezTo>
                    <a:pt x="94" y="67"/>
                    <a:pt x="95" y="68"/>
                    <a:pt x="95" y="68"/>
                  </a:cubicBezTo>
                  <a:cubicBezTo>
                    <a:pt x="95" y="69"/>
                    <a:pt x="96" y="69"/>
                    <a:pt x="96" y="70"/>
                  </a:cubicBezTo>
                  <a:cubicBezTo>
                    <a:pt x="96" y="71"/>
                    <a:pt x="97" y="72"/>
                    <a:pt x="97" y="72"/>
                  </a:cubicBezTo>
                  <a:cubicBezTo>
                    <a:pt x="96" y="73"/>
                    <a:pt x="96" y="71"/>
                    <a:pt x="95" y="71"/>
                  </a:cubicBezTo>
                  <a:cubicBezTo>
                    <a:pt x="95" y="68"/>
                    <a:pt x="93" y="69"/>
                    <a:pt x="93" y="66"/>
                  </a:cubicBezTo>
                  <a:close/>
                  <a:moveTo>
                    <a:pt x="86" y="64"/>
                  </a:moveTo>
                  <a:cubicBezTo>
                    <a:pt x="87" y="64"/>
                    <a:pt x="87" y="65"/>
                    <a:pt x="87" y="65"/>
                  </a:cubicBezTo>
                  <a:cubicBezTo>
                    <a:pt x="87" y="65"/>
                    <a:pt x="87" y="66"/>
                    <a:pt x="86" y="66"/>
                  </a:cubicBezTo>
                  <a:cubicBezTo>
                    <a:pt x="86" y="65"/>
                    <a:pt x="87" y="65"/>
                    <a:pt x="86" y="64"/>
                  </a:cubicBezTo>
                  <a:close/>
                  <a:moveTo>
                    <a:pt x="73" y="81"/>
                  </a:moveTo>
                  <a:cubicBezTo>
                    <a:pt x="73" y="81"/>
                    <a:pt x="73" y="81"/>
                    <a:pt x="73" y="81"/>
                  </a:cubicBezTo>
                  <a:cubicBezTo>
                    <a:pt x="73" y="82"/>
                    <a:pt x="73" y="82"/>
                    <a:pt x="73" y="83"/>
                  </a:cubicBezTo>
                  <a:cubicBezTo>
                    <a:pt x="72" y="83"/>
                    <a:pt x="72" y="84"/>
                    <a:pt x="72" y="85"/>
                  </a:cubicBezTo>
                  <a:cubicBezTo>
                    <a:pt x="71" y="85"/>
                    <a:pt x="71" y="85"/>
                    <a:pt x="71" y="85"/>
                  </a:cubicBezTo>
                  <a:cubicBezTo>
                    <a:pt x="70" y="84"/>
                    <a:pt x="70" y="83"/>
                    <a:pt x="70" y="83"/>
                  </a:cubicBezTo>
                  <a:cubicBezTo>
                    <a:pt x="70" y="82"/>
                    <a:pt x="70" y="82"/>
                    <a:pt x="71" y="81"/>
                  </a:cubicBezTo>
                  <a:cubicBezTo>
                    <a:pt x="71" y="81"/>
                    <a:pt x="70" y="81"/>
                    <a:pt x="70" y="80"/>
                  </a:cubicBezTo>
                  <a:cubicBezTo>
                    <a:pt x="71" y="79"/>
                    <a:pt x="71" y="79"/>
                    <a:pt x="72" y="78"/>
                  </a:cubicBezTo>
                  <a:cubicBezTo>
                    <a:pt x="72" y="77"/>
                    <a:pt x="72" y="77"/>
                    <a:pt x="73" y="76"/>
                  </a:cubicBezTo>
                  <a:cubicBezTo>
                    <a:pt x="73" y="76"/>
                    <a:pt x="73" y="78"/>
                    <a:pt x="73" y="78"/>
                  </a:cubicBezTo>
                  <a:cubicBezTo>
                    <a:pt x="73" y="79"/>
                    <a:pt x="73" y="80"/>
                    <a:pt x="73" y="81"/>
                  </a:cubicBezTo>
                  <a:close/>
                  <a:moveTo>
                    <a:pt x="32" y="100"/>
                  </a:moveTo>
                  <a:cubicBezTo>
                    <a:pt x="32" y="100"/>
                    <a:pt x="33" y="99"/>
                    <a:pt x="33" y="100"/>
                  </a:cubicBezTo>
                  <a:cubicBezTo>
                    <a:pt x="33" y="100"/>
                    <a:pt x="33" y="100"/>
                    <a:pt x="32" y="100"/>
                  </a:cubicBezTo>
                  <a:close/>
                  <a:moveTo>
                    <a:pt x="39" y="31"/>
                  </a:moveTo>
                  <a:cubicBezTo>
                    <a:pt x="39" y="32"/>
                    <a:pt x="39" y="32"/>
                    <a:pt x="38" y="32"/>
                  </a:cubicBezTo>
                  <a:cubicBezTo>
                    <a:pt x="38" y="33"/>
                    <a:pt x="38" y="32"/>
                    <a:pt x="38" y="32"/>
                  </a:cubicBezTo>
                  <a:cubicBezTo>
                    <a:pt x="37" y="32"/>
                    <a:pt x="37" y="32"/>
                    <a:pt x="36" y="32"/>
                  </a:cubicBezTo>
                  <a:cubicBezTo>
                    <a:pt x="35" y="30"/>
                    <a:pt x="36" y="28"/>
                    <a:pt x="35" y="27"/>
                  </a:cubicBezTo>
                  <a:cubicBezTo>
                    <a:pt x="35" y="26"/>
                    <a:pt x="36" y="26"/>
                    <a:pt x="35" y="26"/>
                  </a:cubicBezTo>
                  <a:cubicBezTo>
                    <a:pt x="36" y="25"/>
                    <a:pt x="36" y="25"/>
                    <a:pt x="37" y="25"/>
                  </a:cubicBezTo>
                  <a:cubicBezTo>
                    <a:pt x="36" y="24"/>
                    <a:pt x="35" y="24"/>
                    <a:pt x="35" y="23"/>
                  </a:cubicBezTo>
                  <a:cubicBezTo>
                    <a:pt x="36" y="23"/>
                    <a:pt x="36" y="23"/>
                    <a:pt x="36" y="23"/>
                  </a:cubicBezTo>
                  <a:cubicBezTo>
                    <a:pt x="36" y="22"/>
                    <a:pt x="36" y="23"/>
                    <a:pt x="35" y="23"/>
                  </a:cubicBezTo>
                  <a:cubicBezTo>
                    <a:pt x="35" y="22"/>
                    <a:pt x="35" y="22"/>
                    <a:pt x="35" y="21"/>
                  </a:cubicBezTo>
                  <a:cubicBezTo>
                    <a:pt x="35" y="21"/>
                    <a:pt x="34" y="20"/>
                    <a:pt x="35" y="19"/>
                  </a:cubicBezTo>
                  <a:cubicBezTo>
                    <a:pt x="34" y="20"/>
                    <a:pt x="33" y="19"/>
                    <a:pt x="32" y="19"/>
                  </a:cubicBezTo>
                  <a:cubicBezTo>
                    <a:pt x="32" y="19"/>
                    <a:pt x="32" y="19"/>
                    <a:pt x="32" y="19"/>
                  </a:cubicBezTo>
                  <a:cubicBezTo>
                    <a:pt x="31" y="19"/>
                    <a:pt x="30" y="19"/>
                    <a:pt x="30" y="18"/>
                  </a:cubicBezTo>
                  <a:cubicBezTo>
                    <a:pt x="31" y="17"/>
                    <a:pt x="32" y="18"/>
                    <a:pt x="32" y="18"/>
                  </a:cubicBezTo>
                  <a:cubicBezTo>
                    <a:pt x="32" y="17"/>
                    <a:pt x="32" y="17"/>
                    <a:pt x="31" y="17"/>
                  </a:cubicBezTo>
                  <a:cubicBezTo>
                    <a:pt x="31" y="17"/>
                    <a:pt x="30" y="17"/>
                    <a:pt x="30" y="17"/>
                  </a:cubicBezTo>
                  <a:cubicBezTo>
                    <a:pt x="30" y="17"/>
                    <a:pt x="30" y="17"/>
                    <a:pt x="29" y="17"/>
                  </a:cubicBezTo>
                  <a:cubicBezTo>
                    <a:pt x="30" y="16"/>
                    <a:pt x="30" y="16"/>
                    <a:pt x="31" y="16"/>
                  </a:cubicBezTo>
                  <a:cubicBezTo>
                    <a:pt x="31" y="16"/>
                    <a:pt x="32" y="16"/>
                    <a:pt x="33" y="15"/>
                  </a:cubicBezTo>
                  <a:cubicBezTo>
                    <a:pt x="33" y="15"/>
                    <a:pt x="32" y="15"/>
                    <a:pt x="32" y="14"/>
                  </a:cubicBezTo>
                  <a:cubicBezTo>
                    <a:pt x="34" y="14"/>
                    <a:pt x="35" y="13"/>
                    <a:pt x="36" y="13"/>
                  </a:cubicBezTo>
                  <a:cubicBezTo>
                    <a:pt x="38" y="13"/>
                    <a:pt x="38" y="13"/>
                    <a:pt x="40" y="13"/>
                  </a:cubicBezTo>
                  <a:cubicBezTo>
                    <a:pt x="40" y="13"/>
                    <a:pt x="39" y="12"/>
                    <a:pt x="39" y="11"/>
                  </a:cubicBezTo>
                  <a:cubicBezTo>
                    <a:pt x="40" y="11"/>
                    <a:pt x="41" y="11"/>
                    <a:pt x="42" y="11"/>
                  </a:cubicBezTo>
                  <a:cubicBezTo>
                    <a:pt x="42" y="10"/>
                    <a:pt x="44" y="11"/>
                    <a:pt x="45" y="10"/>
                  </a:cubicBezTo>
                  <a:cubicBezTo>
                    <a:pt x="45" y="11"/>
                    <a:pt x="46" y="11"/>
                    <a:pt x="46" y="11"/>
                  </a:cubicBezTo>
                  <a:cubicBezTo>
                    <a:pt x="46" y="10"/>
                    <a:pt x="47" y="11"/>
                    <a:pt x="47" y="11"/>
                  </a:cubicBezTo>
                  <a:cubicBezTo>
                    <a:pt x="48" y="11"/>
                    <a:pt x="49" y="11"/>
                    <a:pt x="50" y="12"/>
                  </a:cubicBezTo>
                  <a:cubicBezTo>
                    <a:pt x="49" y="12"/>
                    <a:pt x="48" y="12"/>
                    <a:pt x="48" y="13"/>
                  </a:cubicBezTo>
                  <a:cubicBezTo>
                    <a:pt x="48" y="13"/>
                    <a:pt x="49" y="12"/>
                    <a:pt x="50" y="13"/>
                  </a:cubicBezTo>
                  <a:cubicBezTo>
                    <a:pt x="50" y="12"/>
                    <a:pt x="50" y="13"/>
                    <a:pt x="51" y="13"/>
                  </a:cubicBezTo>
                  <a:cubicBezTo>
                    <a:pt x="51" y="14"/>
                    <a:pt x="52" y="13"/>
                    <a:pt x="52" y="14"/>
                  </a:cubicBezTo>
                  <a:cubicBezTo>
                    <a:pt x="52" y="15"/>
                    <a:pt x="51" y="14"/>
                    <a:pt x="50" y="14"/>
                  </a:cubicBezTo>
                  <a:cubicBezTo>
                    <a:pt x="50" y="14"/>
                    <a:pt x="50" y="15"/>
                    <a:pt x="49" y="15"/>
                  </a:cubicBezTo>
                  <a:cubicBezTo>
                    <a:pt x="49" y="16"/>
                    <a:pt x="49" y="16"/>
                    <a:pt x="49" y="16"/>
                  </a:cubicBezTo>
                  <a:cubicBezTo>
                    <a:pt x="49" y="16"/>
                    <a:pt x="49" y="17"/>
                    <a:pt x="48" y="17"/>
                  </a:cubicBezTo>
                  <a:cubicBezTo>
                    <a:pt x="49" y="17"/>
                    <a:pt x="50" y="17"/>
                    <a:pt x="50" y="18"/>
                  </a:cubicBezTo>
                  <a:cubicBezTo>
                    <a:pt x="49" y="18"/>
                    <a:pt x="48" y="18"/>
                    <a:pt x="48" y="18"/>
                  </a:cubicBezTo>
                  <a:cubicBezTo>
                    <a:pt x="48" y="19"/>
                    <a:pt x="49" y="21"/>
                    <a:pt x="47" y="21"/>
                  </a:cubicBezTo>
                  <a:cubicBezTo>
                    <a:pt x="47" y="22"/>
                    <a:pt x="48" y="22"/>
                    <a:pt x="48" y="23"/>
                  </a:cubicBezTo>
                  <a:cubicBezTo>
                    <a:pt x="47" y="23"/>
                    <a:pt x="47" y="22"/>
                    <a:pt x="47" y="22"/>
                  </a:cubicBezTo>
                  <a:cubicBezTo>
                    <a:pt x="46" y="23"/>
                    <a:pt x="48" y="23"/>
                    <a:pt x="47" y="24"/>
                  </a:cubicBezTo>
                  <a:cubicBezTo>
                    <a:pt x="46" y="24"/>
                    <a:pt x="46" y="23"/>
                    <a:pt x="45" y="23"/>
                  </a:cubicBezTo>
                  <a:cubicBezTo>
                    <a:pt x="45" y="23"/>
                    <a:pt x="45" y="23"/>
                    <a:pt x="45" y="23"/>
                  </a:cubicBezTo>
                  <a:cubicBezTo>
                    <a:pt x="45" y="23"/>
                    <a:pt x="46" y="24"/>
                    <a:pt x="46" y="24"/>
                  </a:cubicBezTo>
                  <a:cubicBezTo>
                    <a:pt x="47" y="24"/>
                    <a:pt x="45" y="25"/>
                    <a:pt x="45" y="25"/>
                  </a:cubicBezTo>
                  <a:cubicBezTo>
                    <a:pt x="44" y="25"/>
                    <a:pt x="44" y="26"/>
                    <a:pt x="43" y="27"/>
                  </a:cubicBezTo>
                  <a:cubicBezTo>
                    <a:pt x="43" y="27"/>
                    <a:pt x="42" y="27"/>
                    <a:pt x="42" y="27"/>
                  </a:cubicBezTo>
                  <a:cubicBezTo>
                    <a:pt x="41" y="27"/>
                    <a:pt x="41" y="28"/>
                    <a:pt x="41" y="27"/>
                  </a:cubicBezTo>
                  <a:cubicBezTo>
                    <a:pt x="40" y="27"/>
                    <a:pt x="40" y="28"/>
                    <a:pt x="40" y="28"/>
                  </a:cubicBezTo>
                  <a:cubicBezTo>
                    <a:pt x="40" y="30"/>
                    <a:pt x="39" y="30"/>
                    <a:pt x="39" y="31"/>
                  </a:cubicBezTo>
                  <a:close/>
                  <a:moveTo>
                    <a:pt x="59" y="15"/>
                  </a:moveTo>
                  <a:cubicBezTo>
                    <a:pt x="59" y="15"/>
                    <a:pt x="60" y="16"/>
                    <a:pt x="60" y="15"/>
                  </a:cubicBezTo>
                  <a:cubicBezTo>
                    <a:pt x="60" y="16"/>
                    <a:pt x="61" y="16"/>
                    <a:pt x="61" y="18"/>
                  </a:cubicBezTo>
                  <a:cubicBezTo>
                    <a:pt x="60" y="18"/>
                    <a:pt x="60" y="17"/>
                    <a:pt x="59" y="17"/>
                  </a:cubicBezTo>
                  <a:cubicBezTo>
                    <a:pt x="59" y="18"/>
                    <a:pt x="59" y="18"/>
                    <a:pt x="59" y="19"/>
                  </a:cubicBezTo>
                  <a:cubicBezTo>
                    <a:pt x="58" y="19"/>
                    <a:pt x="58" y="19"/>
                    <a:pt x="58" y="19"/>
                  </a:cubicBezTo>
                  <a:cubicBezTo>
                    <a:pt x="57" y="19"/>
                    <a:pt x="57" y="18"/>
                    <a:pt x="57" y="18"/>
                  </a:cubicBezTo>
                  <a:cubicBezTo>
                    <a:pt x="57" y="17"/>
                    <a:pt x="57" y="17"/>
                    <a:pt x="57" y="16"/>
                  </a:cubicBezTo>
                  <a:cubicBezTo>
                    <a:pt x="57" y="16"/>
                    <a:pt x="57" y="17"/>
                    <a:pt x="56" y="17"/>
                  </a:cubicBezTo>
                  <a:cubicBezTo>
                    <a:pt x="56" y="17"/>
                    <a:pt x="56" y="16"/>
                    <a:pt x="56" y="16"/>
                  </a:cubicBezTo>
                  <a:cubicBezTo>
                    <a:pt x="56" y="15"/>
                    <a:pt x="55" y="16"/>
                    <a:pt x="55" y="15"/>
                  </a:cubicBezTo>
                  <a:cubicBezTo>
                    <a:pt x="55" y="13"/>
                    <a:pt x="57" y="14"/>
                    <a:pt x="57" y="15"/>
                  </a:cubicBezTo>
                  <a:cubicBezTo>
                    <a:pt x="58" y="15"/>
                    <a:pt x="57" y="14"/>
                    <a:pt x="57" y="14"/>
                  </a:cubicBezTo>
                  <a:cubicBezTo>
                    <a:pt x="58" y="13"/>
                    <a:pt x="59" y="14"/>
                    <a:pt x="58" y="15"/>
                  </a:cubicBezTo>
                  <a:cubicBezTo>
                    <a:pt x="58" y="15"/>
                    <a:pt x="59" y="15"/>
                    <a:pt x="59" y="15"/>
                  </a:cubicBezTo>
                  <a:close/>
                  <a:moveTo>
                    <a:pt x="59" y="13"/>
                  </a:moveTo>
                  <a:cubicBezTo>
                    <a:pt x="60" y="13"/>
                    <a:pt x="62" y="13"/>
                    <a:pt x="64" y="14"/>
                  </a:cubicBezTo>
                  <a:cubicBezTo>
                    <a:pt x="64" y="15"/>
                    <a:pt x="63" y="14"/>
                    <a:pt x="63" y="15"/>
                  </a:cubicBezTo>
                  <a:cubicBezTo>
                    <a:pt x="61" y="15"/>
                    <a:pt x="60" y="15"/>
                    <a:pt x="59" y="14"/>
                  </a:cubicBezTo>
                  <a:cubicBezTo>
                    <a:pt x="59" y="14"/>
                    <a:pt x="59" y="14"/>
                    <a:pt x="59" y="13"/>
                  </a:cubicBezTo>
                  <a:close/>
                  <a:moveTo>
                    <a:pt x="50" y="37"/>
                  </a:moveTo>
                  <a:cubicBezTo>
                    <a:pt x="49" y="38"/>
                    <a:pt x="48" y="38"/>
                    <a:pt x="48" y="38"/>
                  </a:cubicBezTo>
                  <a:cubicBezTo>
                    <a:pt x="48" y="37"/>
                    <a:pt x="48" y="37"/>
                    <a:pt x="48" y="36"/>
                  </a:cubicBezTo>
                  <a:cubicBezTo>
                    <a:pt x="48" y="36"/>
                    <a:pt x="49" y="36"/>
                    <a:pt x="49" y="35"/>
                  </a:cubicBezTo>
                  <a:cubicBezTo>
                    <a:pt x="49" y="35"/>
                    <a:pt x="49" y="35"/>
                    <a:pt x="50" y="35"/>
                  </a:cubicBezTo>
                  <a:cubicBezTo>
                    <a:pt x="49" y="36"/>
                    <a:pt x="49" y="36"/>
                    <a:pt x="50" y="37"/>
                  </a:cubicBezTo>
                  <a:close/>
                  <a:moveTo>
                    <a:pt x="48" y="29"/>
                  </a:moveTo>
                  <a:cubicBezTo>
                    <a:pt x="48" y="29"/>
                    <a:pt x="48" y="28"/>
                    <a:pt x="47" y="28"/>
                  </a:cubicBezTo>
                  <a:cubicBezTo>
                    <a:pt x="47" y="28"/>
                    <a:pt x="47" y="28"/>
                    <a:pt x="47" y="27"/>
                  </a:cubicBezTo>
                  <a:cubicBezTo>
                    <a:pt x="47" y="27"/>
                    <a:pt x="47" y="28"/>
                    <a:pt x="47" y="27"/>
                  </a:cubicBezTo>
                  <a:cubicBezTo>
                    <a:pt x="47" y="27"/>
                    <a:pt x="47" y="27"/>
                    <a:pt x="47" y="26"/>
                  </a:cubicBezTo>
                  <a:cubicBezTo>
                    <a:pt x="48" y="26"/>
                    <a:pt x="48" y="27"/>
                    <a:pt x="48" y="27"/>
                  </a:cubicBezTo>
                  <a:cubicBezTo>
                    <a:pt x="49" y="26"/>
                    <a:pt x="49" y="27"/>
                    <a:pt x="50" y="27"/>
                  </a:cubicBezTo>
                  <a:cubicBezTo>
                    <a:pt x="50" y="27"/>
                    <a:pt x="51" y="28"/>
                    <a:pt x="51" y="29"/>
                  </a:cubicBezTo>
                  <a:cubicBezTo>
                    <a:pt x="50" y="29"/>
                    <a:pt x="50" y="29"/>
                    <a:pt x="50" y="29"/>
                  </a:cubicBezTo>
                  <a:cubicBezTo>
                    <a:pt x="49" y="29"/>
                    <a:pt x="48" y="29"/>
                    <a:pt x="48" y="29"/>
                  </a:cubicBezTo>
                  <a:close/>
                  <a:moveTo>
                    <a:pt x="72" y="19"/>
                  </a:moveTo>
                  <a:cubicBezTo>
                    <a:pt x="74" y="19"/>
                    <a:pt x="75" y="18"/>
                    <a:pt x="76" y="18"/>
                  </a:cubicBezTo>
                  <a:cubicBezTo>
                    <a:pt x="76" y="18"/>
                    <a:pt x="76" y="18"/>
                    <a:pt x="76" y="18"/>
                  </a:cubicBezTo>
                  <a:cubicBezTo>
                    <a:pt x="76" y="18"/>
                    <a:pt x="77" y="18"/>
                    <a:pt x="77" y="18"/>
                  </a:cubicBezTo>
                  <a:cubicBezTo>
                    <a:pt x="77" y="19"/>
                    <a:pt x="76" y="19"/>
                    <a:pt x="75" y="19"/>
                  </a:cubicBezTo>
                  <a:cubicBezTo>
                    <a:pt x="74" y="20"/>
                    <a:pt x="74" y="21"/>
                    <a:pt x="72" y="21"/>
                  </a:cubicBezTo>
                  <a:cubicBezTo>
                    <a:pt x="72" y="22"/>
                    <a:pt x="73" y="23"/>
                    <a:pt x="73" y="24"/>
                  </a:cubicBezTo>
                  <a:cubicBezTo>
                    <a:pt x="73" y="24"/>
                    <a:pt x="73" y="24"/>
                    <a:pt x="73" y="24"/>
                  </a:cubicBezTo>
                  <a:cubicBezTo>
                    <a:pt x="72" y="24"/>
                    <a:pt x="72" y="23"/>
                    <a:pt x="71" y="23"/>
                  </a:cubicBezTo>
                  <a:cubicBezTo>
                    <a:pt x="71" y="22"/>
                    <a:pt x="72" y="22"/>
                    <a:pt x="72" y="21"/>
                  </a:cubicBezTo>
                  <a:cubicBezTo>
                    <a:pt x="72" y="20"/>
                    <a:pt x="73" y="20"/>
                    <a:pt x="72" y="19"/>
                  </a:cubicBezTo>
                  <a:close/>
                  <a:moveTo>
                    <a:pt x="72" y="15"/>
                  </a:moveTo>
                  <a:cubicBezTo>
                    <a:pt x="72" y="14"/>
                    <a:pt x="74" y="13"/>
                    <a:pt x="74" y="14"/>
                  </a:cubicBezTo>
                  <a:cubicBezTo>
                    <a:pt x="73" y="14"/>
                    <a:pt x="73" y="15"/>
                    <a:pt x="72" y="15"/>
                  </a:cubicBezTo>
                  <a:close/>
                  <a:moveTo>
                    <a:pt x="84" y="14"/>
                  </a:moveTo>
                  <a:cubicBezTo>
                    <a:pt x="85" y="14"/>
                    <a:pt x="87" y="14"/>
                    <a:pt x="87" y="15"/>
                  </a:cubicBezTo>
                  <a:cubicBezTo>
                    <a:pt x="87" y="16"/>
                    <a:pt x="86" y="15"/>
                    <a:pt x="84" y="16"/>
                  </a:cubicBezTo>
                  <a:cubicBezTo>
                    <a:pt x="84" y="15"/>
                    <a:pt x="84" y="15"/>
                    <a:pt x="84" y="14"/>
                  </a:cubicBezTo>
                  <a:close/>
                  <a:moveTo>
                    <a:pt x="25" y="29"/>
                  </a:moveTo>
                  <a:cubicBezTo>
                    <a:pt x="25" y="31"/>
                    <a:pt x="23" y="28"/>
                    <a:pt x="23" y="30"/>
                  </a:cubicBezTo>
                  <a:cubicBezTo>
                    <a:pt x="23" y="30"/>
                    <a:pt x="22" y="30"/>
                    <a:pt x="22" y="29"/>
                  </a:cubicBezTo>
                  <a:cubicBezTo>
                    <a:pt x="23" y="29"/>
                    <a:pt x="23" y="28"/>
                    <a:pt x="23" y="28"/>
                  </a:cubicBezTo>
                  <a:cubicBezTo>
                    <a:pt x="24" y="28"/>
                    <a:pt x="24" y="28"/>
                    <a:pt x="24" y="28"/>
                  </a:cubicBezTo>
                  <a:cubicBezTo>
                    <a:pt x="25" y="29"/>
                    <a:pt x="24" y="29"/>
                    <a:pt x="25" y="29"/>
                  </a:cubicBezTo>
                  <a:close/>
                  <a:moveTo>
                    <a:pt x="28" y="59"/>
                  </a:moveTo>
                  <a:cubicBezTo>
                    <a:pt x="28" y="60"/>
                    <a:pt x="27" y="60"/>
                    <a:pt x="27" y="60"/>
                  </a:cubicBezTo>
                  <a:cubicBezTo>
                    <a:pt x="27" y="60"/>
                    <a:pt x="27" y="59"/>
                    <a:pt x="27" y="59"/>
                  </a:cubicBezTo>
                  <a:cubicBezTo>
                    <a:pt x="27" y="59"/>
                    <a:pt x="28" y="59"/>
                    <a:pt x="28" y="59"/>
                  </a:cubicBezTo>
                  <a:close/>
                  <a:moveTo>
                    <a:pt x="23" y="58"/>
                  </a:moveTo>
                  <a:cubicBezTo>
                    <a:pt x="22" y="58"/>
                    <a:pt x="22" y="57"/>
                    <a:pt x="21" y="57"/>
                  </a:cubicBezTo>
                  <a:cubicBezTo>
                    <a:pt x="20" y="57"/>
                    <a:pt x="20" y="58"/>
                    <a:pt x="20" y="58"/>
                  </a:cubicBezTo>
                  <a:cubicBezTo>
                    <a:pt x="20" y="57"/>
                    <a:pt x="20" y="57"/>
                    <a:pt x="20" y="57"/>
                  </a:cubicBezTo>
                  <a:cubicBezTo>
                    <a:pt x="21" y="57"/>
                    <a:pt x="22" y="57"/>
                    <a:pt x="23" y="57"/>
                  </a:cubicBezTo>
                  <a:cubicBezTo>
                    <a:pt x="23" y="57"/>
                    <a:pt x="23" y="57"/>
                    <a:pt x="24" y="57"/>
                  </a:cubicBezTo>
                  <a:cubicBezTo>
                    <a:pt x="24" y="58"/>
                    <a:pt x="24" y="58"/>
                    <a:pt x="24" y="58"/>
                  </a:cubicBezTo>
                  <a:cubicBezTo>
                    <a:pt x="25" y="58"/>
                    <a:pt x="26" y="58"/>
                    <a:pt x="26" y="59"/>
                  </a:cubicBezTo>
                  <a:cubicBezTo>
                    <a:pt x="26" y="60"/>
                    <a:pt x="25" y="59"/>
                    <a:pt x="25" y="60"/>
                  </a:cubicBezTo>
                  <a:cubicBezTo>
                    <a:pt x="25" y="60"/>
                    <a:pt x="25" y="59"/>
                    <a:pt x="24" y="59"/>
                  </a:cubicBezTo>
                  <a:cubicBezTo>
                    <a:pt x="24" y="59"/>
                    <a:pt x="24" y="59"/>
                    <a:pt x="24" y="59"/>
                  </a:cubicBezTo>
                  <a:cubicBezTo>
                    <a:pt x="24" y="58"/>
                    <a:pt x="23" y="59"/>
                    <a:pt x="23" y="58"/>
                  </a:cubicBezTo>
                  <a:close/>
                  <a:moveTo>
                    <a:pt x="23" y="60"/>
                  </a:moveTo>
                  <a:cubicBezTo>
                    <a:pt x="23" y="60"/>
                    <a:pt x="23" y="60"/>
                    <a:pt x="22" y="60"/>
                  </a:cubicBezTo>
                  <a:cubicBezTo>
                    <a:pt x="22" y="60"/>
                    <a:pt x="22" y="59"/>
                    <a:pt x="22" y="59"/>
                  </a:cubicBezTo>
                  <a:cubicBezTo>
                    <a:pt x="23" y="59"/>
                    <a:pt x="23" y="59"/>
                    <a:pt x="23" y="60"/>
                  </a:cubicBezTo>
                  <a:close/>
                  <a:moveTo>
                    <a:pt x="22" y="56"/>
                  </a:moveTo>
                  <a:cubicBezTo>
                    <a:pt x="22" y="56"/>
                    <a:pt x="22" y="56"/>
                    <a:pt x="22" y="55"/>
                  </a:cubicBezTo>
                  <a:cubicBezTo>
                    <a:pt x="23" y="55"/>
                    <a:pt x="23" y="56"/>
                    <a:pt x="23" y="56"/>
                  </a:cubicBezTo>
                  <a:cubicBezTo>
                    <a:pt x="23" y="56"/>
                    <a:pt x="22" y="56"/>
                    <a:pt x="22" y="56"/>
                  </a:cubicBezTo>
                  <a:close/>
                  <a:moveTo>
                    <a:pt x="23" y="55"/>
                  </a:moveTo>
                  <a:cubicBezTo>
                    <a:pt x="24" y="55"/>
                    <a:pt x="24" y="55"/>
                    <a:pt x="24" y="55"/>
                  </a:cubicBezTo>
                  <a:cubicBezTo>
                    <a:pt x="24" y="56"/>
                    <a:pt x="24" y="56"/>
                    <a:pt x="24" y="56"/>
                  </a:cubicBezTo>
                  <a:cubicBezTo>
                    <a:pt x="23" y="56"/>
                    <a:pt x="23" y="56"/>
                    <a:pt x="23" y="55"/>
                  </a:cubicBezTo>
                  <a:close/>
                  <a:moveTo>
                    <a:pt x="24" y="57"/>
                  </a:moveTo>
                  <a:cubicBezTo>
                    <a:pt x="24" y="57"/>
                    <a:pt x="24" y="56"/>
                    <a:pt x="24" y="56"/>
                  </a:cubicBezTo>
                  <a:cubicBezTo>
                    <a:pt x="25" y="56"/>
                    <a:pt x="25" y="56"/>
                    <a:pt x="25" y="57"/>
                  </a:cubicBezTo>
                  <a:cubicBezTo>
                    <a:pt x="25" y="57"/>
                    <a:pt x="26" y="57"/>
                    <a:pt x="26" y="57"/>
                  </a:cubicBezTo>
                  <a:cubicBezTo>
                    <a:pt x="26" y="58"/>
                    <a:pt x="25" y="58"/>
                    <a:pt x="25" y="57"/>
                  </a:cubicBezTo>
                  <a:cubicBezTo>
                    <a:pt x="25" y="57"/>
                    <a:pt x="25" y="57"/>
                    <a:pt x="24" y="57"/>
                  </a:cubicBezTo>
                  <a:close/>
                  <a:moveTo>
                    <a:pt x="111" y="74"/>
                  </a:moveTo>
                  <a:cubicBezTo>
                    <a:pt x="111" y="74"/>
                    <a:pt x="111" y="73"/>
                    <a:pt x="111" y="73"/>
                  </a:cubicBezTo>
                  <a:cubicBezTo>
                    <a:pt x="110" y="72"/>
                    <a:pt x="109" y="72"/>
                    <a:pt x="108" y="71"/>
                  </a:cubicBezTo>
                  <a:cubicBezTo>
                    <a:pt x="108" y="71"/>
                    <a:pt x="108" y="71"/>
                    <a:pt x="108" y="71"/>
                  </a:cubicBezTo>
                  <a:cubicBezTo>
                    <a:pt x="107" y="70"/>
                    <a:pt x="108" y="71"/>
                    <a:pt x="108" y="70"/>
                  </a:cubicBezTo>
                  <a:cubicBezTo>
                    <a:pt x="109" y="70"/>
                    <a:pt x="108" y="71"/>
                    <a:pt x="109" y="70"/>
                  </a:cubicBezTo>
                  <a:cubicBezTo>
                    <a:pt x="109" y="71"/>
                    <a:pt x="110" y="70"/>
                    <a:pt x="110" y="70"/>
                  </a:cubicBezTo>
                  <a:cubicBezTo>
                    <a:pt x="110" y="70"/>
                    <a:pt x="111" y="70"/>
                    <a:pt x="111" y="70"/>
                  </a:cubicBezTo>
                  <a:cubicBezTo>
                    <a:pt x="111" y="70"/>
                    <a:pt x="112" y="70"/>
                    <a:pt x="112" y="70"/>
                  </a:cubicBezTo>
                  <a:cubicBezTo>
                    <a:pt x="112" y="72"/>
                    <a:pt x="111" y="73"/>
                    <a:pt x="111"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7" name="Freeform 258"/>
            <p:cNvSpPr/>
            <p:nvPr/>
          </p:nvSpPr>
          <p:spPr bwMode="auto">
            <a:xfrm>
              <a:off x="6143171" y="315841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8" name="Freeform 259"/>
            <p:cNvSpPr/>
            <p:nvPr/>
          </p:nvSpPr>
          <p:spPr bwMode="auto">
            <a:xfrm>
              <a:off x="6335089" y="3227813"/>
              <a:ext cx="3253" cy="5422"/>
            </a:xfrm>
            <a:custGeom>
              <a:avLst/>
              <a:gdLst>
                <a:gd name="T0" fmla="*/ 1 w 1"/>
                <a:gd name="T1" fmla="*/ 1 h 2"/>
                <a:gd name="T2" fmla="*/ 1 w 1"/>
                <a:gd name="T3" fmla="*/ 0 h 2"/>
                <a:gd name="T4" fmla="*/ 0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1"/>
                    <a:pt x="1" y="0"/>
                  </a:cubicBezTo>
                  <a:cubicBezTo>
                    <a:pt x="0" y="0"/>
                    <a:pt x="0" y="1"/>
                    <a:pt x="0" y="1"/>
                  </a:cubicBezTo>
                  <a:cubicBezTo>
                    <a:pt x="0" y="1"/>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9" name="Freeform 260"/>
            <p:cNvSpPr/>
            <p:nvPr/>
          </p:nvSpPr>
          <p:spPr bwMode="auto">
            <a:xfrm>
              <a:off x="6310151" y="3163840"/>
              <a:ext cx="216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0" name="Freeform 261"/>
            <p:cNvSpPr/>
            <p:nvPr/>
          </p:nvSpPr>
          <p:spPr bwMode="auto">
            <a:xfrm>
              <a:off x="6312320" y="316384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1" name="Freeform 262"/>
            <p:cNvSpPr/>
            <p:nvPr/>
          </p:nvSpPr>
          <p:spPr bwMode="auto">
            <a:xfrm>
              <a:off x="6278707" y="3171431"/>
              <a:ext cx="3253" cy="325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1"/>
                    <a:pt x="1" y="1"/>
                  </a:cubicBezTo>
                  <a:cubicBezTo>
                    <a:pt x="1" y="0"/>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2" name="Freeform 263"/>
            <p:cNvSpPr/>
            <p:nvPr/>
          </p:nvSpPr>
          <p:spPr bwMode="auto">
            <a:xfrm>
              <a:off x="6099800" y="32484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3" name="Freeform 264"/>
            <p:cNvSpPr/>
            <p:nvPr/>
          </p:nvSpPr>
          <p:spPr bwMode="auto">
            <a:xfrm>
              <a:off x="6220155" y="322239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4" name="Freeform 265"/>
            <p:cNvSpPr/>
            <p:nvPr/>
          </p:nvSpPr>
          <p:spPr bwMode="auto">
            <a:xfrm>
              <a:off x="6220155" y="3179020"/>
              <a:ext cx="15180" cy="23854"/>
            </a:xfrm>
            <a:custGeom>
              <a:avLst/>
              <a:gdLst>
                <a:gd name="T0" fmla="*/ 5 w 6"/>
                <a:gd name="T1" fmla="*/ 0 h 9"/>
                <a:gd name="T2" fmla="*/ 3 w 6"/>
                <a:gd name="T3" fmla="*/ 4 h 9"/>
                <a:gd name="T4" fmla="*/ 3 w 6"/>
                <a:gd name="T5" fmla="*/ 6 h 9"/>
                <a:gd name="T6" fmla="*/ 2 w 6"/>
                <a:gd name="T7" fmla="*/ 8 h 9"/>
                <a:gd name="T8" fmla="*/ 0 w 6"/>
                <a:gd name="T9" fmla="*/ 6 h 9"/>
                <a:gd name="T10" fmla="*/ 1 w 6"/>
                <a:gd name="T11" fmla="*/ 8 h 9"/>
                <a:gd name="T12" fmla="*/ 1 w 6"/>
                <a:gd name="T13" fmla="*/ 9 h 9"/>
                <a:gd name="T14" fmla="*/ 1 w 6"/>
                <a:gd name="T15" fmla="*/ 9 h 9"/>
                <a:gd name="T16" fmla="*/ 3 w 6"/>
                <a:gd name="T17" fmla="*/ 9 h 9"/>
                <a:gd name="T18" fmla="*/ 4 w 6"/>
                <a:gd name="T19" fmla="*/ 9 h 9"/>
                <a:gd name="T20" fmla="*/ 5 w 6"/>
                <a:gd name="T21" fmla="*/ 6 h 9"/>
                <a:gd name="T22" fmla="*/ 5 w 6"/>
                <a:gd name="T23" fmla="*/ 7 h 9"/>
                <a:gd name="T24" fmla="*/ 5 w 6"/>
                <a:gd name="T25" fmla="*/ 5 h 9"/>
                <a:gd name="T26" fmla="*/ 4 w 6"/>
                <a:gd name="T27" fmla="*/ 4 h 9"/>
                <a:gd name="T28" fmla="*/ 5 w 6"/>
                <a:gd name="T29" fmla="*/ 1 h 9"/>
                <a:gd name="T30" fmla="*/ 5 w 6"/>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9">
                  <a:moveTo>
                    <a:pt x="5" y="0"/>
                  </a:moveTo>
                  <a:cubicBezTo>
                    <a:pt x="5" y="2"/>
                    <a:pt x="3" y="2"/>
                    <a:pt x="3" y="4"/>
                  </a:cubicBezTo>
                  <a:cubicBezTo>
                    <a:pt x="3" y="5"/>
                    <a:pt x="3" y="5"/>
                    <a:pt x="3" y="6"/>
                  </a:cubicBezTo>
                  <a:cubicBezTo>
                    <a:pt x="3" y="7"/>
                    <a:pt x="3" y="8"/>
                    <a:pt x="2" y="8"/>
                  </a:cubicBezTo>
                  <a:cubicBezTo>
                    <a:pt x="1" y="9"/>
                    <a:pt x="1" y="6"/>
                    <a:pt x="0" y="6"/>
                  </a:cubicBezTo>
                  <a:cubicBezTo>
                    <a:pt x="0" y="7"/>
                    <a:pt x="1" y="8"/>
                    <a:pt x="1" y="8"/>
                  </a:cubicBezTo>
                  <a:cubicBezTo>
                    <a:pt x="1" y="8"/>
                    <a:pt x="1" y="9"/>
                    <a:pt x="1" y="9"/>
                  </a:cubicBezTo>
                  <a:cubicBezTo>
                    <a:pt x="1" y="9"/>
                    <a:pt x="2" y="9"/>
                    <a:pt x="1" y="9"/>
                  </a:cubicBezTo>
                  <a:cubicBezTo>
                    <a:pt x="2" y="9"/>
                    <a:pt x="2" y="9"/>
                    <a:pt x="3" y="9"/>
                  </a:cubicBezTo>
                  <a:cubicBezTo>
                    <a:pt x="3" y="9"/>
                    <a:pt x="3" y="9"/>
                    <a:pt x="4" y="9"/>
                  </a:cubicBezTo>
                  <a:cubicBezTo>
                    <a:pt x="5" y="8"/>
                    <a:pt x="4" y="7"/>
                    <a:pt x="5" y="6"/>
                  </a:cubicBezTo>
                  <a:cubicBezTo>
                    <a:pt x="6" y="5"/>
                    <a:pt x="5" y="7"/>
                    <a:pt x="5" y="7"/>
                  </a:cubicBezTo>
                  <a:cubicBezTo>
                    <a:pt x="5" y="6"/>
                    <a:pt x="5" y="5"/>
                    <a:pt x="5" y="5"/>
                  </a:cubicBezTo>
                  <a:cubicBezTo>
                    <a:pt x="5" y="4"/>
                    <a:pt x="4" y="4"/>
                    <a:pt x="4" y="4"/>
                  </a:cubicBezTo>
                  <a:cubicBezTo>
                    <a:pt x="4" y="2"/>
                    <a:pt x="5" y="2"/>
                    <a:pt x="5" y="1"/>
                  </a:cubicBezTo>
                  <a:cubicBezTo>
                    <a:pt x="5" y="0"/>
                    <a:pt x="5"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5" name="Freeform 266"/>
            <p:cNvSpPr/>
            <p:nvPr/>
          </p:nvSpPr>
          <p:spPr bwMode="auto">
            <a:xfrm>
              <a:off x="6158351" y="320504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6" name="Freeform 267"/>
            <p:cNvSpPr/>
            <p:nvPr/>
          </p:nvSpPr>
          <p:spPr bwMode="auto">
            <a:xfrm>
              <a:off x="6325331" y="3259257"/>
              <a:ext cx="2169" cy="4337"/>
            </a:xfrm>
            <a:custGeom>
              <a:avLst/>
              <a:gdLst>
                <a:gd name="T0" fmla="*/ 0 w 1"/>
                <a:gd name="T1" fmla="*/ 0 h 2"/>
                <a:gd name="T2" fmla="*/ 1 w 1"/>
                <a:gd name="T3" fmla="*/ 2 h 2"/>
                <a:gd name="T4" fmla="*/ 1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1"/>
                    <a:pt x="1" y="1"/>
                    <a:pt x="1" y="2"/>
                  </a:cubicBezTo>
                  <a:cubicBezTo>
                    <a:pt x="1" y="2"/>
                    <a:pt x="1" y="2"/>
                    <a:pt x="1" y="2"/>
                  </a:cubicBezTo>
                  <a:cubicBezTo>
                    <a:pt x="1" y="1"/>
                    <a:pt x="1" y="1"/>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7" name="Freeform 268"/>
            <p:cNvSpPr/>
            <p:nvPr/>
          </p:nvSpPr>
          <p:spPr bwMode="auto">
            <a:xfrm>
              <a:off x="6242926" y="3176852"/>
              <a:ext cx="7590" cy="7590"/>
            </a:xfrm>
            <a:custGeom>
              <a:avLst/>
              <a:gdLst>
                <a:gd name="T0" fmla="*/ 0 w 3"/>
                <a:gd name="T1" fmla="*/ 1 h 3"/>
                <a:gd name="T2" fmla="*/ 1 w 3"/>
                <a:gd name="T3" fmla="*/ 2 h 3"/>
                <a:gd name="T4" fmla="*/ 2 w 3"/>
                <a:gd name="T5" fmla="*/ 2 h 3"/>
                <a:gd name="T6" fmla="*/ 3 w 3"/>
                <a:gd name="T7" fmla="*/ 1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1"/>
                    <a:pt x="0" y="3"/>
                    <a:pt x="1" y="2"/>
                  </a:cubicBezTo>
                  <a:cubicBezTo>
                    <a:pt x="2" y="2"/>
                    <a:pt x="1" y="2"/>
                    <a:pt x="2" y="2"/>
                  </a:cubicBezTo>
                  <a:cubicBezTo>
                    <a:pt x="2" y="1"/>
                    <a:pt x="3" y="2"/>
                    <a:pt x="3" y="1"/>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8" name="Freeform 269"/>
            <p:cNvSpPr/>
            <p:nvPr/>
          </p:nvSpPr>
          <p:spPr bwMode="auto">
            <a:xfrm>
              <a:off x="6238588" y="3171431"/>
              <a:ext cx="216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9" name="Freeform 270"/>
            <p:cNvSpPr/>
            <p:nvPr/>
          </p:nvSpPr>
          <p:spPr bwMode="auto">
            <a:xfrm>
              <a:off x="6248347" y="32484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0" name="Freeform 271"/>
            <p:cNvSpPr/>
            <p:nvPr/>
          </p:nvSpPr>
          <p:spPr bwMode="auto">
            <a:xfrm>
              <a:off x="6248347" y="318227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1" name="Freeform 272"/>
            <p:cNvSpPr/>
            <p:nvPr/>
          </p:nvSpPr>
          <p:spPr bwMode="auto">
            <a:xfrm>
              <a:off x="6278707" y="3169262"/>
              <a:ext cx="3253" cy="2169"/>
            </a:xfrm>
            <a:custGeom>
              <a:avLst/>
              <a:gdLst>
                <a:gd name="T0" fmla="*/ 1 w 1"/>
                <a:gd name="T1" fmla="*/ 1 h 1"/>
                <a:gd name="T2" fmla="*/ 1 w 1"/>
                <a:gd name="T3" fmla="*/ 1 h 1"/>
              </a:gdLst>
              <a:ahLst/>
              <a:cxnLst>
                <a:cxn ang="0">
                  <a:pos x="T0" y="T1"/>
                </a:cxn>
                <a:cxn ang="0">
                  <a:pos x="T2" y="T3"/>
                </a:cxn>
              </a:cxnLst>
              <a:rect l="0" t="0" r="r" b="b"/>
              <a:pathLst>
                <a:path w="1" h="1">
                  <a:moveTo>
                    <a:pt x="1" y="1"/>
                  </a:moveTo>
                  <a:cubicBezTo>
                    <a:pt x="1"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2" name="Freeform 273"/>
            <p:cNvSpPr/>
            <p:nvPr/>
          </p:nvSpPr>
          <p:spPr bwMode="auto">
            <a:xfrm>
              <a:off x="6235335" y="3192032"/>
              <a:ext cx="325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3" name="Freeform 274"/>
            <p:cNvSpPr/>
            <p:nvPr/>
          </p:nvSpPr>
          <p:spPr bwMode="auto">
            <a:xfrm>
              <a:off x="6312320" y="3161672"/>
              <a:ext cx="3253"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4" name="Freeform 275"/>
            <p:cNvSpPr/>
            <p:nvPr/>
          </p:nvSpPr>
          <p:spPr bwMode="auto">
            <a:xfrm>
              <a:off x="6191964" y="3141071"/>
              <a:ext cx="7590" cy="2169"/>
            </a:xfrm>
            <a:custGeom>
              <a:avLst/>
              <a:gdLst>
                <a:gd name="T0" fmla="*/ 2 w 3"/>
                <a:gd name="T1" fmla="*/ 1 h 1"/>
                <a:gd name="T2" fmla="*/ 3 w 3"/>
                <a:gd name="T3" fmla="*/ 0 h 1"/>
                <a:gd name="T4" fmla="*/ 0 w 3"/>
                <a:gd name="T5" fmla="*/ 1 h 1"/>
                <a:gd name="T6" fmla="*/ 2 w 3"/>
                <a:gd name="T7" fmla="*/ 1 h 1"/>
              </a:gdLst>
              <a:ahLst/>
              <a:cxnLst>
                <a:cxn ang="0">
                  <a:pos x="T0" y="T1"/>
                </a:cxn>
                <a:cxn ang="0">
                  <a:pos x="T2" y="T3"/>
                </a:cxn>
                <a:cxn ang="0">
                  <a:pos x="T4" y="T5"/>
                </a:cxn>
                <a:cxn ang="0">
                  <a:pos x="T6" y="T7"/>
                </a:cxn>
              </a:cxnLst>
              <a:rect l="0" t="0" r="r" b="b"/>
              <a:pathLst>
                <a:path w="3" h="1">
                  <a:moveTo>
                    <a:pt x="2" y="1"/>
                  </a:moveTo>
                  <a:cubicBezTo>
                    <a:pt x="2" y="1"/>
                    <a:pt x="3" y="1"/>
                    <a:pt x="3" y="0"/>
                  </a:cubicBezTo>
                  <a:cubicBezTo>
                    <a:pt x="2" y="0"/>
                    <a:pt x="0" y="0"/>
                    <a:pt x="0" y="1"/>
                  </a:cubicBezTo>
                  <a:cubicBezTo>
                    <a:pt x="1"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5" name="Freeform 276"/>
            <p:cNvSpPr/>
            <p:nvPr/>
          </p:nvSpPr>
          <p:spPr bwMode="auto">
            <a:xfrm>
              <a:off x="6194132" y="3163840"/>
              <a:ext cx="3253" cy="2169"/>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6" name="Freeform 277"/>
            <p:cNvSpPr/>
            <p:nvPr/>
          </p:nvSpPr>
          <p:spPr bwMode="auto">
            <a:xfrm>
              <a:off x="6097631" y="3246246"/>
              <a:ext cx="2169" cy="2169"/>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7" name="Freeform 278"/>
            <p:cNvSpPr/>
            <p:nvPr/>
          </p:nvSpPr>
          <p:spPr bwMode="auto">
            <a:xfrm>
              <a:off x="6097631" y="3242993"/>
              <a:ext cx="0" cy="325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8" name="Freeform 279"/>
            <p:cNvSpPr/>
            <p:nvPr/>
          </p:nvSpPr>
          <p:spPr bwMode="auto">
            <a:xfrm>
              <a:off x="5958843" y="3210465"/>
              <a:ext cx="66142" cy="107344"/>
            </a:xfrm>
            <a:custGeom>
              <a:avLst/>
              <a:gdLst>
                <a:gd name="T0" fmla="*/ 0 w 61"/>
                <a:gd name="T1" fmla="*/ 49 h 99"/>
                <a:gd name="T2" fmla="*/ 61 w 61"/>
                <a:gd name="T3" fmla="*/ 99 h 99"/>
                <a:gd name="T4" fmla="*/ 61 w 61"/>
                <a:gd name="T5" fmla="*/ 0 h 99"/>
                <a:gd name="T6" fmla="*/ 0 w 61"/>
                <a:gd name="T7" fmla="*/ 49 h 99"/>
              </a:gdLst>
              <a:ahLst/>
              <a:cxnLst>
                <a:cxn ang="0">
                  <a:pos x="T0" y="T1"/>
                </a:cxn>
                <a:cxn ang="0">
                  <a:pos x="T2" y="T3"/>
                </a:cxn>
                <a:cxn ang="0">
                  <a:pos x="T4" y="T5"/>
                </a:cxn>
                <a:cxn ang="0">
                  <a:pos x="T6" y="T7"/>
                </a:cxn>
              </a:cxnLst>
              <a:rect l="0" t="0" r="r" b="b"/>
              <a:pathLst>
                <a:path w="61" h="99">
                  <a:moveTo>
                    <a:pt x="0" y="49"/>
                  </a:moveTo>
                  <a:lnTo>
                    <a:pt x="61" y="99"/>
                  </a:lnTo>
                  <a:lnTo>
                    <a:pt x="61" y="0"/>
                  </a:lnTo>
                  <a:lnTo>
                    <a:pt x="0"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9" name="Freeform 280"/>
            <p:cNvSpPr/>
            <p:nvPr/>
          </p:nvSpPr>
          <p:spPr bwMode="auto">
            <a:xfrm>
              <a:off x="6020647" y="3240825"/>
              <a:ext cx="40119" cy="43371"/>
            </a:xfrm>
            <a:custGeom>
              <a:avLst/>
              <a:gdLst>
                <a:gd name="T0" fmla="*/ 37 w 37"/>
                <a:gd name="T1" fmla="*/ 40 h 40"/>
                <a:gd name="T2" fmla="*/ 0 w 37"/>
                <a:gd name="T3" fmla="*/ 40 h 40"/>
                <a:gd name="T4" fmla="*/ 0 w 37"/>
                <a:gd name="T5" fmla="*/ 0 h 40"/>
                <a:gd name="T6" fmla="*/ 37 w 37"/>
                <a:gd name="T7" fmla="*/ 0 h 40"/>
                <a:gd name="T8" fmla="*/ 37 w 37"/>
                <a:gd name="T9" fmla="*/ 40 h 40"/>
                <a:gd name="T10" fmla="*/ 37 w 37"/>
                <a:gd name="T11" fmla="*/ 40 h 40"/>
              </a:gdLst>
              <a:ahLst/>
              <a:cxnLst>
                <a:cxn ang="0">
                  <a:pos x="T0" y="T1"/>
                </a:cxn>
                <a:cxn ang="0">
                  <a:pos x="T2" y="T3"/>
                </a:cxn>
                <a:cxn ang="0">
                  <a:pos x="T4" y="T5"/>
                </a:cxn>
                <a:cxn ang="0">
                  <a:pos x="T6" y="T7"/>
                </a:cxn>
                <a:cxn ang="0">
                  <a:pos x="T8" y="T9"/>
                </a:cxn>
                <a:cxn ang="0">
                  <a:pos x="T10" y="T11"/>
                </a:cxn>
              </a:cxnLst>
              <a:rect l="0" t="0" r="r" b="b"/>
              <a:pathLst>
                <a:path w="37" h="40">
                  <a:moveTo>
                    <a:pt x="37" y="40"/>
                  </a:moveTo>
                  <a:lnTo>
                    <a:pt x="0" y="40"/>
                  </a:lnTo>
                  <a:lnTo>
                    <a:pt x="0" y="0"/>
                  </a:lnTo>
                  <a:lnTo>
                    <a:pt x="37" y="0"/>
                  </a:lnTo>
                  <a:lnTo>
                    <a:pt x="37" y="40"/>
                  </a:lnTo>
                  <a:lnTo>
                    <a:pt x="37"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0" name="Freeform 281"/>
            <p:cNvSpPr/>
            <p:nvPr/>
          </p:nvSpPr>
          <p:spPr bwMode="auto">
            <a:xfrm>
              <a:off x="6428338" y="3210465"/>
              <a:ext cx="66142" cy="107344"/>
            </a:xfrm>
            <a:custGeom>
              <a:avLst/>
              <a:gdLst>
                <a:gd name="T0" fmla="*/ 61 w 61"/>
                <a:gd name="T1" fmla="*/ 49 h 99"/>
                <a:gd name="T2" fmla="*/ 0 w 61"/>
                <a:gd name="T3" fmla="*/ 99 h 99"/>
                <a:gd name="T4" fmla="*/ 0 w 61"/>
                <a:gd name="T5" fmla="*/ 0 h 99"/>
                <a:gd name="T6" fmla="*/ 61 w 61"/>
                <a:gd name="T7" fmla="*/ 49 h 99"/>
              </a:gdLst>
              <a:ahLst/>
              <a:cxnLst>
                <a:cxn ang="0">
                  <a:pos x="T0" y="T1"/>
                </a:cxn>
                <a:cxn ang="0">
                  <a:pos x="T2" y="T3"/>
                </a:cxn>
                <a:cxn ang="0">
                  <a:pos x="T4" y="T5"/>
                </a:cxn>
                <a:cxn ang="0">
                  <a:pos x="T6" y="T7"/>
                </a:cxn>
              </a:cxnLst>
              <a:rect l="0" t="0" r="r" b="b"/>
              <a:pathLst>
                <a:path w="61" h="99">
                  <a:moveTo>
                    <a:pt x="61" y="49"/>
                  </a:moveTo>
                  <a:lnTo>
                    <a:pt x="0" y="99"/>
                  </a:lnTo>
                  <a:lnTo>
                    <a:pt x="0" y="0"/>
                  </a:lnTo>
                  <a:lnTo>
                    <a:pt x="61"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1" name="Freeform 282"/>
            <p:cNvSpPr/>
            <p:nvPr/>
          </p:nvSpPr>
          <p:spPr bwMode="auto">
            <a:xfrm>
              <a:off x="6394725" y="3240825"/>
              <a:ext cx="41203" cy="43371"/>
            </a:xfrm>
            <a:custGeom>
              <a:avLst/>
              <a:gdLst>
                <a:gd name="T0" fmla="*/ 38 w 38"/>
                <a:gd name="T1" fmla="*/ 40 h 40"/>
                <a:gd name="T2" fmla="*/ 0 w 38"/>
                <a:gd name="T3" fmla="*/ 40 h 40"/>
                <a:gd name="T4" fmla="*/ 0 w 38"/>
                <a:gd name="T5" fmla="*/ 0 h 40"/>
                <a:gd name="T6" fmla="*/ 38 w 38"/>
                <a:gd name="T7" fmla="*/ 0 h 40"/>
                <a:gd name="T8" fmla="*/ 38 w 38"/>
                <a:gd name="T9" fmla="*/ 40 h 40"/>
                <a:gd name="T10" fmla="*/ 38 w 38"/>
                <a:gd name="T11" fmla="*/ 40 h 40"/>
              </a:gdLst>
              <a:ahLst/>
              <a:cxnLst>
                <a:cxn ang="0">
                  <a:pos x="T0" y="T1"/>
                </a:cxn>
                <a:cxn ang="0">
                  <a:pos x="T2" y="T3"/>
                </a:cxn>
                <a:cxn ang="0">
                  <a:pos x="T4" y="T5"/>
                </a:cxn>
                <a:cxn ang="0">
                  <a:pos x="T6" y="T7"/>
                </a:cxn>
                <a:cxn ang="0">
                  <a:pos x="T8" y="T9"/>
                </a:cxn>
                <a:cxn ang="0">
                  <a:pos x="T10" y="T11"/>
                </a:cxn>
              </a:cxnLst>
              <a:rect l="0" t="0" r="r" b="b"/>
              <a:pathLst>
                <a:path w="38" h="40">
                  <a:moveTo>
                    <a:pt x="38" y="40"/>
                  </a:moveTo>
                  <a:lnTo>
                    <a:pt x="0" y="40"/>
                  </a:lnTo>
                  <a:lnTo>
                    <a:pt x="0" y="0"/>
                  </a:lnTo>
                  <a:lnTo>
                    <a:pt x="38" y="0"/>
                  </a:lnTo>
                  <a:lnTo>
                    <a:pt x="38" y="40"/>
                  </a:lnTo>
                  <a:lnTo>
                    <a:pt x="38"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2" name="Freeform 283"/>
            <p:cNvSpPr/>
            <p:nvPr/>
          </p:nvSpPr>
          <p:spPr bwMode="auto">
            <a:xfrm>
              <a:off x="6173531" y="2994692"/>
              <a:ext cx="108428" cy="67226"/>
            </a:xfrm>
            <a:custGeom>
              <a:avLst/>
              <a:gdLst>
                <a:gd name="T0" fmla="*/ 50 w 100"/>
                <a:gd name="T1" fmla="*/ 0 h 62"/>
                <a:gd name="T2" fmla="*/ 0 w 100"/>
                <a:gd name="T3" fmla="*/ 62 h 62"/>
                <a:gd name="T4" fmla="*/ 100 w 100"/>
                <a:gd name="T5" fmla="*/ 62 h 62"/>
                <a:gd name="T6" fmla="*/ 50 w 100"/>
                <a:gd name="T7" fmla="*/ 0 h 62"/>
              </a:gdLst>
              <a:ahLst/>
              <a:cxnLst>
                <a:cxn ang="0">
                  <a:pos x="T0" y="T1"/>
                </a:cxn>
                <a:cxn ang="0">
                  <a:pos x="T2" y="T3"/>
                </a:cxn>
                <a:cxn ang="0">
                  <a:pos x="T4" y="T5"/>
                </a:cxn>
                <a:cxn ang="0">
                  <a:pos x="T6" y="T7"/>
                </a:cxn>
              </a:cxnLst>
              <a:rect l="0" t="0" r="r" b="b"/>
              <a:pathLst>
                <a:path w="100" h="62">
                  <a:moveTo>
                    <a:pt x="50" y="0"/>
                  </a:moveTo>
                  <a:lnTo>
                    <a:pt x="0" y="62"/>
                  </a:lnTo>
                  <a:lnTo>
                    <a:pt x="100" y="62"/>
                  </a:lnTo>
                  <a:lnTo>
                    <a:pt x="5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3" name="Freeform 284"/>
            <p:cNvSpPr/>
            <p:nvPr/>
          </p:nvSpPr>
          <p:spPr bwMode="auto">
            <a:xfrm>
              <a:off x="6204975" y="3056497"/>
              <a:ext cx="43371" cy="41203"/>
            </a:xfrm>
            <a:custGeom>
              <a:avLst/>
              <a:gdLst>
                <a:gd name="T0" fmla="*/ 40 w 40"/>
                <a:gd name="T1" fmla="*/ 38 h 38"/>
                <a:gd name="T2" fmla="*/ 0 w 40"/>
                <a:gd name="T3" fmla="*/ 38 h 38"/>
                <a:gd name="T4" fmla="*/ 0 w 40"/>
                <a:gd name="T5" fmla="*/ 0 h 38"/>
                <a:gd name="T6" fmla="*/ 40 w 40"/>
                <a:gd name="T7" fmla="*/ 0 h 38"/>
                <a:gd name="T8" fmla="*/ 40 w 40"/>
                <a:gd name="T9" fmla="*/ 38 h 38"/>
                <a:gd name="T10" fmla="*/ 40 w 40"/>
                <a:gd name="T11" fmla="*/ 38 h 38"/>
              </a:gdLst>
              <a:ahLst/>
              <a:cxnLst>
                <a:cxn ang="0">
                  <a:pos x="T0" y="T1"/>
                </a:cxn>
                <a:cxn ang="0">
                  <a:pos x="T2" y="T3"/>
                </a:cxn>
                <a:cxn ang="0">
                  <a:pos x="T4" y="T5"/>
                </a:cxn>
                <a:cxn ang="0">
                  <a:pos x="T6" y="T7"/>
                </a:cxn>
                <a:cxn ang="0">
                  <a:pos x="T8" y="T9"/>
                </a:cxn>
                <a:cxn ang="0">
                  <a:pos x="T10" y="T11"/>
                </a:cxn>
              </a:cxnLst>
              <a:rect l="0" t="0" r="r" b="b"/>
              <a:pathLst>
                <a:path w="40" h="38">
                  <a:moveTo>
                    <a:pt x="40" y="38"/>
                  </a:moveTo>
                  <a:lnTo>
                    <a:pt x="0" y="38"/>
                  </a:lnTo>
                  <a:lnTo>
                    <a:pt x="0" y="0"/>
                  </a:lnTo>
                  <a:lnTo>
                    <a:pt x="40" y="0"/>
                  </a:lnTo>
                  <a:lnTo>
                    <a:pt x="40" y="38"/>
                  </a:lnTo>
                  <a:lnTo>
                    <a:pt x="4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4" name="Freeform 285"/>
            <p:cNvSpPr/>
            <p:nvPr/>
          </p:nvSpPr>
          <p:spPr bwMode="auto">
            <a:xfrm>
              <a:off x="6173531" y="3464187"/>
              <a:ext cx="108428" cy="66142"/>
            </a:xfrm>
            <a:custGeom>
              <a:avLst/>
              <a:gdLst>
                <a:gd name="T0" fmla="*/ 50 w 100"/>
                <a:gd name="T1" fmla="*/ 61 h 61"/>
                <a:gd name="T2" fmla="*/ 0 w 100"/>
                <a:gd name="T3" fmla="*/ 0 h 61"/>
                <a:gd name="T4" fmla="*/ 100 w 100"/>
                <a:gd name="T5" fmla="*/ 0 h 61"/>
                <a:gd name="T6" fmla="*/ 50 w 100"/>
                <a:gd name="T7" fmla="*/ 61 h 61"/>
              </a:gdLst>
              <a:ahLst/>
              <a:cxnLst>
                <a:cxn ang="0">
                  <a:pos x="T0" y="T1"/>
                </a:cxn>
                <a:cxn ang="0">
                  <a:pos x="T2" y="T3"/>
                </a:cxn>
                <a:cxn ang="0">
                  <a:pos x="T4" y="T5"/>
                </a:cxn>
                <a:cxn ang="0">
                  <a:pos x="T6" y="T7"/>
                </a:cxn>
              </a:cxnLst>
              <a:rect l="0" t="0" r="r" b="b"/>
              <a:pathLst>
                <a:path w="100" h="61">
                  <a:moveTo>
                    <a:pt x="50" y="61"/>
                  </a:moveTo>
                  <a:lnTo>
                    <a:pt x="0" y="0"/>
                  </a:lnTo>
                  <a:lnTo>
                    <a:pt x="100" y="0"/>
                  </a:lnTo>
                  <a:lnTo>
                    <a:pt x="50"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5" name="Freeform 286"/>
            <p:cNvSpPr/>
            <p:nvPr/>
          </p:nvSpPr>
          <p:spPr bwMode="auto">
            <a:xfrm>
              <a:off x="6204975" y="3430575"/>
              <a:ext cx="43371" cy="41203"/>
            </a:xfrm>
            <a:custGeom>
              <a:avLst/>
              <a:gdLst>
                <a:gd name="T0" fmla="*/ 40 w 40"/>
                <a:gd name="T1" fmla="*/ 38 h 38"/>
                <a:gd name="T2" fmla="*/ 0 w 40"/>
                <a:gd name="T3" fmla="*/ 38 h 38"/>
                <a:gd name="T4" fmla="*/ 0 w 40"/>
                <a:gd name="T5" fmla="*/ 0 h 38"/>
                <a:gd name="T6" fmla="*/ 40 w 40"/>
                <a:gd name="T7" fmla="*/ 0 h 38"/>
                <a:gd name="T8" fmla="*/ 40 w 40"/>
                <a:gd name="T9" fmla="*/ 38 h 38"/>
                <a:gd name="T10" fmla="*/ 40 w 40"/>
                <a:gd name="T11" fmla="*/ 38 h 38"/>
              </a:gdLst>
              <a:ahLst/>
              <a:cxnLst>
                <a:cxn ang="0">
                  <a:pos x="T0" y="T1"/>
                </a:cxn>
                <a:cxn ang="0">
                  <a:pos x="T2" y="T3"/>
                </a:cxn>
                <a:cxn ang="0">
                  <a:pos x="T4" y="T5"/>
                </a:cxn>
                <a:cxn ang="0">
                  <a:pos x="T6" y="T7"/>
                </a:cxn>
                <a:cxn ang="0">
                  <a:pos x="T8" y="T9"/>
                </a:cxn>
                <a:cxn ang="0">
                  <a:pos x="T10" y="T11"/>
                </a:cxn>
              </a:cxnLst>
              <a:rect l="0" t="0" r="r" b="b"/>
              <a:pathLst>
                <a:path w="40" h="38">
                  <a:moveTo>
                    <a:pt x="40" y="38"/>
                  </a:moveTo>
                  <a:lnTo>
                    <a:pt x="0" y="38"/>
                  </a:lnTo>
                  <a:lnTo>
                    <a:pt x="0" y="0"/>
                  </a:lnTo>
                  <a:lnTo>
                    <a:pt x="40" y="0"/>
                  </a:lnTo>
                  <a:lnTo>
                    <a:pt x="40" y="38"/>
                  </a:lnTo>
                  <a:lnTo>
                    <a:pt x="4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6" name="Freeform 287"/>
            <p:cNvSpPr/>
            <p:nvPr/>
          </p:nvSpPr>
          <p:spPr bwMode="auto">
            <a:xfrm>
              <a:off x="6037996" y="3073845"/>
              <a:ext cx="84574" cy="84574"/>
            </a:xfrm>
            <a:custGeom>
              <a:avLst/>
              <a:gdLst>
                <a:gd name="T0" fmla="*/ 0 w 78"/>
                <a:gd name="T1" fmla="*/ 0 h 78"/>
                <a:gd name="T2" fmla="*/ 7 w 78"/>
                <a:gd name="T3" fmla="*/ 78 h 78"/>
                <a:gd name="T4" fmla="*/ 78 w 78"/>
                <a:gd name="T5" fmla="*/ 7 h 78"/>
                <a:gd name="T6" fmla="*/ 0 w 78"/>
                <a:gd name="T7" fmla="*/ 0 h 78"/>
              </a:gdLst>
              <a:ahLst/>
              <a:cxnLst>
                <a:cxn ang="0">
                  <a:pos x="T0" y="T1"/>
                </a:cxn>
                <a:cxn ang="0">
                  <a:pos x="T2" y="T3"/>
                </a:cxn>
                <a:cxn ang="0">
                  <a:pos x="T4" y="T5"/>
                </a:cxn>
                <a:cxn ang="0">
                  <a:pos x="T6" y="T7"/>
                </a:cxn>
              </a:cxnLst>
              <a:rect l="0" t="0" r="r" b="b"/>
              <a:pathLst>
                <a:path w="78" h="78">
                  <a:moveTo>
                    <a:pt x="0" y="0"/>
                  </a:moveTo>
                  <a:lnTo>
                    <a:pt x="7" y="78"/>
                  </a:lnTo>
                  <a:lnTo>
                    <a:pt x="78" y="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7" name="Freeform 288"/>
            <p:cNvSpPr/>
            <p:nvPr/>
          </p:nvSpPr>
          <p:spPr bwMode="auto">
            <a:xfrm>
              <a:off x="6064018" y="3099868"/>
              <a:ext cx="61805" cy="61805"/>
            </a:xfrm>
            <a:custGeom>
              <a:avLst/>
              <a:gdLst>
                <a:gd name="T0" fmla="*/ 28 w 57"/>
                <a:gd name="T1" fmla="*/ 57 h 57"/>
                <a:gd name="T2" fmla="*/ 0 w 57"/>
                <a:gd name="T3" fmla="*/ 31 h 57"/>
                <a:gd name="T4" fmla="*/ 31 w 57"/>
                <a:gd name="T5" fmla="*/ 0 h 57"/>
                <a:gd name="T6" fmla="*/ 57 w 57"/>
                <a:gd name="T7" fmla="*/ 28 h 57"/>
                <a:gd name="T8" fmla="*/ 28 w 57"/>
                <a:gd name="T9" fmla="*/ 57 h 57"/>
                <a:gd name="T10" fmla="*/ 28 w 57"/>
                <a:gd name="T11" fmla="*/ 57 h 57"/>
              </a:gdLst>
              <a:ahLst/>
              <a:cxnLst>
                <a:cxn ang="0">
                  <a:pos x="T0" y="T1"/>
                </a:cxn>
                <a:cxn ang="0">
                  <a:pos x="T2" y="T3"/>
                </a:cxn>
                <a:cxn ang="0">
                  <a:pos x="T4" y="T5"/>
                </a:cxn>
                <a:cxn ang="0">
                  <a:pos x="T6" y="T7"/>
                </a:cxn>
                <a:cxn ang="0">
                  <a:pos x="T8" y="T9"/>
                </a:cxn>
                <a:cxn ang="0">
                  <a:pos x="T10" y="T11"/>
                </a:cxn>
              </a:cxnLst>
              <a:rect l="0" t="0" r="r" b="b"/>
              <a:pathLst>
                <a:path w="57" h="57">
                  <a:moveTo>
                    <a:pt x="28" y="57"/>
                  </a:moveTo>
                  <a:lnTo>
                    <a:pt x="0" y="31"/>
                  </a:lnTo>
                  <a:lnTo>
                    <a:pt x="31" y="0"/>
                  </a:lnTo>
                  <a:lnTo>
                    <a:pt x="57" y="28"/>
                  </a:lnTo>
                  <a:lnTo>
                    <a:pt x="28" y="57"/>
                  </a:lnTo>
                  <a:lnTo>
                    <a:pt x="28"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8" name="Freeform 289"/>
            <p:cNvSpPr/>
            <p:nvPr/>
          </p:nvSpPr>
          <p:spPr bwMode="auto">
            <a:xfrm>
              <a:off x="6330752" y="3366602"/>
              <a:ext cx="86743" cy="86743"/>
            </a:xfrm>
            <a:custGeom>
              <a:avLst/>
              <a:gdLst>
                <a:gd name="T0" fmla="*/ 80 w 80"/>
                <a:gd name="T1" fmla="*/ 80 h 80"/>
                <a:gd name="T2" fmla="*/ 0 w 80"/>
                <a:gd name="T3" fmla="*/ 71 h 80"/>
                <a:gd name="T4" fmla="*/ 71 w 80"/>
                <a:gd name="T5" fmla="*/ 0 h 80"/>
                <a:gd name="T6" fmla="*/ 80 w 80"/>
                <a:gd name="T7" fmla="*/ 80 h 80"/>
              </a:gdLst>
              <a:ahLst/>
              <a:cxnLst>
                <a:cxn ang="0">
                  <a:pos x="T0" y="T1"/>
                </a:cxn>
                <a:cxn ang="0">
                  <a:pos x="T2" y="T3"/>
                </a:cxn>
                <a:cxn ang="0">
                  <a:pos x="T4" y="T5"/>
                </a:cxn>
                <a:cxn ang="0">
                  <a:pos x="T6" y="T7"/>
                </a:cxn>
              </a:cxnLst>
              <a:rect l="0" t="0" r="r" b="b"/>
              <a:pathLst>
                <a:path w="80" h="80">
                  <a:moveTo>
                    <a:pt x="80" y="80"/>
                  </a:moveTo>
                  <a:lnTo>
                    <a:pt x="0" y="71"/>
                  </a:lnTo>
                  <a:lnTo>
                    <a:pt x="71" y="0"/>
                  </a:lnTo>
                  <a:lnTo>
                    <a:pt x="80"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9" name="Freeform 290"/>
            <p:cNvSpPr/>
            <p:nvPr/>
          </p:nvSpPr>
          <p:spPr bwMode="auto">
            <a:xfrm>
              <a:off x="6327500" y="3364433"/>
              <a:ext cx="61805" cy="60720"/>
            </a:xfrm>
            <a:custGeom>
              <a:avLst/>
              <a:gdLst>
                <a:gd name="T0" fmla="*/ 29 w 57"/>
                <a:gd name="T1" fmla="*/ 56 h 56"/>
                <a:gd name="T2" fmla="*/ 0 w 57"/>
                <a:gd name="T3" fmla="*/ 30 h 56"/>
                <a:gd name="T4" fmla="*/ 31 w 57"/>
                <a:gd name="T5" fmla="*/ 0 h 56"/>
                <a:gd name="T6" fmla="*/ 57 w 57"/>
                <a:gd name="T7" fmla="*/ 28 h 56"/>
                <a:gd name="T8" fmla="*/ 29 w 57"/>
                <a:gd name="T9" fmla="*/ 56 h 56"/>
                <a:gd name="T10" fmla="*/ 29 w 57"/>
                <a:gd name="T11" fmla="*/ 56 h 56"/>
              </a:gdLst>
              <a:ahLst/>
              <a:cxnLst>
                <a:cxn ang="0">
                  <a:pos x="T0" y="T1"/>
                </a:cxn>
                <a:cxn ang="0">
                  <a:pos x="T2" y="T3"/>
                </a:cxn>
                <a:cxn ang="0">
                  <a:pos x="T4" y="T5"/>
                </a:cxn>
                <a:cxn ang="0">
                  <a:pos x="T6" y="T7"/>
                </a:cxn>
                <a:cxn ang="0">
                  <a:pos x="T8" y="T9"/>
                </a:cxn>
                <a:cxn ang="0">
                  <a:pos x="T10" y="T11"/>
                </a:cxn>
              </a:cxnLst>
              <a:rect l="0" t="0" r="r" b="b"/>
              <a:pathLst>
                <a:path w="57" h="56">
                  <a:moveTo>
                    <a:pt x="29" y="56"/>
                  </a:moveTo>
                  <a:lnTo>
                    <a:pt x="0" y="30"/>
                  </a:lnTo>
                  <a:lnTo>
                    <a:pt x="31" y="0"/>
                  </a:lnTo>
                  <a:lnTo>
                    <a:pt x="57" y="28"/>
                  </a:lnTo>
                  <a:lnTo>
                    <a:pt x="29" y="56"/>
                  </a:lnTo>
                  <a:lnTo>
                    <a:pt x="29"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0" name="Freeform 291"/>
            <p:cNvSpPr/>
            <p:nvPr/>
          </p:nvSpPr>
          <p:spPr bwMode="auto">
            <a:xfrm>
              <a:off x="6330752" y="3073845"/>
              <a:ext cx="86743" cy="84574"/>
            </a:xfrm>
            <a:custGeom>
              <a:avLst/>
              <a:gdLst>
                <a:gd name="T0" fmla="*/ 80 w 80"/>
                <a:gd name="T1" fmla="*/ 0 h 78"/>
                <a:gd name="T2" fmla="*/ 0 w 80"/>
                <a:gd name="T3" fmla="*/ 7 h 78"/>
                <a:gd name="T4" fmla="*/ 71 w 80"/>
                <a:gd name="T5" fmla="*/ 78 h 78"/>
                <a:gd name="T6" fmla="*/ 80 w 80"/>
                <a:gd name="T7" fmla="*/ 0 h 78"/>
              </a:gdLst>
              <a:ahLst/>
              <a:cxnLst>
                <a:cxn ang="0">
                  <a:pos x="T0" y="T1"/>
                </a:cxn>
                <a:cxn ang="0">
                  <a:pos x="T2" y="T3"/>
                </a:cxn>
                <a:cxn ang="0">
                  <a:pos x="T4" y="T5"/>
                </a:cxn>
                <a:cxn ang="0">
                  <a:pos x="T6" y="T7"/>
                </a:cxn>
              </a:cxnLst>
              <a:rect l="0" t="0" r="r" b="b"/>
              <a:pathLst>
                <a:path w="80" h="78">
                  <a:moveTo>
                    <a:pt x="80" y="0"/>
                  </a:moveTo>
                  <a:lnTo>
                    <a:pt x="0" y="7"/>
                  </a:lnTo>
                  <a:lnTo>
                    <a:pt x="71" y="78"/>
                  </a:lnTo>
                  <a:lnTo>
                    <a:pt x="8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1" name="Freeform 292"/>
            <p:cNvSpPr/>
            <p:nvPr/>
          </p:nvSpPr>
          <p:spPr bwMode="auto">
            <a:xfrm>
              <a:off x="6327500" y="3099868"/>
              <a:ext cx="61805" cy="61805"/>
            </a:xfrm>
            <a:custGeom>
              <a:avLst/>
              <a:gdLst>
                <a:gd name="T0" fmla="*/ 31 w 57"/>
                <a:gd name="T1" fmla="*/ 57 h 57"/>
                <a:gd name="T2" fmla="*/ 0 w 57"/>
                <a:gd name="T3" fmla="*/ 28 h 57"/>
                <a:gd name="T4" fmla="*/ 29 w 57"/>
                <a:gd name="T5" fmla="*/ 0 h 57"/>
                <a:gd name="T6" fmla="*/ 57 w 57"/>
                <a:gd name="T7" fmla="*/ 31 h 57"/>
                <a:gd name="T8" fmla="*/ 31 w 57"/>
                <a:gd name="T9" fmla="*/ 57 h 57"/>
                <a:gd name="T10" fmla="*/ 31 w 57"/>
                <a:gd name="T11" fmla="*/ 57 h 57"/>
              </a:gdLst>
              <a:ahLst/>
              <a:cxnLst>
                <a:cxn ang="0">
                  <a:pos x="T0" y="T1"/>
                </a:cxn>
                <a:cxn ang="0">
                  <a:pos x="T2" y="T3"/>
                </a:cxn>
                <a:cxn ang="0">
                  <a:pos x="T4" y="T5"/>
                </a:cxn>
                <a:cxn ang="0">
                  <a:pos x="T6" y="T7"/>
                </a:cxn>
                <a:cxn ang="0">
                  <a:pos x="T8" y="T9"/>
                </a:cxn>
                <a:cxn ang="0">
                  <a:pos x="T10" y="T11"/>
                </a:cxn>
              </a:cxnLst>
              <a:rect l="0" t="0" r="r" b="b"/>
              <a:pathLst>
                <a:path w="57" h="57">
                  <a:moveTo>
                    <a:pt x="31" y="57"/>
                  </a:moveTo>
                  <a:lnTo>
                    <a:pt x="0" y="28"/>
                  </a:lnTo>
                  <a:lnTo>
                    <a:pt x="29" y="0"/>
                  </a:lnTo>
                  <a:lnTo>
                    <a:pt x="57" y="31"/>
                  </a:lnTo>
                  <a:lnTo>
                    <a:pt x="31" y="57"/>
                  </a:lnTo>
                  <a:lnTo>
                    <a:pt x="31"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2" name="Freeform 293"/>
            <p:cNvSpPr/>
            <p:nvPr/>
          </p:nvSpPr>
          <p:spPr bwMode="auto">
            <a:xfrm>
              <a:off x="6037996" y="3366602"/>
              <a:ext cx="84574" cy="86743"/>
            </a:xfrm>
            <a:custGeom>
              <a:avLst/>
              <a:gdLst>
                <a:gd name="T0" fmla="*/ 0 w 78"/>
                <a:gd name="T1" fmla="*/ 80 h 80"/>
                <a:gd name="T2" fmla="*/ 7 w 78"/>
                <a:gd name="T3" fmla="*/ 0 h 80"/>
                <a:gd name="T4" fmla="*/ 78 w 78"/>
                <a:gd name="T5" fmla="*/ 71 h 80"/>
                <a:gd name="T6" fmla="*/ 0 w 78"/>
                <a:gd name="T7" fmla="*/ 80 h 80"/>
              </a:gdLst>
              <a:ahLst/>
              <a:cxnLst>
                <a:cxn ang="0">
                  <a:pos x="T0" y="T1"/>
                </a:cxn>
                <a:cxn ang="0">
                  <a:pos x="T2" y="T3"/>
                </a:cxn>
                <a:cxn ang="0">
                  <a:pos x="T4" y="T5"/>
                </a:cxn>
                <a:cxn ang="0">
                  <a:pos x="T6" y="T7"/>
                </a:cxn>
              </a:cxnLst>
              <a:rect l="0" t="0" r="r" b="b"/>
              <a:pathLst>
                <a:path w="78" h="80">
                  <a:moveTo>
                    <a:pt x="0" y="80"/>
                  </a:moveTo>
                  <a:lnTo>
                    <a:pt x="7" y="0"/>
                  </a:lnTo>
                  <a:lnTo>
                    <a:pt x="78" y="71"/>
                  </a:lnTo>
                  <a:lnTo>
                    <a:pt x="0"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3" name="Freeform 294"/>
            <p:cNvSpPr/>
            <p:nvPr/>
          </p:nvSpPr>
          <p:spPr bwMode="auto">
            <a:xfrm>
              <a:off x="6064018" y="3364433"/>
              <a:ext cx="61805" cy="60720"/>
            </a:xfrm>
            <a:custGeom>
              <a:avLst/>
              <a:gdLst>
                <a:gd name="T0" fmla="*/ 31 w 57"/>
                <a:gd name="T1" fmla="*/ 56 h 56"/>
                <a:gd name="T2" fmla="*/ 0 w 57"/>
                <a:gd name="T3" fmla="*/ 28 h 56"/>
                <a:gd name="T4" fmla="*/ 28 w 57"/>
                <a:gd name="T5" fmla="*/ 0 h 56"/>
                <a:gd name="T6" fmla="*/ 57 w 57"/>
                <a:gd name="T7" fmla="*/ 30 h 56"/>
                <a:gd name="T8" fmla="*/ 31 w 57"/>
                <a:gd name="T9" fmla="*/ 56 h 56"/>
                <a:gd name="T10" fmla="*/ 31 w 57"/>
                <a:gd name="T11" fmla="*/ 56 h 56"/>
              </a:gdLst>
              <a:ahLst/>
              <a:cxnLst>
                <a:cxn ang="0">
                  <a:pos x="T0" y="T1"/>
                </a:cxn>
                <a:cxn ang="0">
                  <a:pos x="T2" y="T3"/>
                </a:cxn>
                <a:cxn ang="0">
                  <a:pos x="T4" y="T5"/>
                </a:cxn>
                <a:cxn ang="0">
                  <a:pos x="T6" y="T7"/>
                </a:cxn>
                <a:cxn ang="0">
                  <a:pos x="T8" y="T9"/>
                </a:cxn>
                <a:cxn ang="0">
                  <a:pos x="T10" y="T11"/>
                </a:cxn>
              </a:cxnLst>
              <a:rect l="0" t="0" r="r" b="b"/>
              <a:pathLst>
                <a:path w="57" h="56">
                  <a:moveTo>
                    <a:pt x="31" y="56"/>
                  </a:moveTo>
                  <a:lnTo>
                    <a:pt x="0" y="28"/>
                  </a:lnTo>
                  <a:lnTo>
                    <a:pt x="28" y="0"/>
                  </a:lnTo>
                  <a:lnTo>
                    <a:pt x="57" y="30"/>
                  </a:lnTo>
                  <a:lnTo>
                    <a:pt x="31" y="56"/>
                  </a:lnTo>
                  <a:lnTo>
                    <a:pt x="31"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124" name="组合 123"/>
          <p:cNvGrpSpPr/>
          <p:nvPr/>
        </p:nvGrpSpPr>
        <p:grpSpPr>
          <a:xfrm>
            <a:off x="4693630" y="3531816"/>
            <a:ext cx="396256" cy="391328"/>
            <a:chOff x="8168614" y="3077098"/>
            <a:chExt cx="435882" cy="430461"/>
          </a:xfrm>
          <a:solidFill>
            <a:schemeClr val="bg1"/>
          </a:solidFill>
        </p:grpSpPr>
        <p:sp>
          <p:nvSpPr>
            <p:cNvPr id="125" name="Freeform 295"/>
            <p:cNvSpPr>
              <a:spLocks noEditPoints="1"/>
            </p:cNvSpPr>
            <p:nvPr/>
          </p:nvSpPr>
          <p:spPr bwMode="auto">
            <a:xfrm>
              <a:off x="8168614" y="3077098"/>
              <a:ext cx="435882" cy="389258"/>
            </a:xfrm>
            <a:custGeom>
              <a:avLst/>
              <a:gdLst>
                <a:gd name="T0" fmla="*/ 165 w 170"/>
                <a:gd name="T1" fmla="*/ 0 h 152"/>
                <a:gd name="T2" fmla="*/ 5 w 170"/>
                <a:gd name="T3" fmla="*/ 0 h 152"/>
                <a:gd name="T4" fmla="*/ 0 w 170"/>
                <a:gd name="T5" fmla="*/ 5 h 152"/>
                <a:gd name="T6" fmla="*/ 0 w 170"/>
                <a:gd name="T7" fmla="*/ 146 h 152"/>
                <a:gd name="T8" fmla="*/ 5 w 170"/>
                <a:gd name="T9" fmla="*/ 152 h 152"/>
                <a:gd name="T10" fmla="*/ 35 w 170"/>
                <a:gd name="T11" fmla="*/ 152 h 152"/>
                <a:gd name="T12" fmla="*/ 35 w 170"/>
                <a:gd name="T13" fmla="*/ 141 h 152"/>
                <a:gd name="T14" fmla="*/ 10 w 170"/>
                <a:gd name="T15" fmla="*/ 141 h 152"/>
                <a:gd name="T16" fmla="*/ 10 w 170"/>
                <a:gd name="T17" fmla="*/ 38 h 152"/>
                <a:gd name="T18" fmla="*/ 160 w 170"/>
                <a:gd name="T19" fmla="*/ 38 h 152"/>
                <a:gd name="T20" fmla="*/ 160 w 170"/>
                <a:gd name="T21" fmla="*/ 141 h 152"/>
                <a:gd name="T22" fmla="*/ 133 w 170"/>
                <a:gd name="T23" fmla="*/ 141 h 152"/>
                <a:gd name="T24" fmla="*/ 133 w 170"/>
                <a:gd name="T25" fmla="*/ 152 h 152"/>
                <a:gd name="T26" fmla="*/ 165 w 170"/>
                <a:gd name="T27" fmla="*/ 152 h 152"/>
                <a:gd name="T28" fmla="*/ 170 w 170"/>
                <a:gd name="T29" fmla="*/ 146 h 152"/>
                <a:gd name="T30" fmla="*/ 170 w 170"/>
                <a:gd name="T31" fmla="*/ 5 h 152"/>
                <a:gd name="T32" fmla="*/ 165 w 170"/>
                <a:gd name="T33" fmla="*/ 0 h 152"/>
                <a:gd name="T34" fmla="*/ 110 w 170"/>
                <a:gd name="T35" fmla="*/ 26 h 152"/>
                <a:gd name="T36" fmla="*/ 103 w 170"/>
                <a:gd name="T37" fmla="*/ 19 h 152"/>
                <a:gd name="T38" fmla="*/ 110 w 170"/>
                <a:gd name="T39" fmla="*/ 12 h 152"/>
                <a:gd name="T40" fmla="*/ 117 w 170"/>
                <a:gd name="T41" fmla="*/ 19 h 152"/>
                <a:gd name="T42" fmla="*/ 110 w 170"/>
                <a:gd name="T43" fmla="*/ 26 h 152"/>
                <a:gd name="T44" fmla="*/ 131 w 170"/>
                <a:gd name="T45" fmla="*/ 26 h 152"/>
                <a:gd name="T46" fmla="*/ 124 w 170"/>
                <a:gd name="T47" fmla="*/ 19 h 152"/>
                <a:gd name="T48" fmla="*/ 131 w 170"/>
                <a:gd name="T49" fmla="*/ 12 h 152"/>
                <a:gd name="T50" fmla="*/ 138 w 170"/>
                <a:gd name="T51" fmla="*/ 19 h 152"/>
                <a:gd name="T52" fmla="*/ 131 w 170"/>
                <a:gd name="T53" fmla="*/ 26 h 152"/>
                <a:gd name="T54" fmla="*/ 152 w 170"/>
                <a:gd name="T55" fmla="*/ 26 h 152"/>
                <a:gd name="T56" fmla="*/ 145 w 170"/>
                <a:gd name="T57" fmla="*/ 19 h 152"/>
                <a:gd name="T58" fmla="*/ 152 w 170"/>
                <a:gd name="T59" fmla="*/ 12 h 152"/>
                <a:gd name="T60" fmla="*/ 160 w 170"/>
                <a:gd name="T61" fmla="*/ 19 h 152"/>
                <a:gd name="T62" fmla="*/ 152 w 170"/>
                <a:gd name="T63"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0" h="152">
                  <a:moveTo>
                    <a:pt x="165" y="0"/>
                  </a:moveTo>
                  <a:cubicBezTo>
                    <a:pt x="5" y="0"/>
                    <a:pt x="5" y="0"/>
                    <a:pt x="5" y="0"/>
                  </a:cubicBezTo>
                  <a:cubicBezTo>
                    <a:pt x="2" y="0"/>
                    <a:pt x="0" y="2"/>
                    <a:pt x="0" y="5"/>
                  </a:cubicBezTo>
                  <a:cubicBezTo>
                    <a:pt x="0" y="146"/>
                    <a:pt x="0" y="146"/>
                    <a:pt x="0" y="146"/>
                  </a:cubicBezTo>
                  <a:cubicBezTo>
                    <a:pt x="0" y="149"/>
                    <a:pt x="2" y="152"/>
                    <a:pt x="5" y="152"/>
                  </a:cubicBezTo>
                  <a:cubicBezTo>
                    <a:pt x="35" y="152"/>
                    <a:pt x="35" y="152"/>
                    <a:pt x="35" y="152"/>
                  </a:cubicBezTo>
                  <a:cubicBezTo>
                    <a:pt x="35" y="141"/>
                    <a:pt x="35" y="141"/>
                    <a:pt x="35" y="141"/>
                  </a:cubicBezTo>
                  <a:cubicBezTo>
                    <a:pt x="10" y="141"/>
                    <a:pt x="10" y="141"/>
                    <a:pt x="10" y="141"/>
                  </a:cubicBezTo>
                  <a:cubicBezTo>
                    <a:pt x="10" y="38"/>
                    <a:pt x="10" y="38"/>
                    <a:pt x="10" y="38"/>
                  </a:cubicBezTo>
                  <a:cubicBezTo>
                    <a:pt x="160" y="38"/>
                    <a:pt x="160" y="38"/>
                    <a:pt x="160" y="38"/>
                  </a:cubicBezTo>
                  <a:cubicBezTo>
                    <a:pt x="160" y="141"/>
                    <a:pt x="160" y="141"/>
                    <a:pt x="160" y="141"/>
                  </a:cubicBezTo>
                  <a:cubicBezTo>
                    <a:pt x="133" y="141"/>
                    <a:pt x="133" y="141"/>
                    <a:pt x="133" y="141"/>
                  </a:cubicBezTo>
                  <a:cubicBezTo>
                    <a:pt x="133" y="152"/>
                    <a:pt x="133" y="152"/>
                    <a:pt x="133" y="152"/>
                  </a:cubicBezTo>
                  <a:cubicBezTo>
                    <a:pt x="165" y="152"/>
                    <a:pt x="165" y="152"/>
                    <a:pt x="165" y="152"/>
                  </a:cubicBezTo>
                  <a:cubicBezTo>
                    <a:pt x="168" y="152"/>
                    <a:pt x="170" y="149"/>
                    <a:pt x="170" y="146"/>
                  </a:cubicBezTo>
                  <a:cubicBezTo>
                    <a:pt x="170" y="5"/>
                    <a:pt x="170" y="5"/>
                    <a:pt x="170" y="5"/>
                  </a:cubicBezTo>
                  <a:cubicBezTo>
                    <a:pt x="170" y="2"/>
                    <a:pt x="168" y="0"/>
                    <a:pt x="165" y="0"/>
                  </a:cubicBezTo>
                  <a:close/>
                  <a:moveTo>
                    <a:pt x="110" y="26"/>
                  </a:moveTo>
                  <a:cubicBezTo>
                    <a:pt x="106" y="26"/>
                    <a:pt x="103" y="23"/>
                    <a:pt x="103" y="19"/>
                  </a:cubicBezTo>
                  <a:cubicBezTo>
                    <a:pt x="103" y="15"/>
                    <a:pt x="106" y="12"/>
                    <a:pt x="110" y="12"/>
                  </a:cubicBezTo>
                  <a:cubicBezTo>
                    <a:pt x="114" y="12"/>
                    <a:pt x="117" y="15"/>
                    <a:pt x="117" y="19"/>
                  </a:cubicBezTo>
                  <a:cubicBezTo>
                    <a:pt x="117" y="23"/>
                    <a:pt x="114" y="26"/>
                    <a:pt x="110" y="26"/>
                  </a:cubicBezTo>
                  <a:close/>
                  <a:moveTo>
                    <a:pt x="131" y="26"/>
                  </a:moveTo>
                  <a:cubicBezTo>
                    <a:pt x="127" y="26"/>
                    <a:pt x="124" y="23"/>
                    <a:pt x="124" y="19"/>
                  </a:cubicBezTo>
                  <a:cubicBezTo>
                    <a:pt x="124" y="15"/>
                    <a:pt x="127" y="12"/>
                    <a:pt x="131" y="12"/>
                  </a:cubicBezTo>
                  <a:cubicBezTo>
                    <a:pt x="135" y="12"/>
                    <a:pt x="138" y="15"/>
                    <a:pt x="138" y="19"/>
                  </a:cubicBezTo>
                  <a:cubicBezTo>
                    <a:pt x="138" y="23"/>
                    <a:pt x="135" y="26"/>
                    <a:pt x="131" y="26"/>
                  </a:cubicBezTo>
                  <a:close/>
                  <a:moveTo>
                    <a:pt x="152" y="26"/>
                  </a:moveTo>
                  <a:cubicBezTo>
                    <a:pt x="148" y="26"/>
                    <a:pt x="145" y="23"/>
                    <a:pt x="145" y="19"/>
                  </a:cubicBezTo>
                  <a:cubicBezTo>
                    <a:pt x="145" y="15"/>
                    <a:pt x="148" y="12"/>
                    <a:pt x="152" y="12"/>
                  </a:cubicBezTo>
                  <a:cubicBezTo>
                    <a:pt x="156" y="12"/>
                    <a:pt x="160" y="15"/>
                    <a:pt x="160" y="19"/>
                  </a:cubicBezTo>
                  <a:cubicBezTo>
                    <a:pt x="160" y="23"/>
                    <a:pt x="156" y="26"/>
                    <a:pt x="15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6" name="Freeform 296"/>
            <p:cNvSpPr/>
            <p:nvPr/>
          </p:nvSpPr>
          <p:spPr bwMode="auto">
            <a:xfrm>
              <a:off x="8232586" y="3259257"/>
              <a:ext cx="138788" cy="71563"/>
            </a:xfrm>
            <a:custGeom>
              <a:avLst/>
              <a:gdLst>
                <a:gd name="T0" fmla="*/ 128 w 128"/>
                <a:gd name="T1" fmla="*/ 28 h 66"/>
                <a:gd name="T2" fmla="*/ 95 w 128"/>
                <a:gd name="T3" fmla="*/ 0 h 66"/>
                <a:gd name="T4" fmla="*/ 0 w 128"/>
                <a:gd name="T5" fmla="*/ 37 h 66"/>
                <a:gd name="T6" fmla="*/ 33 w 128"/>
                <a:gd name="T7" fmla="*/ 66 h 66"/>
                <a:gd name="T8" fmla="*/ 128 w 128"/>
                <a:gd name="T9" fmla="*/ 28 h 66"/>
              </a:gdLst>
              <a:ahLst/>
              <a:cxnLst>
                <a:cxn ang="0">
                  <a:pos x="T0" y="T1"/>
                </a:cxn>
                <a:cxn ang="0">
                  <a:pos x="T2" y="T3"/>
                </a:cxn>
                <a:cxn ang="0">
                  <a:pos x="T4" y="T5"/>
                </a:cxn>
                <a:cxn ang="0">
                  <a:pos x="T6" y="T7"/>
                </a:cxn>
                <a:cxn ang="0">
                  <a:pos x="T8" y="T9"/>
                </a:cxn>
              </a:cxnLst>
              <a:rect l="0" t="0" r="r" b="b"/>
              <a:pathLst>
                <a:path w="128" h="66">
                  <a:moveTo>
                    <a:pt x="128" y="28"/>
                  </a:moveTo>
                  <a:lnTo>
                    <a:pt x="95" y="0"/>
                  </a:lnTo>
                  <a:lnTo>
                    <a:pt x="0" y="37"/>
                  </a:lnTo>
                  <a:lnTo>
                    <a:pt x="33" y="66"/>
                  </a:lnTo>
                  <a:lnTo>
                    <a:pt x="128"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7" name="Freeform 297"/>
            <p:cNvSpPr/>
            <p:nvPr/>
          </p:nvSpPr>
          <p:spPr bwMode="auto">
            <a:xfrm>
              <a:off x="8391976" y="3253836"/>
              <a:ext cx="138788" cy="73731"/>
            </a:xfrm>
            <a:custGeom>
              <a:avLst/>
              <a:gdLst>
                <a:gd name="T0" fmla="*/ 128 w 128"/>
                <a:gd name="T1" fmla="*/ 38 h 68"/>
                <a:gd name="T2" fmla="*/ 31 w 128"/>
                <a:gd name="T3" fmla="*/ 0 h 68"/>
                <a:gd name="T4" fmla="*/ 0 w 128"/>
                <a:gd name="T5" fmla="*/ 31 h 68"/>
                <a:gd name="T6" fmla="*/ 94 w 128"/>
                <a:gd name="T7" fmla="*/ 68 h 68"/>
                <a:gd name="T8" fmla="*/ 128 w 128"/>
                <a:gd name="T9" fmla="*/ 38 h 68"/>
              </a:gdLst>
              <a:ahLst/>
              <a:cxnLst>
                <a:cxn ang="0">
                  <a:pos x="T0" y="T1"/>
                </a:cxn>
                <a:cxn ang="0">
                  <a:pos x="T2" y="T3"/>
                </a:cxn>
                <a:cxn ang="0">
                  <a:pos x="T4" y="T5"/>
                </a:cxn>
                <a:cxn ang="0">
                  <a:pos x="T6" y="T7"/>
                </a:cxn>
                <a:cxn ang="0">
                  <a:pos x="T8" y="T9"/>
                </a:cxn>
              </a:cxnLst>
              <a:rect l="0" t="0" r="r" b="b"/>
              <a:pathLst>
                <a:path w="128" h="68">
                  <a:moveTo>
                    <a:pt x="128" y="38"/>
                  </a:moveTo>
                  <a:lnTo>
                    <a:pt x="31" y="0"/>
                  </a:lnTo>
                  <a:lnTo>
                    <a:pt x="0" y="31"/>
                  </a:lnTo>
                  <a:lnTo>
                    <a:pt x="94" y="68"/>
                  </a:lnTo>
                  <a:lnTo>
                    <a:pt x="128"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8" name="Freeform 298"/>
            <p:cNvSpPr/>
            <p:nvPr/>
          </p:nvSpPr>
          <p:spPr bwMode="auto">
            <a:xfrm>
              <a:off x="8391976" y="3389371"/>
              <a:ext cx="101923" cy="118187"/>
            </a:xfrm>
            <a:custGeom>
              <a:avLst/>
              <a:gdLst>
                <a:gd name="T0" fmla="*/ 0 w 94"/>
                <a:gd name="T1" fmla="*/ 0 h 109"/>
                <a:gd name="T2" fmla="*/ 0 w 94"/>
                <a:gd name="T3" fmla="*/ 109 h 109"/>
                <a:gd name="T4" fmla="*/ 94 w 94"/>
                <a:gd name="T5" fmla="*/ 71 h 109"/>
                <a:gd name="T6" fmla="*/ 94 w 94"/>
                <a:gd name="T7" fmla="*/ 14 h 109"/>
                <a:gd name="T8" fmla="*/ 40 w 94"/>
                <a:gd name="T9" fmla="*/ 36 h 109"/>
                <a:gd name="T10" fmla="*/ 0 w 94"/>
                <a:gd name="T11" fmla="*/ 0 h 109"/>
              </a:gdLst>
              <a:ahLst/>
              <a:cxnLst>
                <a:cxn ang="0">
                  <a:pos x="T0" y="T1"/>
                </a:cxn>
                <a:cxn ang="0">
                  <a:pos x="T2" y="T3"/>
                </a:cxn>
                <a:cxn ang="0">
                  <a:pos x="T4" y="T5"/>
                </a:cxn>
                <a:cxn ang="0">
                  <a:pos x="T6" y="T7"/>
                </a:cxn>
                <a:cxn ang="0">
                  <a:pos x="T8" y="T9"/>
                </a:cxn>
                <a:cxn ang="0">
                  <a:pos x="T10" y="T11"/>
                </a:cxn>
              </a:cxnLst>
              <a:rect l="0" t="0" r="r" b="b"/>
              <a:pathLst>
                <a:path w="94" h="109">
                  <a:moveTo>
                    <a:pt x="0" y="0"/>
                  </a:moveTo>
                  <a:lnTo>
                    <a:pt x="0" y="109"/>
                  </a:lnTo>
                  <a:lnTo>
                    <a:pt x="94" y="71"/>
                  </a:lnTo>
                  <a:lnTo>
                    <a:pt x="94" y="14"/>
                  </a:lnTo>
                  <a:lnTo>
                    <a:pt x="40" y="36"/>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9" name="Freeform 299"/>
            <p:cNvSpPr/>
            <p:nvPr/>
          </p:nvSpPr>
          <p:spPr bwMode="auto">
            <a:xfrm>
              <a:off x="8401734" y="3340579"/>
              <a:ext cx="138788" cy="71563"/>
            </a:xfrm>
            <a:custGeom>
              <a:avLst/>
              <a:gdLst>
                <a:gd name="T0" fmla="*/ 0 w 128"/>
                <a:gd name="T1" fmla="*/ 38 h 66"/>
                <a:gd name="T2" fmla="*/ 33 w 128"/>
                <a:gd name="T3" fmla="*/ 66 h 66"/>
                <a:gd name="T4" fmla="*/ 128 w 128"/>
                <a:gd name="T5" fmla="*/ 29 h 66"/>
                <a:gd name="T6" fmla="*/ 95 w 128"/>
                <a:gd name="T7" fmla="*/ 0 h 66"/>
                <a:gd name="T8" fmla="*/ 0 w 128"/>
                <a:gd name="T9" fmla="*/ 38 h 66"/>
              </a:gdLst>
              <a:ahLst/>
              <a:cxnLst>
                <a:cxn ang="0">
                  <a:pos x="T0" y="T1"/>
                </a:cxn>
                <a:cxn ang="0">
                  <a:pos x="T2" y="T3"/>
                </a:cxn>
                <a:cxn ang="0">
                  <a:pos x="T4" y="T5"/>
                </a:cxn>
                <a:cxn ang="0">
                  <a:pos x="T6" y="T7"/>
                </a:cxn>
                <a:cxn ang="0">
                  <a:pos x="T8" y="T9"/>
                </a:cxn>
              </a:cxnLst>
              <a:rect l="0" t="0" r="r" b="b"/>
              <a:pathLst>
                <a:path w="128" h="66">
                  <a:moveTo>
                    <a:pt x="0" y="38"/>
                  </a:moveTo>
                  <a:lnTo>
                    <a:pt x="33" y="66"/>
                  </a:lnTo>
                  <a:lnTo>
                    <a:pt x="128" y="29"/>
                  </a:lnTo>
                  <a:lnTo>
                    <a:pt x="95" y="0"/>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30" name="Freeform 300"/>
            <p:cNvSpPr/>
            <p:nvPr/>
          </p:nvSpPr>
          <p:spPr bwMode="auto">
            <a:xfrm>
              <a:off x="8273789" y="3396962"/>
              <a:ext cx="103007" cy="110597"/>
            </a:xfrm>
            <a:custGeom>
              <a:avLst/>
              <a:gdLst>
                <a:gd name="T0" fmla="*/ 0 w 95"/>
                <a:gd name="T1" fmla="*/ 12 h 102"/>
                <a:gd name="T2" fmla="*/ 0 w 95"/>
                <a:gd name="T3" fmla="*/ 64 h 102"/>
                <a:gd name="T4" fmla="*/ 95 w 95"/>
                <a:gd name="T5" fmla="*/ 102 h 102"/>
                <a:gd name="T6" fmla="*/ 95 w 95"/>
                <a:gd name="T7" fmla="*/ 0 h 102"/>
                <a:gd name="T8" fmla="*/ 59 w 95"/>
                <a:gd name="T9" fmla="*/ 36 h 102"/>
                <a:gd name="T10" fmla="*/ 0 w 95"/>
                <a:gd name="T11" fmla="*/ 12 h 102"/>
              </a:gdLst>
              <a:ahLst/>
              <a:cxnLst>
                <a:cxn ang="0">
                  <a:pos x="T0" y="T1"/>
                </a:cxn>
                <a:cxn ang="0">
                  <a:pos x="T2" y="T3"/>
                </a:cxn>
                <a:cxn ang="0">
                  <a:pos x="T4" y="T5"/>
                </a:cxn>
                <a:cxn ang="0">
                  <a:pos x="T6" y="T7"/>
                </a:cxn>
                <a:cxn ang="0">
                  <a:pos x="T8" y="T9"/>
                </a:cxn>
                <a:cxn ang="0">
                  <a:pos x="T10" y="T11"/>
                </a:cxn>
              </a:cxnLst>
              <a:rect l="0" t="0" r="r" b="b"/>
              <a:pathLst>
                <a:path w="95" h="102">
                  <a:moveTo>
                    <a:pt x="0" y="12"/>
                  </a:moveTo>
                  <a:lnTo>
                    <a:pt x="0" y="64"/>
                  </a:lnTo>
                  <a:lnTo>
                    <a:pt x="95" y="102"/>
                  </a:lnTo>
                  <a:lnTo>
                    <a:pt x="95" y="0"/>
                  </a:lnTo>
                  <a:lnTo>
                    <a:pt x="59" y="36"/>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31" name="Freeform 301"/>
            <p:cNvSpPr/>
            <p:nvPr/>
          </p:nvSpPr>
          <p:spPr bwMode="auto">
            <a:xfrm>
              <a:off x="8232586" y="3343831"/>
              <a:ext cx="138788" cy="76984"/>
            </a:xfrm>
            <a:custGeom>
              <a:avLst/>
              <a:gdLst>
                <a:gd name="T0" fmla="*/ 128 w 128"/>
                <a:gd name="T1" fmla="*/ 37 h 71"/>
                <a:gd name="T2" fmla="*/ 31 w 128"/>
                <a:gd name="T3" fmla="*/ 0 h 71"/>
                <a:gd name="T4" fmla="*/ 0 w 128"/>
                <a:gd name="T5" fmla="*/ 33 h 71"/>
                <a:gd name="T6" fmla="*/ 95 w 128"/>
                <a:gd name="T7" fmla="*/ 71 h 71"/>
                <a:gd name="T8" fmla="*/ 128 w 128"/>
                <a:gd name="T9" fmla="*/ 37 h 71"/>
              </a:gdLst>
              <a:ahLst/>
              <a:cxnLst>
                <a:cxn ang="0">
                  <a:pos x="T0" y="T1"/>
                </a:cxn>
                <a:cxn ang="0">
                  <a:pos x="T2" y="T3"/>
                </a:cxn>
                <a:cxn ang="0">
                  <a:pos x="T4" y="T5"/>
                </a:cxn>
                <a:cxn ang="0">
                  <a:pos x="T6" y="T7"/>
                </a:cxn>
                <a:cxn ang="0">
                  <a:pos x="T8" y="T9"/>
                </a:cxn>
              </a:cxnLst>
              <a:rect l="0" t="0" r="r" b="b"/>
              <a:pathLst>
                <a:path w="128" h="71">
                  <a:moveTo>
                    <a:pt x="128" y="37"/>
                  </a:moveTo>
                  <a:lnTo>
                    <a:pt x="31" y="0"/>
                  </a:lnTo>
                  <a:lnTo>
                    <a:pt x="0" y="33"/>
                  </a:lnTo>
                  <a:lnTo>
                    <a:pt x="95" y="71"/>
                  </a:lnTo>
                  <a:lnTo>
                    <a:pt x="128"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132" name="组合 131"/>
          <p:cNvGrpSpPr/>
          <p:nvPr/>
        </p:nvGrpSpPr>
        <p:grpSpPr>
          <a:xfrm>
            <a:off x="5658148" y="2883938"/>
            <a:ext cx="622731" cy="535931"/>
            <a:chOff x="6911327" y="5595428"/>
            <a:chExt cx="622731" cy="535931"/>
          </a:xfrm>
          <a:solidFill>
            <a:schemeClr val="bg1">
              <a:lumMod val="50000"/>
            </a:schemeClr>
          </a:solidFill>
        </p:grpSpPr>
        <p:sp>
          <p:nvSpPr>
            <p:cNvPr id="133" name="Freeform 220"/>
            <p:cNvSpPr/>
            <p:nvPr/>
          </p:nvSpPr>
          <p:spPr bwMode="auto">
            <a:xfrm>
              <a:off x="7243964" y="5595428"/>
              <a:ext cx="224709" cy="247836"/>
            </a:xfrm>
            <a:custGeom>
              <a:avLst/>
              <a:gdLst>
                <a:gd name="T0" fmla="*/ 46 w 333"/>
                <a:gd name="T1" fmla="*/ 243 h 367"/>
                <a:gd name="T2" fmla="*/ 170 w 333"/>
                <a:gd name="T3" fmla="*/ 367 h 367"/>
                <a:gd name="T4" fmla="*/ 289 w 333"/>
                <a:gd name="T5" fmla="*/ 243 h 367"/>
                <a:gd name="T6" fmla="*/ 326 w 333"/>
                <a:gd name="T7" fmla="*/ 202 h 367"/>
                <a:gd name="T8" fmla="*/ 307 w 333"/>
                <a:gd name="T9" fmla="*/ 142 h 367"/>
                <a:gd name="T10" fmla="*/ 167 w 333"/>
                <a:gd name="T11" fmla="*/ 0 h 367"/>
                <a:gd name="T12" fmla="*/ 27 w 333"/>
                <a:gd name="T13" fmla="*/ 142 h 367"/>
                <a:gd name="T14" fmla="*/ 7 w 333"/>
                <a:gd name="T15" fmla="*/ 202 h 367"/>
                <a:gd name="T16" fmla="*/ 46 w 333"/>
                <a:gd name="T17" fmla="*/ 2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67">
                  <a:moveTo>
                    <a:pt x="46" y="243"/>
                  </a:moveTo>
                  <a:cubicBezTo>
                    <a:pt x="71" y="307"/>
                    <a:pt x="118" y="367"/>
                    <a:pt x="170" y="367"/>
                  </a:cubicBezTo>
                  <a:cubicBezTo>
                    <a:pt x="222" y="367"/>
                    <a:pt x="266" y="307"/>
                    <a:pt x="289" y="243"/>
                  </a:cubicBezTo>
                  <a:cubicBezTo>
                    <a:pt x="305" y="241"/>
                    <a:pt x="320" y="225"/>
                    <a:pt x="326" y="202"/>
                  </a:cubicBezTo>
                  <a:cubicBezTo>
                    <a:pt x="333" y="175"/>
                    <a:pt x="325" y="148"/>
                    <a:pt x="307" y="142"/>
                  </a:cubicBezTo>
                  <a:cubicBezTo>
                    <a:pt x="302" y="63"/>
                    <a:pt x="241" y="0"/>
                    <a:pt x="167" y="0"/>
                  </a:cubicBezTo>
                  <a:cubicBezTo>
                    <a:pt x="92" y="0"/>
                    <a:pt x="31" y="63"/>
                    <a:pt x="27" y="142"/>
                  </a:cubicBezTo>
                  <a:cubicBezTo>
                    <a:pt x="9" y="148"/>
                    <a:pt x="0" y="175"/>
                    <a:pt x="7" y="202"/>
                  </a:cubicBezTo>
                  <a:cubicBezTo>
                    <a:pt x="13" y="226"/>
                    <a:pt x="30" y="242"/>
                    <a:pt x="46" y="2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34" name="Freeform 221"/>
            <p:cNvSpPr/>
            <p:nvPr/>
          </p:nvSpPr>
          <p:spPr bwMode="auto">
            <a:xfrm>
              <a:off x="6976712" y="5595428"/>
              <a:ext cx="224709" cy="247836"/>
            </a:xfrm>
            <a:custGeom>
              <a:avLst/>
              <a:gdLst>
                <a:gd name="T0" fmla="*/ 46 w 333"/>
                <a:gd name="T1" fmla="*/ 243 h 367"/>
                <a:gd name="T2" fmla="*/ 170 w 333"/>
                <a:gd name="T3" fmla="*/ 367 h 367"/>
                <a:gd name="T4" fmla="*/ 290 w 333"/>
                <a:gd name="T5" fmla="*/ 243 h 367"/>
                <a:gd name="T6" fmla="*/ 326 w 333"/>
                <a:gd name="T7" fmla="*/ 202 h 367"/>
                <a:gd name="T8" fmla="*/ 307 w 333"/>
                <a:gd name="T9" fmla="*/ 142 h 367"/>
                <a:gd name="T10" fmla="*/ 167 w 333"/>
                <a:gd name="T11" fmla="*/ 0 h 367"/>
                <a:gd name="T12" fmla="*/ 27 w 333"/>
                <a:gd name="T13" fmla="*/ 142 h 367"/>
                <a:gd name="T14" fmla="*/ 7 w 333"/>
                <a:gd name="T15" fmla="*/ 202 h 367"/>
                <a:gd name="T16" fmla="*/ 46 w 333"/>
                <a:gd name="T17" fmla="*/ 2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67">
                  <a:moveTo>
                    <a:pt x="46" y="243"/>
                  </a:moveTo>
                  <a:cubicBezTo>
                    <a:pt x="71" y="307"/>
                    <a:pt x="118" y="367"/>
                    <a:pt x="170" y="367"/>
                  </a:cubicBezTo>
                  <a:cubicBezTo>
                    <a:pt x="223" y="367"/>
                    <a:pt x="267" y="307"/>
                    <a:pt x="290" y="243"/>
                  </a:cubicBezTo>
                  <a:cubicBezTo>
                    <a:pt x="305" y="241"/>
                    <a:pt x="320" y="225"/>
                    <a:pt x="326" y="202"/>
                  </a:cubicBezTo>
                  <a:cubicBezTo>
                    <a:pt x="333" y="175"/>
                    <a:pt x="325" y="148"/>
                    <a:pt x="307" y="142"/>
                  </a:cubicBezTo>
                  <a:cubicBezTo>
                    <a:pt x="302" y="63"/>
                    <a:pt x="241" y="0"/>
                    <a:pt x="167" y="0"/>
                  </a:cubicBezTo>
                  <a:cubicBezTo>
                    <a:pt x="92" y="0"/>
                    <a:pt x="31" y="63"/>
                    <a:pt x="27" y="142"/>
                  </a:cubicBezTo>
                  <a:cubicBezTo>
                    <a:pt x="9" y="148"/>
                    <a:pt x="0" y="175"/>
                    <a:pt x="7" y="202"/>
                  </a:cubicBezTo>
                  <a:cubicBezTo>
                    <a:pt x="13" y="226"/>
                    <a:pt x="30" y="242"/>
                    <a:pt x="46" y="2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35" name="Freeform 222"/>
            <p:cNvSpPr/>
            <p:nvPr/>
          </p:nvSpPr>
          <p:spPr bwMode="auto">
            <a:xfrm>
              <a:off x="7239110" y="5831557"/>
              <a:ext cx="294948" cy="299802"/>
            </a:xfrm>
            <a:custGeom>
              <a:avLst/>
              <a:gdLst>
                <a:gd name="T0" fmla="*/ 435 w 437"/>
                <a:gd name="T1" fmla="*/ 125 h 444"/>
                <a:gd name="T2" fmla="*/ 317 w 437"/>
                <a:gd name="T3" fmla="*/ 0 h 444"/>
                <a:gd name="T4" fmla="*/ 204 w 437"/>
                <a:gd name="T5" fmla="*/ 191 h 444"/>
                <a:gd name="T6" fmla="*/ 190 w 437"/>
                <a:gd name="T7" fmla="*/ 105 h 444"/>
                <a:gd name="T8" fmla="*/ 206 w 437"/>
                <a:gd name="T9" fmla="*/ 77 h 444"/>
                <a:gd name="T10" fmla="*/ 173 w 437"/>
                <a:gd name="T11" fmla="*/ 45 h 444"/>
                <a:gd name="T12" fmla="*/ 141 w 437"/>
                <a:gd name="T13" fmla="*/ 77 h 444"/>
                <a:gd name="T14" fmla="*/ 156 w 437"/>
                <a:gd name="T15" fmla="*/ 105 h 444"/>
                <a:gd name="T16" fmla="*/ 142 w 437"/>
                <a:gd name="T17" fmla="*/ 189 h 444"/>
                <a:gd name="T18" fmla="*/ 30 w 437"/>
                <a:gd name="T19" fmla="*/ 0 h 444"/>
                <a:gd name="T20" fmla="*/ 0 w 437"/>
                <a:gd name="T21" fmla="*/ 15 h 444"/>
                <a:gd name="T22" fmla="*/ 67 w 437"/>
                <a:gd name="T23" fmla="*/ 120 h 444"/>
                <a:gd name="T24" fmla="*/ 67 w 437"/>
                <a:gd name="T25" fmla="*/ 123 h 444"/>
                <a:gd name="T26" fmla="*/ 69 w 437"/>
                <a:gd name="T27" fmla="*/ 430 h 444"/>
                <a:gd name="T28" fmla="*/ 174 w 437"/>
                <a:gd name="T29" fmla="*/ 444 h 444"/>
                <a:gd name="T30" fmla="*/ 436 w 437"/>
                <a:gd name="T31" fmla="*/ 402 h 444"/>
                <a:gd name="T32" fmla="*/ 437 w 437"/>
                <a:gd name="T33" fmla="*/ 402 h 444"/>
                <a:gd name="T34" fmla="*/ 437 w 437"/>
                <a:gd name="T35" fmla="*/ 125 h 444"/>
                <a:gd name="T36" fmla="*/ 435 w 437"/>
                <a:gd name="T37" fmla="*/ 125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7" h="444">
                  <a:moveTo>
                    <a:pt x="435" y="125"/>
                  </a:moveTo>
                  <a:cubicBezTo>
                    <a:pt x="425" y="73"/>
                    <a:pt x="381" y="28"/>
                    <a:pt x="317" y="0"/>
                  </a:cubicBezTo>
                  <a:cubicBezTo>
                    <a:pt x="204" y="191"/>
                    <a:pt x="204" y="191"/>
                    <a:pt x="204" y="191"/>
                  </a:cubicBezTo>
                  <a:cubicBezTo>
                    <a:pt x="190" y="105"/>
                    <a:pt x="190" y="105"/>
                    <a:pt x="190" y="105"/>
                  </a:cubicBezTo>
                  <a:cubicBezTo>
                    <a:pt x="199" y="100"/>
                    <a:pt x="206" y="89"/>
                    <a:pt x="206" y="77"/>
                  </a:cubicBezTo>
                  <a:cubicBezTo>
                    <a:pt x="206" y="60"/>
                    <a:pt x="191" y="45"/>
                    <a:pt x="173" y="45"/>
                  </a:cubicBezTo>
                  <a:cubicBezTo>
                    <a:pt x="155" y="45"/>
                    <a:pt x="141" y="60"/>
                    <a:pt x="141" y="77"/>
                  </a:cubicBezTo>
                  <a:cubicBezTo>
                    <a:pt x="141" y="89"/>
                    <a:pt x="147" y="100"/>
                    <a:pt x="156" y="105"/>
                  </a:cubicBezTo>
                  <a:cubicBezTo>
                    <a:pt x="142" y="189"/>
                    <a:pt x="142" y="189"/>
                    <a:pt x="142" y="189"/>
                  </a:cubicBezTo>
                  <a:cubicBezTo>
                    <a:pt x="30" y="0"/>
                    <a:pt x="30" y="0"/>
                    <a:pt x="30" y="0"/>
                  </a:cubicBezTo>
                  <a:cubicBezTo>
                    <a:pt x="20" y="5"/>
                    <a:pt x="10" y="10"/>
                    <a:pt x="0" y="15"/>
                  </a:cubicBezTo>
                  <a:cubicBezTo>
                    <a:pt x="36" y="45"/>
                    <a:pt x="59" y="81"/>
                    <a:pt x="67" y="120"/>
                  </a:cubicBezTo>
                  <a:cubicBezTo>
                    <a:pt x="67" y="123"/>
                    <a:pt x="67" y="123"/>
                    <a:pt x="67" y="123"/>
                  </a:cubicBezTo>
                  <a:cubicBezTo>
                    <a:pt x="69" y="430"/>
                    <a:pt x="69" y="430"/>
                    <a:pt x="69" y="430"/>
                  </a:cubicBezTo>
                  <a:cubicBezTo>
                    <a:pt x="69" y="430"/>
                    <a:pt x="125" y="444"/>
                    <a:pt x="174" y="444"/>
                  </a:cubicBezTo>
                  <a:cubicBezTo>
                    <a:pt x="311" y="444"/>
                    <a:pt x="424" y="426"/>
                    <a:pt x="436" y="402"/>
                  </a:cubicBezTo>
                  <a:cubicBezTo>
                    <a:pt x="437" y="402"/>
                    <a:pt x="437" y="402"/>
                    <a:pt x="437" y="402"/>
                  </a:cubicBezTo>
                  <a:cubicBezTo>
                    <a:pt x="437" y="125"/>
                    <a:pt x="437" y="125"/>
                    <a:pt x="437" y="125"/>
                  </a:cubicBezTo>
                  <a:lnTo>
                    <a:pt x="435" y="1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36" name="Freeform 223"/>
            <p:cNvSpPr/>
            <p:nvPr/>
          </p:nvSpPr>
          <p:spPr bwMode="auto">
            <a:xfrm>
              <a:off x="6911327" y="5831557"/>
              <a:ext cx="355480" cy="299802"/>
            </a:xfrm>
            <a:custGeom>
              <a:avLst/>
              <a:gdLst>
                <a:gd name="T0" fmla="*/ 407 w 527"/>
                <a:gd name="T1" fmla="*/ 0 h 444"/>
                <a:gd name="T2" fmla="*/ 294 w 527"/>
                <a:gd name="T3" fmla="*/ 191 h 444"/>
                <a:gd name="T4" fmla="*/ 280 w 527"/>
                <a:gd name="T5" fmla="*/ 105 h 444"/>
                <a:gd name="T6" fmla="*/ 296 w 527"/>
                <a:gd name="T7" fmla="*/ 77 h 444"/>
                <a:gd name="T8" fmla="*/ 263 w 527"/>
                <a:gd name="T9" fmla="*/ 45 h 444"/>
                <a:gd name="T10" fmla="*/ 231 w 527"/>
                <a:gd name="T11" fmla="*/ 77 h 444"/>
                <a:gd name="T12" fmla="*/ 246 w 527"/>
                <a:gd name="T13" fmla="*/ 105 h 444"/>
                <a:gd name="T14" fmla="*/ 233 w 527"/>
                <a:gd name="T15" fmla="*/ 189 h 444"/>
                <a:gd name="T16" fmla="*/ 120 w 527"/>
                <a:gd name="T17" fmla="*/ 0 h 444"/>
                <a:gd name="T18" fmla="*/ 2 w 527"/>
                <a:gd name="T19" fmla="*/ 125 h 444"/>
                <a:gd name="T20" fmla="*/ 0 w 527"/>
                <a:gd name="T21" fmla="*/ 125 h 444"/>
                <a:gd name="T22" fmla="*/ 0 w 527"/>
                <a:gd name="T23" fmla="*/ 402 h 444"/>
                <a:gd name="T24" fmla="*/ 2 w 527"/>
                <a:gd name="T25" fmla="*/ 402 h 444"/>
                <a:gd name="T26" fmla="*/ 264 w 527"/>
                <a:gd name="T27" fmla="*/ 444 h 444"/>
                <a:gd name="T28" fmla="*/ 526 w 527"/>
                <a:gd name="T29" fmla="*/ 402 h 444"/>
                <a:gd name="T30" fmla="*/ 527 w 527"/>
                <a:gd name="T31" fmla="*/ 402 h 444"/>
                <a:gd name="T32" fmla="*/ 525 w 527"/>
                <a:gd name="T33" fmla="*/ 125 h 444"/>
                <a:gd name="T34" fmla="*/ 407 w 527"/>
                <a:gd name="T35"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7" h="444">
                  <a:moveTo>
                    <a:pt x="407" y="0"/>
                  </a:moveTo>
                  <a:cubicBezTo>
                    <a:pt x="294" y="191"/>
                    <a:pt x="294" y="191"/>
                    <a:pt x="294" y="191"/>
                  </a:cubicBezTo>
                  <a:cubicBezTo>
                    <a:pt x="280" y="105"/>
                    <a:pt x="280" y="105"/>
                    <a:pt x="280" y="105"/>
                  </a:cubicBezTo>
                  <a:cubicBezTo>
                    <a:pt x="290" y="100"/>
                    <a:pt x="296" y="89"/>
                    <a:pt x="296" y="77"/>
                  </a:cubicBezTo>
                  <a:cubicBezTo>
                    <a:pt x="296" y="60"/>
                    <a:pt x="281" y="45"/>
                    <a:pt x="263" y="45"/>
                  </a:cubicBezTo>
                  <a:cubicBezTo>
                    <a:pt x="245" y="45"/>
                    <a:pt x="231" y="60"/>
                    <a:pt x="231" y="77"/>
                  </a:cubicBezTo>
                  <a:cubicBezTo>
                    <a:pt x="231" y="89"/>
                    <a:pt x="237" y="100"/>
                    <a:pt x="246" y="105"/>
                  </a:cubicBezTo>
                  <a:cubicBezTo>
                    <a:pt x="233" y="189"/>
                    <a:pt x="233" y="189"/>
                    <a:pt x="233" y="189"/>
                  </a:cubicBezTo>
                  <a:cubicBezTo>
                    <a:pt x="120" y="0"/>
                    <a:pt x="120" y="0"/>
                    <a:pt x="120" y="0"/>
                  </a:cubicBezTo>
                  <a:cubicBezTo>
                    <a:pt x="57" y="28"/>
                    <a:pt x="12" y="73"/>
                    <a:pt x="2" y="125"/>
                  </a:cubicBezTo>
                  <a:cubicBezTo>
                    <a:pt x="0" y="125"/>
                    <a:pt x="0" y="125"/>
                    <a:pt x="0" y="125"/>
                  </a:cubicBezTo>
                  <a:cubicBezTo>
                    <a:pt x="0" y="402"/>
                    <a:pt x="0" y="402"/>
                    <a:pt x="0" y="402"/>
                  </a:cubicBezTo>
                  <a:cubicBezTo>
                    <a:pt x="2" y="402"/>
                    <a:pt x="2" y="402"/>
                    <a:pt x="2" y="402"/>
                  </a:cubicBezTo>
                  <a:cubicBezTo>
                    <a:pt x="14" y="426"/>
                    <a:pt x="127" y="444"/>
                    <a:pt x="264" y="444"/>
                  </a:cubicBezTo>
                  <a:cubicBezTo>
                    <a:pt x="401" y="444"/>
                    <a:pt x="514" y="426"/>
                    <a:pt x="526" y="402"/>
                  </a:cubicBezTo>
                  <a:cubicBezTo>
                    <a:pt x="527" y="402"/>
                    <a:pt x="527" y="402"/>
                    <a:pt x="527" y="402"/>
                  </a:cubicBezTo>
                  <a:cubicBezTo>
                    <a:pt x="525" y="125"/>
                    <a:pt x="525" y="125"/>
                    <a:pt x="525" y="125"/>
                  </a:cubicBezTo>
                  <a:cubicBezTo>
                    <a:pt x="516" y="73"/>
                    <a:pt x="471" y="28"/>
                    <a:pt x="4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 presetClass="entr" presetSubtype="8" accel="62000" fill="hold" nodeType="afterEffect" p14:presetBounceEnd="42000">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14:bounceEnd="42000">
                                          <p:cBhvr additive="base">
                                            <p:cTn id="11" dur="500" fill="hold"/>
                                            <p:tgtEl>
                                              <p:spTgt spid="34"/>
                                            </p:tgtEl>
                                            <p:attrNameLst>
                                              <p:attrName>ppt_x</p:attrName>
                                            </p:attrNameLst>
                                          </p:cBhvr>
                                          <p:tavLst>
                                            <p:tav tm="0">
                                              <p:val>
                                                <p:strVal val="0-#ppt_w/2"/>
                                              </p:val>
                                            </p:tav>
                                            <p:tav tm="100000">
                                              <p:val>
                                                <p:strVal val="#ppt_x"/>
                                              </p:val>
                                            </p:tav>
                                          </p:tavLst>
                                        </p:anim>
                                        <p:anim calcmode="lin" valueType="num" p14:bounceEnd="42000">
                                          <p:cBhvr additive="base">
                                            <p:cTn id="12" dur="500" fill="hold"/>
                                            <p:tgtEl>
                                              <p:spTgt spid="34"/>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45"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anim calcmode="lin" valueType="num">
                                          <p:cBhvr>
                                            <p:cTn id="17" dur="500" fill="hold"/>
                                            <p:tgtEl>
                                              <p:spTgt spid="33"/>
                                            </p:tgtEl>
                                            <p:attrNameLst>
                                              <p:attrName>ppt_w</p:attrName>
                                            </p:attrNameLst>
                                          </p:cBhvr>
                                          <p:tavLst>
                                            <p:tav tm="0" fmla="#ppt_w*sin(2.5*pi*$)">
                                              <p:val>
                                                <p:fltVal val="0"/>
                                              </p:val>
                                            </p:tav>
                                            <p:tav tm="100000">
                                              <p:val>
                                                <p:fltVal val="1"/>
                                              </p:val>
                                            </p:tav>
                                          </p:tavLst>
                                        </p:anim>
                                        <p:anim calcmode="lin" valueType="num">
                                          <p:cBhvr>
                                            <p:cTn id="18" dur="500" fill="hold"/>
                                            <p:tgtEl>
                                              <p:spTgt spid="33"/>
                                            </p:tgtEl>
                                            <p:attrNameLst>
                                              <p:attrName>ppt_h</p:attrName>
                                            </p:attrNameLst>
                                          </p:cBhvr>
                                          <p:tavLst>
                                            <p:tav tm="0">
                                              <p:val>
                                                <p:strVal val="#ppt_h"/>
                                              </p:val>
                                            </p:tav>
                                            <p:tav tm="100000">
                                              <p:val>
                                                <p:strVal val="#ppt_h"/>
                                              </p:val>
                                            </p:tav>
                                          </p:tavLst>
                                        </p:anim>
                                      </p:childTnLst>
                                    </p:cTn>
                                  </p:par>
                                  <p:par>
                                    <p:cTn id="19" presetID="42" presetClass="entr" presetSubtype="0" fill="hold" nodeType="withEffect">
                                      <p:stCondLst>
                                        <p:cond delay="0"/>
                                      </p:stCondLst>
                                      <p:childTnLst>
                                        <p:set>
                                          <p:cBhvr>
                                            <p:cTn id="20" dur="1" fill="hold">
                                              <p:stCondLst>
                                                <p:cond delay="0"/>
                                              </p:stCondLst>
                                            </p:cTn>
                                            <p:tgtEl>
                                              <p:spTgt spid="132"/>
                                            </p:tgtEl>
                                            <p:attrNameLst>
                                              <p:attrName>style.visibility</p:attrName>
                                            </p:attrNameLst>
                                          </p:cBhvr>
                                          <p:to>
                                            <p:strVal val="visible"/>
                                          </p:to>
                                        </p:set>
                                        <p:animEffect transition="in" filter="fade">
                                          <p:cBhvr>
                                            <p:cTn id="21" dur="500"/>
                                            <p:tgtEl>
                                              <p:spTgt spid="132"/>
                                            </p:tgtEl>
                                          </p:cBhvr>
                                        </p:animEffect>
                                        <p:anim calcmode="lin" valueType="num">
                                          <p:cBhvr>
                                            <p:cTn id="22" dur="500" fill="hold"/>
                                            <p:tgtEl>
                                              <p:spTgt spid="132"/>
                                            </p:tgtEl>
                                            <p:attrNameLst>
                                              <p:attrName>ppt_x</p:attrName>
                                            </p:attrNameLst>
                                          </p:cBhvr>
                                          <p:tavLst>
                                            <p:tav tm="0">
                                              <p:val>
                                                <p:strVal val="#ppt_x"/>
                                              </p:val>
                                            </p:tav>
                                            <p:tav tm="100000">
                                              <p:val>
                                                <p:strVal val="#ppt_x"/>
                                              </p:val>
                                            </p:tav>
                                          </p:tavLst>
                                        </p:anim>
                                        <p:anim calcmode="lin" valueType="num">
                                          <p:cBhvr>
                                            <p:cTn id="23" dur="500" fill="hold"/>
                                            <p:tgtEl>
                                              <p:spTgt spid="13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53" presetClass="entr" presetSubtype="16"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 calcmode="lin" valueType="num">
                                          <p:cBhvr>
                                            <p:cTn id="27" dur="500" fill="hold"/>
                                            <p:tgtEl>
                                              <p:spTgt spid="62"/>
                                            </p:tgtEl>
                                            <p:attrNameLst>
                                              <p:attrName>ppt_w</p:attrName>
                                            </p:attrNameLst>
                                          </p:cBhvr>
                                          <p:tavLst>
                                            <p:tav tm="0">
                                              <p:val>
                                                <p:fltVal val="0"/>
                                              </p:val>
                                            </p:tav>
                                            <p:tav tm="100000">
                                              <p:val>
                                                <p:strVal val="#ppt_w"/>
                                              </p:val>
                                            </p:tav>
                                          </p:tavLst>
                                        </p:anim>
                                        <p:anim calcmode="lin" valueType="num">
                                          <p:cBhvr>
                                            <p:cTn id="28" dur="500" fill="hold"/>
                                            <p:tgtEl>
                                              <p:spTgt spid="62"/>
                                            </p:tgtEl>
                                            <p:attrNameLst>
                                              <p:attrName>ppt_h</p:attrName>
                                            </p:attrNameLst>
                                          </p:cBhvr>
                                          <p:tavLst>
                                            <p:tav tm="0">
                                              <p:val>
                                                <p:fltVal val="0"/>
                                              </p:val>
                                            </p:tav>
                                            <p:tav tm="100000">
                                              <p:val>
                                                <p:strVal val="#ppt_h"/>
                                              </p:val>
                                            </p:tav>
                                          </p:tavLst>
                                        </p:anim>
                                        <p:animEffect transition="in" filter="fade">
                                          <p:cBhvr>
                                            <p:cTn id="29" dur="500"/>
                                            <p:tgtEl>
                                              <p:spTgt spid="62"/>
                                            </p:tgtEl>
                                          </p:cBhvr>
                                        </p:animEffect>
                                      </p:childTnLst>
                                    </p:cTn>
                                  </p:par>
                                </p:childTnLst>
                              </p:cTn>
                            </p:par>
                            <p:par>
                              <p:cTn id="30" fill="hold">
                                <p:stCondLst>
                                  <p:cond delay="3500"/>
                                </p:stCondLst>
                                <p:childTnLst>
                                  <p:par>
                                    <p:cTn id="31" presetID="16" presetClass="entr" presetSubtype="37" fill="hold"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outVertical)">
                                          <p:cBhvr>
                                            <p:cTn id="33" dur="500"/>
                                            <p:tgtEl>
                                              <p:spTgt spid="37"/>
                                            </p:tgtEl>
                                          </p:cBhvr>
                                        </p:animEffect>
                                      </p:childTnLst>
                                    </p:cTn>
                                  </p:par>
                                </p:childTnLst>
                              </p:cTn>
                            </p:par>
                            <p:par>
                              <p:cTn id="34" fill="hold">
                                <p:stCondLst>
                                  <p:cond delay="4000"/>
                                </p:stCondLst>
                                <p:childTnLst>
                                  <p:par>
                                    <p:cTn id="35" presetID="53" presetClass="entr" presetSubtype="16" fill="hold" nodeType="after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500" fill="hold"/>
                                            <p:tgtEl>
                                              <p:spTgt spid="68"/>
                                            </p:tgtEl>
                                            <p:attrNameLst>
                                              <p:attrName>ppt_w</p:attrName>
                                            </p:attrNameLst>
                                          </p:cBhvr>
                                          <p:tavLst>
                                            <p:tav tm="0">
                                              <p:val>
                                                <p:fltVal val="0"/>
                                              </p:val>
                                            </p:tav>
                                            <p:tav tm="100000">
                                              <p:val>
                                                <p:strVal val="#ppt_w"/>
                                              </p:val>
                                            </p:tav>
                                          </p:tavLst>
                                        </p:anim>
                                        <p:anim calcmode="lin" valueType="num">
                                          <p:cBhvr>
                                            <p:cTn id="38" dur="500" fill="hold"/>
                                            <p:tgtEl>
                                              <p:spTgt spid="68"/>
                                            </p:tgtEl>
                                            <p:attrNameLst>
                                              <p:attrName>ppt_h</p:attrName>
                                            </p:attrNameLst>
                                          </p:cBhvr>
                                          <p:tavLst>
                                            <p:tav tm="0">
                                              <p:val>
                                                <p:fltVal val="0"/>
                                              </p:val>
                                            </p:tav>
                                            <p:tav tm="100000">
                                              <p:val>
                                                <p:strVal val="#ppt_h"/>
                                              </p:val>
                                            </p:tav>
                                          </p:tavLst>
                                        </p:anim>
                                        <p:animEffect transition="in" filter="fade">
                                          <p:cBhvr>
                                            <p:cTn id="39" dur="500"/>
                                            <p:tgtEl>
                                              <p:spTgt spid="68"/>
                                            </p:tgtEl>
                                          </p:cBhvr>
                                        </p:animEffect>
                                      </p:childTnLst>
                                    </p:cTn>
                                  </p:par>
                                </p:childTnLst>
                              </p:cTn>
                            </p:par>
                            <p:par>
                              <p:cTn id="40" fill="hold">
                                <p:stCondLst>
                                  <p:cond delay="4500"/>
                                </p:stCondLst>
                                <p:childTnLst>
                                  <p:par>
                                    <p:cTn id="41" presetID="16" presetClass="entr" presetSubtype="37" fill="hold"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barn(outVertical)">
                                          <p:cBhvr>
                                            <p:cTn id="43" dur="500"/>
                                            <p:tgtEl>
                                              <p:spTgt spid="40"/>
                                            </p:tgtEl>
                                          </p:cBhvr>
                                        </p:animEffect>
                                      </p:childTnLst>
                                    </p:cTn>
                                  </p:par>
                                </p:childTnLst>
                              </p:cTn>
                            </p:par>
                            <p:par>
                              <p:cTn id="44" fill="hold">
                                <p:stCondLst>
                                  <p:cond delay="5000"/>
                                </p:stCondLst>
                                <p:childTnLst>
                                  <p:par>
                                    <p:cTn id="45" presetID="53" presetClass="entr" presetSubtype="16" fill="hold" nodeType="after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p:cTn id="47" dur="500" fill="hold"/>
                                            <p:tgtEl>
                                              <p:spTgt spid="77"/>
                                            </p:tgtEl>
                                            <p:attrNameLst>
                                              <p:attrName>ppt_w</p:attrName>
                                            </p:attrNameLst>
                                          </p:cBhvr>
                                          <p:tavLst>
                                            <p:tav tm="0">
                                              <p:val>
                                                <p:fltVal val="0"/>
                                              </p:val>
                                            </p:tav>
                                            <p:tav tm="100000">
                                              <p:val>
                                                <p:strVal val="#ppt_w"/>
                                              </p:val>
                                            </p:tav>
                                          </p:tavLst>
                                        </p:anim>
                                        <p:anim calcmode="lin" valueType="num">
                                          <p:cBhvr>
                                            <p:cTn id="48" dur="500" fill="hold"/>
                                            <p:tgtEl>
                                              <p:spTgt spid="77"/>
                                            </p:tgtEl>
                                            <p:attrNameLst>
                                              <p:attrName>ppt_h</p:attrName>
                                            </p:attrNameLst>
                                          </p:cBhvr>
                                          <p:tavLst>
                                            <p:tav tm="0">
                                              <p:val>
                                                <p:fltVal val="0"/>
                                              </p:val>
                                            </p:tav>
                                            <p:tav tm="100000">
                                              <p:val>
                                                <p:strVal val="#ppt_h"/>
                                              </p:val>
                                            </p:tav>
                                          </p:tavLst>
                                        </p:anim>
                                        <p:animEffect transition="in" filter="fade">
                                          <p:cBhvr>
                                            <p:cTn id="49" dur="500"/>
                                            <p:tgtEl>
                                              <p:spTgt spid="77"/>
                                            </p:tgtEl>
                                          </p:cBhvr>
                                        </p:animEffect>
                                      </p:childTnLst>
                                    </p:cTn>
                                  </p:par>
                                </p:childTnLst>
                              </p:cTn>
                            </p:par>
                            <p:par>
                              <p:cTn id="50" fill="hold">
                                <p:stCondLst>
                                  <p:cond delay="5500"/>
                                </p:stCondLst>
                                <p:childTnLst>
                                  <p:par>
                                    <p:cTn id="51" presetID="16" presetClass="entr" presetSubtype="37" fill="hold" nodeType="after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barn(outVertical)">
                                          <p:cBhvr>
                                            <p:cTn id="53" dur="500"/>
                                            <p:tgtEl>
                                              <p:spTgt spid="43"/>
                                            </p:tgtEl>
                                          </p:cBhvr>
                                        </p:animEffect>
                                      </p:childTnLst>
                                    </p:cTn>
                                  </p:par>
                                </p:childTnLst>
                              </p:cTn>
                            </p:par>
                            <p:par>
                              <p:cTn id="54" fill="hold">
                                <p:stCondLst>
                                  <p:cond delay="6000"/>
                                </p:stCondLst>
                                <p:childTnLst>
                                  <p:par>
                                    <p:cTn id="55" presetID="53" presetClass="entr" presetSubtype="16" fill="hold" nodeType="afterEffect">
                                      <p:stCondLst>
                                        <p:cond delay="0"/>
                                      </p:stCondLst>
                                      <p:childTnLst>
                                        <p:set>
                                          <p:cBhvr>
                                            <p:cTn id="56" dur="1" fill="hold">
                                              <p:stCondLst>
                                                <p:cond delay="0"/>
                                              </p:stCondLst>
                                            </p:cTn>
                                            <p:tgtEl>
                                              <p:spTgt spid="85"/>
                                            </p:tgtEl>
                                            <p:attrNameLst>
                                              <p:attrName>style.visibility</p:attrName>
                                            </p:attrNameLst>
                                          </p:cBhvr>
                                          <p:to>
                                            <p:strVal val="visible"/>
                                          </p:to>
                                        </p:set>
                                        <p:anim calcmode="lin" valueType="num">
                                          <p:cBhvr>
                                            <p:cTn id="57" dur="500" fill="hold"/>
                                            <p:tgtEl>
                                              <p:spTgt spid="85"/>
                                            </p:tgtEl>
                                            <p:attrNameLst>
                                              <p:attrName>ppt_w</p:attrName>
                                            </p:attrNameLst>
                                          </p:cBhvr>
                                          <p:tavLst>
                                            <p:tav tm="0">
                                              <p:val>
                                                <p:fltVal val="0"/>
                                              </p:val>
                                            </p:tav>
                                            <p:tav tm="100000">
                                              <p:val>
                                                <p:strVal val="#ppt_w"/>
                                              </p:val>
                                            </p:tav>
                                          </p:tavLst>
                                        </p:anim>
                                        <p:anim calcmode="lin" valueType="num">
                                          <p:cBhvr>
                                            <p:cTn id="58" dur="500" fill="hold"/>
                                            <p:tgtEl>
                                              <p:spTgt spid="85"/>
                                            </p:tgtEl>
                                            <p:attrNameLst>
                                              <p:attrName>ppt_h</p:attrName>
                                            </p:attrNameLst>
                                          </p:cBhvr>
                                          <p:tavLst>
                                            <p:tav tm="0">
                                              <p:val>
                                                <p:fltVal val="0"/>
                                              </p:val>
                                            </p:tav>
                                            <p:tav tm="100000">
                                              <p:val>
                                                <p:strVal val="#ppt_h"/>
                                              </p:val>
                                            </p:tav>
                                          </p:tavLst>
                                        </p:anim>
                                        <p:animEffect transition="in" filter="fade">
                                          <p:cBhvr>
                                            <p:cTn id="59" dur="500"/>
                                            <p:tgtEl>
                                              <p:spTgt spid="85"/>
                                            </p:tgtEl>
                                          </p:cBhvr>
                                        </p:animEffect>
                                      </p:childTnLst>
                                    </p:cTn>
                                  </p:par>
                                </p:childTnLst>
                              </p:cTn>
                            </p:par>
                            <p:par>
                              <p:cTn id="60" fill="hold">
                                <p:stCondLst>
                                  <p:cond delay="6500"/>
                                </p:stCondLst>
                                <p:childTnLst>
                                  <p:par>
                                    <p:cTn id="61" presetID="16" presetClass="entr" presetSubtype="37" fill="hold" nodeType="after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barn(outVertical)">
                                          <p:cBhvr>
                                            <p:cTn id="63" dur="500"/>
                                            <p:tgtEl>
                                              <p:spTgt spid="60"/>
                                            </p:tgtEl>
                                          </p:cBhvr>
                                        </p:animEffect>
                                      </p:childTnLst>
                                    </p:cTn>
                                  </p:par>
                                </p:childTnLst>
                              </p:cTn>
                            </p:par>
                            <p:par>
                              <p:cTn id="64" fill="hold">
                                <p:stCondLst>
                                  <p:cond delay="7000"/>
                                </p:stCondLst>
                                <p:childTnLst>
                                  <p:par>
                                    <p:cTn id="65" presetID="53" presetClass="entr" presetSubtype="16" fill="hold" nodeType="afterEffect">
                                      <p:stCondLst>
                                        <p:cond delay="0"/>
                                      </p:stCondLst>
                                      <p:childTnLst>
                                        <p:set>
                                          <p:cBhvr>
                                            <p:cTn id="66" dur="1" fill="hold">
                                              <p:stCondLst>
                                                <p:cond delay="0"/>
                                              </p:stCondLst>
                                            </p:cTn>
                                            <p:tgtEl>
                                              <p:spTgt spid="124"/>
                                            </p:tgtEl>
                                            <p:attrNameLst>
                                              <p:attrName>style.visibility</p:attrName>
                                            </p:attrNameLst>
                                          </p:cBhvr>
                                          <p:to>
                                            <p:strVal val="visible"/>
                                          </p:to>
                                        </p:set>
                                        <p:anim calcmode="lin" valueType="num">
                                          <p:cBhvr>
                                            <p:cTn id="67" dur="500" fill="hold"/>
                                            <p:tgtEl>
                                              <p:spTgt spid="124"/>
                                            </p:tgtEl>
                                            <p:attrNameLst>
                                              <p:attrName>ppt_w</p:attrName>
                                            </p:attrNameLst>
                                          </p:cBhvr>
                                          <p:tavLst>
                                            <p:tav tm="0">
                                              <p:val>
                                                <p:fltVal val="0"/>
                                              </p:val>
                                            </p:tav>
                                            <p:tav tm="100000">
                                              <p:val>
                                                <p:strVal val="#ppt_w"/>
                                              </p:val>
                                            </p:tav>
                                          </p:tavLst>
                                        </p:anim>
                                        <p:anim calcmode="lin" valueType="num">
                                          <p:cBhvr>
                                            <p:cTn id="68" dur="500" fill="hold"/>
                                            <p:tgtEl>
                                              <p:spTgt spid="124"/>
                                            </p:tgtEl>
                                            <p:attrNameLst>
                                              <p:attrName>ppt_h</p:attrName>
                                            </p:attrNameLst>
                                          </p:cBhvr>
                                          <p:tavLst>
                                            <p:tav tm="0">
                                              <p:val>
                                                <p:fltVal val="0"/>
                                              </p:val>
                                            </p:tav>
                                            <p:tav tm="100000">
                                              <p:val>
                                                <p:strVal val="#ppt_h"/>
                                              </p:val>
                                            </p:tav>
                                          </p:tavLst>
                                        </p:anim>
                                        <p:animEffect transition="in" filter="fade">
                                          <p:cBhvr>
                                            <p:cTn id="69" dur="500"/>
                                            <p:tgtEl>
                                              <p:spTgt spid="124"/>
                                            </p:tgtEl>
                                          </p:cBhvr>
                                        </p:animEffect>
                                      </p:childTnLst>
                                    </p:cTn>
                                  </p:par>
                                </p:childTnLst>
                              </p:cTn>
                            </p:par>
                            <p:par>
                              <p:cTn id="70" fill="hold">
                                <p:stCondLst>
                                  <p:cond delay="7500"/>
                                </p:stCondLst>
                                <p:childTnLst>
                                  <p:par>
                                    <p:cTn id="71" presetID="16" presetClass="entr" presetSubtype="37" fill="hold" nodeType="after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barn(outVertical)">
                                          <p:cBhvr>
                                            <p:cTn id="7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 presetClass="entr" presetSubtype="8" accel="6200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0-#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45"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anim calcmode="lin" valueType="num">
                                          <p:cBhvr>
                                            <p:cTn id="17" dur="500" fill="hold"/>
                                            <p:tgtEl>
                                              <p:spTgt spid="33"/>
                                            </p:tgtEl>
                                            <p:attrNameLst>
                                              <p:attrName>ppt_w</p:attrName>
                                            </p:attrNameLst>
                                          </p:cBhvr>
                                          <p:tavLst>
                                            <p:tav tm="0" fmla="#ppt_w*sin(2.5*pi*$)">
                                              <p:val>
                                                <p:fltVal val="0"/>
                                              </p:val>
                                            </p:tav>
                                            <p:tav tm="100000">
                                              <p:val>
                                                <p:fltVal val="1"/>
                                              </p:val>
                                            </p:tav>
                                          </p:tavLst>
                                        </p:anim>
                                        <p:anim calcmode="lin" valueType="num">
                                          <p:cBhvr>
                                            <p:cTn id="18" dur="500" fill="hold"/>
                                            <p:tgtEl>
                                              <p:spTgt spid="33"/>
                                            </p:tgtEl>
                                            <p:attrNameLst>
                                              <p:attrName>ppt_h</p:attrName>
                                            </p:attrNameLst>
                                          </p:cBhvr>
                                          <p:tavLst>
                                            <p:tav tm="0">
                                              <p:val>
                                                <p:strVal val="#ppt_h"/>
                                              </p:val>
                                            </p:tav>
                                            <p:tav tm="100000">
                                              <p:val>
                                                <p:strVal val="#ppt_h"/>
                                              </p:val>
                                            </p:tav>
                                          </p:tavLst>
                                        </p:anim>
                                      </p:childTnLst>
                                    </p:cTn>
                                  </p:par>
                                  <p:par>
                                    <p:cTn id="19" presetID="42" presetClass="entr" presetSubtype="0" fill="hold" nodeType="withEffect">
                                      <p:stCondLst>
                                        <p:cond delay="0"/>
                                      </p:stCondLst>
                                      <p:childTnLst>
                                        <p:set>
                                          <p:cBhvr>
                                            <p:cTn id="20" dur="1" fill="hold">
                                              <p:stCondLst>
                                                <p:cond delay="0"/>
                                              </p:stCondLst>
                                            </p:cTn>
                                            <p:tgtEl>
                                              <p:spTgt spid="132"/>
                                            </p:tgtEl>
                                            <p:attrNameLst>
                                              <p:attrName>style.visibility</p:attrName>
                                            </p:attrNameLst>
                                          </p:cBhvr>
                                          <p:to>
                                            <p:strVal val="visible"/>
                                          </p:to>
                                        </p:set>
                                        <p:animEffect transition="in" filter="fade">
                                          <p:cBhvr>
                                            <p:cTn id="21" dur="500"/>
                                            <p:tgtEl>
                                              <p:spTgt spid="132"/>
                                            </p:tgtEl>
                                          </p:cBhvr>
                                        </p:animEffect>
                                        <p:anim calcmode="lin" valueType="num">
                                          <p:cBhvr>
                                            <p:cTn id="22" dur="500" fill="hold"/>
                                            <p:tgtEl>
                                              <p:spTgt spid="132"/>
                                            </p:tgtEl>
                                            <p:attrNameLst>
                                              <p:attrName>ppt_x</p:attrName>
                                            </p:attrNameLst>
                                          </p:cBhvr>
                                          <p:tavLst>
                                            <p:tav tm="0">
                                              <p:val>
                                                <p:strVal val="#ppt_x"/>
                                              </p:val>
                                            </p:tav>
                                            <p:tav tm="100000">
                                              <p:val>
                                                <p:strVal val="#ppt_x"/>
                                              </p:val>
                                            </p:tav>
                                          </p:tavLst>
                                        </p:anim>
                                        <p:anim calcmode="lin" valueType="num">
                                          <p:cBhvr>
                                            <p:cTn id="23" dur="500" fill="hold"/>
                                            <p:tgtEl>
                                              <p:spTgt spid="13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53" presetClass="entr" presetSubtype="16"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 calcmode="lin" valueType="num">
                                          <p:cBhvr>
                                            <p:cTn id="27" dur="500" fill="hold"/>
                                            <p:tgtEl>
                                              <p:spTgt spid="62"/>
                                            </p:tgtEl>
                                            <p:attrNameLst>
                                              <p:attrName>ppt_w</p:attrName>
                                            </p:attrNameLst>
                                          </p:cBhvr>
                                          <p:tavLst>
                                            <p:tav tm="0">
                                              <p:val>
                                                <p:fltVal val="0"/>
                                              </p:val>
                                            </p:tav>
                                            <p:tav tm="100000">
                                              <p:val>
                                                <p:strVal val="#ppt_w"/>
                                              </p:val>
                                            </p:tav>
                                          </p:tavLst>
                                        </p:anim>
                                        <p:anim calcmode="lin" valueType="num">
                                          <p:cBhvr>
                                            <p:cTn id="28" dur="500" fill="hold"/>
                                            <p:tgtEl>
                                              <p:spTgt spid="62"/>
                                            </p:tgtEl>
                                            <p:attrNameLst>
                                              <p:attrName>ppt_h</p:attrName>
                                            </p:attrNameLst>
                                          </p:cBhvr>
                                          <p:tavLst>
                                            <p:tav tm="0">
                                              <p:val>
                                                <p:fltVal val="0"/>
                                              </p:val>
                                            </p:tav>
                                            <p:tav tm="100000">
                                              <p:val>
                                                <p:strVal val="#ppt_h"/>
                                              </p:val>
                                            </p:tav>
                                          </p:tavLst>
                                        </p:anim>
                                        <p:animEffect transition="in" filter="fade">
                                          <p:cBhvr>
                                            <p:cTn id="29" dur="500"/>
                                            <p:tgtEl>
                                              <p:spTgt spid="62"/>
                                            </p:tgtEl>
                                          </p:cBhvr>
                                        </p:animEffect>
                                      </p:childTnLst>
                                    </p:cTn>
                                  </p:par>
                                </p:childTnLst>
                              </p:cTn>
                            </p:par>
                            <p:par>
                              <p:cTn id="30" fill="hold">
                                <p:stCondLst>
                                  <p:cond delay="3500"/>
                                </p:stCondLst>
                                <p:childTnLst>
                                  <p:par>
                                    <p:cTn id="31" presetID="16" presetClass="entr" presetSubtype="37" fill="hold"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outVertical)">
                                          <p:cBhvr>
                                            <p:cTn id="33" dur="500"/>
                                            <p:tgtEl>
                                              <p:spTgt spid="37"/>
                                            </p:tgtEl>
                                          </p:cBhvr>
                                        </p:animEffect>
                                      </p:childTnLst>
                                    </p:cTn>
                                  </p:par>
                                </p:childTnLst>
                              </p:cTn>
                            </p:par>
                            <p:par>
                              <p:cTn id="34" fill="hold">
                                <p:stCondLst>
                                  <p:cond delay="4000"/>
                                </p:stCondLst>
                                <p:childTnLst>
                                  <p:par>
                                    <p:cTn id="35" presetID="53" presetClass="entr" presetSubtype="16" fill="hold" nodeType="after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500" fill="hold"/>
                                            <p:tgtEl>
                                              <p:spTgt spid="68"/>
                                            </p:tgtEl>
                                            <p:attrNameLst>
                                              <p:attrName>ppt_w</p:attrName>
                                            </p:attrNameLst>
                                          </p:cBhvr>
                                          <p:tavLst>
                                            <p:tav tm="0">
                                              <p:val>
                                                <p:fltVal val="0"/>
                                              </p:val>
                                            </p:tav>
                                            <p:tav tm="100000">
                                              <p:val>
                                                <p:strVal val="#ppt_w"/>
                                              </p:val>
                                            </p:tav>
                                          </p:tavLst>
                                        </p:anim>
                                        <p:anim calcmode="lin" valueType="num">
                                          <p:cBhvr>
                                            <p:cTn id="38" dur="500" fill="hold"/>
                                            <p:tgtEl>
                                              <p:spTgt spid="68"/>
                                            </p:tgtEl>
                                            <p:attrNameLst>
                                              <p:attrName>ppt_h</p:attrName>
                                            </p:attrNameLst>
                                          </p:cBhvr>
                                          <p:tavLst>
                                            <p:tav tm="0">
                                              <p:val>
                                                <p:fltVal val="0"/>
                                              </p:val>
                                            </p:tav>
                                            <p:tav tm="100000">
                                              <p:val>
                                                <p:strVal val="#ppt_h"/>
                                              </p:val>
                                            </p:tav>
                                          </p:tavLst>
                                        </p:anim>
                                        <p:animEffect transition="in" filter="fade">
                                          <p:cBhvr>
                                            <p:cTn id="39" dur="500"/>
                                            <p:tgtEl>
                                              <p:spTgt spid="68"/>
                                            </p:tgtEl>
                                          </p:cBhvr>
                                        </p:animEffect>
                                      </p:childTnLst>
                                    </p:cTn>
                                  </p:par>
                                </p:childTnLst>
                              </p:cTn>
                            </p:par>
                            <p:par>
                              <p:cTn id="40" fill="hold">
                                <p:stCondLst>
                                  <p:cond delay="4500"/>
                                </p:stCondLst>
                                <p:childTnLst>
                                  <p:par>
                                    <p:cTn id="41" presetID="16" presetClass="entr" presetSubtype="37" fill="hold"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barn(outVertical)">
                                          <p:cBhvr>
                                            <p:cTn id="43" dur="500"/>
                                            <p:tgtEl>
                                              <p:spTgt spid="40"/>
                                            </p:tgtEl>
                                          </p:cBhvr>
                                        </p:animEffect>
                                      </p:childTnLst>
                                    </p:cTn>
                                  </p:par>
                                </p:childTnLst>
                              </p:cTn>
                            </p:par>
                            <p:par>
                              <p:cTn id="44" fill="hold">
                                <p:stCondLst>
                                  <p:cond delay="5000"/>
                                </p:stCondLst>
                                <p:childTnLst>
                                  <p:par>
                                    <p:cTn id="45" presetID="53" presetClass="entr" presetSubtype="16" fill="hold" nodeType="after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p:cTn id="47" dur="500" fill="hold"/>
                                            <p:tgtEl>
                                              <p:spTgt spid="77"/>
                                            </p:tgtEl>
                                            <p:attrNameLst>
                                              <p:attrName>ppt_w</p:attrName>
                                            </p:attrNameLst>
                                          </p:cBhvr>
                                          <p:tavLst>
                                            <p:tav tm="0">
                                              <p:val>
                                                <p:fltVal val="0"/>
                                              </p:val>
                                            </p:tav>
                                            <p:tav tm="100000">
                                              <p:val>
                                                <p:strVal val="#ppt_w"/>
                                              </p:val>
                                            </p:tav>
                                          </p:tavLst>
                                        </p:anim>
                                        <p:anim calcmode="lin" valueType="num">
                                          <p:cBhvr>
                                            <p:cTn id="48" dur="500" fill="hold"/>
                                            <p:tgtEl>
                                              <p:spTgt spid="77"/>
                                            </p:tgtEl>
                                            <p:attrNameLst>
                                              <p:attrName>ppt_h</p:attrName>
                                            </p:attrNameLst>
                                          </p:cBhvr>
                                          <p:tavLst>
                                            <p:tav tm="0">
                                              <p:val>
                                                <p:fltVal val="0"/>
                                              </p:val>
                                            </p:tav>
                                            <p:tav tm="100000">
                                              <p:val>
                                                <p:strVal val="#ppt_h"/>
                                              </p:val>
                                            </p:tav>
                                          </p:tavLst>
                                        </p:anim>
                                        <p:animEffect transition="in" filter="fade">
                                          <p:cBhvr>
                                            <p:cTn id="49" dur="500"/>
                                            <p:tgtEl>
                                              <p:spTgt spid="77"/>
                                            </p:tgtEl>
                                          </p:cBhvr>
                                        </p:animEffect>
                                      </p:childTnLst>
                                    </p:cTn>
                                  </p:par>
                                </p:childTnLst>
                              </p:cTn>
                            </p:par>
                            <p:par>
                              <p:cTn id="50" fill="hold">
                                <p:stCondLst>
                                  <p:cond delay="5500"/>
                                </p:stCondLst>
                                <p:childTnLst>
                                  <p:par>
                                    <p:cTn id="51" presetID="16" presetClass="entr" presetSubtype="37" fill="hold" nodeType="after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barn(outVertical)">
                                          <p:cBhvr>
                                            <p:cTn id="53" dur="500"/>
                                            <p:tgtEl>
                                              <p:spTgt spid="43"/>
                                            </p:tgtEl>
                                          </p:cBhvr>
                                        </p:animEffect>
                                      </p:childTnLst>
                                    </p:cTn>
                                  </p:par>
                                </p:childTnLst>
                              </p:cTn>
                            </p:par>
                            <p:par>
                              <p:cTn id="54" fill="hold">
                                <p:stCondLst>
                                  <p:cond delay="6000"/>
                                </p:stCondLst>
                                <p:childTnLst>
                                  <p:par>
                                    <p:cTn id="55" presetID="53" presetClass="entr" presetSubtype="16" fill="hold" nodeType="afterEffect">
                                      <p:stCondLst>
                                        <p:cond delay="0"/>
                                      </p:stCondLst>
                                      <p:childTnLst>
                                        <p:set>
                                          <p:cBhvr>
                                            <p:cTn id="56" dur="1" fill="hold">
                                              <p:stCondLst>
                                                <p:cond delay="0"/>
                                              </p:stCondLst>
                                            </p:cTn>
                                            <p:tgtEl>
                                              <p:spTgt spid="85"/>
                                            </p:tgtEl>
                                            <p:attrNameLst>
                                              <p:attrName>style.visibility</p:attrName>
                                            </p:attrNameLst>
                                          </p:cBhvr>
                                          <p:to>
                                            <p:strVal val="visible"/>
                                          </p:to>
                                        </p:set>
                                        <p:anim calcmode="lin" valueType="num">
                                          <p:cBhvr>
                                            <p:cTn id="57" dur="500" fill="hold"/>
                                            <p:tgtEl>
                                              <p:spTgt spid="85"/>
                                            </p:tgtEl>
                                            <p:attrNameLst>
                                              <p:attrName>ppt_w</p:attrName>
                                            </p:attrNameLst>
                                          </p:cBhvr>
                                          <p:tavLst>
                                            <p:tav tm="0">
                                              <p:val>
                                                <p:fltVal val="0"/>
                                              </p:val>
                                            </p:tav>
                                            <p:tav tm="100000">
                                              <p:val>
                                                <p:strVal val="#ppt_w"/>
                                              </p:val>
                                            </p:tav>
                                          </p:tavLst>
                                        </p:anim>
                                        <p:anim calcmode="lin" valueType="num">
                                          <p:cBhvr>
                                            <p:cTn id="58" dur="500" fill="hold"/>
                                            <p:tgtEl>
                                              <p:spTgt spid="85"/>
                                            </p:tgtEl>
                                            <p:attrNameLst>
                                              <p:attrName>ppt_h</p:attrName>
                                            </p:attrNameLst>
                                          </p:cBhvr>
                                          <p:tavLst>
                                            <p:tav tm="0">
                                              <p:val>
                                                <p:fltVal val="0"/>
                                              </p:val>
                                            </p:tav>
                                            <p:tav tm="100000">
                                              <p:val>
                                                <p:strVal val="#ppt_h"/>
                                              </p:val>
                                            </p:tav>
                                          </p:tavLst>
                                        </p:anim>
                                        <p:animEffect transition="in" filter="fade">
                                          <p:cBhvr>
                                            <p:cTn id="59" dur="500"/>
                                            <p:tgtEl>
                                              <p:spTgt spid="85"/>
                                            </p:tgtEl>
                                          </p:cBhvr>
                                        </p:animEffect>
                                      </p:childTnLst>
                                    </p:cTn>
                                  </p:par>
                                </p:childTnLst>
                              </p:cTn>
                            </p:par>
                            <p:par>
                              <p:cTn id="60" fill="hold">
                                <p:stCondLst>
                                  <p:cond delay="6500"/>
                                </p:stCondLst>
                                <p:childTnLst>
                                  <p:par>
                                    <p:cTn id="61" presetID="16" presetClass="entr" presetSubtype="37" fill="hold" nodeType="after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barn(outVertical)">
                                          <p:cBhvr>
                                            <p:cTn id="63" dur="500"/>
                                            <p:tgtEl>
                                              <p:spTgt spid="60"/>
                                            </p:tgtEl>
                                          </p:cBhvr>
                                        </p:animEffect>
                                      </p:childTnLst>
                                    </p:cTn>
                                  </p:par>
                                </p:childTnLst>
                              </p:cTn>
                            </p:par>
                            <p:par>
                              <p:cTn id="64" fill="hold">
                                <p:stCondLst>
                                  <p:cond delay="7000"/>
                                </p:stCondLst>
                                <p:childTnLst>
                                  <p:par>
                                    <p:cTn id="65" presetID="53" presetClass="entr" presetSubtype="16" fill="hold" nodeType="afterEffect">
                                      <p:stCondLst>
                                        <p:cond delay="0"/>
                                      </p:stCondLst>
                                      <p:childTnLst>
                                        <p:set>
                                          <p:cBhvr>
                                            <p:cTn id="66" dur="1" fill="hold">
                                              <p:stCondLst>
                                                <p:cond delay="0"/>
                                              </p:stCondLst>
                                            </p:cTn>
                                            <p:tgtEl>
                                              <p:spTgt spid="124"/>
                                            </p:tgtEl>
                                            <p:attrNameLst>
                                              <p:attrName>style.visibility</p:attrName>
                                            </p:attrNameLst>
                                          </p:cBhvr>
                                          <p:to>
                                            <p:strVal val="visible"/>
                                          </p:to>
                                        </p:set>
                                        <p:anim calcmode="lin" valueType="num">
                                          <p:cBhvr>
                                            <p:cTn id="67" dur="500" fill="hold"/>
                                            <p:tgtEl>
                                              <p:spTgt spid="124"/>
                                            </p:tgtEl>
                                            <p:attrNameLst>
                                              <p:attrName>ppt_w</p:attrName>
                                            </p:attrNameLst>
                                          </p:cBhvr>
                                          <p:tavLst>
                                            <p:tav tm="0">
                                              <p:val>
                                                <p:fltVal val="0"/>
                                              </p:val>
                                            </p:tav>
                                            <p:tav tm="100000">
                                              <p:val>
                                                <p:strVal val="#ppt_w"/>
                                              </p:val>
                                            </p:tav>
                                          </p:tavLst>
                                        </p:anim>
                                        <p:anim calcmode="lin" valueType="num">
                                          <p:cBhvr>
                                            <p:cTn id="68" dur="500" fill="hold"/>
                                            <p:tgtEl>
                                              <p:spTgt spid="124"/>
                                            </p:tgtEl>
                                            <p:attrNameLst>
                                              <p:attrName>ppt_h</p:attrName>
                                            </p:attrNameLst>
                                          </p:cBhvr>
                                          <p:tavLst>
                                            <p:tav tm="0">
                                              <p:val>
                                                <p:fltVal val="0"/>
                                              </p:val>
                                            </p:tav>
                                            <p:tav tm="100000">
                                              <p:val>
                                                <p:strVal val="#ppt_h"/>
                                              </p:val>
                                            </p:tav>
                                          </p:tavLst>
                                        </p:anim>
                                        <p:animEffect transition="in" filter="fade">
                                          <p:cBhvr>
                                            <p:cTn id="69" dur="500"/>
                                            <p:tgtEl>
                                              <p:spTgt spid="124"/>
                                            </p:tgtEl>
                                          </p:cBhvr>
                                        </p:animEffect>
                                      </p:childTnLst>
                                    </p:cTn>
                                  </p:par>
                                </p:childTnLst>
                              </p:cTn>
                            </p:par>
                            <p:par>
                              <p:cTn id="70" fill="hold">
                                <p:stCondLst>
                                  <p:cond delay="7500"/>
                                </p:stCondLst>
                                <p:childTnLst>
                                  <p:par>
                                    <p:cTn id="71" presetID="16" presetClass="entr" presetSubtype="37" fill="hold" nodeType="after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barn(outVertical)">
                                          <p:cBhvr>
                                            <p:cTn id="7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38797" y="509012"/>
            <a:ext cx="3615112" cy="824230"/>
            <a:chOff x="3968406" y="503039"/>
            <a:chExt cx="3040101" cy="824230"/>
          </a:xfrm>
        </p:grpSpPr>
        <p:sp>
          <p:nvSpPr>
            <p:cNvPr id="3" name="矩形 2"/>
            <p:cNvSpPr/>
            <p:nvPr/>
          </p:nvSpPr>
          <p:spPr>
            <a:xfrm>
              <a:off x="3968406" y="503039"/>
              <a:ext cx="3040101" cy="584775"/>
            </a:xfrm>
            <a:prstGeom prst="rect">
              <a:avLst/>
            </a:prstGeom>
            <a:noFill/>
          </p:spPr>
          <p:txBody>
            <a:bodyPr wrap="square" rtlCol="0">
              <a:spAutoFit/>
            </a:bodyPr>
            <a:lstStyle/>
            <a:p>
              <a:pPr algn="dist"/>
              <a:r>
                <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rPr>
                <a:t>在此添加标题</a:t>
              </a:r>
              <a:endPar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endParaRPr>
            </a:p>
          </p:txBody>
        </p:sp>
        <p:sp>
          <p:nvSpPr>
            <p:cNvPr id="4" name="文本框 3"/>
            <p:cNvSpPr txBox="1"/>
            <p:nvPr/>
          </p:nvSpPr>
          <p:spPr>
            <a:xfrm>
              <a:off x="3968406" y="988715"/>
              <a:ext cx="2556219" cy="338554"/>
            </a:xfrm>
            <a:prstGeom prst="rect">
              <a:avLst/>
            </a:prstGeom>
            <a:noFill/>
          </p:spPr>
          <p:txBody>
            <a:bodyPr wrap="square" rtlCol="0">
              <a:spAutoFit/>
            </a:bodyPr>
            <a:lstStyle/>
            <a:p>
              <a:pPr algn="dist"/>
              <a:r>
                <a:rPr lang="en-US" altLang="zh-CN" sz="1600" dirty="0">
                  <a:solidFill>
                    <a:schemeClr val="accent3"/>
                  </a:solidFill>
                  <a:latin typeface="ITC Avant Garde Std Bk" panose="020B0502020202020204" pitchFamily="34" charset="0"/>
                </a:rPr>
                <a:t>Add the title here</a:t>
              </a:r>
              <a:endParaRPr lang="en-US" altLang="zh-CN" sz="1600" dirty="0">
                <a:solidFill>
                  <a:schemeClr val="accent3"/>
                </a:solidFill>
                <a:latin typeface="ITC Avant Garde Std Bk" panose="020B0502020202020204" pitchFamily="34" charset="0"/>
              </a:endParaRPr>
            </a:p>
          </p:txBody>
        </p:sp>
      </p:grpSp>
      <p:sp>
        <p:nvSpPr>
          <p:cNvPr id="5" name="泪滴形 4"/>
          <p:cNvSpPr/>
          <p:nvPr/>
        </p:nvSpPr>
        <p:spPr>
          <a:xfrm rot="13500000">
            <a:off x="2487424" y="1988517"/>
            <a:ext cx="1959351" cy="1959350"/>
          </a:xfrm>
          <a:prstGeom prst="teardrop">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泪滴形 5"/>
          <p:cNvSpPr/>
          <p:nvPr/>
        </p:nvSpPr>
        <p:spPr>
          <a:xfrm rot="13500000">
            <a:off x="4240024" y="1988517"/>
            <a:ext cx="1959351" cy="1959350"/>
          </a:xfrm>
          <a:prstGeom prst="teardrop">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泪滴形 6"/>
          <p:cNvSpPr/>
          <p:nvPr/>
        </p:nvSpPr>
        <p:spPr>
          <a:xfrm rot="8100000" flipH="1">
            <a:off x="5992624" y="1988517"/>
            <a:ext cx="1959351" cy="1959350"/>
          </a:xfrm>
          <a:prstGeom prst="teardrop">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泪滴形 7"/>
          <p:cNvSpPr/>
          <p:nvPr/>
        </p:nvSpPr>
        <p:spPr>
          <a:xfrm rot="8100000" flipH="1">
            <a:off x="7745225" y="1988517"/>
            <a:ext cx="1959351" cy="1959350"/>
          </a:xfrm>
          <a:prstGeom prst="teardrop">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695957" y="2507947"/>
            <a:ext cx="920486" cy="920486"/>
          </a:xfrm>
          <a:prstGeom prst="ellipse">
            <a:avLst/>
          </a:prstGeom>
          <a:solidFill>
            <a:srgbClr val="F9F9F9"/>
          </a:solidFill>
          <a:ln w="31750">
            <a:gradFill>
              <a:gsLst>
                <a:gs pos="0">
                  <a:schemeClr val="bg1"/>
                </a:gs>
                <a:gs pos="100000">
                  <a:srgbClr val="E0E0E0"/>
                </a:gs>
              </a:gsLst>
              <a:lin ang="5400000" scaled="1"/>
            </a:gradFill>
          </a:ln>
          <a:effectLst>
            <a:outerShdw blurRad="127000" dist="63500" dir="5400000" algn="t"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椭圆 9"/>
          <p:cNvSpPr/>
          <p:nvPr/>
        </p:nvSpPr>
        <p:spPr>
          <a:xfrm>
            <a:off x="2816357" y="2507947"/>
            <a:ext cx="920486" cy="920486"/>
          </a:xfrm>
          <a:prstGeom prst="ellipse">
            <a:avLst/>
          </a:prstGeom>
          <a:solidFill>
            <a:srgbClr val="F9F9F9"/>
          </a:solidFill>
          <a:ln w="31750">
            <a:gradFill>
              <a:gsLst>
                <a:gs pos="0">
                  <a:schemeClr val="bg1"/>
                </a:gs>
                <a:gs pos="100000">
                  <a:srgbClr val="E0E0E0"/>
                </a:gs>
              </a:gsLst>
              <a:lin ang="5400000" scaled="1"/>
            </a:gradFill>
          </a:ln>
          <a:effectLst>
            <a:outerShdw blurRad="127000" dist="635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 name="椭圆 10"/>
          <p:cNvSpPr/>
          <p:nvPr/>
        </p:nvSpPr>
        <p:spPr>
          <a:xfrm>
            <a:off x="6575556" y="2507947"/>
            <a:ext cx="920486" cy="920486"/>
          </a:xfrm>
          <a:prstGeom prst="ellipse">
            <a:avLst/>
          </a:prstGeom>
          <a:solidFill>
            <a:srgbClr val="F9F9F9"/>
          </a:solidFill>
          <a:ln w="31750">
            <a:gradFill>
              <a:gsLst>
                <a:gs pos="0">
                  <a:schemeClr val="bg1"/>
                </a:gs>
                <a:gs pos="100000">
                  <a:srgbClr val="E0E0E0"/>
                </a:gs>
              </a:gsLst>
              <a:lin ang="5400000" scaled="1"/>
            </a:gradFill>
          </a:ln>
          <a:effectLst>
            <a:outerShdw blurRad="127000" dist="63500" dir="5400000" algn="t" rotWithShape="0">
              <a:schemeClr val="accent3">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椭圆 11"/>
          <p:cNvSpPr/>
          <p:nvPr/>
        </p:nvSpPr>
        <p:spPr>
          <a:xfrm>
            <a:off x="8455156" y="2507947"/>
            <a:ext cx="920486" cy="920486"/>
          </a:xfrm>
          <a:prstGeom prst="ellipse">
            <a:avLst/>
          </a:prstGeom>
          <a:solidFill>
            <a:srgbClr val="F9F9F9"/>
          </a:solidFill>
          <a:ln w="31750">
            <a:gradFill>
              <a:gsLst>
                <a:gs pos="0">
                  <a:schemeClr val="bg1"/>
                </a:gs>
                <a:gs pos="100000">
                  <a:srgbClr val="E0E0E0"/>
                </a:gs>
              </a:gsLst>
              <a:lin ang="5400000" scaled="1"/>
            </a:gradFill>
          </a:ln>
          <a:effectLst>
            <a:outerShdw blurRad="127000" dist="63500" dir="5400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3" name="组合 12"/>
          <p:cNvGrpSpPr/>
          <p:nvPr/>
        </p:nvGrpSpPr>
        <p:grpSpPr>
          <a:xfrm>
            <a:off x="1735032" y="5133430"/>
            <a:ext cx="8721934" cy="394956"/>
            <a:chOff x="1659059" y="5445125"/>
            <a:chExt cx="8873882" cy="394956"/>
          </a:xfrm>
        </p:grpSpPr>
        <p:cxnSp>
          <p:nvCxnSpPr>
            <p:cNvPr id="14" name="直接连接符 13"/>
            <p:cNvCxnSpPr/>
            <p:nvPr/>
          </p:nvCxnSpPr>
          <p:spPr>
            <a:xfrm>
              <a:off x="1753614" y="5445125"/>
              <a:ext cx="8684773" cy="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659059" y="5503001"/>
              <a:ext cx="8873882" cy="337080"/>
            </a:xfrm>
            <a:prstGeom prst="rect">
              <a:avLst/>
            </a:prstGeom>
            <a:noFill/>
          </p:spPr>
          <p:txBody>
            <a:bodyPr wrap="square" rtlCol="0">
              <a:spAutoFit/>
            </a:bodyPr>
            <a:lstStyle/>
            <a:p>
              <a:pPr algn="ctr">
                <a:lnSpc>
                  <a:spcPct val="120000"/>
                </a:lnSpc>
              </a:pPr>
              <a:r>
                <a:rPr lang="zh-CN" altLang="en-US" sz="1400" spc="100" dirty="0">
                  <a:solidFill>
                    <a:prstClr val="black">
                      <a:lumMod val="50000"/>
                      <a:lumOff val="50000"/>
                    </a:prst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400" spc="100" dirty="0">
                <a:solidFill>
                  <a:prstClr val="black">
                    <a:lumMod val="50000"/>
                    <a:lumOff val="50000"/>
                  </a:prstClr>
                </a:solidFill>
                <a:latin typeface="方正正纤黑简体" panose="02000000000000000000" pitchFamily="2" charset="-122"/>
                <a:ea typeface="方正正纤黑简体" panose="02000000000000000000" pitchFamily="2" charset="-122"/>
              </a:endParaRPr>
            </a:p>
          </p:txBody>
        </p:sp>
      </p:grpSp>
      <p:grpSp>
        <p:nvGrpSpPr>
          <p:cNvPr id="16" name="组合 15"/>
          <p:cNvGrpSpPr/>
          <p:nvPr/>
        </p:nvGrpSpPr>
        <p:grpSpPr>
          <a:xfrm>
            <a:off x="3077388" y="2782914"/>
            <a:ext cx="398649" cy="397203"/>
            <a:chOff x="3618897" y="2279040"/>
            <a:chExt cx="706229" cy="703668"/>
          </a:xfrm>
          <a:solidFill>
            <a:schemeClr val="accent1"/>
          </a:solidFill>
        </p:grpSpPr>
        <p:sp>
          <p:nvSpPr>
            <p:cNvPr id="17"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8"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9" name="Freeform 11"/>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grpSp>
      <p:grpSp>
        <p:nvGrpSpPr>
          <p:cNvPr id="20" name="组合 19"/>
          <p:cNvGrpSpPr/>
          <p:nvPr/>
        </p:nvGrpSpPr>
        <p:grpSpPr>
          <a:xfrm>
            <a:off x="4957918" y="2781779"/>
            <a:ext cx="396790" cy="399473"/>
            <a:chOff x="5042691" y="2273920"/>
            <a:chExt cx="702937" cy="707692"/>
          </a:xfrm>
          <a:solidFill>
            <a:schemeClr val="accent2"/>
          </a:solidFill>
        </p:grpSpPr>
        <p:sp>
          <p:nvSpPr>
            <p:cNvPr id="21"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2"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grpSp>
      <p:grpSp>
        <p:nvGrpSpPr>
          <p:cNvPr id="23" name="组合 22"/>
          <p:cNvGrpSpPr/>
          <p:nvPr/>
        </p:nvGrpSpPr>
        <p:grpSpPr>
          <a:xfrm>
            <a:off x="6886860" y="2783224"/>
            <a:ext cx="298105" cy="396584"/>
            <a:chOff x="7976594" y="2279040"/>
            <a:chExt cx="528116" cy="702571"/>
          </a:xfrm>
          <a:solidFill>
            <a:schemeClr val="accent3"/>
          </a:solidFill>
        </p:grpSpPr>
        <p:sp>
          <p:nvSpPr>
            <p:cNvPr id="24" name="Freeform 23"/>
            <p:cNvSpPr>
              <a:spLocks noEditPoints="1"/>
            </p:cNvSpPr>
            <p:nvPr/>
          </p:nvSpPr>
          <p:spPr bwMode="auto">
            <a:xfrm>
              <a:off x="7976594" y="2279040"/>
              <a:ext cx="519705" cy="702571"/>
            </a:xfrm>
            <a:custGeom>
              <a:avLst/>
              <a:gdLst>
                <a:gd name="T0" fmla="*/ 592 w 601"/>
                <a:gd name="T1" fmla="*/ 600 h 813"/>
                <a:gd name="T2" fmla="*/ 374 w 601"/>
                <a:gd name="T3" fmla="*/ 589 h 813"/>
                <a:gd name="T4" fmla="*/ 374 w 601"/>
                <a:gd name="T5" fmla="*/ 423 h 813"/>
                <a:gd name="T6" fmla="*/ 601 w 601"/>
                <a:gd name="T7" fmla="*/ 435 h 813"/>
                <a:gd name="T8" fmla="*/ 533 w 601"/>
                <a:gd name="T9" fmla="*/ 514 h 813"/>
                <a:gd name="T10" fmla="*/ 592 w 601"/>
                <a:gd name="T11" fmla="*/ 600 h 813"/>
                <a:gd name="T12" fmla="*/ 253 w 601"/>
                <a:gd name="T13" fmla="*/ 44 h 813"/>
                <a:gd name="T14" fmla="*/ 298 w 601"/>
                <a:gd name="T15" fmla="*/ 0 h 813"/>
                <a:gd name="T16" fmla="*/ 342 w 601"/>
                <a:gd name="T17" fmla="*/ 44 h 813"/>
                <a:gd name="T18" fmla="*/ 342 w 601"/>
                <a:gd name="T19" fmla="*/ 103 h 813"/>
                <a:gd name="T20" fmla="*/ 253 w 601"/>
                <a:gd name="T21" fmla="*/ 108 h 813"/>
                <a:gd name="T22" fmla="*/ 253 w 601"/>
                <a:gd name="T23" fmla="*/ 44 h 813"/>
                <a:gd name="T24" fmla="*/ 342 w 601"/>
                <a:gd name="T25" fmla="*/ 332 h 813"/>
                <a:gd name="T26" fmla="*/ 342 w 601"/>
                <a:gd name="T27" fmla="*/ 737 h 813"/>
                <a:gd name="T28" fmla="*/ 355 w 601"/>
                <a:gd name="T29" fmla="*/ 750 h 813"/>
                <a:gd name="T30" fmla="*/ 380 w 601"/>
                <a:gd name="T31" fmla="*/ 750 h 813"/>
                <a:gd name="T32" fmla="*/ 415 w 601"/>
                <a:gd name="T33" fmla="*/ 786 h 813"/>
                <a:gd name="T34" fmla="*/ 415 w 601"/>
                <a:gd name="T35" fmla="*/ 813 h 813"/>
                <a:gd name="T36" fmla="*/ 180 w 601"/>
                <a:gd name="T37" fmla="*/ 813 h 813"/>
                <a:gd name="T38" fmla="*/ 180 w 601"/>
                <a:gd name="T39" fmla="*/ 786 h 813"/>
                <a:gd name="T40" fmla="*/ 216 w 601"/>
                <a:gd name="T41" fmla="*/ 750 h 813"/>
                <a:gd name="T42" fmla="*/ 240 w 601"/>
                <a:gd name="T43" fmla="*/ 750 h 813"/>
                <a:gd name="T44" fmla="*/ 253 w 601"/>
                <a:gd name="T45" fmla="*/ 737 h 813"/>
                <a:gd name="T46" fmla="*/ 253 w 601"/>
                <a:gd name="T47" fmla="*/ 337 h 813"/>
                <a:gd name="T48" fmla="*/ 342 w 601"/>
                <a:gd name="T49" fmla="*/ 332 h 813"/>
                <a:gd name="T50" fmla="*/ 221 w 601"/>
                <a:gd name="T51" fmla="*/ 581 h 813"/>
                <a:gd name="T52" fmla="*/ 59 w 601"/>
                <a:gd name="T53" fmla="*/ 572 h 813"/>
                <a:gd name="T54" fmla="*/ 0 w 601"/>
                <a:gd name="T55" fmla="*/ 486 h 813"/>
                <a:gd name="T56" fmla="*/ 68 w 601"/>
                <a:gd name="T57" fmla="*/ 407 h 813"/>
                <a:gd name="T58" fmla="*/ 221 w 601"/>
                <a:gd name="T59" fmla="*/ 415 h 813"/>
                <a:gd name="T60" fmla="*/ 221 w 601"/>
                <a:gd name="T61" fmla="*/ 58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1" h="813">
                  <a:moveTo>
                    <a:pt x="592" y="600"/>
                  </a:moveTo>
                  <a:cubicBezTo>
                    <a:pt x="374" y="589"/>
                    <a:pt x="374" y="589"/>
                    <a:pt x="374" y="589"/>
                  </a:cubicBezTo>
                  <a:cubicBezTo>
                    <a:pt x="374" y="423"/>
                    <a:pt x="374" y="423"/>
                    <a:pt x="374" y="423"/>
                  </a:cubicBezTo>
                  <a:cubicBezTo>
                    <a:pt x="601" y="435"/>
                    <a:pt x="601" y="435"/>
                    <a:pt x="601" y="435"/>
                  </a:cubicBezTo>
                  <a:cubicBezTo>
                    <a:pt x="533" y="514"/>
                    <a:pt x="533" y="514"/>
                    <a:pt x="533" y="514"/>
                  </a:cubicBezTo>
                  <a:cubicBezTo>
                    <a:pt x="592" y="600"/>
                    <a:pt x="592" y="600"/>
                    <a:pt x="592" y="600"/>
                  </a:cubicBezTo>
                  <a:close/>
                  <a:moveTo>
                    <a:pt x="253" y="44"/>
                  </a:moveTo>
                  <a:cubicBezTo>
                    <a:pt x="253" y="20"/>
                    <a:pt x="273" y="0"/>
                    <a:pt x="298" y="0"/>
                  </a:cubicBezTo>
                  <a:cubicBezTo>
                    <a:pt x="322" y="0"/>
                    <a:pt x="342" y="20"/>
                    <a:pt x="342" y="44"/>
                  </a:cubicBezTo>
                  <a:cubicBezTo>
                    <a:pt x="342" y="103"/>
                    <a:pt x="342" y="103"/>
                    <a:pt x="342" y="103"/>
                  </a:cubicBezTo>
                  <a:cubicBezTo>
                    <a:pt x="253" y="108"/>
                    <a:pt x="253" y="108"/>
                    <a:pt x="253" y="108"/>
                  </a:cubicBezTo>
                  <a:cubicBezTo>
                    <a:pt x="253" y="44"/>
                    <a:pt x="253" y="44"/>
                    <a:pt x="253" y="44"/>
                  </a:cubicBezTo>
                  <a:close/>
                  <a:moveTo>
                    <a:pt x="342" y="332"/>
                  </a:moveTo>
                  <a:cubicBezTo>
                    <a:pt x="342" y="737"/>
                    <a:pt x="342" y="737"/>
                    <a:pt x="342" y="737"/>
                  </a:cubicBezTo>
                  <a:cubicBezTo>
                    <a:pt x="342" y="744"/>
                    <a:pt x="348" y="750"/>
                    <a:pt x="355" y="750"/>
                  </a:cubicBezTo>
                  <a:cubicBezTo>
                    <a:pt x="380" y="750"/>
                    <a:pt x="380" y="750"/>
                    <a:pt x="380" y="750"/>
                  </a:cubicBezTo>
                  <a:cubicBezTo>
                    <a:pt x="399" y="750"/>
                    <a:pt x="415" y="766"/>
                    <a:pt x="415" y="786"/>
                  </a:cubicBezTo>
                  <a:cubicBezTo>
                    <a:pt x="415" y="813"/>
                    <a:pt x="415" y="813"/>
                    <a:pt x="415" y="813"/>
                  </a:cubicBezTo>
                  <a:cubicBezTo>
                    <a:pt x="180" y="813"/>
                    <a:pt x="180" y="813"/>
                    <a:pt x="180" y="813"/>
                  </a:cubicBezTo>
                  <a:cubicBezTo>
                    <a:pt x="180" y="786"/>
                    <a:pt x="180" y="786"/>
                    <a:pt x="180" y="786"/>
                  </a:cubicBezTo>
                  <a:cubicBezTo>
                    <a:pt x="180" y="766"/>
                    <a:pt x="196" y="750"/>
                    <a:pt x="216" y="750"/>
                  </a:cubicBezTo>
                  <a:cubicBezTo>
                    <a:pt x="240" y="750"/>
                    <a:pt x="240" y="750"/>
                    <a:pt x="240" y="750"/>
                  </a:cubicBezTo>
                  <a:cubicBezTo>
                    <a:pt x="247" y="750"/>
                    <a:pt x="253" y="744"/>
                    <a:pt x="253" y="737"/>
                  </a:cubicBezTo>
                  <a:cubicBezTo>
                    <a:pt x="253" y="337"/>
                    <a:pt x="253" y="337"/>
                    <a:pt x="253" y="337"/>
                  </a:cubicBezTo>
                  <a:cubicBezTo>
                    <a:pt x="342" y="332"/>
                    <a:pt x="342" y="332"/>
                    <a:pt x="342" y="332"/>
                  </a:cubicBezTo>
                  <a:close/>
                  <a:moveTo>
                    <a:pt x="221" y="581"/>
                  </a:moveTo>
                  <a:cubicBezTo>
                    <a:pt x="59" y="572"/>
                    <a:pt x="59" y="572"/>
                    <a:pt x="59" y="572"/>
                  </a:cubicBezTo>
                  <a:cubicBezTo>
                    <a:pt x="0" y="486"/>
                    <a:pt x="0" y="486"/>
                    <a:pt x="0" y="486"/>
                  </a:cubicBezTo>
                  <a:cubicBezTo>
                    <a:pt x="68" y="407"/>
                    <a:pt x="68" y="407"/>
                    <a:pt x="68" y="407"/>
                  </a:cubicBezTo>
                  <a:cubicBezTo>
                    <a:pt x="221" y="415"/>
                    <a:pt x="221" y="415"/>
                    <a:pt x="221" y="415"/>
                  </a:cubicBezTo>
                  <a:cubicBezTo>
                    <a:pt x="221" y="581"/>
                    <a:pt x="221" y="581"/>
                    <a:pt x="221" y="5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5" name="Freeform 24"/>
            <p:cNvSpPr/>
            <p:nvPr/>
          </p:nvSpPr>
          <p:spPr bwMode="auto">
            <a:xfrm>
              <a:off x="7985371" y="2386200"/>
              <a:ext cx="519339" cy="166774"/>
            </a:xfrm>
            <a:custGeom>
              <a:avLst/>
              <a:gdLst>
                <a:gd name="T0" fmla="*/ 0 w 1420"/>
                <a:gd name="T1" fmla="*/ 66 h 456"/>
                <a:gd name="T2" fmla="*/ 631 w 1420"/>
                <a:gd name="T3" fmla="*/ 33 h 456"/>
                <a:gd name="T4" fmla="*/ 1259 w 1420"/>
                <a:gd name="T5" fmla="*/ 0 h 456"/>
                <a:gd name="T6" fmla="*/ 1420 w 1420"/>
                <a:gd name="T7" fmla="*/ 189 h 456"/>
                <a:gd name="T8" fmla="*/ 1281 w 1420"/>
                <a:gd name="T9" fmla="*/ 390 h 456"/>
                <a:gd name="T10" fmla="*/ 650 w 1420"/>
                <a:gd name="T11" fmla="*/ 423 h 456"/>
                <a:gd name="T12" fmla="*/ 21 w 1420"/>
                <a:gd name="T13" fmla="*/ 456 h 456"/>
                <a:gd name="T14" fmla="*/ 160 w 1420"/>
                <a:gd name="T15" fmla="*/ 253 h 456"/>
                <a:gd name="T16" fmla="*/ 0 w 1420"/>
                <a:gd name="T17" fmla="*/ 66 h 456"/>
                <a:gd name="T18" fmla="*/ 0 w 1420"/>
                <a:gd name="T19" fmla="*/ 6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0" h="456">
                  <a:moveTo>
                    <a:pt x="0" y="66"/>
                  </a:moveTo>
                  <a:lnTo>
                    <a:pt x="631" y="33"/>
                  </a:lnTo>
                  <a:lnTo>
                    <a:pt x="1259" y="0"/>
                  </a:lnTo>
                  <a:lnTo>
                    <a:pt x="1420" y="189"/>
                  </a:lnTo>
                  <a:lnTo>
                    <a:pt x="1281" y="390"/>
                  </a:lnTo>
                  <a:lnTo>
                    <a:pt x="650" y="423"/>
                  </a:lnTo>
                  <a:lnTo>
                    <a:pt x="21" y="456"/>
                  </a:lnTo>
                  <a:lnTo>
                    <a:pt x="160" y="253"/>
                  </a:lnTo>
                  <a:lnTo>
                    <a:pt x="0" y="66"/>
                  </a:lnTo>
                  <a:lnTo>
                    <a:pt x="0"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grpSp>
      <p:grpSp>
        <p:nvGrpSpPr>
          <p:cNvPr id="26" name="组合 25"/>
          <p:cNvGrpSpPr/>
          <p:nvPr/>
        </p:nvGrpSpPr>
        <p:grpSpPr>
          <a:xfrm>
            <a:off x="8713711" y="2783224"/>
            <a:ext cx="403604" cy="396584"/>
            <a:chOff x="5037571" y="856343"/>
            <a:chExt cx="715006" cy="702571"/>
          </a:xfrm>
          <a:solidFill>
            <a:schemeClr val="accent4"/>
          </a:solidFill>
        </p:grpSpPr>
        <p:sp>
          <p:nvSpPr>
            <p:cNvPr id="27" name="Freeform 39"/>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8" name="Freeform 40"/>
            <p:cNvSpPr>
              <a:spLocks noEditPoints="1"/>
            </p:cNvSpPr>
            <p:nvPr/>
          </p:nvSpPr>
          <p:spPr bwMode="auto">
            <a:xfrm>
              <a:off x="5037571" y="889259"/>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9" name="Freeform 41"/>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grpSp>
      <p:sp>
        <p:nvSpPr>
          <p:cNvPr id="30" name="文本框 29"/>
          <p:cNvSpPr txBox="1"/>
          <p:nvPr/>
        </p:nvSpPr>
        <p:spPr>
          <a:xfrm flipH="1">
            <a:off x="2895017" y="4112558"/>
            <a:ext cx="752424" cy="461665"/>
          </a:xfrm>
          <a:prstGeom prst="rect">
            <a:avLst/>
          </a:prstGeom>
          <a:noFill/>
        </p:spPr>
        <p:txBody>
          <a:bodyPr wrap="square" rtlCol="0">
            <a:spAutoFit/>
          </a:bodyPr>
          <a:lstStyle/>
          <a:p>
            <a:pPr algn="ctr"/>
            <a:r>
              <a:rPr lang="en-US" altLang="zh-CN" sz="2400" dirty="0">
                <a:solidFill>
                  <a:schemeClr val="bg1">
                    <a:lumMod val="50000"/>
                  </a:schemeClr>
                </a:solidFill>
                <a:latin typeface="Impact" panose="020B0806030902050204" pitchFamily="34" charset="0"/>
              </a:rPr>
              <a:t>40</a:t>
            </a:r>
            <a:r>
              <a:rPr lang="en-US" altLang="zh-CN" sz="1400" dirty="0">
                <a:solidFill>
                  <a:schemeClr val="bg1">
                    <a:lumMod val="50000"/>
                  </a:schemeClr>
                </a:solidFill>
                <a:latin typeface="Impact" panose="020B0806030902050204" pitchFamily="34" charset="0"/>
              </a:rPr>
              <a:t>%</a:t>
            </a:r>
            <a:endParaRPr lang="zh-CN" altLang="en-US" sz="2400" dirty="0">
              <a:solidFill>
                <a:schemeClr val="bg1">
                  <a:lumMod val="50000"/>
                </a:schemeClr>
              </a:solidFill>
              <a:latin typeface="Impact" panose="020B0806030902050204" pitchFamily="34" charset="0"/>
            </a:endParaRPr>
          </a:p>
        </p:txBody>
      </p:sp>
      <p:sp>
        <p:nvSpPr>
          <p:cNvPr id="31" name="文本框 30"/>
          <p:cNvSpPr txBox="1"/>
          <p:nvPr/>
        </p:nvSpPr>
        <p:spPr>
          <a:xfrm flipH="1">
            <a:off x="4774617" y="4112558"/>
            <a:ext cx="752424" cy="461665"/>
          </a:xfrm>
          <a:prstGeom prst="rect">
            <a:avLst/>
          </a:prstGeom>
          <a:noFill/>
        </p:spPr>
        <p:txBody>
          <a:bodyPr wrap="square" rtlCol="0">
            <a:spAutoFit/>
          </a:bodyPr>
          <a:lstStyle/>
          <a:p>
            <a:pPr algn="ctr"/>
            <a:r>
              <a:rPr lang="en-US" altLang="zh-CN" sz="2400" dirty="0">
                <a:solidFill>
                  <a:schemeClr val="bg1">
                    <a:lumMod val="50000"/>
                  </a:schemeClr>
                </a:solidFill>
                <a:latin typeface="Impact" panose="020B0806030902050204" pitchFamily="34" charset="0"/>
              </a:rPr>
              <a:t>50</a:t>
            </a:r>
            <a:r>
              <a:rPr lang="en-US" altLang="zh-CN" sz="1400" dirty="0">
                <a:solidFill>
                  <a:schemeClr val="bg1">
                    <a:lumMod val="50000"/>
                  </a:schemeClr>
                </a:solidFill>
                <a:latin typeface="Impact" panose="020B0806030902050204" pitchFamily="34" charset="0"/>
              </a:rPr>
              <a:t>%</a:t>
            </a:r>
            <a:endParaRPr lang="zh-CN" altLang="en-US" sz="2400" dirty="0">
              <a:solidFill>
                <a:schemeClr val="bg1">
                  <a:lumMod val="50000"/>
                </a:schemeClr>
              </a:solidFill>
              <a:latin typeface="Impact" panose="020B0806030902050204" pitchFamily="34" charset="0"/>
            </a:endParaRPr>
          </a:p>
        </p:txBody>
      </p:sp>
      <p:sp>
        <p:nvSpPr>
          <p:cNvPr id="32" name="文本框 31"/>
          <p:cNvSpPr txBox="1"/>
          <p:nvPr/>
        </p:nvSpPr>
        <p:spPr>
          <a:xfrm flipH="1">
            <a:off x="6654217" y="4112558"/>
            <a:ext cx="752424" cy="461665"/>
          </a:xfrm>
          <a:prstGeom prst="rect">
            <a:avLst/>
          </a:prstGeom>
          <a:noFill/>
        </p:spPr>
        <p:txBody>
          <a:bodyPr wrap="square" rtlCol="0">
            <a:spAutoFit/>
          </a:bodyPr>
          <a:lstStyle/>
          <a:p>
            <a:pPr algn="ctr"/>
            <a:r>
              <a:rPr lang="en-US" altLang="zh-CN" sz="2400" dirty="0">
                <a:solidFill>
                  <a:schemeClr val="bg1">
                    <a:lumMod val="50000"/>
                  </a:schemeClr>
                </a:solidFill>
                <a:latin typeface="Impact" panose="020B0806030902050204" pitchFamily="34" charset="0"/>
              </a:rPr>
              <a:t>60</a:t>
            </a:r>
            <a:r>
              <a:rPr lang="en-US" altLang="zh-CN" sz="1400" dirty="0">
                <a:solidFill>
                  <a:schemeClr val="bg1">
                    <a:lumMod val="50000"/>
                  </a:schemeClr>
                </a:solidFill>
                <a:latin typeface="Impact" panose="020B0806030902050204" pitchFamily="34" charset="0"/>
              </a:rPr>
              <a:t>%</a:t>
            </a:r>
            <a:endParaRPr lang="zh-CN" altLang="en-US" sz="2400" dirty="0">
              <a:solidFill>
                <a:schemeClr val="bg1">
                  <a:lumMod val="50000"/>
                </a:schemeClr>
              </a:solidFill>
              <a:latin typeface="Impact" panose="020B0806030902050204" pitchFamily="34" charset="0"/>
            </a:endParaRPr>
          </a:p>
        </p:txBody>
      </p:sp>
      <p:sp>
        <p:nvSpPr>
          <p:cNvPr id="33" name="文本框 32"/>
          <p:cNvSpPr txBox="1"/>
          <p:nvPr/>
        </p:nvSpPr>
        <p:spPr>
          <a:xfrm flipH="1">
            <a:off x="8533817" y="4112558"/>
            <a:ext cx="752424" cy="461665"/>
          </a:xfrm>
          <a:prstGeom prst="rect">
            <a:avLst/>
          </a:prstGeom>
          <a:noFill/>
        </p:spPr>
        <p:txBody>
          <a:bodyPr wrap="square" rtlCol="0">
            <a:spAutoFit/>
          </a:bodyPr>
          <a:lstStyle/>
          <a:p>
            <a:pPr algn="ctr"/>
            <a:r>
              <a:rPr lang="en-US" altLang="zh-CN" sz="2400" dirty="0">
                <a:solidFill>
                  <a:schemeClr val="bg1">
                    <a:lumMod val="50000"/>
                  </a:schemeClr>
                </a:solidFill>
                <a:latin typeface="Impact" panose="020B0806030902050204" pitchFamily="34" charset="0"/>
              </a:rPr>
              <a:t>70</a:t>
            </a:r>
            <a:r>
              <a:rPr lang="en-US" altLang="zh-CN" sz="1400" dirty="0">
                <a:solidFill>
                  <a:schemeClr val="bg1">
                    <a:lumMod val="50000"/>
                  </a:schemeClr>
                </a:solidFill>
                <a:latin typeface="Impact" panose="020B0806030902050204" pitchFamily="34" charset="0"/>
              </a:rPr>
              <a:t>%</a:t>
            </a:r>
            <a:endParaRPr lang="zh-CN" altLang="en-US" sz="2400" dirty="0">
              <a:solidFill>
                <a:schemeClr val="bg1">
                  <a:lumMod val="50000"/>
                </a:schemeClr>
              </a:solidFill>
              <a:latin typeface="Impact" panose="020B0806030902050204" pitchFamily="34" charset="0"/>
            </a:endParaRPr>
          </a:p>
        </p:txBody>
      </p:sp>
      <p:sp>
        <p:nvSpPr>
          <p:cNvPr id="34" name="文本框 33"/>
          <p:cNvSpPr txBox="1"/>
          <p:nvPr/>
        </p:nvSpPr>
        <p:spPr>
          <a:xfrm>
            <a:off x="2517856" y="4551490"/>
            <a:ext cx="1506745" cy="276999"/>
          </a:xfrm>
          <a:prstGeom prst="rect">
            <a:avLst/>
          </a:prstGeom>
          <a:noFill/>
        </p:spPr>
        <p:txBody>
          <a:bodyPr wrap="square" rtlCol="0">
            <a:spAutoFit/>
          </a:bodyPr>
          <a:lstStyle/>
          <a:p>
            <a:pPr algn="dist"/>
            <a:r>
              <a:rPr lang="en-US" altLang="zh-CN" sz="1200" dirty="0">
                <a:solidFill>
                  <a:schemeClr val="bg1">
                    <a:lumMod val="50000"/>
                  </a:schemeClr>
                </a:solidFill>
                <a:latin typeface="ITC Avant Garde Std Bk" panose="020B0502020202020204" pitchFamily="34" charset="0"/>
              </a:rPr>
              <a:t>Add the title here</a:t>
            </a:r>
            <a:endParaRPr lang="en-US" altLang="zh-CN" sz="1200" dirty="0">
              <a:solidFill>
                <a:schemeClr val="bg1">
                  <a:lumMod val="50000"/>
                </a:schemeClr>
              </a:solidFill>
              <a:latin typeface="ITC Avant Garde Std Bk" panose="020B0502020202020204" pitchFamily="34" charset="0"/>
            </a:endParaRPr>
          </a:p>
        </p:txBody>
      </p:sp>
      <p:sp>
        <p:nvSpPr>
          <p:cNvPr id="35" name="文本框 34"/>
          <p:cNvSpPr txBox="1"/>
          <p:nvPr/>
        </p:nvSpPr>
        <p:spPr>
          <a:xfrm>
            <a:off x="4353909" y="4551490"/>
            <a:ext cx="1506745" cy="276999"/>
          </a:xfrm>
          <a:prstGeom prst="rect">
            <a:avLst/>
          </a:prstGeom>
          <a:noFill/>
        </p:spPr>
        <p:txBody>
          <a:bodyPr wrap="square" rtlCol="0">
            <a:spAutoFit/>
          </a:bodyPr>
          <a:lstStyle/>
          <a:p>
            <a:pPr algn="dist"/>
            <a:r>
              <a:rPr lang="en-US" altLang="zh-CN" sz="1200" dirty="0">
                <a:solidFill>
                  <a:schemeClr val="bg1">
                    <a:lumMod val="50000"/>
                  </a:schemeClr>
                </a:solidFill>
                <a:latin typeface="ITC Avant Garde Std Bk" panose="020B0502020202020204" pitchFamily="34" charset="0"/>
              </a:rPr>
              <a:t>Add the title here</a:t>
            </a:r>
            <a:endParaRPr lang="en-US" altLang="zh-CN" sz="1200" dirty="0">
              <a:solidFill>
                <a:schemeClr val="bg1">
                  <a:lumMod val="50000"/>
                </a:schemeClr>
              </a:solidFill>
              <a:latin typeface="ITC Avant Garde Std Bk" panose="020B0502020202020204" pitchFamily="34" charset="0"/>
            </a:endParaRPr>
          </a:p>
        </p:txBody>
      </p:sp>
      <p:sp>
        <p:nvSpPr>
          <p:cNvPr id="36" name="文本框 35"/>
          <p:cNvSpPr txBox="1"/>
          <p:nvPr/>
        </p:nvSpPr>
        <p:spPr>
          <a:xfrm>
            <a:off x="6289046" y="4551490"/>
            <a:ext cx="1506745" cy="276999"/>
          </a:xfrm>
          <a:prstGeom prst="rect">
            <a:avLst/>
          </a:prstGeom>
          <a:noFill/>
        </p:spPr>
        <p:txBody>
          <a:bodyPr wrap="square" rtlCol="0">
            <a:spAutoFit/>
          </a:bodyPr>
          <a:lstStyle/>
          <a:p>
            <a:pPr algn="dist"/>
            <a:r>
              <a:rPr lang="en-US" altLang="zh-CN" sz="1200" dirty="0">
                <a:solidFill>
                  <a:schemeClr val="bg1">
                    <a:lumMod val="50000"/>
                  </a:schemeClr>
                </a:solidFill>
                <a:latin typeface="ITC Avant Garde Std Bk" panose="020B0502020202020204" pitchFamily="34" charset="0"/>
              </a:rPr>
              <a:t>Add the title here</a:t>
            </a:r>
            <a:endParaRPr lang="en-US" altLang="zh-CN" sz="1200" dirty="0">
              <a:solidFill>
                <a:schemeClr val="bg1">
                  <a:lumMod val="50000"/>
                </a:schemeClr>
              </a:solidFill>
              <a:latin typeface="ITC Avant Garde Std Bk" panose="020B0502020202020204" pitchFamily="34" charset="0"/>
            </a:endParaRPr>
          </a:p>
        </p:txBody>
      </p:sp>
      <p:sp>
        <p:nvSpPr>
          <p:cNvPr id="37" name="文本框 36"/>
          <p:cNvSpPr txBox="1"/>
          <p:nvPr/>
        </p:nvSpPr>
        <p:spPr>
          <a:xfrm>
            <a:off x="8156656" y="4551490"/>
            <a:ext cx="1506745" cy="276999"/>
          </a:xfrm>
          <a:prstGeom prst="rect">
            <a:avLst/>
          </a:prstGeom>
          <a:noFill/>
        </p:spPr>
        <p:txBody>
          <a:bodyPr wrap="square" rtlCol="0">
            <a:spAutoFit/>
          </a:bodyPr>
          <a:lstStyle/>
          <a:p>
            <a:pPr algn="dist"/>
            <a:r>
              <a:rPr lang="en-US" altLang="zh-CN" sz="1200" dirty="0">
                <a:solidFill>
                  <a:schemeClr val="bg1">
                    <a:lumMod val="50000"/>
                  </a:schemeClr>
                </a:solidFill>
                <a:latin typeface="ITC Avant Garde Std Bk" panose="020B0502020202020204" pitchFamily="34" charset="0"/>
              </a:rPr>
              <a:t>Add the title here</a:t>
            </a:r>
            <a:endParaRPr lang="en-US" altLang="zh-CN" sz="1200" dirty="0">
              <a:solidFill>
                <a:schemeClr val="bg1">
                  <a:lumMod val="50000"/>
                </a:schemeClr>
              </a:solidFill>
              <a:latin typeface="ITC Avant Garde Std Bk" panose="020B0502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Effect transition="in" filter="fade">
                                      <p:cBhvr>
                                        <p:cTn id="24" dur="1000"/>
                                        <p:tgtEl>
                                          <p:spTgt spid="8"/>
                                        </p:tgtEl>
                                      </p:cBhvr>
                                    </p:animEffect>
                                  </p:childTnLst>
                                </p:cTn>
                              </p:par>
                            </p:childTnLst>
                          </p:cTn>
                        </p:par>
                        <p:par>
                          <p:cTn id="25" fill="hold">
                            <p:stCondLst>
                              <p:cond delay="1000"/>
                            </p:stCondLst>
                            <p:childTnLst>
                              <p:par>
                                <p:cTn id="26" presetID="45"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ppt_w</p:attrName>
                                        </p:attrNameLst>
                                      </p:cBhvr>
                                      <p:tavLst>
                                        <p:tav tm="0" fmla="#ppt_w*sin(2.5*pi*$)">
                                          <p:val>
                                            <p:fltVal val="0"/>
                                          </p:val>
                                        </p:tav>
                                        <p:tav tm="100000">
                                          <p:val>
                                            <p:fltVal val="1"/>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53" presetClass="entr" presetSubtype="16"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par>
                                <p:cTn id="37" presetID="53" presetClass="entr" presetSubtype="16" fill="hold" grpId="0" nodeType="withEffect">
                                  <p:stCondLst>
                                    <p:cond delay="0"/>
                                  </p:stCondLst>
                                  <p:iterate type="lt">
                                    <p:tmPct val="6000"/>
                                  </p:iterate>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outVertical)">
                                      <p:cBhvr>
                                        <p:cTn id="44" dur="500"/>
                                        <p:tgtEl>
                                          <p:spTgt spid="34"/>
                                        </p:tgtEl>
                                      </p:cBhvr>
                                    </p:animEffect>
                                  </p:childTnLst>
                                </p:cTn>
                              </p:par>
                            </p:childTnLst>
                          </p:cTn>
                        </p:par>
                        <p:par>
                          <p:cTn id="45" fill="hold">
                            <p:stCondLst>
                              <p:cond delay="2059"/>
                            </p:stCondLst>
                            <p:childTnLst>
                              <p:par>
                                <p:cTn id="46" presetID="45" presetClass="entr" presetSubtype="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anim calcmode="lin" valueType="num">
                                      <p:cBhvr>
                                        <p:cTn id="49" dur="500" fill="hold"/>
                                        <p:tgtEl>
                                          <p:spTgt spid="9"/>
                                        </p:tgtEl>
                                        <p:attrNameLst>
                                          <p:attrName>ppt_w</p:attrName>
                                        </p:attrNameLst>
                                      </p:cBhvr>
                                      <p:tavLst>
                                        <p:tav tm="0" fmla="#ppt_w*sin(2.5*pi*$)">
                                          <p:val>
                                            <p:fltVal val="0"/>
                                          </p:val>
                                        </p:tav>
                                        <p:tav tm="100000">
                                          <p:val>
                                            <p:fltVal val="1"/>
                                          </p:val>
                                        </p:tav>
                                      </p:tavLst>
                                    </p:anim>
                                    <p:anim calcmode="lin" valueType="num">
                                      <p:cBhvr>
                                        <p:cTn id="50" dur="500" fill="hold"/>
                                        <p:tgtEl>
                                          <p:spTgt spid="9"/>
                                        </p:tgtEl>
                                        <p:attrNameLst>
                                          <p:attrName>ppt_h</p:attrName>
                                        </p:attrNameLst>
                                      </p:cBhvr>
                                      <p:tavLst>
                                        <p:tav tm="0">
                                          <p:val>
                                            <p:strVal val="#ppt_h"/>
                                          </p:val>
                                        </p:tav>
                                        <p:tav tm="100000">
                                          <p:val>
                                            <p:strVal val="#ppt_h"/>
                                          </p:val>
                                        </p:tav>
                                      </p:tavLst>
                                    </p:anim>
                                  </p:childTnLst>
                                </p:cTn>
                              </p:par>
                            </p:childTnLst>
                          </p:cTn>
                        </p:par>
                        <p:par>
                          <p:cTn id="51" fill="hold">
                            <p:stCondLst>
                              <p:cond delay="2559"/>
                            </p:stCondLst>
                            <p:childTnLst>
                              <p:par>
                                <p:cTn id="52" presetID="53" presetClass="entr" presetSubtype="16" fill="hold" nodeType="after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par>
                                <p:cTn id="57" presetID="53" presetClass="entr" presetSubtype="16" fill="hold" grpId="0" nodeType="withEffect">
                                  <p:stCondLst>
                                    <p:cond delay="0"/>
                                  </p:stCondLst>
                                  <p:iterate type="lt">
                                    <p:tmPct val="6000"/>
                                  </p:iterate>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cTn>
                              </p:par>
                              <p:par>
                                <p:cTn id="62" presetID="16" presetClass="entr" presetSubtype="37"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barn(outVertical)">
                                      <p:cBhvr>
                                        <p:cTn id="64" dur="500"/>
                                        <p:tgtEl>
                                          <p:spTgt spid="35"/>
                                        </p:tgtEl>
                                      </p:cBhvr>
                                    </p:animEffect>
                                  </p:childTnLst>
                                </p:cTn>
                              </p:par>
                            </p:childTnLst>
                          </p:cTn>
                        </p:par>
                        <p:par>
                          <p:cTn id="65" fill="hold">
                            <p:stCondLst>
                              <p:cond delay="3119"/>
                            </p:stCondLst>
                            <p:childTnLst>
                              <p:par>
                                <p:cTn id="66" presetID="45"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anim calcmode="lin" valueType="num">
                                      <p:cBhvr>
                                        <p:cTn id="69" dur="500" fill="hold"/>
                                        <p:tgtEl>
                                          <p:spTgt spid="11"/>
                                        </p:tgtEl>
                                        <p:attrNameLst>
                                          <p:attrName>ppt_w</p:attrName>
                                        </p:attrNameLst>
                                      </p:cBhvr>
                                      <p:tavLst>
                                        <p:tav tm="0" fmla="#ppt_w*sin(2.5*pi*$)">
                                          <p:val>
                                            <p:fltVal val="0"/>
                                          </p:val>
                                        </p:tav>
                                        <p:tav tm="100000">
                                          <p:val>
                                            <p:fltVal val="1"/>
                                          </p:val>
                                        </p:tav>
                                      </p:tavLst>
                                    </p:anim>
                                    <p:anim calcmode="lin" valueType="num">
                                      <p:cBhvr>
                                        <p:cTn id="70" dur="500" fill="hold"/>
                                        <p:tgtEl>
                                          <p:spTgt spid="11"/>
                                        </p:tgtEl>
                                        <p:attrNameLst>
                                          <p:attrName>ppt_h</p:attrName>
                                        </p:attrNameLst>
                                      </p:cBhvr>
                                      <p:tavLst>
                                        <p:tav tm="0">
                                          <p:val>
                                            <p:strVal val="#ppt_h"/>
                                          </p:val>
                                        </p:tav>
                                        <p:tav tm="100000">
                                          <p:val>
                                            <p:strVal val="#ppt_h"/>
                                          </p:val>
                                        </p:tav>
                                      </p:tavLst>
                                    </p:anim>
                                  </p:childTnLst>
                                </p:cTn>
                              </p:par>
                            </p:childTnLst>
                          </p:cTn>
                        </p:par>
                        <p:par>
                          <p:cTn id="71" fill="hold">
                            <p:stCondLst>
                              <p:cond delay="3619"/>
                            </p:stCondLst>
                            <p:childTnLst>
                              <p:par>
                                <p:cTn id="72" presetID="53" presetClass="entr" presetSubtype="16" fill="hold" nodeType="after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p:cTn id="74" dur="500" fill="hold"/>
                                        <p:tgtEl>
                                          <p:spTgt spid="23"/>
                                        </p:tgtEl>
                                        <p:attrNameLst>
                                          <p:attrName>ppt_w</p:attrName>
                                        </p:attrNameLst>
                                      </p:cBhvr>
                                      <p:tavLst>
                                        <p:tav tm="0">
                                          <p:val>
                                            <p:fltVal val="0"/>
                                          </p:val>
                                        </p:tav>
                                        <p:tav tm="100000">
                                          <p:val>
                                            <p:strVal val="#ppt_w"/>
                                          </p:val>
                                        </p:tav>
                                      </p:tavLst>
                                    </p:anim>
                                    <p:anim calcmode="lin" valueType="num">
                                      <p:cBhvr>
                                        <p:cTn id="75" dur="500" fill="hold"/>
                                        <p:tgtEl>
                                          <p:spTgt spid="23"/>
                                        </p:tgtEl>
                                        <p:attrNameLst>
                                          <p:attrName>ppt_h</p:attrName>
                                        </p:attrNameLst>
                                      </p:cBhvr>
                                      <p:tavLst>
                                        <p:tav tm="0">
                                          <p:val>
                                            <p:fltVal val="0"/>
                                          </p:val>
                                        </p:tav>
                                        <p:tav tm="100000">
                                          <p:val>
                                            <p:strVal val="#ppt_h"/>
                                          </p:val>
                                        </p:tav>
                                      </p:tavLst>
                                    </p:anim>
                                    <p:animEffect transition="in" filter="fade">
                                      <p:cBhvr>
                                        <p:cTn id="76" dur="500"/>
                                        <p:tgtEl>
                                          <p:spTgt spid="23"/>
                                        </p:tgtEl>
                                      </p:cBhvr>
                                    </p:animEffect>
                                  </p:childTnLst>
                                </p:cTn>
                              </p:par>
                              <p:par>
                                <p:cTn id="77" presetID="53" presetClass="entr" presetSubtype="16" fill="hold" grpId="0" nodeType="withEffect">
                                  <p:stCondLst>
                                    <p:cond delay="0"/>
                                  </p:stCondLst>
                                  <p:iterate type="lt">
                                    <p:tmPct val="6000"/>
                                  </p:iterate>
                                  <p:childTnLst>
                                    <p:set>
                                      <p:cBhvr>
                                        <p:cTn id="78" dur="1" fill="hold">
                                          <p:stCondLst>
                                            <p:cond delay="0"/>
                                          </p:stCondLst>
                                        </p:cTn>
                                        <p:tgtEl>
                                          <p:spTgt spid="32"/>
                                        </p:tgtEl>
                                        <p:attrNameLst>
                                          <p:attrName>style.visibility</p:attrName>
                                        </p:attrNameLst>
                                      </p:cBhvr>
                                      <p:to>
                                        <p:strVal val="visible"/>
                                      </p:to>
                                    </p:set>
                                    <p:anim calcmode="lin" valueType="num">
                                      <p:cBhvr>
                                        <p:cTn id="79" dur="500" fill="hold"/>
                                        <p:tgtEl>
                                          <p:spTgt spid="32"/>
                                        </p:tgtEl>
                                        <p:attrNameLst>
                                          <p:attrName>ppt_w</p:attrName>
                                        </p:attrNameLst>
                                      </p:cBhvr>
                                      <p:tavLst>
                                        <p:tav tm="0">
                                          <p:val>
                                            <p:fltVal val="0"/>
                                          </p:val>
                                        </p:tav>
                                        <p:tav tm="100000">
                                          <p:val>
                                            <p:strVal val="#ppt_w"/>
                                          </p:val>
                                        </p:tav>
                                      </p:tavLst>
                                    </p:anim>
                                    <p:anim calcmode="lin" valueType="num">
                                      <p:cBhvr>
                                        <p:cTn id="80" dur="500" fill="hold"/>
                                        <p:tgtEl>
                                          <p:spTgt spid="32"/>
                                        </p:tgtEl>
                                        <p:attrNameLst>
                                          <p:attrName>ppt_h</p:attrName>
                                        </p:attrNameLst>
                                      </p:cBhvr>
                                      <p:tavLst>
                                        <p:tav tm="0">
                                          <p:val>
                                            <p:fltVal val="0"/>
                                          </p:val>
                                        </p:tav>
                                        <p:tav tm="100000">
                                          <p:val>
                                            <p:strVal val="#ppt_h"/>
                                          </p:val>
                                        </p:tav>
                                      </p:tavLst>
                                    </p:anim>
                                    <p:animEffect transition="in" filter="fade">
                                      <p:cBhvr>
                                        <p:cTn id="81" dur="500"/>
                                        <p:tgtEl>
                                          <p:spTgt spid="32"/>
                                        </p:tgtEl>
                                      </p:cBhvr>
                                    </p:animEffect>
                                  </p:childTnLst>
                                </p:cTn>
                              </p:par>
                              <p:par>
                                <p:cTn id="82" presetID="16" presetClass="entr" presetSubtype="37" fill="hold" grpId="0"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barn(outVertical)">
                                      <p:cBhvr>
                                        <p:cTn id="84" dur="500"/>
                                        <p:tgtEl>
                                          <p:spTgt spid="36"/>
                                        </p:tgtEl>
                                      </p:cBhvr>
                                    </p:animEffect>
                                  </p:childTnLst>
                                </p:cTn>
                              </p:par>
                            </p:childTnLst>
                          </p:cTn>
                        </p:par>
                        <p:par>
                          <p:cTn id="85" fill="hold">
                            <p:stCondLst>
                              <p:cond delay="4179"/>
                            </p:stCondLst>
                            <p:childTnLst>
                              <p:par>
                                <p:cTn id="86" presetID="45" presetClass="entr" presetSubtype="0" fill="hold" grpId="0" nodeType="after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500"/>
                                        <p:tgtEl>
                                          <p:spTgt spid="12"/>
                                        </p:tgtEl>
                                      </p:cBhvr>
                                    </p:animEffect>
                                    <p:anim calcmode="lin" valueType="num">
                                      <p:cBhvr>
                                        <p:cTn id="89" dur="500" fill="hold"/>
                                        <p:tgtEl>
                                          <p:spTgt spid="12"/>
                                        </p:tgtEl>
                                        <p:attrNameLst>
                                          <p:attrName>ppt_w</p:attrName>
                                        </p:attrNameLst>
                                      </p:cBhvr>
                                      <p:tavLst>
                                        <p:tav tm="0" fmla="#ppt_w*sin(2.5*pi*$)">
                                          <p:val>
                                            <p:fltVal val="0"/>
                                          </p:val>
                                        </p:tav>
                                        <p:tav tm="100000">
                                          <p:val>
                                            <p:fltVal val="1"/>
                                          </p:val>
                                        </p:tav>
                                      </p:tavLst>
                                    </p:anim>
                                    <p:anim calcmode="lin" valueType="num">
                                      <p:cBhvr>
                                        <p:cTn id="90" dur="500" fill="hold"/>
                                        <p:tgtEl>
                                          <p:spTgt spid="12"/>
                                        </p:tgtEl>
                                        <p:attrNameLst>
                                          <p:attrName>ppt_h</p:attrName>
                                        </p:attrNameLst>
                                      </p:cBhvr>
                                      <p:tavLst>
                                        <p:tav tm="0">
                                          <p:val>
                                            <p:strVal val="#ppt_h"/>
                                          </p:val>
                                        </p:tav>
                                        <p:tav tm="100000">
                                          <p:val>
                                            <p:strVal val="#ppt_h"/>
                                          </p:val>
                                        </p:tav>
                                      </p:tavLst>
                                    </p:anim>
                                  </p:childTnLst>
                                </p:cTn>
                              </p:par>
                            </p:childTnLst>
                          </p:cTn>
                        </p:par>
                        <p:par>
                          <p:cTn id="91" fill="hold">
                            <p:stCondLst>
                              <p:cond delay="4679"/>
                            </p:stCondLst>
                            <p:childTnLst>
                              <p:par>
                                <p:cTn id="92" presetID="53" presetClass="entr" presetSubtype="16" fill="hold" nodeType="after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p:cTn id="94" dur="500" fill="hold"/>
                                        <p:tgtEl>
                                          <p:spTgt spid="26"/>
                                        </p:tgtEl>
                                        <p:attrNameLst>
                                          <p:attrName>ppt_w</p:attrName>
                                        </p:attrNameLst>
                                      </p:cBhvr>
                                      <p:tavLst>
                                        <p:tav tm="0">
                                          <p:val>
                                            <p:fltVal val="0"/>
                                          </p:val>
                                        </p:tav>
                                        <p:tav tm="100000">
                                          <p:val>
                                            <p:strVal val="#ppt_w"/>
                                          </p:val>
                                        </p:tav>
                                      </p:tavLst>
                                    </p:anim>
                                    <p:anim calcmode="lin" valueType="num">
                                      <p:cBhvr>
                                        <p:cTn id="95" dur="500" fill="hold"/>
                                        <p:tgtEl>
                                          <p:spTgt spid="26"/>
                                        </p:tgtEl>
                                        <p:attrNameLst>
                                          <p:attrName>ppt_h</p:attrName>
                                        </p:attrNameLst>
                                      </p:cBhvr>
                                      <p:tavLst>
                                        <p:tav tm="0">
                                          <p:val>
                                            <p:fltVal val="0"/>
                                          </p:val>
                                        </p:tav>
                                        <p:tav tm="100000">
                                          <p:val>
                                            <p:strVal val="#ppt_h"/>
                                          </p:val>
                                        </p:tav>
                                      </p:tavLst>
                                    </p:anim>
                                    <p:animEffect transition="in" filter="fade">
                                      <p:cBhvr>
                                        <p:cTn id="96" dur="500"/>
                                        <p:tgtEl>
                                          <p:spTgt spid="26"/>
                                        </p:tgtEl>
                                      </p:cBhvr>
                                    </p:animEffect>
                                  </p:childTnLst>
                                </p:cTn>
                              </p:par>
                              <p:par>
                                <p:cTn id="97" presetID="53" presetClass="entr" presetSubtype="16" fill="hold" grpId="0" nodeType="withEffect">
                                  <p:stCondLst>
                                    <p:cond delay="0"/>
                                  </p:stCondLst>
                                  <p:iterate type="lt">
                                    <p:tmPct val="6000"/>
                                  </p:iterate>
                                  <p:childTnLst>
                                    <p:set>
                                      <p:cBhvr>
                                        <p:cTn id="98" dur="1" fill="hold">
                                          <p:stCondLst>
                                            <p:cond delay="0"/>
                                          </p:stCondLst>
                                        </p:cTn>
                                        <p:tgtEl>
                                          <p:spTgt spid="33"/>
                                        </p:tgtEl>
                                        <p:attrNameLst>
                                          <p:attrName>style.visibility</p:attrName>
                                        </p:attrNameLst>
                                      </p:cBhvr>
                                      <p:to>
                                        <p:strVal val="visible"/>
                                      </p:to>
                                    </p:set>
                                    <p:anim calcmode="lin" valueType="num">
                                      <p:cBhvr>
                                        <p:cTn id="99" dur="500" fill="hold"/>
                                        <p:tgtEl>
                                          <p:spTgt spid="33"/>
                                        </p:tgtEl>
                                        <p:attrNameLst>
                                          <p:attrName>ppt_w</p:attrName>
                                        </p:attrNameLst>
                                      </p:cBhvr>
                                      <p:tavLst>
                                        <p:tav tm="0">
                                          <p:val>
                                            <p:fltVal val="0"/>
                                          </p:val>
                                        </p:tav>
                                        <p:tav tm="100000">
                                          <p:val>
                                            <p:strVal val="#ppt_w"/>
                                          </p:val>
                                        </p:tav>
                                      </p:tavLst>
                                    </p:anim>
                                    <p:anim calcmode="lin" valueType="num">
                                      <p:cBhvr>
                                        <p:cTn id="100" dur="500" fill="hold"/>
                                        <p:tgtEl>
                                          <p:spTgt spid="33"/>
                                        </p:tgtEl>
                                        <p:attrNameLst>
                                          <p:attrName>ppt_h</p:attrName>
                                        </p:attrNameLst>
                                      </p:cBhvr>
                                      <p:tavLst>
                                        <p:tav tm="0">
                                          <p:val>
                                            <p:fltVal val="0"/>
                                          </p:val>
                                        </p:tav>
                                        <p:tav tm="100000">
                                          <p:val>
                                            <p:strVal val="#ppt_h"/>
                                          </p:val>
                                        </p:tav>
                                      </p:tavLst>
                                    </p:anim>
                                    <p:animEffect transition="in" filter="fade">
                                      <p:cBhvr>
                                        <p:cTn id="101" dur="500"/>
                                        <p:tgtEl>
                                          <p:spTgt spid="33"/>
                                        </p:tgtEl>
                                      </p:cBhvr>
                                    </p:animEffect>
                                  </p:childTnLst>
                                </p:cTn>
                              </p:par>
                              <p:par>
                                <p:cTn id="102" presetID="16" presetClass="entr" presetSubtype="37" fill="hold" grpId="0" nodeType="with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barn(outVertical)">
                                      <p:cBhvr>
                                        <p:cTn id="104" dur="500"/>
                                        <p:tgtEl>
                                          <p:spTgt spid="37"/>
                                        </p:tgtEl>
                                      </p:cBhvr>
                                    </p:animEffect>
                                  </p:childTnLst>
                                </p:cTn>
                              </p:par>
                            </p:childTnLst>
                          </p:cTn>
                        </p:par>
                        <p:par>
                          <p:cTn id="105" fill="hold">
                            <p:stCondLst>
                              <p:cond delay="5239"/>
                            </p:stCondLst>
                            <p:childTnLst>
                              <p:par>
                                <p:cTn id="106" presetID="16" presetClass="entr" presetSubtype="37" fill="hold" nodeType="afterEffect">
                                  <p:stCondLst>
                                    <p:cond delay="0"/>
                                  </p:stCondLst>
                                  <p:childTnLst>
                                    <p:set>
                                      <p:cBhvr>
                                        <p:cTn id="107" dur="1" fill="hold">
                                          <p:stCondLst>
                                            <p:cond delay="0"/>
                                          </p:stCondLst>
                                        </p:cTn>
                                        <p:tgtEl>
                                          <p:spTgt spid="13"/>
                                        </p:tgtEl>
                                        <p:attrNameLst>
                                          <p:attrName>style.visibility</p:attrName>
                                        </p:attrNameLst>
                                      </p:cBhvr>
                                      <p:to>
                                        <p:strVal val="visible"/>
                                      </p:to>
                                    </p:set>
                                    <p:animEffect transition="in" filter="barn(outVertical)">
                                      <p:cBhvr>
                                        <p:cTn id="10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30" grpId="0"/>
      <p:bldP spid="31" grpId="0"/>
      <p:bldP spid="32" grpId="0"/>
      <p:bldP spid="33" grpId="0"/>
      <p:bldP spid="34" grpId="0"/>
      <p:bldP spid="35"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38797" y="509012"/>
            <a:ext cx="3615112" cy="824230"/>
            <a:chOff x="3968406" y="503039"/>
            <a:chExt cx="3040101" cy="824230"/>
          </a:xfrm>
        </p:grpSpPr>
        <p:sp>
          <p:nvSpPr>
            <p:cNvPr id="4" name="矩形 3"/>
            <p:cNvSpPr/>
            <p:nvPr/>
          </p:nvSpPr>
          <p:spPr>
            <a:xfrm>
              <a:off x="3968406" y="503039"/>
              <a:ext cx="3040101" cy="584775"/>
            </a:xfrm>
            <a:prstGeom prst="rect">
              <a:avLst/>
            </a:prstGeom>
            <a:noFill/>
          </p:spPr>
          <p:txBody>
            <a:bodyPr wrap="square" rtlCol="0">
              <a:spAutoFit/>
            </a:bodyPr>
            <a:lstStyle/>
            <a:p>
              <a:pPr algn="dist"/>
              <a:r>
                <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rPr>
                <a:t>在此添加标题</a:t>
              </a:r>
              <a:endPar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endParaRPr>
            </a:p>
          </p:txBody>
        </p:sp>
        <p:sp>
          <p:nvSpPr>
            <p:cNvPr id="5" name="文本框 4"/>
            <p:cNvSpPr txBox="1"/>
            <p:nvPr/>
          </p:nvSpPr>
          <p:spPr>
            <a:xfrm>
              <a:off x="3968406" y="988715"/>
              <a:ext cx="2556219" cy="338554"/>
            </a:xfrm>
            <a:prstGeom prst="rect">
              <a:avLst/>
            </a:prstGeom>
            <a:noFill/>
          </p:spPr>
          <p:txBody>
            <a:bodyPr wrap="square" rtlCol="0">
              <a:spAutoFit/>
            </a:bodyPr>
            <a:lstStyle/>
            <a:p>
              <a:pPr algn="dist"/>
              <a:r>
                <a:rPr lang="en-US" altLang="zh-CN" sz="1600" dirty="0">
                  <a:solidFill>
                    <a:schemeClr val="accent3"/>
                  </a:solidFill>
                  <a:latin typeface="ITC Avant Garde Std Bk" panose="020B0502020202020204" pitchFamily="34" charset="0"/>
                </a:rPr>
                <a:t>Add the title here</a:t>
              </a:r>
              <a:endParaRPr lang="en-US" altLang="zh-CN" sz="1600" dirty="0">
                <a:solidFill>
                  <a:schemeClr val="accent3"/>
                </a:solidFill>
                <a:latin typeface="ITC Avant Garde Std Bk" panose="020B0502020202020204" pitchFamily="34" charset="0"/>
              </a:endParaRPr>
            </a:p>
          </p:txBody>
        </p:sp>
      </p:grpSp>
      <p:sp>
        <p:nvSpPr>
          <p:cNvPr id="6" name="Rectangle 20"/>
          <p:cNvSpPr/>
          <p:nvPr/>
        </p:nvSpPr>
        <p:spPr>
          <a:xfrm flipH="1">
            <a:off x="0" y="1834530"/>
            <a:ext cx="12239418" cy="2680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文本框 6"/>
          <p:cNvSpPr txBox="1"/>
          <p:nvPr/>
        </p:nvSpPr>
        <p:spPr>
          <a:xfrm>
            <a:off x="744067" y="4791256"/>
            <a:ext cx="10703865" cy="337080"/>
          </a:xfrm>
          <a:prstGeom prst="rect">
            <a:avLst/>
          </a:prstGeom>
          <a:noFill/>
        </p:spPr>
        <p:txBody>
          <a:bodyPr wrap="square" rtlCol="0">
            <a:spAutoFit/>
          </a:bodyPr>
          <a:lstStyle/>
          <a:p>
            <a:pPr>
              <a:lnSpc>
                <a:spcPct val="120000"/>
              </a:lnSpc>
            </a:pPr>
            <a:r>
              <a:rPr lang="zh-CN" altLang="en-US" sz="1400" spc="100" dirty="0">
                <a:solidFill>
                  <a:prstClr val="black">
                    <a:lumMod val="50000"/>
                    <a:lumOff val="50000"/>
                  </a:prstClr>
                </a:solidFill>
                <a:latin typeface="方正正纤黑简体" panose="02000000000000000000" pitchFamily="2" charset="-122"/>
                <a:ea typeface="方正正纤黑简体" panose="02000000000000000000" pitchFamily="2" charset="-122"/>
              </a:rPr>
              <a:t>点击添加文字点击添加文字点击添加文字点击添加文字点击添加文字点击添加文字</a:t>
            </a:r>
            <a:endParaRPr lang="zh-CN" altLang="en-US" sz="1400" spc="100" dirty="0">
              <a:solidFill>
                <a:prstClr val="black">
                  <a:lumMod val="50000"/>
                  <a:lumOff val="50000"/>
                </a:prstClr>
              </a:solidFill>
              <a:latin typeface="方正正纤黑简体" panose="02000000000000000000" pitchFamily="2" charset="-122"/>
              <a:ea typeface="方正正纤黑简体" panose="02000000000000000000" pitchFamily="2" charset="-122"/>
            </a:endParaRPr>
          </a:p>
        </p:txBody>
      </p:sp>
      <p:sp>
        <p:nvSpPr>
          <p:cNvPr id="8" name="椭圆 7"/>
          <p:cNvSpPr/>
          <p:nvPr/>
        </p:nvSpPr>
        <p:spPr>
          <a:xfrm>
            <a:off x="947419" y="2311318"/>
            <a:ext cx="1726742" cy="1726742"/>
          </a:xfrm>
          <a:prstGeom prst="ellipse">
            <a:avLst/>
          </a:prstGeom>
          <a:solidFill>
            <a:srgbClr val="F9F9F9"/>
          </a:solidFill>
          <a:ln w="31750">
            <a:gradFill>
              <a:gsLst>
                <a:gs pos="0">
                  <a:schemeClr val="bg1"/>
                </a:gs>
                <a:gs pos="100000">
                  <a:srgbClr val="E0E0E0"/>
                </a:gs>
              </a:gsLst>
              <a:lin ang="5400000" scaled="1"/>
            </a:gradFill>
          </a:ln>
          <a:effectLst>
            <a:outerShdw blurRad="127000" dist="635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椭圆 9"/>
          <p:cNvSpPr/>
          <p:nvPr/>
        </p:nvSpPr>
        <p:spPr>
          <a:xfrm>
            <a:off x="3804226" y="2311318"/>
            <a:ext cx="1726742" cy="1726742"/>
          </a:xfrm>
          <a:prstGeom prst="ellipse">
            <a:avLst/>
          </a:prstGeom>
          <a:solidFill>
            <a:srgbClr val="F9F9F9"/>
          </a:solidFill>
          <a:ln w="31750">
            <a:gradFill>
              <a:gsLst>
                <a:gs pos="0">
                  <a:schemeClr val="bg1"/>
                </a:gs>
                <a:gs pos="100000">
                  <a:srgbClr val="E0E0E0"/>
                </a:gs>
              </a:gsLst>
              <a:lin ang="5400000" scaled="1"/>
            </a:gradFill>
          </a:ln>
          <a:effectLst>
            <a:outerShdw blurRad="127000" dist="635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 name="椭圆 10"/>
          <p:cNvSpPr/>
          <p:nvPr/>
        </p:nvSpPr>
        <p:spPr>
          <a:xfrm>
            <a:off x="6661033" y="2311318"/>
            <a:ext cx="1726742" cy="1726742"/>
          </a:xfrm>
          <a:prstGeom prst="ellipse">
            <a:avLst/>
          </a:prstGeom>
          <a:solidFill>
            <a:srgbClr val="F9F9F9"/>
          </a:solidFill>
          <a:ln w="31750">
            <a:gradFill>
              <a:gsLst>
                <a:gs pos="0">
                  <a:schemeClr val="bg1"/>
                </a:gs>
                <a:gs pos="100000">
                  <a:srgbClr val="E0E0E0"/>
                </a:gs>
              </a:gsLst>
              <a:lin ang="5400000" scaled="1"/>
            </a:gradFill>
          </a:ln>
          <a:effectLst>
            <a:outerShdw blurRad="127000" dist="635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椭圆 11"/>
          <p:cNvSpPr/>
          <p:nvPr/>
        </p:nvSpPr>
        <p:spPr>
          <a:xfrm>
            <a:off x="9517839" y="2311318"/>
            <a:ext cx="1726742" cy="1726742"/>
          </a:xfrm>
          <a:prstGeom prst="ellipse">
            <a:avLst/>
          </a:prstGeom>
          <a:solidFill>
            <a:srgbClr val="F9F9F9"/>
          </a:solidFill>
          <a:ln w="31750">
            <a:gradFill>
              <a:gsLst>
                <a:gs pos="0">
                  <a:schemeClr val="bg1"/>
                </a:gs>
                <a:gs pos="100000">
                  <a:srgbClr val="E0E0E0"/>
                </a:gs>
              </a:gsLst>
              <a:lin ang="5400000" scaled="1"/>
            </a:gradFill>
          </a:ln>
          <a:effectLst>
            <a:outerShdw blurRad="127000" dist="635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4" name="组合 13"/>
          <p:cNvGrpSpPr/>
          <p:nvPr/>
        </p:nvGrpSpPr>
        <p:grpSpPr>
          <a:xfrm>
            <a:off x="1586584" y="2711220"/>
            <a:ext cx="476368" cy="478867"/>
            <a:chOff x="6469046" y="3702469"/>
            <a:chExt cx="697452" cy="701109"/>
          </a:xfrm>
        </p:grpSpPr>
        <p:sp>
          <p:nvSpPr>
            <p:cNvPr id="15" name="Freeform 5"/>
            <p:cNvSpPr>
              <a:spLocks noEditPoints="1"/>
            </p:cNvSpPr>
            <p:nvPr/>
          </p:nvSpPr>
          <p:spPr bwMode="auto">
            <a:xfrm>
              <a:off x="6469046" y="3702469"/>
              <a:ext cx="613698" cy="603458"/>
            </a:xfrm>
            <a:custGeom>
              <a:avLst/>
              <a:gdLst>
                <a:gd name="T0" fmla="*/ 54 w 710"/>
                <a:gd name="T1" fmla="*/ 87 h 698"/>
                <a:gd name="T2" fmla="*/ 114 w 710"/>
                <a:gd name="T3" fmla="*/ 87 h 698"/>
                <a:gd name="T4" fmla="*/ 114 w 710"/>
                <a:gd name="T5" fmla="*/ 33 h 698"/>
                <a:gd name="T6" fmla="*/ 146 w 710"/>
                <a:gd name="T7" fmla="*/ 1 h 698"/>
                <a:gd name="T8" fmla="*/ 178 w 710"/>
                <a:gd name="T9" fmla="*/ 33 h 698"/>
                <a:gd name="T10" fmla="*/ 178 w 710"/>
                <a:gd name="T11" fmla="*/ 169 h 698"/>
                <a:gd name="T12" fmla="*/ 146 w 710"/>
                <a:gd name="T13" fmla="*/ 201 h 698"/>
                <a:gd name="T14" fmla="*/ 114 w 710"/>
                <a:gd name="T15" fmla="*/ 169 h 698"/>
                <a:gd name="T16" fmla="*/ 114 w 710"/>
                <a:gd name="T17" fmla="*/ 144 h 698"/>
                <a:gd name="T18" fmla="*/ 57 w 710"/>
                <a:gd name="T19" fmla="*/ 144 h 698"/>
                <a:gd name="T20" fmla="*/ 57 w 710"/>
                <a:gd name="T21" fmla="*/ 262 h 698"/>
                <a:gd name="T22" fmla="*/ 653 w 710"/>
                <a:gd name="T23" fmla="*/ 262 h 698"/>
                <a:gd name="T24" fmla="*/ 653 w 710"/>
                <a:gd name="T25" fmla="*/ 144 h 698"/>
                <a:gd name="T26" fmla="*/ 591 w 710"/>
                <a:gd name="T27" fmla="*/ 144 h 698"/>
                <a:gd name="T28" fmla="*/ 591 w 710"/>
                <a:gd name="T29" fmla="*/ 87 h 698"/>
                <a:gd name="T30" fmla="*/ 656 w 710"/>
                <a:gd name="T31" fmla="*/ 87 h 698"/>
                <a:gd name="T32" fmla="*/ 710 w 710"/>
                <a:gd name="T33" fmla="*/ 141 h 698"/>
                <a:gd name="T34" fmla="*/ 710 w 710"/>
                <a:gd name="T35" fmla="*/ 412 h 698"/>
                <a:gd name="T36" fmla="*/ 653 w 710"/>
                <a:gd name="T37" fmla="*/ 393 h 698"/>
                <a:gd name="T38" fmla="*/ 653 w 710"/>
                <a:gd name="T39" fmla="*/ 300 h 698"/>
                <a:gd name="T40" fmla="*/ 57 w 710"/>
                <a:gd name="T41" fmla="*/ 300 h 698"/>
                <a:gd name="T42" fmla="*/ 57 w 710"/>
                <a:gd name="T43" fmla="*/ 641 h 698"/>
                <a:gd name="T44" fmla="*/ 386 w 710"/>
                <a:gd name="T45" fmla="*/ 641 h 698"/>
                <a:gd name="T46" fmla="*/ 401 w 710"/>
                <a:gd name="T47" fmla="*/ 698 h 698"/>
                <a:gd name="T48" fmla="*/ 54 w 710"/>
                <a:gd name="T49" fmla="*/ 698 h 698"/>
                <a:gd name="T50" fmla="*/ 16 w 710"/>
                <a:gd name="T51" fmla="*/ 682 h 698"/>
                <a:gd name="T52" fmla="*/ 0 w 710"/>
                <a:gd name="T53" fmla="*/ 644 h 698"/>
                <a:gd name="T54" fmla="*/ 0 w 710"/>
                <a:gd name="T55" fmla="*/ 141 h 698"/>
                <a:gd name="T56" fmla="*/ 54 w 710"/>
                <a:gd name="T57" fmla="*/ 87 h 698"/>
                <a:gd name="T58" fmla="*/ 365 w 710"/>
                <a:gd name="T59" fmla="*/ 169 h 698"/>
                <a:gd name="T60" fmla="*/ 334 w 710"/>
                <a:gd name="T61" fmla="*/ 201 h 698"/>
                <a:gd name="T62" fmla="*/ 302 w 710"/>
                <a:gd name="T63" fmla="*/ 169 h 698"/>
                <a:gd name="T64" fmla="*/ 302 w 710"/>
                <a:gd name="T65" fmla="*/ 144 h 698"/>
                <a:gd name="T66" fmla="*/ 216 w 710"/>
                <a:gd name="T67" fmla="*/ 144 h 698"/>
                <a:gd name="T68" fmla="*/ 216 w 710"/>
                <a:gd name="T69" fmla="*/ 87 h 698"/>
                <a:gd name="T70" fmla="*/ 302 w 710"/>
                <a:gd name="T71" fmla="*/ 87 h 698"/>
                <a:gd name="T72" fmla="*/ 302 w 710"/>
                <a:gd name="T73" fmla="*/ 32 h 698"/>
                <a:gd name="T74" fmla="*/ 334 w 710"/>
                <a:gd name="T75" fmla="*/ 0 h 698"/>
                <a:gd name="T76" fmla="*/ 365 w 710"/>
                <a:gd name="T77" fmla="*/ 32 h 698"/>
                <a:gd name="T78" fmla="*/ 365 w 710"/>
                <a:gd name="T79" fmla="*/ 169 h 698"/>
                <a:gd name="T80" fmla="*/ 553 w 710"/>
                <a:gd name="T81" fmla="*/ 169 h 698"/>
                <a:gd name="T82" fmla="*/ 521 w 710"/>
                <a:gd name="T83" fmla="*/ 201 h 698"/>
                <a:gd name="T84" fmla="*/ 489 w 710"/>
                <a:gd name="T85" fmla="*/ 169 h 698"/>
                <a:gd name="T86" fmla="*/ 489 w 710"/>
                <a:gd name="T87" fmla="*/ 144 h 698"/>
                <a:gd name="T88" fmla="*/ 403 w 710"/>
                <a:gd name="T89" fmla="*/ 144 h 698"/>
                <a:gd name="T90" fmla="*/ 403 w 710"/>
                <a:gd name="T91" fmla="*/ 87 h 698"/>
                <a:gd name="T92" fmla="*/ 489 w 710"/>
                <a:gd name="T93" fmla="*/ 87 h 698"/>
                <a:gd name="T94" fmla="*/ 489 w 710"/>
                <a:gd name="T95" fmla="*/ 33 h 698"/>
                <a:gd name="T96" fmla="*/ 521 w 710"/>
                <a:gd name="T97" fmla="*/ 1 h 698"/>
                <a:gd name="T98" fmla="*/ 553 w 710"/>
                <a:gd name="T99" fmla="*/ 33 h 698"/>
                <a:gd name="T100" fmla="*/ 553 w 710"/>
                <a:gd name="T101" fmla="*/ 16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0" h="698">
                  <a:moveTo>
                    <a:pt x="54" y="87"/>
                  </a:moveTo>
                  <a:cubicBezTo>
                    <a:pt x="114" y="87"/>
                    <a:pt x="114" y="87"/>
                    <a:pt x="114" y="87"/>
                  </a:cubicBezTo>
                  <a:cubicBezTo>
                    <a:pt x="114" y="33"/>
                    <a:pt x="114" y="33"/>
                    <a:pt x="114" y="33"/>
                  </a:cubicBezTo>
                  <a:cubicBezTo>
                    <a:pt x="114" y="15"/>
                    <a:pt x="128" y="1"/>
                    <a:pt x="146" y="1"/>
                  </a:cubicBezTo>
                  <a:cubicBezTo>
                    <a:pt x="164" y="1"/>
                    <a:pt x="178" y="15"/>
                    <a:pt x="178" y="33"/>
                  </a:cubicBezTo>
                  <a:cubicBezTo>
                    <a:pt x="178" y="169"/>
                    <a:pt x="178" y="169"/>
                    <a:pt x="178" y="169"/>
                  </a:cubicBezTo>
                  <a:cubicBezTo>
                    <a:pt x="178" y="187"/>
                    <a:pt x="164" y="201"/>
                    <a:pt x="146" y="201"/>
                  </a:cubicBezTo>
                  <a:cubicBezTo>
                    <a:pt x="128" y="201"/>
                    <a:pt x="114" y="187"/>
                    <a:pt x="114" y="169"/>
                  </a:cubicBezTo>
                  <a:cubicBezTo>
                    <a:pt x="114" y="144"/>
                    <a:pt x="114" y="144"/>
                    <a:pt x="114" y="144"/>
                  </a:cubicBezTo>
                  <a:cubicBezTo>
                    <a:pt x="57" y="144"/>
                    <a:pt x="57" y="144"/>
                    <a:pt x="57" y="144"/>
                  </a:cubicBezTo>
                  <a:cubicBezTo>
                    <a:pt x="57" y="262"/>
                    <a:pt x="57" y="262"/>
                    <a:pt x="57" y="262"/>
                  </a:cubicBezTo>
                  <a:cubicBezTo>
                    <a:pt x="653" y="262"/>
                    <a:pt x="653" y="262"/>
                    <a:pt x="653" y="262"/>
                  </a:cubicBezTo>
                  <a:cubicBezTo>
                    <a:pt x="653" y="144"/>
                    <a:pt x="653" y="144"/>
                    <a:pt x="653" y="144"/>
                  </a:cubicBezTo>
                  <a:cubicBezTo>
                    <a:pt x="591" y="144"/>
                    <a:pt x="591" y="144"/>
                    <a:pt x="591" y="144"/>
                  </a:cubicBezTo>
                  <a:cubicBezTo>
                    <a:pt x="591" y="87"/>
                    <a:pt x="591" y="87"/>
                    <a:pt x="591" y="87"/>
                  </a:cubicBezTo>
                  <a:cubicBezTo>
                    <a:pt x="656" y="87"/>
                    <a:pt x="656" y="87"/>
                    <a:pt x="656" y="87"/>
                  </a:cubicBezTo>
                  <a:cubicBezTo>
                    <a:pt x="686" y="87"/>
                    <a:pt x="710" y="111"/>
                    <a:pt x="710" y="141"/>
                  </a:cubicBezTo>
                  <a:cubicBezTo>
                    <a:pt x="710" y="412"/>
                    <a:pt x="710" y="412"/>
                    <a:pt x="710" y="412"/>
                  </a:cubicBezTo>
                  <a:cubicBezTo>
                    <a:pt x="692" y="403"/>
                    <a:pt x="673" y="396"/>
                    <a:pt x="653" y="393"/>
                  </a:cubicBezTo>
                  <a:cubicBezTo>
                    <a:pt x="653" y="300"/>
                    <a:pt x="653" y="300"/>
                    <a:pt x="653" y="300"/>
                  </a:cubicBezTo>
                  <a:cubicBezTo>
                    <a:pt x="57" y="300"/>
                    <a:pt x="57" y="300"/>
                    <a:pt x="57" y="300"/>
                  </a:cubicBezTo>
                  <a:cubicBezTo>
                    <a:pt x="57" y="641"/>
                    <a:pt x="57" y="641"/>
                    <a:pt x="57" y="641"/>
                  </a:cubicBezTo>
                  <a:cubicBezTo>
                    <a:pt x="386" y="641"/>
                    <a:pt x="386" y="641"/>
                    <a:pt x="386" y="641"/>
                  </a:cubicBezTo>
                  <a:cubicBezTo>
                    <a:pt x="388" y="661"/>
                    <a:pt x="393" y="680"/>
                    <a:pt x="401" y="698"/>
                  </a:cubicBezTo>
                  <a:cubicBezTo>
                    <a:pt x="54" y="698"/>
                    <a:pt x="54" y="698"/>
                    <a:pt x="54" y="698"/>
                  </a:cubicBezTo>
                  <a:cubicBezTo>
                    <a:pt x="39" y="698"/>
                    <a:pt x="26" y="692"/>
                    <a:pt x="16" y="682"/>
                  </a:cubicBezTo>
                  <a:cubicBezTo>
                    <a:pt x="6" y="673"/>
                    <a:pt x="0" y="659"/>
                    <a:pt x="0" y="644"/>
                  </a:cubicBezTo>
                  <a:cubicBezTo>
                    <a:pt x="0" y="141"/>
                    <a:pt x="0" y="141"/>
                    <a:pt x="0" y="141"/>
                  </a:cubicBezTo>
                  <a:cubicBezTo>
                    <a:pt x="0" y="111"/>
                    <a:pt x="24" y="87"/>
                    <a:pt x="54" y="87"/>
                  </a:cubicBezTo>
                  <a:close/>
                  <a:moveTo>
                    <a:pt x="365" y="169"/>
                  </a:moveTo>
                  <a:cubicBezTo>
                    <a:pt x="365" y="186"/>
                    <a:pt x="351" y="201"/>
                    <a:pt x="334" y="201"/>
                  </a:cubicBezTo>
                  <a:cubicBezTo>
                    <a:pt x="316" y="201"/>
                    <a:pt x="302" y="186"/>
                    <a:pt x="302" y="169"/>
                  </a:cubicBezTo>
                  <a:cubicBezTo>
                    <a:pt x="302" y="144"/>
                    <a:pt x="302" y="144"/>
                    <a:pt x="302" y="144"/>
                  </a:cubicBezTo>
                  <a:cubicBezTo>
                    <a:pt x="216" y="144"/>
                    <a:pt x="216" y="144"/>
                    <a:pt x="216" y="144"/>
                  </a:cubicBezTo>
                  <a:cubicBezTo>
                    <a:pt x="216" y="87"/>
                    <a:pt x="216" y="87"/>
                    <a:pt x="216" y="87"/>
                  </a:cubicBezTo>
                  <a:cubicBezTo>
                    <a:pt x="302" y="87"/>
                    <a:pt x="302" y="87"/>
                    <a:pt x="302" y="87"/>
                  </a:cubicBezTo>
                  <a:cubicBezTo>
                    <a:pt x="302" y="32"/>
                    <a:pt x="302" y="32"/>
                    <a:pt x="302" y="32"/>
                  </a:cubicBezTo>
                  <a:cubicBezTo>
                    <a:pt x="302" y="15"/>
                    <a:pt x="316" y="0"/>
                    <a:pt x="334" y="0"/>
                  </a:cubicBezTo>
                  <a:cubicBezTo>
                    <a:pt x="351" y="0"/>
                    <a:pt x="365" y="15"/>
                    <a:pt x="365" y="32"/>
                  </a:cubicBezTo>
                  <a:cubicBezTo>
                    <a:pt x="365" y="169"/>
                    <a:pt x="365" y="169"/>
                    <a:pt x="365" y="169"/>
                  </a:cubicBezTo>
                  <a:close/>
                  <a:moveTo>
                    <a:pt x="553" y="169"/>
                  </a:moveTo>
                  <a:cubicBezTo>
                    <a:pt x="553" y="187"/>
                    <a:pt x="539" y="201"/>
                    <a:pt x="521" y="201"/>
                  </a:cubicBezTo>
                  <a:cubicBezTo>
                    <a:pt x="503" y="201"/>
                    <a:pt x="489" y="187"/>
                    <a:pt x="489" y="169"/>
                  </a:cubicBezTo>
                  <a:cubicBezTo>
                    <a:pt x="489" y="144"/>
                    <a:pt x="489" y="144"/>
                    <a:pt x="489" y="144"/>
                  </a:cubicBezTo>
                  <a:cubicBezTo>
                    <a:pt x="403" y="144"/>
                    <a:pt x="403" y="144"/>
                    <a:pt x="403" y="144"/>
                  </a:cubicBezTo>
                  <a:cubicBezTo>
                    <a:pt x="403" y="87"/>
                    <a:pt x="403" y="87"/>
                    <a:pt x="403" y="87"/>
                  </a:cubicBezTo>
                  <a:cubicBezTo>
                    <a:pt x="489" y="87"/>
                    <a:pt x="489" y="87"/>
                    <a:pt x="489" y="87"/>
                  </a:cubicBezTo>
                  <a:cubicBezTo>
                    <a:pt x="489" y="33"/>
                    <a:pt x="489" y="33"/>
                    <a:pt x="489" y="33"/>
                  </a:cubicBezTo>
                  <a:cubicBezTo>
                    <a:pt x="489" y="15"/>
                    <a:pt x="503" y="1"/>
                    <a:pt x="521" y="1"/>
                  </a:cubicBezTo>
                  <a:cubicBezTo>
                    <a:pt x="539" y="1"/>
                    <a:pt x="553" y="15"/>
                    <a:pt x="553" y="33"/>
                  </a:cubicBezTo>
                  <a:cubicBezTo>
                    <a:pt x="553" y="169"/>
                    <a:pt x="553" y="169"/>
                    <a:pt x="553" y="169"/>
                  </a:cubicBezTo>
                  <a:close/>
                </a:path>
              </a:pathLst>
            </a:custGeom>
            <a:solidFill>
              <a:srgbClr val="3341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6"/>
            <p:cNvSpPr>
              <a:spLocks noEditPoints="1"/>
            </p:cNvSpPr>
            <p:nvPr/>
          </p:nvSpPr>
          <p:spPr bwMode="auto">
            <a:xfrm>
              <a:off x="6595224" y="4032725"/>
              <a:ext cx="362075" cy="153973"/>
            </a:xfrm>
            <a:custGeom>
              <a:avLst/>
              <a:gdLst>
                <a:gd name="T0" fmla="*/ 17 w 419"/>
                <a:gd name="T1" fmla="*/ 0 h 178"/>
                <a:gd name="T2" fmla="*/ 84 w 419"/>
                <a:gd name="T3" fmla="*/ 0 h 178"/>
                <a:gd name="T4" fmla="*/ 102 w 419"/>
                <a:gd name="T5" fmla="*/ 18 h 178"/>
                <a:gd name="T6" fmla="*/ 102 w 419"/>
                <a:gd name="T7" fmla="*/ 46 h 178"/>
                <a:gd name="T8" fmla="*/ 84 w 419"/>
                <a:gd name="T9" fmla="*/ 64 h 178"/>
                <a:gd name="T10" fmla="*/ 17 w 419"/>
                <a:gd name="T11" fmla="*/ 64 h 178"/>
                <a:gd name="T12" fmla="*/ 0 w 419"/>
                <a:gd name="T13" fmla="*/ 46 h 178"/>
                <a:gd name="T14" fmla="*/ 0 w 419"/>
                <a:gd name="T15" fmla="*/ 18 h 178"/>
                <a:gd name="T16" fmla="*/ 17 w 419"/>
                <a:gd name="T17" fmla="*/ 0 h 178"/>
                <a:gd name="T18" fmla="*/ 175 w 419"/>
                <a:gd name="T19" fmla="*/ 115 h 178"/>
                <a:gd name="T20" fmla="*/ 245 w 419"/>
                <a:gd name="T21" fmla="*/ 115 h 178"/>
                <a:gd name="T22" fmla="*/ 261 w 419"/>
                <a:gd name="T23" fmla="*/ 131 h 178"/>
                <a:gd name="T24" fmla="*/ 261 w 419"/>
                <a:gd name="T25" fmla="*/ 134 h 178"/>
                <a:gd name="T26" fmla="*/ 245 w 419"/>
                <a:gd name="T27" fmla="*/ 178 h 178"/>
                <a:gd name="T28" fmla="*/ 245 w 419"/>
                <a:gd name="T29" fmla="*/ 178 h 178"/>
                <a:gd name="T30" fmla="*/ 175 w 419"/>
                <a:gd name="T31" fmla="*/ 178 h 178"/>
                <a:gd name="T32" fmla="*/ 159 w 419"/>
                <a:gd name="T33" fmla="*/ 162 h 178"/>
                <a:gd name="T34" fmla="*/ 159 w 419"/>
                <a:gd name="T35" fmla="*/ 131 h 178"/>
                <a:gd name="T36" fmla="*/ 175 w 419"/>
                <a:gd name="T37" fmla="*/ 115 h 178"/>
                <a:gd name="T38" fmla="*/ 16 w 419"/>
                <a:gd name="T39" fmla="*/ 115 h 178"/>
                <a:gd name="T40" fmla="*/ 86 w 419"/>
                <a:gd name="T41" fmla="*/ 115 h 178"/>
                <a:gd name="T42" fmla="*/ 102 w 419"/>
                <a:gd name="T43" fmla="*/ 131 h 178"/>
                <a:gd name="T44" fmla="*/ 102 w 419"/>
                <a:gd name="T45" fmla="*/ 162 h 178"/>
                <a:gd name="T46" fmla="*/ 86 w 419"/>
                <a:gd name="T47" fmla="*/ 178 h 178"/>
                <a:gd name="T48" fmla="*/ 16 w 419"/>
                <a:gd name="T49" fmla="*/ 178 h 178"/>
                <a:gd name="T50" fmla="*/ 0 w 419"/>
                <a:gd name="T51" fmla="*/ 162 h 178"/>
                <a:gd name="T52" fmla="*/ 0 w 419"/>
                <a:gd name="T53" fmla="*/ 131 h 178"/>
                <a:gd name="T54" fmla="*/ 16 w 419"/>
                <a:gd name="T55" fmla="*/ 115 h 178"/>
                <a:gd name="T56" fmla="*/ 334 w 419"/>
                <a:gd name="T57" fmla="*/ 0 h 178"/>
                <a:gd name="T58" fmla="*/ 404 w 419"/>
                <a:gd name="T59" fmla="*/ 0 h 178"/>
                <a:gd name="T60" fmla="*/ 419 w 419"/>
                <a:gd name="T61" fmla="*/ 11 h 178"/>
                <a:gd name="T62" fmla="*/ 321 w 419"/>
                <a:gd name="T63" fmla="*/ 57 h 178"/>
                <a:gd name="T64" fmla="*/ 318 w 419"/>
                <a:gd name="T65" fmla="*/ 48 h 178"/>
                <a:gd name="T66" fmla="*/ 318 w 419"/>
                <a:gd name="T67" fmla="*/ 16 h 178"/>
                <a:gd name="T68" fmla="*/ 334 w 419"/>
                <a:gd name="T69" fmla="*/ 0 h 178"/>
                <a:gd name="T70" fmla="*/ 175 w 419"/>
                <a:gd name="T71" fmla="*/ 0 h 178"/>
                <a:gd name="T72" fmla="*/ 245 w 419"/>
                <a:gd name="T73" fmla="*/ 0 h 178"/>
                <a:gd name="T74" fmla="*/ 261 w 419"/>
                <a:gd name="T75" fmla="*/ 16 h 178"/>
                <a:gd name="T76" fmla="*/ 261 w 419"/>
                <a:gd name="T77" fmla="*/ 48 h 178"/>
                <a:gd name="T78" fmla="*/ 245 w 419"/>
                <a:gd name="T79" fmla="*/ 64 h 178"/>
                <a:gd name="T80" fmla="*/ 175 w 419"/>
                <a:gd name="T81" fmla="*/ 64 h 178"/>
                <a:gd name="T82" fmla="*/ 159 w 419"/>
                <a:gd name="T83" fmla="*/ 48 h 178"/>
                <a:gd name="T84" fmla="*/ 159 w 419"/>
                <a:gd name="T85" fmla="*/ 16 h 178"/>
                <a:gd name="T86" fmla="*/ 175 w 419"/>
                <a:gd name="T8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9" h="178">
                  <a:moveTo>
                    <a:pt x="17" y="0"/>
                  </a:moveTo>
                  <a:cubicBezTo>
                    <a:pt x="84" y="0"/>
                    <a:pt x="84" y="0"/>
                    <a:pt x="84" y="0"/>
                  </a:cubicBezTo>
                  <a:cubicBezTo>
                    <a:pt x="94" y="0"/>
                    <a:pt x="102" y="8"/>
                    <a:pt x="102" y="18"/>
                  </a:cubicBezTo>
                  <a:cubicBezTo>
                    <a:pt x="102" y="46"/>
                    <a:pt x="102" y="46"/>
                    <a:pt x="102" y="46"/>
                  </a:cubicBezTo>
                  <a:cubicBezTo>
                    <a:pt x="102" y="56"/>
                    <a:pt x="94" y="64"/>
                    <a:pt x="84" y="64"/>
                  </a:cubicBezTo>
                  <a:cubicBezTo>
                    <a:pt x="17" y="64"/>
                    <a:pt x="17" y="64"/>
                    <a:pt x="17" y="64"/>
                  </a:cubicBezTo>
                  <a:cubicBezTo>
                    <a:pt x="8" y="64"/>
                    <a:pt x="0" y="56"/>
                    <a:pt x="0" y="46"/>
                  </a:cubicBezTo>
                  <a:cubicBezTo>
                    <a:pt x="0" y="18"/>
                    <a:pt x="0" y="18"/>
                    <a:pt x="0" y="18"/>
                  </a:cubicBezTo>
                  <a:cubicBezTo>
                    <a:pt x="0" y="8"/>
                    <a:pt x="8" y="0"/>
                    <a:pt x="17" y="0"/>
                  </a:cubicBezTo>
                  <a:close/>
                  <a:moveTo>
                    <a:pt x="175" y="115"/>
                  </a:moveTo>
                  <a:cubicBezTo>
                    <a:pt x="245" y="115"/>
                    <a:pt x="245" y="115"/>
                    <a:pt x="245" y="115"/>
                  </a:cubicBezTo>
                  <a:cubicBezTo>
                    <a:pt x="253" y="115"/>
                    <a:pt x="261" y="122"/>
                    <a:pt x="261" y="131"/>
                  </a:cubicBezTo>
                  <a:cubicBezTo>
                    <a:pt x="261" y="134"/>
                    <a:pt x="261" y="134"/>
                    <a:pt x="261" y="134"/>
                  </a:cubicBezTo>
                  <a:cubicBezTo>
                    <a:pt x="254" y="148"/>
                    <a:pt x="249" y="163"/>
                    <a:pt x="245" y="178"/>
                  </a:cubicBezTo>
                  <a:cubicBezTo>
                    <a:pt x="245" y="178"/>
                    <a:pt x="245" y="178"/>
                    <a:pt x="245" y="178"/>
                  </a:cubicBezTo>
                  <a:cubicBezTo>
                    <a:pt x="175" y="178"/>
                    <a:pt x="175" y="178"/>
                    <a:pt x="175" y="178"/>
                  </a:cubicBezTo>
                  <a:cubicBezTo>
                    <a:pt x="166" y="178"/>
                    <a:pt x="159" y="171"/>
                    <a:pt x="159" y="162"/>
                  </a:cubicBezTo>
                  <a:cubicBezTo>
                    <a:pt x="159" y="131"/>
                    <a:pt x="159" y="131"/>
                    <a:pt x="159" y="131"/>
                  </a:cubicBezTo>
                  <a:cubicBezTo>
                    <a:pt x="159" y="122"/>
                    <a:pt x="166" y="115"/>
                    <a:pt x="175" y="115"/>
                  </a:cubicBezTo>
                  <a:close/>
                  <a:moveTo>
                    <a:pt x="16" y="115"/>
                  </a:moveTo>
                  <a:cubicBezTo>
                    <a:pt x="86" y="115"/>
                    <a:pt x="86" y="115"/>
                    <a:pt x="86" y="115"/>
                  </a:cubicBezTo>
                  <a:cubicBezTo>
                    <a:pt x="95" y="115"/>
                    <a:pt x="102" y="122"/>
                    <a:pt x="102" y="131"/>
                  </a:cubicBezTo>
                  <a:cubicBezTo>
                    <a:pt x="102" y="162"/>
                    <a:pt x="102" y="162"/>
                    <a:pt x="102" y="162"/>
                  </a:cubicBezTo>
                  <a:cubicBezTo>
                    <a:pt x="102" y="171"/>
                    <a:pt x="95" y="178"/>
                    <a:pt x="86" y="178"/>
                  </a:cubicBezTo>
                  <a:cubicBezTo>
                    <a:pt x="16" y="178"/>
                    <a:pt x="16" y="178"/>
                    <a:pt x="16" y="178"/>
                  </a:cubicBezTo>
                  <a:cubicBezTo>
                    <a:pt x="7" y="178"/>
                    <a:pt x="0" y="171"/>
                    <a:pt x="0" y="162"/>
                  </a:cubicBezTo>
                  <a:cubicBezTo>
                    <a:pt x="0" y="131"/>
                    <a:pt x="0" y="131"/>
                    <a:pt x="0" y="131"/>
                  </a:cubicBezTo>
                  <a:cubicBezTo>
                    <a:pt x="0" y="122"/>
                    <a:pt x="7" y="115"/>
                    <a:pt x="16" y="115"/>
                  </a:cubicBezTo>
                  <a:close/>
                  <a:moveTo>
                    <a:pt x="334" y="0"/>
                  </a:moveTo>
                  <a:cubicBezTo>
                    <a:pt x="404" y="0"/>
                    <a:pt x="404" y="0"/>
                    <a:pt x="404" y="0"/>
                  </a:cubicBezTo>
                  <a:cubicBezTo>
                    <a:pt x="411" y="0"/>
                    <a:pt x="417" y="5"/>
                    <a:pt x="419" y="11"/>
                  </a:cubicBezTo>
                  <a:cubicBezTo>
                    <a:pt x="383" y="18"/>
                    <a:pt x="349" y="34"/>
                    <a:pt x="321" y="57"/>
                  </a:cubicBezTo>
                  <a:cubicBezTo>
                    <a:pt x="319" y="55"/>
                    <a:pt x="318" y="51"/>
                    <a:pt x="318" y="48"/>
                  </a:cubicBezTo>
                  <a:cubicBezTo>
                    <a:pt x="318" y="16"/>
                    <a:pt x="318" y="16"/>
                    <a:pt x="318" y="16"/>
                  </a:cubicBezTo>
                  <a:cubicBezTo>
                    <a:pt x="318" y="7"/>
                    <a:pt x="325" y="0"/>
                    <a:pt x="334" y="0"/>
                  </a:cubicBezTo>
                  <a:close/>
                  <a:moveTo>
                    <a:pt x="175" y="0"/>
                  </a:moveTo>
                  <a:cubicBezTo>
                    <a:pt x="245" y="0"/>
                    <a:pt x="245" y="0"/>
                    <a:pt x="245" y="0"/>
                  </a:cubicBezTo>
                  <a:cubicBezTo>
                    <a:pt x="253" y="0"/>
                    <a:pt x="261" y="7"/>
                    <a:pt x="261" y="16"/>
                  </a:cubicBezTo>
                  <a:cubicBezTo>
                    <a:pt x="261" y="48"/>
                    <a:pt x="261" y="48"/>
                    <a:pt x="261" y="48"/>
                  </a:cubicBezTo>
                  <a:cubicBezTo>
                    <a:pt x="261" y="57"/>
                    <a:pt x="253" y="64"/>
                    <a:pt x="245" y="64"/>
                  </a:cubicBezTo>
                  <a:cubicBezTo>
                    <a:pt x="175" y="64"/>
                    <a:pt x="175" y="64"/>
                    <a:pt x="175" y="64"/>
                  </a:cubicBezTo>
                  <a:cubicBezTo>
                    <a:pt x="166" y="64"/>
                    <a:pt x="159" y="57"/>
                    <a:pt x="159" y="48"/>
                  </a:cubicBezTo>
                  <a:cubicBezTo>
                    <a:pt x="159" y="16"/>
                    <a:pt x="159" y="16"/>
                    <a:pt x="159" y="16"/>
                  </a:cubicBezTo>
                  <a:cubicBezTo>
                    <a:pt x="159" y="7"/>
                    <a:pt x="166" y="0"/>
                    <a:pt x="17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7"/>
            <p:cNvSpPr>
              <a:spLocks noEditPoints="1"/>
            </p:cNvSpPr>
            <p:nvPr/>
          </p:nvSpPr>
          <p:spPr bwMode="auto">
            <a:xfrm>
              <a:off x="6826001" y="4063081"/>
              <a:ext cx="340497" cy="340497"/>
            </a:xfrm>
            <a:custGeom>
              <a:avLst/>
              <a:gdLst>
                <a:gd name="T0" fmla="*/ 197 w 394"/>
                <a:gd name="T1" fmla="*/ 57 h 394"/>
                <a:gd name="T2" fmla="*/ 98 w 394"/>
                <a:gd name="T3" fmla="*/ 98 h 394"/>
                <a:gd name="T4" fmla="*/ 57 w 394"/>
                <a:gd name="T5" fmla="*/ 197 h 394"/>
                <a:gd name="T6" fmla="*/ 98 w 394"/>
                <a:gd name="T7" fmla="*/ 296 h 394"/>
                <a:gd name="T8" fmla="*/ 197 w 394"/>
                <a:gd name="T9" fmla="*/ 337 h 394"/>
                <a:gd name="T10" fmla="*/ 296 w 394"/>
                <a:gd name="T11" fmla="*/ 296 h 394"/>
                <a:gd name="T12" fmla="*/ 337 w 394"/>
                <a:gd name="T13" fmla="*/ 197 h 394"/>
                <a:gd name="T14" fmla="*/ 296 w 394"/>
                <a:gd name="T15" fmla="*/ 98 h 394"/>
                <a:gd name="T16" fmla="*/ 197 w 394"/>
                <a:gd name="T17" fmla="*/ 57 h 394"/>
                <a:gd name="T18" fmla="*/ 58 w 394"/>
                <a:gd name="T19" fmla="*/ 58 h 394"/>
                <a:gd name="T20" fmla="*/ 197 w 394"/>
                <a:gd name="T21" fmla="*/ 0 h 394"/>
                <a:gd name="T22" fmla="*/ 336 w 394"/>
                <a:gd name="T23" fmla="*/ 58 h 394"/>
                <a:gd name="T24" fmla="*/ 394 w 394"/>
                <a:gd name="T25" fmla="*/ 197 h 394"/>
                <a:gd name="T26" fmla="*/ 336 w 394"/>
                <a:gd name="T27" fmla="*/ 336 h 394"/>
                <a:gd name="T28" fmla="*/ 197 w 394"/>
                <a:gd name="T29" fmla="*/ 394 h 394"/>
                <a:gd name="T30" fmla="*/ 58 w 394"/>
                <a:gd name="T31" fmla="*/ 336 h 394"/>
                <a:gd name="T32" fmla="*/ 0 w 394"/>
                <a:gd name="T33" fmla="*/ 197 h 394"/>
                <a:gd name="T34" fmla="*/ 58 w 394"/>
                <a:gd name="T35" fmla="*/ 5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4" h="394">
                  <a:moveTo>
                    <a:pt x="197" y="57"/>
                  </a:moveTo>
                  <a:cubicBezTo>
                    <a:pt x="158" y="57"/>
                    <a:pt x="123" y="73"/>
                    <a:pt x="98" y="98"/>
                  </a:cubicBezTo>
                  <a:cubicBezTo>
                    <a:pt x="73" y="124"/>
                    <a:pt x="57" y="158"/>
                    <a:pt x="57" y="197"/>
                  </a:cubicBezTo>
                  <a:cubicBezTo>
                    <a:pt x="57" y="236"/>
                    <a:pt x="73" y="271"/>
                    <a:pt x="98" y="296"/>
                  </a:cubicBezTo>
                  <a:cubicBezTo>
                    <a:pt x="123" y="321"/>
                    <a:pt x="158" y="337"/>
                    <a:pt x="197" y="337"/>
                  </a:cubicBezTo>
                  <a:cubicBezTo>
                    <a:pt x="236" y="337"/>
                    <a:pt x="270" y="321"/>
                    <a:pt x="296" y="296"/>
                  </a:cubicBezTo>
                  <a:cubicBezTo>
                    <a:pt x="321" y="271"/>
                    <a:pt x="337" y="236"/>
                    <a:pt x="337" y="197"/>
                  </a:cubicBezTo>
                  <a:cubicBezTo>
                    <a:pt x="337" y="158"/>
                    <a:pt x="321" y="124"/>
                    <a:pt x="296" y="98"/>
                  </a:cubicBezTo>
                  <a:cubicBezTo>
                    <a:pt x="270" y="73"/>
                    <a:pt x="236" y="57"/>
                    <a:pt x="197" y="57"/>
                  </a:cubicBezTo>
                  <a:close/>
                  <a:moveTo>
                    <a:pt x="58" y="58"/>
                  </a:moveTo>
                  <a:cubicBezTo>
                    <a:pt x="93" y="22"/>
                    <a:pt x="143" y="0"/>
                    <a:pt x="197" y="0"/>
                  </a:cubicBezTo>
                  <a:cubicBezTo>
                    <a:pt x="251" y="0"/>
                    <a:pt x="301" y="22"/>
                    <a:pt x="336" y="58"/>
                  </a:cubicBezTo>
                  <a:cubicBezTo>
                    <a:pt x="372" y="93"/>
                    <a:pt x="394" y="143"/>
                    <a:pt x="394" y="197"/>
                  </a:cubicBezTo>
                  <a:cubicBezTo>
                    <a:pt x="394" y="252"/>
                    <a:pt x="372" y="301"/>
                    <a:pt x="336" y="336"/>
                  </a:cubicBezTo>
                  <a:cubicBezTo>
                    <a:pt x="301" y="372"/>
                    <a:pt x="251" y="394"/>
                    <a:pt x="197" y="394"/>
                  </a:cubicBezTo>
                  <a:cubicBezTo>
                    <a:pt x="143" y="394"/>
                    <a:pt x="93" y="372"/>
                    <a:pt x="58" y="336"/>
                  </a:cubicBezTo>
                  <a:cubicBezTo>
                    <a:pt x="22" y="301"/>
                    <a:pt x="0" y="252"/>
                    <a:pt x="0" y="197"/>
                  </a:cubicBezTo>
                  <a:cubicBezTo>
                    <a:pt x="0" y="143"/>
                    <a:pt x="22" y="93"/>
                    <a:pt x="58" y="58"/>
                  </a:cubicBezTo>
                  <a:close/>
                </a:path>
              </a:pathLst>
            </a:custGeom>
            <a:solidFill>
              <a:srgbClr val="3341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8"/>
            <p:cNvSpPr/>
            <p:nvPr/>
          </p:nvSpPr>
          <p:spPr bwMode="auto">
            <a:xfrm>
              <a:off x="6923651" y="4160731"/>
              <a:ext cx="99479" cy="100211"/>
            </a:xfrm>
            <a:custGeom>
              <a:avLst/>
              <a:gdLst>
                <a:gd name="T0" fmla="*/ 55 w 115"/>
                <a:gd name="T1" fmla="*/ 83 h 116"/>
                <a:gd name="T2" fmla="*/ 64 w 115"/>
                <a:gd name="T3" fmla="*/ 104 h 116"/>
                <a:gd name="T4" fmla="*/ 104 w 115"/>
                <a:gd name="T5" fmla="*/ 104 h 116"/>
                <a:gd name="T6" fmla="*/ 104 w 115"/>
                <a:gd name="T7" fmla="*/ 64 h 116"/>
                <a:gd name="T8" fmla="*/ 82 w 115"/>
                <a:gd name="T9" fmla="*/ 56 h 116"/>
                <a:gd name="T10" fmla="*/ 34 w 115"/>
                <a:gd name="T11" fmla="*/ 8 h 116"/>
                <a:gd name="T12" fmla="*/ 8 w 115"/>
                <a:gd name="T13" fmla="*/ 8 h 116"/>
                <a:gd name="T14" fmla="*/ 8 w 115"/>
                <a:gd name="T15" fmla="*/ 35 h 116"/>
                <a:gd name="T16" fmla="*/ 55 w 115"/>
                <a:gd name="T17" fmla="*/ 8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16">
                  <a:moveTo>
                    <a:pt x="55" y="83"/>
                  </a:moveTo>
                  <a:cubicBezTo>
                    <a:pt x="55" y="90"/>
                    <a:pt x="58" y="98"/>
                    <a:pt x="64" y="104"/>
                  </a:cubicBezTo>
                  <a:cubicBezTo>
                    <a:pt x="75" y="116"/>
                    <a:pt x="93" y="116"/>
                    <a:pt x="104" y="104"/>
                  </a:cubicBezTo>
                  <a:cubicBezTo>
                    <a:pt x="115" y="93"/>
                    <a:pt x="115" y="75"/>
                    <a:pt x="104" y="64"/>
                  </a:cubicBezTo>
                  <a:cubicBezTo>
                    <a:pt x="98" y="58"/>
                    <a:pt x="90" y="55"/>
                    <a:pt x="82" y="56"/>
                  </a:cubicBezTo>
                  <a:cubicBezTo>
                    <a:pt x="34" y="8"/>
                    <a:pt x="34" y="8"/>
                    <a:pt x="34" y="8"/>
                  </a:cubicBezTo>
                  <a:cubicBezTo>
                    <a:pt x="27" y="0"/>
                    <a:pt x="15" y="0"/>
                    <a:pt x="8" y="8"/>
                  </a:cubicBezTo>
                  <a:cubicBezTo>
                    <a:pt x="0" y="15"/>
                    <a:pt x="0" y="27"/>
                    <a:pt x="8" y="35"/>
                  </a:cubicBezTo>
                  <a:cubicBezTo>
                    <a:pt x="55" y="83"/>
                    <a:pt x="55" y="83"/>
                    <a:pt x="55" y="83"/>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4467605" y="2758807"/>
            <a:ext cx="403926" cy="383693"/>
            <a:chOff x="5099014" y="3772690"/>
            <a:chExt cx="591389" cy="561764"/>
          </a:xfrm>
        </p:grpSpPr>
        <p:sp>
          <p:nvSpPr>
            <p:cNvPr id="20" name="Freeform 14"/>
            <p:cNvSpPr/>
            <p:nvPr/>
          </p:nvSpPr>
          <p:spPr bwMode="auto">
            <a:xfrm>
              <a:off x="5099014" y="3772690"/>
              <a:ext cx="591389" cy="561764"/>
            </a:xfrm>
            <a:custGeom>
              <a:avLst/>
              <a:gdLst>
                <a:gd name="T0" fmla="*/ 359 w 684"/>
                <a:gd name="T1" fmla="*/ 57 h 650"/>
                <a:gd name="T2" fmla="*/ 331 w 684"/>
                <a:gd name="T3" fmla="*/ 28 h 650"/>
                <a:gd name="T4" fmla="*/ 360 w 684"/>
                <a:gd name="T5" fmla="*/ 0 h 650"/>
                <a:gd name="T6" fmla="*/ 360 w 684"/>
                <a:gd name="T7" fmla="*/ 0 h 650"/>
                <a:gd name="T8" fmla="*/ 360 w 684"/>
                <a:gd name="T9" fmla="*/ 0 h 650"/>
                <a:gd name="T10" fmla="*/ 360 w 684"/>
                <a:gd name="T11" fmla="*/ 0 h 650"/>
                <a:gd name="T12" fmla="*/ 361 w 684"/>
                <a:gd name="T13" fmla="*/ 0 h 650"/>
                <a:gd name="T14" fmla="*/ 361 w 684"/>
                <a:gd name="T15" fmla="*/ 0 h 650"/>
                <a:gd name="T16" fmla="*/ 589 w 684"/>
                <a:gd name="T17" fmla="*/ 95 h 650"/>
                <a:gd name="T18" fmla="*/ 684 w 684"/>
                <a:gd name="T19" fmla="*/ 325 h 650"/>
                <a:gd name="T20" fmla="*/ 589 w 684"/>
                <a:gd name="T21" fmla="*/ 554 h 650"/>
                <a:gd name="T22" fmla="*/ 359 w 684"/>
                <a:gd name="T23" fmla="*/ 650 h 650"/>
                <a:gd name="T24" fmla="*/ 130 w 684"/>
                <a:gd name="T25" fmla="*/ 554 h 650"/>
                <a:gd name="T26" fmla="*/ 34 w 684"/>
                <a:gd name="T27" fmla="*/ 325 h 650"/>
                <a:gd name="T28" fmla="*/ 43 w 684"/>
                <a:gd name="T29" fmla="*/ 253 h 650"/>
                <a:gd name="T30" fmla="*/ 56 w 684"/>
                <a:gd name="T31" fmla="*/ 210 h 650"/>
                <a:gd name="T32" fmla="*/ 15 w 684"/>
                <a:gd name="T33" fmla="*/ 193 h 650"/>
                <a:gd name="T34" fmla="*/ 5 w 684"/>
                <a:gd name="T35" fmla="*/ 187 h 650"/>
                <a:gd name="T36" fmla="*/ 1 w 684"/>
                <a:gd name="T37" fmla="*/ 176 h 650"/>
                <a:gd name="T38" fmla="*/ 2 w 684"/>
                <a:gd name="T39" fmla="*/ 165 h 650"/>
                <a:gd name="T40" fmla="*/ 9 w 684"/>
                <a:gd name="T41" fmla="*/ 155 h 650"/>
                <a:gd name="T42" fmla="*/ 124 w 684"/>
                <a:gd name="T43" fmla="*/ 66 h 650"/>
                <a:gd name="T44" fmla="*/ 134 w 684"/>
                <a:gd name="T45" fmla="*/ 61 h 650"/>
                <a:gd name="T46" fmla="*/ 146 w 684"/>
                <a:gd name="T47" fmla="*/ 63 h 650"/>
                <a:gd name="T48" fmla="*/ 155 w 684"/>
                <a:gd name="T49" fmla="*/ 70 h 650"/>
                <a:gd name="T50" fmla="*/ 159 w 684"/>
                <a:gd name="T51" fmla="*/ 80 h 650"/>
                <a:gd name="T52" fmla="*/ 180 w 684"/>
                <a:gd name="T53" fmla="*/ 224 h 650"/>
                <a:gd name="T54" fmla="*/ 178 w 684"/>
                <a:gd name="T55" fmla="*/ 236 h 650"/>
                <a:gd name="T56" fmla="*/ 171 w 684"/>
                <a:gd name="T57" fmla="*/ 245 h 650"/>
                <a:gd name="T58" fmla="*/ 161 w 684"/>
                <a:gd name="T59" fmla="*/ 249 h 650"/>
                <a:gd name="T60" fmla="*/ 149 w 684"/>
                <a:gd name="T61" fmla="*/ 248 h 650"/>
                <a:gd name="T62" fmla="*/ 108 w 684"/>
                <a:gd name="T63" fmla="*/ 231 h 650"/>
                <a:gd name="T64" fmla="*/ 98 w 684"/>
                <a:gd name="T65" fmla="*/ 266 h 650"/>
                <a:gd name="T66" fmla="*/ 92 w 684"/>
                <a:gd name="T67" fmla="*/ 325 h 650"/>
                <a:gd name="T68" fmla="*/ 170 w 684"/>
                <a:gd name="T69" fmla="*/ 514 h 650"/>
                <a:gd name="T70" fmla="*/ 359 w 684"/>
                <a:gd name="T71" fmla="*/ 592 h 650"/>
                <a:gd name="T72" fmla="*/ 549 w 684"/>
                <a:gd name="T73" fmla="*/ 514 h 650"/>
                <a:gd name="T74" fmla="*/ 627 w 684"/>
                <a:gd name="T75" fmla="*/ 325 h 650"/>
                <a:gd name="T76" fmla="*/ 549 w 684"/>
                <a:gd name="T77" fmla="*/ 136 h 650"/>
                <a:gd name="T78" fmla="*/ 360 w 684"/>
                <a:gd name="T79" fmla="*/ 57 h 650"/>
                <a:gd name="T80" fmla="*/ 360 w 684"/>
                <a:gd name="T81" fmla="*/ 57 h 650"/>
                <a:gd name="T82" fmla="*/ 360 w 684"/>
                <a:gd name="T83" fmla="*/ 57 h 650"/>
                <a:gd name="T84" fmla="*/ 360 w 684"/>
                <a:gd name="T85" fmla="*/ 57 h 650"/>
                <a:gd name="T86" fmla="*/ 359 w 684"/>
                <a:gd name="T87" fmla="*/ 5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4" h="650">
                  <a:moveTo>
                    <a:pt x="359" y="57"/>
                  </a:moveTo>
                  <a:cubicBezTo>
                    <a:pt x="343" y="57"/>
                    <a:pt x="331" y="44"/>
                    <a:pt x="331" y="28"/>
                  </a:cubicBezTo>
                  <a:cubicBezTo>
                    <a:pt x="331" y="13"/>
                    <a:pt x="344" y="0"/>
                    <a:pt x="360" y="0"/>
                  </a:cubicBezTo>
                  <a:cubicBezTo>
                    <a:pt x="360" y="0"/>
                    <a:pt x="360" y="0"/>
                    <a:pt x="360" y="0"/>
                  </a:cubicBezTo>
                  <a:cubicBezTo>
                    <a:pt x="360" y="0"/>
                    <a:pt x="360" y="0"/>
                    <a:pt x="360" y="0"/>
                  </a:cubicBezTo>
                  <a:cubicBezTo>
                    <a:pt x="360" y="0"/>
                    <a:pt x="360" y="0"/>
                    <a:pt x="360" y="0"/>
                  </a:cubicBezTo>
                  <a:cubicBezTo>
                    <a:pt x="361" y="0"/>
                    <a:pt x="361" y="0"/>
                    <a:pt x="361" y="0"/>
                  </a:cubicBezTo>
                  <a:cubicBezTo>
                    <a:pt x="361" y="0"/>
                    <a:pt x="361" y="0"/>
                    <a:pt x="361" y="0"/>
                  </a:cubicBezTo>
                  <a:cubicBezTo>
                    <a:pt x="450" y="0"/>
                    <a:pt x="531" y="37"/>
                    <a:pt x="589" y="95"/>
                  </a:cubicBezTo>
                  <a:cubicBezTo>
                    <a:pt x="648" y="154"/>
                    <a:pt x="684" y="235"/>
                    <a:pt x="684" y="325"/>
                  </a:cubicBezTo>
                  <a:cubicBezTo>
                    <a:pt x="684" y="414"/>
                    <a:pt x="648" y="496"/>
                    <a:pt x="589" y="554"/>
                  </a:cubicBezTo>
                  <a:cubicBezTo>
                    <a:pt x="530" y="613"/>
                    <a:pt x="449" y="650"/>
                    <a:pt x="359" y="650"/>
                  </a:cubicBezTo>
                  <a:cubicBezTo>
                    <a:pt x="270" y="650"/>
                    <a:pt x="188" y="613"/>
                    <a:pt x="130" y="554"/>
                  </a:cubicBezTo>
                  <a:cubicBezTo>
                    <a:pt x="71" y="496"/>
                    <a:pt x="34" y="414"/>
                    <a:pt x="34" y="325"/>
                  </a:cubicBezTo>
                  <a:cubicBezTo>
                    <a:pt x="34" y="301"/>
                    <a:pt x="37" y="277"/>
                    <a:pt x="43" y="253"/>
                  </a:cubicBezTo>
                  <a:cubicBezTo>
                    <a:pt x="46" y="238"/>
                    <a:pt x="50" y="224"/>
                    <a:pt x="56" y="210"/>
                  </a:cubicBezTo>
                  <a:cubicBezTo>
                    <a:pt x="15" y="193"/>
                    <a:pt x="15" y="193"/>
                    <a:pt x="15" y="193"/>
                  </a:cubicBezTo>
                  <a:cubicBezTo>
                    <a:pt x="11" y="192"/>
                    <a:pt x="8" y="190"/>
                    <a:pt x="5" y="187"/>
                  </a:cubicBezTo>
                  <a:cubicBezTo>
                    <a:pt x="3" y="183"/>
                    <a:pt x="1" y="180"/>
                    <a:pt x="1" y="176"/>
                  </a:cubicBezTo>
                  <a:cubicBezTo>
                    <a:pt x="0" y="172"/>
                    <a:pt x="1" y="168"/>
                    <a:pt x="2" y="165"/>
                  </a:cubicBezTo>
                  <a:cubicBezTo>
                    <a:pt x="4" y="161"/>
                    <a:pt x="6" y="158"/>
                    <a:pt x="9" y="155"/>
                  </a:cubicBezTo>
                  <a:cubicBezTo>
                    <a:pt x="124" y="66"/>
                    <a:pt x="124" y="66"/>
                    <a:pt x="124" y="66"/>
                  </a:cubicBezTo>
                  <a:cubicBezTo>
                    <a:pt x="127" y="63"/>
                    <a:pt x="131" y="62"/>
                    <a:pt x="134" y="61"/>
                  </a:cubicBezTo>
                  <a:cubicBezTo>
                    <a:pt x="138" y="61"/>
                    <a:pt x="142" y="61"/>
                    <a:pt x="146" y="63"/>
                  </a:cubicBezTo>
                  <a:cubicBezTo>
                    <a:pt x="149" y="64"/>
                    <a:pt x="153" y="67"/>
                    <a:pt x="155" y="70"/>
                  </a:cubicBezTo>
                  <a:cubicBezTo>
                    <a:pt x="157" y="73"/>
                    <a:pt x="159" y="76"/>
                    <a:pt x="159" y="80"/>
                  </a:cubicBezTo>
                  <a:cubicBezTo>
                    <a:pt x="180" y="224"/>
                    <a:pt x="180" y="224"/>
                    <a:pt x="180" y="224"/>
                  </a:cubicBezTo>
                  <a:cubicBezTo>
                    <a:pt x="180" y="228"/>
                    <a:pt x="180" y="232"/>
                    <a:pt x="178" y="236"/>
                  </a:cubicBezTo>
                  <a:cubicBezTo>
                    <a:pt x="177" y="239"/>
                    <a:pt x="175" y="242"/>
                    <a:pt x="171" y="245"/>
                  </a:cubicBezTo>
                  <a:cubicBezTo>
                    <a:pt x="168" y="247"/>
                    <a:pt x="165" y="249"/>
                    <a:pt x="161" y="249"/>
                  </a:cubicBezTo>
                  <a:cubicBezTo>
                    <a:pt x="157" y="250"/>
                    <a:pt x="153" y="249"/>
                    <a:pt x="149" y="248"/>
                  </a:cubicBezTo>
                  <a:cubicBezTo>
                    <a:pt x="108" y="231"/>
                    <a:pt x="108" y="231"/>
                    <a:pt x="108" y="231"/>
                  </a:cubicBezTo>
                  <a:cubicBezTo>
                    <a:pt x="104" y="243"/>
                    <a:pt x="101" y="254"/>
                    <a:pt x="98" y="266"/>
                  </a:cubicBezTo>
                  <a:cubicBezTo>
                    <a:pt x="94" y="285"/>
                    <a:pt x="92" y="305"/>
                    <a:pt x="92" y="325"/>
                  </a:cubicBezTo>
                  <a:cubicBezTo>
                    <a:pt x="92" y="399"/>
                    <a:pt x="122" y="466"/>
                    <a:pt x="170" y="514"/>
                  </a:cubicBezTo>
                  <a:cubicBezTo>
                    <a:pt x="219" y="562"/>
                    <a:pt x="285" y="592"/>
                    <a:pt x="359" y="592"/>
                  </a:cubicBezTo>
                  <a:cubicBezTo>
                    <a:pt x="433" y="592"/>
                    <a:pt x="500" y="562"/>
                    <a:pt x="549" y="514"/>
                  </a:cubicBezTo>
                  <a:cubicBezTo>
                    <a:pt x="597" y="466"/>
                    <a:pt x="627" y="399"/>
                    <a:pt x="627" y="325"/>
                  </a:cubicBezTo>
                  <a:cubicBezTo>
                    <a:pt x="627" y="251"/>
                    <a:pt x="597" y="184"/>
                    <a:pt x="549" y="136"/>
                  </a:cubicBezTo>
                  <a:cubicBezTo>
                    <a:pt x="501" y="87"/>
                    <a:pt x="434" y="57"/>
                    <a:pt x="360" y="57"/>
                  </a:cubicBezTo>
                  <a:cubicBezTo>
                    <a:pt x="360" y="57"/>
                    <a:pt x="360" y="57"/>
                    <a:pt x="360" y="57"/>
                  </a:cubicBezTo>
                  <a:cubicBezTo>
                    <a:pt x="360" y="57"/>
                    <a:pt x="360" y="57"/>
                    <a:pt x="360" y="57"/>
                  </a:cubicBezTo>
                  <a:cubicBezTo>
                    <a:pt x="360" y="57"/>
                    <a:pt x="360" y="57"/>
                    <a:pt x="360" y="57"/>
                  </a:cubicBezTo>
                  <a:cubicBezTo>
                    <a:pt x="359" y="57"/>
                    <a:pt x="359" y="57"/>
                    <a:pt x="359" y="57"/>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5"/>
            <p:cNvSpPr>
              <a:spLocks noEditPoints="1"/>
            </p:cNvSpPr>
            <p:nvPr/>
          </p:nvSpPr>
          <p:spPr bwMode="auto">
            <a:xfrm>
              <a:off x="5268348" y="3850225"/>
              <a:ext cx="217976" cy="344885"/>
            </a:xfrm>
            <a:custGeom>
              <a:avLst/>
              <a:gdLst>
                <a:gd name="T0" fmla="*/ 51 w 252"/>
                <a:gd name="T1" fmla="*/ 388 h 399"/>
                <a:gd name="T2" fmla="*/ 11 w 252"/>
                <a:gd name="T3" fmla="*/ 388 h 399"/>
                <a:gd name="T4" fmla="*/ 11 w 252"/>
                <a:gd name="T5" fmla="*/ 347 h 399"/>
                <a:gd name="T6" fmla="*/ 84 w 252"/>
                <a:gd name="T7" fmla="*/ 274 h 399"/>
                <a:gd name="T8" fmla="*/ 75 w 252"/>
                <a:gd name="T9" fmla="*/ 235 h 399"/>
                <a:gd name="T10" fmla="*/ 101 w 252"/>
                <a:gd name="T11" fmla="*/ 172 h 399"/>
                <a:gd name="T12" fmla="*/ 144 w 252"/>
                <a:gd name="T13" fmla="*/ 149 h 399"/>
                <a:gd name="T14" fmla="*/ 144 w 252"/>
                <a:gd name="T15" fmla="*/ 19 h 399"/>
                <a:gd name="T16" fmla="*/ 163 w 252"/>
                <a:gd name="T17" fmla="*/ 0 h 399"/>
                <a:gd name="T18" fmla="*/ 183 w 252"/>
                <a:gd name="T19" fmla="*/ 19 h 399"/>
                <a:gd name="T20" fmla="*/ 183 w 252"/>
                <a:gd name="T21" fmla="*/ 149 h 399"/>
                <a:gd name="T22" fmla="*/ 226 w 252"/>
                <a:gd name="T23" fmla="*/ 172 h 399"/>
                <a:gd name="T24" fmla="*/ 252 w 252"/>
                <a:gd name="T25" fmla="*/ 235 h 399"/>
                <a:gd name="T26" fmla="*/ 226 w 252"/>
                <a:gd name="T27" fmla="*/ 297 h 399"/>
                <a:gd name="T28" fmla="*/ 163 w 252"/>
                <a:gd name="T29" fmla="*/ 323 h 399"/>
                <a:gd name="T30" fmla="*/ 125 w 252"/>
                <a:gd name="T31" fmla="*/ 314 h 399"/>
                <a:gd name="T32" fmla="*/ 51 w 252"/>
                <a:gd name="T33" fmla="*/ 388 h 399"/>
                <a:gd name="T34" fmla="*/ 190 w 252"/>
                <a:gd name="T35" fmla="*/ 208 h 399"/>
                <a:gd name="T36" fmla="*/ 163 w 252"/>
                <a:gd name="T37" fmla="*/ 197 h 399"/>
                <a:gd name="T38" fmla="*/ 137 w 252"/>
                <a:gd name="T39" fmla="*/ 208 h 399"/>
                <a:gd name="T40" fmla="*/ 126 w 252"/>
                <a:gd name="T41" fmla="*/ 235 h 399"/>
                <a:gd name="T42" fmla="*/ 137 w 252"/>
                <a:gd name="T43" fmla="*/ 261 h 399"/>
                <a:gd name="T44" fmla="*/ 163 w 252"/>
                <a:gd name="T45" fmla="*/ 272 h 399"/>
                <a:gd name="T46" fmla="*/ 190 w 252"/>
                <a:gd name="T47" fmla="*/ 261 h 399"/>
                <a:gd name="T48" fmla="*/ 201 w 252"/>
                <a:gd name="T49" fmla="*/ 235 h 399"/>
                <a:gd name="T50" fmla="*/ 190 w 252"/>
                <a:gd name="T51" fmla="*/ 2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399">
                  <a:moveTo>
                    <a:pt x="51" y="388"/>
                  </a:moveTo>
                  <a:cubicBezTo>
                    <a:pt x="40" y="399"/>
                    <a:pt x="22" y="399"/>
                    <a:pt x="11" y="388"/>
                  </a:cubicBezTo>
                  <a:cubicBezTo>
                    <a:pt x="0" y="377"/>
                    <a:pt x="0" y="359"/>
                    <a:pt x="11" y="347"/>
                  </a:cubicBezTo>
                  <a:cubicBezTo>
                    <a:pt x="84" y="274"/>
                    <a:pt x="84" y="274"/>
                    <a:pt x="84" y="274"/>
                  </a:cubicBezTo>
                  <a:cubicBezTo>
                    <a:pt x="78" y="262"/>
                    <a:pt x="75" y="249"/>
                    <a:pt x="75" y="235"/>
                  </a:cubicBezTo>
                  <a:cubicBezTo>
                    <a:pt x="75" y="210"/>
                    <a:pt x="85" y="188"/>
                    <a:pt x="101" y="172"/>
                  </a:cubicBezTo>
                  <a:cubicBezTo>
                    <a:pt x="113" y="161"/>
                    <a:pt x="128" y="152"/>
                    <a:pt x="144" y="149"/>
                  </a:cubicBezTo>
                  <a:cubicBezTo>
                    <a:pt x="144" y="19"/>
                    <a:pt x="144" y="19"/>
                    <a:pt x="144" y="19"/>
                  </a:cubicBezTo>
                  <a:cubicBezTo>
                    <a:pt x="144" y="8"/>
                    <a:pt x="153" y="0"/>
                    <a:pt x="163" y="0"/>
                  </a:cubicBezTo>
                  <a:cubicBezTo>
                    <a:pt x="174" y="0"/>
                    <a:pt x="183" y="8"/>
                    <a:pt x="183" y="19"/>
                  </a:cubicBezTo>
                  <a:cubicBezTo>
                    <a:pt x="183" y="149"/>
                    <a:pt x="183" y="149"/>
                    <a:pt x="183" y="149"/>
                  </a:cubicBezTo>
                  <a:cubicBezTo>
                    <a:pt x="199" y="152"/>
                    <a:pt x="214" y="161"/>
                    <a:pt x="226" y="172"/>
                  </a:cubicBezTo>
                  <a:cubicBezTo>
                    <a:pt x="242" y="188"/>
                    <a:pt x="252" y="210"/>
                    <a:pt x="252" y="235"/>
                  </a:cubicBezTo>
                  <a:cubicBezTo>
                    <a:pt x="252" y="259"/>
                    <a:pt x="242" y="281"/>
                    <a:pt x="226" y="297"/>
                  </a:cubicBezTo>
                  <a:cubicBezTo>
                    <a:pt x="210" y="313"/>
                    <a:pt x="188" y="323"/>
                    <a:pt x="163" y="323"/>
                  </a:cubicBezTo>
                  <a:cubicBezTo>
                    <a:pt x="150" y="323"/>
                    <a:pt x="136" y="320"/>
                    <a:pt x="125" y="314"/>
                  </a:cubicBezTo>
                  <a:cubicBezTo>
                    <a:pt x="51" y="388"/>
                    <a:pt x="51" y="388"/>
                    <a:pt x="51" y="388"/>
                  </a:cubicBezTo>
                  <a:close/>
                  <a:moveTo>
                    <a:pt x="190" y="208"/>
                  </a:moveTo>
                  <a:cubicBezTo>
                    <a:pt x="183" y="201"/>
                    <a:pt x="174" y="197"/>
                    <a:pt x="163" y="197"/>
                  </a:cubicBezTo>
                  <a:cubicBezTo>
                    <a:pt x="153" y="197"/>
                    <a:pt x="144" y="201"/>
                    <a:pt x="137" y="208"/>
                  </a:cubicBezTo>
                  <a:cubicBezTo>
                    <a:pt x="130" y="215"/>
                    <a:pt x="126" y="224"/>
                    <a:pt x="126" y="235"/>
                  </a:cubicBezTo>
                  <a:cubicBezTo>
                    <a:pt x="126" y="245"/>
                    <a:pt x="130" y="254"/>
                    <a:pt x="137" y="261"/>
                  </a:cubicBezTo>
                  <a:cubicBezTo>
                    <a:pt x="144" y="268"/>
                    <a:pt x="153" y="272"/>
                    <a:pt x="163" y="272"/>
                  </a:cubicBezTo>
                  <a:cubicBezTo>
                    <a:pt x="174" y="272"/>
                    <a:pt x="183" y="268"/>
                    <a:pt x="190" y="261"/>
                  </a:cubicBezTo>
                  <a:cubicBezTo>
                    <a:pt x="197" y="254"/>
                    <a:pt x="201" y="245"/>
                    <a:pt x="201" y="235"/>
                  </a:cubicBezTo>
                  <a:cubicBezTo>
                    <a:pt x="201" y="224"/>
                    <a:pt x="197" y="215"/>
                    <a:pt x="190" y="208"/>
                  </a:cubicBezTo>
                  <a:close/>
                </a:path>
              </a:pathLst>
            </a:custGeom>
            <a:solidFill>
              <a:srgbClr val="3341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7286551" y="2756808"/>
            <a:ext cx="455635" cy="387690"/>
            <a:chOff x="7909299" y="3772690"/>
            <a:chExt cx="667095" cy="567616"/>
          </a:xfrm>
        </p:grpSpPr>
        <p:sp>
          <p:nvSpPr>
            <p:cNvPr id="23"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solidFill>
              <a:srgbClr val="3341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 name="组合 24"/>
          <p:cNvGrpSpPr/>
          <p:nvPr/>
        </p:nvGrpSpPr>
        <p:grpSpPr>
          <a:xfrm>
            <a:off x="10188305" y="2720337"/>
            <a:ext cx="341725" cy="460632"/>
            <a:chOff x="3722033" y="3714538"/>
            <a:chExt cx="500321" cy="674410"/>
          </a:xfrm>
        </p:grpSpPr>
        <p:sp>
          <p:nvSpPr>
            <p:cNvPr id="26" name="Freeform 27"/>
            <p:cNvSpPr>
              <a:spLocks noEditPoints="1"/>
            </p:cNvSpPr>
            <p:nvPr/>
          </p:nvSpPr>
          <p:spPr bwMode="auto">
            <a:xfrm>
              <a:off x="3818586" y="4203888"/>
              <a:ext cx="306118" cy="185060"/>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8"/>
            <p:cNvSpPr>
              <a:spLocks noEditPoints="1"/>
            </p:cNvSpPr>
            <p:nvPr/>
          </p:nvSpPr>
          <p:spPr bwMode="auto">
            <a:xfrm>
              <a:off x="3722033" y="3714538"/>
              <a:ext cx="500321" cy="500687"/>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solidFill>
              <a:srgbClr val="3341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9"/>
            <p:cNvSpPr>
              <a:spLocks noEditPoints="1"/>
            </p:cNvSpPr>
            <p:nvPr/>
          </p:nvSpPr>
          <p:spPr bwMode="auto">
            <a:xfrm>
              <a:off x="3829192" y="3821698"/>
              <a:ext cx="286002" cy="287100"/>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9" name="文本框 28"/>
          <p:cNvSpPr txBox="1"/>
          <p:nvPr/>
        </p:nvSpPr>
        <p:spPr>
          <a:xfrm>
            <a:off x="1057417" y="3244397"/>
            <a:ext cx="1506745" cy="307777"/>
          </a:xfrm>
          <a:prstGeom prst="rect">
            <a:avLst/>
          </a:prstGeom>
          <a:noFill/>
        </p:spPr>
        <p:txBody>
          <a:bodyPr wrap="square" rtlCol="0">
            <a:spAutoFit/>
          </a:bodyPr>
          <a:lstStyle/>
          <a:p>
            <a:pPr algn="ctr"/>
            <a:r>
              <a:rPr lang="en-US" altLang="zh-CN" sz="1400" dirty="0">
                <a:solidFill>
                  <a:schemeClr val="bg1">
                    <a:lumMod val="50000"/>
                  </a:schemeClr>
                </a:solidFill>
                <a:latin typeface="ITC Avant Garde Std Bk" panose="020B0502020202020204" pitchFamily="34" charset="0"/>
              </a:rPr>
              <a:t>Add title here</a:t>
            </a:r>
            <a:endParaRPr lang="en-US" altLang="zh-CN" sz="1400" dirty="0">
              <a:solidFill>
                <a:schemeClr val="bg1">
                  <a:lumMod val="50000"/>
                </a:schemeClr>
              </a:solidFill>
              <a:latin typeface="ITC Avant Garde Std Bk" panose="020B0502020202020204" pitchFamily="34" charset="0"/>
            </a:endParaRPr>
          </a:p>
        </p:txBody>
      </p:sp>
      <p:sp>
        <p:nvSpPr>
          <p:cNvPr id="30" name="文本框 29"/>
          <p:cNvSpPr txBox="1"/>
          <p:nvPr/>
        </p:nvSpPr>
        <p:spPr>
          <a:xfrm>
            <a:off x="3914224" y="3244397"/>
            <a:ext cx="1506745" cy="307777"/>
          </a:xfrm>
          <a:prstGeom prst="rect">
            <a:avLst/>
          </a:prstGeom>
          <a:noFill/>
        </p:spPr>
        <p:txBody>
          <a:bodyPr wrap="square" rtlCol="0">
            <a:spAutoFit/>
          </a:bodyPr>
          <a:lstStyle/>
          <a:p>
            <a:pPr algn="ctr"/>
            <a:r>
              <a:rPr lang="en-US" altLang="zh-CN" sz="1400" dirty="0">
                <a:solidFill>
                  <a:schemeClr val="bg1">
                    <a:lumMod val="50000"/>
                  </a:schemeClr>
                </a:solidFill>
                <a:latin typeface="ITC Avant Garde Std Bk" panose="020B0502020202020204" pitchFamily="34" charset="0"/>
              </a:rPr>
              <a:t>Add title here</a:t>
            </a:r>
            <a:endParaRPr lang="en-US" altLang="zh-CN" sz="1400" dirty="0">
              <a:solidFill>
                <a:schemeClr val="bg1">
                  <a:lumMod val="50000"/>
                </a:schemeClr>
              </a:solidFill>
              <a:latin typeface="ITC Avant Garde Std Bk" panose="020B0502020202020204" pitchFamily="34" charset="0"/>
            </a:endParaRPr>
          </a:p>
        </p:txBody>
      </p:sp>
      <p:sp>
        <p:nvSpPr>
          <p:cNvPr id="31" name="文本框 30"/>
          <p:cNvSpPr txBox="1"/>
          <p:nvPr/>
        </p:nvSpPr>
        <p:spPr>
          <a:xfrm>
            <a:off x="6765057" y="3244397"/>
            <a:ext cx="1506745" cy="307777"/>
          </a:xfrm>
          <a:prstGeom prst="rect">
            <a:avLst/>
          </a:prstGeom>
          <a:noFill/>
        </p:spPr>
        <p:txBody>
          <a:bodyPr wrap="square" rtlCol="0">
            <a:spAutoFit/>
          </a:bodyPr>
          <a:lstStyle/>
          <a:p>
            <a:pPr algn="ctr"/>
            <a:r>
              <a:rPr lang="en-US" altLang="zh-CN" sz="1400" dirty="0">
                <a:solidFill>
                  <a:schemeClr val="bg1">
                    <a:lumMod val="50000"/>
                  </a:schemeClr>
                </a:solidFill>
                <a:latin typeface="ITC Avant Garde Std Bk" panose="020B0502020202020204" pitchFamily="34" charset="0"/>
              </a:rPr>
              <a:t>Add title here</a:t>
            </a:r>
            <a:endParaRPr lang="en-US" altLang="zh-CN" sz="1400" dirty="0">
              <a:solidFill>
                <a:schemeClr val="bg1">
                  <a:lumMod val="50000"/>
                </a:schemeClr>
              </a:solidFill>
              <a:latin typeface="ITC Avant Garde Std Bk" panose="020B0502020202020204" pitchFamily="34" charset="0"/>
            </a:endParaRPr>
          </a:p>
        </p:txBody>
      </p:sp>
      <p:sp>
        <p:nvSpPr>
          <p:cNvPr id="32" name="文本框 31"/>
          <p:cNvSpPr txBox="1"/>
          <p:nvPr/>
        </p:nvSpPr>
        <p:spPr>
          <a:xfrm>
            <a:off x="9627837" y="3244397"/>
            <a:ext cx="1506745" cy="307777"/>
          </a:xfrm>
          <a:prstGeom prst="rect">
            <a:avLst/>
          </a:prstGeom>
          <a:noFill/>
        </p:spPr>
        <p:txBody>
          <a:bodyPr wrap="square" rtlCol="0">
            <a:spAutoFit/>
          </a:bodyPr>
          <a:lstStyle/>
          <a:p>
            <a:pPr algn="ctr"/>
            <a:r>
              <a:rPr lang="en-US" altLang="zh-CN" sz="1400" dirty="0">
                <a:solidFill>
                  <a:schemeClr val="bg1">
                    <a:lumMod val="50000"/>
                  </a:schemeClr>
                </a:solidFill>
                <a:latin typeface="ITC Avant Garde Std Bk" panose="020B0502020202020204" pitchFamily="34" charset="0"/>
              </a:rPr>
              <a:t>Add title here</a:t>
            </a:r>
            <a:endParaRPr lang="en-US" altLang="zh-CN" sz="1400" dirty="0">
              <a:solidFill>
                <a:schemeClr val="bg1">
                  <a:lumMod val="50000"/>
                </a:schemeClr>
              </a:solidFill>
              <a:latin typeface="ITC Avant Garde Std Bk" panose="020B0502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ppt_w</p:attrName>
                                        </p:attrNameLst>
                                      </p:cBhvr>
                                      <p:tavLst>
                                        <p:tav tm="0" fmla="#ppt_w*sin(2.5*pi*$)">
                                          <p:val>
                                            <p:fltVal val="0"/>
                                          </p:val>
                                        </p:tav>
                                        <p:tav tm="100000">
                                          <p:val>
                                            <p:fltVal val="1"/>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par>
                                <p:cTn id="14" presetID="53"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par>
                                <p:cTn id="19" presetID="53" presetClass="entr" presetSubtype="16" fill="hold" grpId="0" nodeType="withEffect">
                                  <p:stCondLst>
                                    <p:cond delay="0"/>
                                  </p:stCondLst>
                                  <p:iterate type="lt">
                                    <p:tmPct val="6000"/>
                                  </p:iterate>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par>
                          <p:cTn id="24" fill="hold">
                            <p:stCondLst>
                              <p:cond delay="1389"/>
                            </p:stCondLst>
                            <p:childTnLst>
                              <p:par>
                                <p:cTn id="25" presetID="45"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ppt_w</p:attrName>
                                        </p:attrNameLst>
                                      </p:cBhvr>
                                      <p:tavLst>
                                        <p:tav tm="0" fmla="#ppt_w*sin(2.5*pi*$)">
                                          <p:val>
                                            <p:fltVal val="0"/>
                                          </p:val>
                                        </p:tav>
                                        <p:tav tm="100000">
                                          <p:val>
                                            <p:fltVal val="1"/>
                                          </p:val>
                                        </p:tav>
                                      </p:tavLst>
                                    </p:anim>
                                    <p:anim calcmode="lin" valueType="num">
                                      <p:cBhvr>
                                        <p:cTn id="29" dur="500" fill="hold"/>
                                        <p:tgtEl>
                                          <p:spTgt spid="10"/>
                                        </p:tgtEl>
                                        <p:attrNameLst>
                                          <p:attrName>ppt_h</p:attrName>
                                        </p:attrNameLst>
                                      </p:cBhvr>
                                      <p:tavLst>
                                        <p:tav tm="0">
                                          <p:val>
                                            <p:strVal val="#ppt_h"/>
                                          </p:val>
                                        </p:tav>
                                        <p:tav tm="100000">
                                          <p:val>
                                            <p:strVal val="#ppt_h"/>
                                          </p:val>
                                        </p:tav>
                                      </p:tavLst>
                                    </p:anim>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0"/>
                                  </p:stCondLst>
                                  <p:iterate type="lt">
                                    <p:tmPct val="6000"/>
                                  </p:iterate>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childTnLst>
                          </p:cTn>
                        </p:par>
                        <p:par>
                          <p:cTn id="40" fill="hold">
                            <p:stCondLst>
                              <p:cond delay="2279"/>
                            </p:stCondLst>
                            <p:childTnLst>
                              <p:par>
                                <p:cTn id="41" presetID="45"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anim calcmode="lin" valueType="num">
                                      <p:cBhvr>
                                        <p:cTn id="44" dur="500" fill="hold"/>
                                        <p:tgtEl>
                                          <p:spTgt spid="11"/>
                                        </p:tgtEl>
                                        <p:attrNameLst>
                                          <p:attrName>ppt_w</p:attrName>
                                        </p:attrNameLst>
                                      </p:cBhvr>
                                      <p:tavLst>
                                        <p:tav tm="0" fmla="#ppt_w*sin(2.5*pi*$)">
                                          <p:val>
                                            <p:fltVal val="0"/>
                                          </p:val>
                                        </p:tav>
                                        <p:tav tm="100000">
                                          <p:val>
                                            <p:fltVal val="1"/>
                                          </p:val>
                                        </p:tav>
                                      </p:tavLst>
                                    </p:anim>
                                    <p:anim calcmode="lin" valueType="num">
                                      <p:cBhvr>
                                        <p:cTn id="45" dur="500" fill="hold"/>
                                        <p:tgtEl>
                                          <p:spTgt spid="11"/>
                                        </p:tgtEl>
                                        <p:attrNameLst>
                                          <p:attrName>ppt_h</p:attrName>
                                        </p:attrNameLst>
                                      </p:cBhvr>
                                      <p:tavLst>
                                        <p:tav tm="0">
                                          <p:val>
                                            <p:strVal val="#ppt_h"/>
                                          </p:val>
                                        </p:tav>
                                        <p:tav tm="100000">
                                          <p:val>
                                            <p:strVal val="#ppt_h"/>
                                          </p:val>
                                        </p:tav>
                                      </p:tavLst>
                                    </p:anim>
                                  </p:childTnLst>
                                </p:cTn>
                              </p:par>
                              <p:par>
                                <p:cTn id="46" presetID="53" presetClass="entr" presetSubtype="16"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par>
                                <p:cTn id="51" presetID="53" presetClass="entr" presetSubtype="16" fill="hold" grpId="0" nodeType="withEffect">
                                  <p:stCondLst>
                                    <p:cond delay="0"/>
                                  </p:stCondLst>
                                  <p:iterate type="lt">
                                    <p:tmPct val="6000"/>
                                  </p:iterate>
                                  <p:childTnLst>
                                    <p:set>
                                      <p:cBhvr>
                                        <p:cTn id="52" dur="1" fill="hold">
                                          <p:stCondLst>
                                            <p:cond delay="0"/>
                                          </p:stCondLst>
                                        </p:cTn>
                                        <p:tgtEl>
                                          <p:spTgt spid="31"/>
                                        </p:tgtEl>
                                        <p:attrNameLst>
                                          <p:attrName>style.visibility</p:attrName>
                                        </p:attrNameLst>
                                      </p:cBhvr>
                                      <p:to>
                                        <p:strVal val="visible"/>
                                      </p:to>
                                    </p:set>
                                    <p:anim calcmode="lin" valueType="num">
                                      <p:cBhvr>
                                        <p:cTn id="53" dur="500" fill="hold"/>
                                        <p:tgtEl>
                                          <p:spTgt spid="31"/>
                                        </p:tgtEl>
                                        <p:attrNameLst>
                                          <p:attrName>ppt_w</p:attrName>
                                        </p:attrNameLst>
                                      </p:cBhvr>
                                      <p:tavLst>
                                        <p:tav tm="0">
                                          <p:val>
                                            <p:fltVal val="0"/>
                                          </p:val>
                                        </p:tav>
                                        <p:tav tm="100000">
                                          <p:val>
                                            <p:strVal val="#ppt_w"/>
                                          </p:val>
                                        </p:tav>
                                      </p:tavLst>
                                    </p:anim>
                                    <p:anim calcmode="lin" valueType="num">
                                      <p:cBhvr>
                                        <p:cTn id="54" dur="500" fill="hold"/>
                                        <p:tgtEl>
                                          <p:spTgt spid="31"/>
                                        </p:tgtEl>
                                        <p:attrNameLst>
                                          <p:attrName>ppt_h</p:attrName>
                                        </p:attrNameLst>
                                      </p:cBhvr>
                                      <p:tavLst>
                                        <p:tav tm="0">
                                          <p:val>
                                            <p:fltVal val="0"/>
                                          </p:val>
                                        </p:tav>
                                        <p:tav tm="100000">
                                          <p:val>
                                            <p:strVal val="#ppt_h"/>
                                          </p:val>
                                        </p:tav>
                                      </p:tavLst>
                                    </p:anim>
                                    <p:animEffect transition="in" filter="fade">
                                      <p:cBhvr>
                                        <p:cTn id="55" dur="500"/>
                                        <p:tgtEl>
                                          <p:spTgt spid="31"/>
                                        </p:tgtEl>
                                      </p:cBhvr>
                                    </p:animEffect>
                                  </p:childTnLst>
                                </p:cTn>
                              </p:par>
                            </p:childTnLst>
                          </p:cTn>
                        </p:par>
                        <p:par>
                          <p:cTn id="56" fill="hold">
                            <p:stCondLst>
                              <p:cond delay="3170"/>
                            </p:stCondLst>
                            <p:childTnLst>
                              <p:par>
                                <p:cTn id="57" presetID="45"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anim calcmode="lin" valueType="num">
                                      <p:cBhvr>
                                        <p:cTn id="60" dur="500" fill="hold"/>
                                        <p:tgtEl>
                                          <p:spTgt spid="12"/>
                                        </p:tgtEl>
                                        <p:attrNameLst>
                                          <p:attrName>ppt_w</p:attrName>
                                        </p:attrNameLst>
                                      </p:cBhvr>
                                      <p:tavLst>
                                        <p:tav tm="0" fmla="#ppt_w*sin(2.5*pi*$)">
                                          <p:val>
                                            <p:fltVal val="0"/>
                                          </p:val>
                                        </p:tav>
                                        <p:tav tm="100000">
                                          <p:val>
                                            <p:fltVal val="1"/>
                                          </p:val>
                                        </p:tav>
                                      </p:tavLst>
                                    </p:anim>
                                    <p:anim calcmode="lin" valueType="num">
                                      <p:cBhvr>
                                        <p:cTn id="61" dur="500" fill="hold"/>
                                        <p:tgtEl>
                                          <p:spTgt spid="12"/>
                                        </p:tgtEl>
                                        <p:attrNameLst>
                                          <p:attrName>ppt_h</p:attrName>
                                        </p:attrNameLst>
                                      </p:cBhvr>
                                      <p:tavLst>
                                        <p:tav tm="0">
                                          <p:val>
                                            <p:strVal val="#ppt_h"/>
                                          </p:val>
                                        </p:tav>
                                        <p:tav tm="100000">
                                          <p:val>
                                            <p:strVal val="#ppt_h"/>
                                          </p:val>
                                        </p:tav>
                                      </p:tavLst>
                                    </p:anim>
                                  </p:childTnLst>
                                </p:cTn>
                              </p:par>
                              <p:par>
                                <p:cTn id="62" presetID="53" presetClass="entr" presetSubtype="16"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p:cTn id="64" dur="500" fill="hold"/>
                                        <p:tgtEl>
                                          <p:spTgt spid="25"/>
                                        </p:tgtEl>
                                        <p:attrNameLst>
                                          <p:attrName>ppt_w</p:attrName>
                                        </p:attrNameLst>
                                      </p:cBhvr>
                                      <p:tavLst>
                                        <p:tav tm="0">
                                          <p:val>
                                            <p:fltVal val="0"/>
                                          </p:val>
                                        </p:tav>
                                        <p:tav tm="100000">
                                          <p:val>
                                            <p:strVal val="#ppt_w"/>
                                          </p:val>
                                        </p:tav>
                                      </p:tavLst>
                                    </p:anim>
                                    <p:anim calcmode="lin" valueType="num">
                                      <p:cBhvr>
                                        <p:cTn id="65" dur="500" fill="hold"/>
                                        <p:tgtEl>
                                          <p:spTgt spid="25"/>
                                        </p:tgtEl>
                                        <p:attrNameLst>
                                          <p:attrName>ppt_h</p:attrName>
                                        </p:attrNameLst>
                                      </p:cBhvr>
                                      <p:tavLst>
                                        <p:tav tm="0">
                                          <p:val>
                                            <p:fltVal val="0"/>
                                          </p:val>
                                        </p:tav>
                                        <p:tav tm="100000">
                                          <p:val>
                                            <p:strVal val="#ppt_h"/>
                                          </p:val>
                                        </p:tav>
                                      </p:tavLst>
                                    </p:anim>
                                    <p:animEffect transition="in" filter="fade">
                                      <p:cBhvr>
                                        <p:cTn id="66" dur="500"/>
                                        <p:tgtEl>
                                          <p:spTgt spid="25"/>
                                        </p:tgtEl>
                                      </p:cBhvr>
                                    </p:animEffect>
                                  </p:childTnLst>
                                </p:cTn>
                              </p:par>
                              <p:par>
                                <p:cTn id="67" presetID="53" presetClass="entr" presetSubtype="16" fill="hold" grpId="0" nodeType="withEffect">
                                  <p:stCondLst>
                                    <p:cond delay="0"/>
                                  </p:stCondLst>
                                  <p:iterate type="lt">
                                    <p:tmPct val="6000"/>
                                  </p:iterate>
                                  <p:childTnLst>
                                    <p:set>
                                      <p:cBhvr>
                                        <p:cTn id="68" dur="1" fill="hold">
                                          <p:stCondLst>
                                            <p:cond delay="0"/>
                                          </p:stCondLst>
                                        </p:cTn>
                                        <p:tgtEl>
                                          <p:spTgt spid="32"/>
                                        </p:tgtEl>
                                        <p:attrNameLst>
                                          <p:attrName>style.visibility</p:attrName>
                                        </p:attrNameLst>
                                      </p:cBhvr>
                                      <p:to>
                                        <p:strVal val="visible"/>
                                      </p:to>
                                    </p:set>
                                    <p:anim calcmode="lin" valueType="num">
                                      <p:cBhvr>
                                        <p:cTn id="69" dur="500" fill="hold"/>
                                        <p:tgtEl>
                                          <p:spTgt spid="32"/>
                                        </p:tgtEl>
                                        <p:attrNameLst>
                                          <p:attrName>ppt_w</p:attrName>
                                        </p:attrNameLst>
                                      </p:cBhvr>
                                      <p:tavLst>
                                        <p:tav tm="0">
                                          <p:val>
                                            <p:fltVal val="0"/>
                                          </p:val>
                                        </p:tav>
                                        <p:tav tm="100000">
                                          <p:val>
                                            <p:strVal val="#ppt_w"/>
                                          </p:val>
                                        </p:tav>
                                      </p:tavLst>
                                    </p:anim>
                                    <p:anim calcmode="lin" valueType="num">
                                      <p:cBhvr>
                                        <p:cTn id="70" dur="500" fill="hold"/>
                                        <p:tgtEl>
                                          <p:spTgt spid="32"/>
                                        </p:tgtEl>
                                        <p:attrNameLst>
                                          <p:attrName>ppt_h</p:attrName>
                                        </p:attrNameLst>
                                      </p:cBhvr>
                                      <p:tavLst>
                                        <p:tav tm="0">
                                          <p:val>
                                            <p:fltVal val="0"/>
                                          </p:val>
                                        </p:tav>
                                        <p:tav tm="100000">
                                          <p:val>
                                            <p:strVal val="#ppt_h"/>
                                          </p:val>
                                        </p:tav>
                                      </p:tavLst>
                                    </p:anim>
                                    <p:animEffect transition="in" filter="fade">
                                      <p:cBhvr>
                                        <p:cTn id="71" dur="500"/>
                                        <p:tgtEl>
                                          <p:spTgt spid="32"/>
                                        </p:tgtEl>
                                      </p:cBhvr>
                                    </p:animEffect>
                                  </p:childTnLst>
                                </p:cTn>
                              </p:par>
                            </p:childTnLst>
                          </p:cTn>
                        </p:par>
                        <p:par>
                          <p:cTn id="72" fill="hold">
                            <p:stCondLst>
                              <p:cond delay="4059"/>
                            </p:stCondLst>
                            <p:childTnLst>
                              <p:par>
                                <p:cTn id="73" presetID="22" presetClass="entr" presetSubtype="8"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left)">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10" grpId="0" animBg="1"/>
      <p:bldP spid="11" grpId="0" animBg="1"/>
      <p:bldP spid="12" grpId="0" animBg="1"/>
      <p:bldP spid="29" grpId="0"/>
      <p:bldP spid="30"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38797" y="509012"/>
            <a:ext cx="3615112" cy="824230"/>
            <a:chOff x="3968406" y="503039"/>
            <a:chExt cx="3040101" cy="824230"/>
          </a:xfrm>
        </p:grpSpPr>
        <p:sp>
          <p:nvSpPr>
            <p:cNvPr id="3" name="矩形 2"/>
            <p:cNvSpPr/>
            <p:nvPr/>
          </p:nvSpPr>
          <p:spPr>
            <a:xfrm>
              <a:off x="3968406" y="503039"/>
              <a:ext cx="3040101" cy="584775"/>
            </a:xfrm>
            <a:prstGeom prst="rect">
              <a:avLst/>
            </a:prstGeom>
            <a:noFill/>
          </p:spPr>
          <p:txBody>
            <a:bodyPr wrap="square" rtlCol="0">
              <a:spAutoFit/>
            </a:bodyPr>
            <a:lstStyle/>
            <a:p>
              <a:pPr algn="dist"/>
              <a:r>
                <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rPr>
                <a:t>在此添加标题</a:t>
              </a:r>
              <a:endParaRPr lang="zh-CN" altLang="en-US" sz="3200" dirty="0">
                <a:solidFill>
                  <a:schemeClr val="bg1">
                    <a:lumMod val="50000"/>
                  </a:schemeClr>
                </a:solidFill>
                <a:latin typeface="方正正黑简体" panose="02000000000000000000" pitchFamily="2" charset="-122"/>
                <a:ea typeface="方正正黑简体" panose="02000000000000000000" pitchFamily="2" charset="-122"/>
                <a:cs typeface="文泉驿等宽微米黑" panose="020B0606030804020204" pitchFamily="34" charset="-122"/>
              </a:endParaRPr>
            </a:p>
          </p:txBody>
        </p:sp>
        <p:sp>
          <p:nvSpPr>
            <p:cNvPr id="4" name="文本框 3"/>
            <p:cNvSpPr txBox="1"/>
            <p:nvPr/>
          </p:nvSpPr>
          <p:spPr>
            <a:xfrm>
              <a:off x="3968406" y="988715"/>
              <a:ext cx="2556219" cy="338554"/>
            </a:xfrm>
            <a:prstGeom prst="rect">
              <a:avLst/>
            </a:prstGeom>
            <a:noFill/>
          </p:spPr>
          <p:txBody>
            <a:bodyPr wrap="square" rtlCol="0">
              <a:spAutoFit/>
            </a:bodyPr>
            <a:lstStyle/>
            <a:p>
              <a:pPr algn="dist"/>
              <a:r>
                <a:rPr lang="en-US" altLang="zh-CN" sz="1600" dirty="0">
                  <a:solidFill>
                    <a:schemeClr val="accent3"/>
                  </a:solidFill>
                  <a:latin typeface="ITC Avant Garde Std Bk" panose="020B0502020202020204" pitchFamily="34" charset="0"/>
                </a:rPr>
                <a:t>Add the title here</a:t>
              </a:r>
              <a:endParaRPr lang="en-US" altLang="zh-CN" sz="1600" dirty="0">
                <a:solidFill>
                  <a:schemeClr val="accent3"/>
                </a:solidFill>
                <a:latin typeface="ITC Avant Garde Std Bk" panose="020B0502020202020204" pitchFamily="34" charset="0"/>
              </a:endParaRPr>
            </a:p>
          </p:txBody>
        </p:sp>
      </p:grpSp>
      <p:grpSp>
        <p:nvGrpSpPr>
          <p:cNvPr id="10" name="组合 9"/>
          <p:cNvGrpSpPr/>
          <p:nvPr/>
        </p:nvGrpSpPr>
        <p:grpSpPr>
          <a:xfrm>
            <a:off x="1556979" y="2135768"/>
            <a:ext cx="5079079" cy="3399389"/>
            <a:chOff x="1556979" y="2135768"/>
            <a:chExt cx="5079079" cy="3399389"/>
          </a:xfrm>
        </p:grpSpPr>
        <p:sp>
          <p:nvSpPr>
            <p:cNvPr id="6" name="五边形 5"/>
            <p:cNvSpPr/>
            <p:nvPr/>
          </p:nvSpPr>
          <p:spPr>
            <a:xfrm rot="16200000">
              <a:off x="1646179" y="3588879"/>
              <a:ext cx="2869048" cy="10158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rot="16200000">
              <a:off x="988010" y="3946526"/>
              <a:ext cx="2153753" cy="101581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五边形 6"/>
            <p:cNvSpPr/>
            <p:nvPr/>
          </p:nvSpPr>
          <p:spPr>
            <a:xfrm rot="16200000">
              <a:off x="2398749" y="3325632"/>
              <a:ext cx="3395541" cy="1015814"/>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五边形 7"/>
            <p:cNvSpPr/>
            <p:nvPr/>
          </p:nvSpPr>
          <p:spPr>
            <a:xfrm rot="16200000">
              <a:off x="3849561" y="3760629"/>
              <a:ext cx="2525547" cy="1015814"/>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边形 8"/>
            <p:cNvSpPr/>
            <p:nvPr/>
          </p:nvSpPr>
          <p:spPr>
            <a:xfrm rot="16200000">
              <a:off x="4693626" y="3588879"/>
              <a:ext cx="2869049" cy="1015814"/>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rotWithShape="1">
            <a:blip r:embed="rId1"/>
            <a:srcRect l="56535" b="23380"/>
            <a:stretch>
              <a:fillRect/>
            </a:stretch>
          </p:blipFill>
          <p:spPr>
            <a:xfrm>
              <a:off x="2572052" y="2944764"/>
              <a:ext cx="639468" cy="2590393"/>
            </a:xfrm>
            <a:prstGeom prst="rect">
              <a:avLst/>
            </a:prstGeom>
          </p:spPr>
        </p:pic>
        <p:pic>
          <p:nvPicPr>
            <p:cNvPr id="18" name="图片 17"/>
            <p:cNvPicPr>
              <a:picLocks noChangeAspect="1"/>
            </p:cNvPicPr>
            <p:nvPr/>
          </p:nvPicPr>
          <p:blipFill rotWithShape="1">
            <a:blip r:embed="rId1"/>
            <a:srcRect l="56535" b="23380"/>
            <a:stretch>
              <a:fillRect/>
            </a:stretch>
          </p:blipFill>
          <p:spPr>
            <a:xfrm>
              <a:off x="3587869" y="2135768"/>
              <a:ext cx="639468" cy="3399389"/>
            </a:xfrm>
            <a:prstGeom prst="rect">
              <a:avLst/>
            </a:prstGeom>
          </p:spPr>
        </p:pic>
        <p:pic>
          <p:nvPicPr>
            <p:cNvPr id="19" name="图片 18"/>
            <p:cNvPicPr>
              <a:picLocks noChangeAspect="1"/>
            </p:cNvPicPr>
            <p:nvPr/>
          </p:nvPicPr>
          <p:blipFill rotWithShape="1">
            <a:blip r:embed="rId1"/>
            <a:srcRect l="56535" b="23380"/>
            <a:stretch>
              <a:fillRect/>
            </a:stretch>
          </p:blipFill>
          <p:spPr>
            <a:xfrm>
              <a:off x="4603686" y="2944764"/>
              <a:ext cx="639468" cy="2590393"/>
            </a:xfrm>
            <a:prstGeom prst="rect">
              <a:avLst/>
            </a:prstGeom>
          </p:spPr>
        </p:pic>
        <p:pic>
          <p:nvPicPr>
            <p:cNvPr id="20" name="图片 19"/>
            <p:cNvPicPr>
              <a:picLocks noChangeAspect="1"/>
            </p:cNvPicPr>
            <p:nvPr/>
          </p:nvPicPr>
          <p:blipFill rotWithShape="1">
            <a:blip r:embed="rId1"/>
            <a:srcRect l="56535" b="23380"/>
            <a:stretch>
              <a:fillRect/>
            </a:stretch>
          </p:blipFill>
          <p:spPr>
            <a:xfrm>
              <a:off x="5613181" y="2560320"/>
              <a:ext cx="639468" cy="2974837"/>
            </a:xfrm>
            <a:prstGeom prst="rect">
              <a:avLst/>
            </a:prstGeom>
          </p:spPr>
        </p:pic>
      </p:grpSp>
      <p:pic>
        <p:nvPicPr>
          <p:cNvPr id="12" name="图片 11"/>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Lst>
          </a:blip>
          <a:srcRect t="66554"/>
          <a:stretch>
            <a:fillRect/>
          </a:stretch>
        </p:blipFill>
        <p:spPr>
          <a:xfrm flipV="1">
            <a:off x="426561" y="5076130"/>
            <a:ext cx="7339916" cy="456436"/>
          </a:xfrm>
          <a:prstGeom prst="rect">
            <a:avLst/>
          </a:prstGeom>
        </p:spPr>
      </p:pic>
      <p:grpSp>
        <p:nvGrpSpPr>
          <p:cNvPr id="27" name="组合 26"/>
          <p:cNvGrpSpPr/>
          <p:nvPr/>
        </p:nvGrpSpPr>
        <p:grpSpPr>
          <a:xfrm>
            <a:off x="1909364" y="3628543"/>
            <a:ext cx="346605" cy="279249"/>
            <a:chOff x="2702739" y="3017462"/>
            <a:chExt cx="535636" cy="431545"/>
          </a:xfrm>
          <a:solidFill>
            <a:schemeClr val="bg1"/>
          </a:solidFill>
        </p:grpSpPr>
        <p:sp>
          <p:nvSpPr>
            <p:cNvPr id="28" name="Freeform 45"/>
            <p:cNvSpPr/>
            <p:nvPr/>
          </p:nvSpPr>
          <p:spPr bwMode="auto">
            <a:xfrm>
              <a:off x="2772133" y="3189864"/>
              <a:ext cx="176739" cy="35782"/>
            </a:xfrm>
            <a:custGeom>
              <a:avLst/>
              <a:gdLst>
                <a:gd name="T0" fmla="*/ 63 w 69"/>
                <a:gd name="T1" fmla="*/ 14 h 14"/>
                <a:gd name="T2" fmla="*/ 7 w 69"/>
                <a:gd name="T3" fmla="*/ 14 h 14"/>
                <a:gd name="T4" fmla="*/ 0 w 69"/>
                <a:gd name="T5" fmla="*/ 7 h 14"/>
                <a:gd name="T6" fmla="*/ 7 w 69"/>
                <a:gd name="T7" fmla="*/ 0 h 14"/>
                <a:gd name="T8" fmla="*/ 63 w 69"/>
                <a:gd name="T9" fmla="*/ 0 h 14"/>
                <a:gd name="T10" fmla="*/ 69 w 69"/>
                <a:gd name="T11" fmla="*/ 7 h 14"/>
                <a:gd name="T12" fmla="*/ 63 w 69"/>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69" h="14">
                  <a:moveTo>
                    <a:pt x="63" y="14"/>
                  </a:moveTo>
                  <a:cubicBezTo>
                    <a:pt x="7" y="14"/>
                    <a:pt x="7" y="14"/>
                    <a:pt x="7" y="14"/>
                  </a:cubicBezTo>
                  <a:cubicBezTo>
                    <a:pt x="3" y="14"/>
                    <a:pt x="0" y="11"/>
                    <a:pt x="0" y="7"/>
                  </a:cubicBezTo>
                  <a:cubicBezTo>
                    <a:pt x="0" y="3"/>
                    <a:pt x="3" y="0"/>
                    <a:pt x="7" y="0"/>
                  </a:cubicBezTo>
                  <a:cubicBezTo>
                    <a:pt x="63" y="0"/>
                    <a:pt x="63" y="0"/>
                    <a:pt x="63" y="0"/>
                  </a:cubicBezTo>
                  <a:cubicBezTo>
                    <a:pt x="66" y="0"/>
                    <a:pt x="69" y="3"/>
                    <a:pt x="69" y="7"/>
                  </a:cubicBezTo>
                  <a:cubicBezTo>
                    <a:pt x="69" y="11"/>
                    <a:pt x="66" y="14"/>
                    <a:pt x="6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9" name="Freeform 46"/>
            <p:cNvSpPr/>
            <p:nvPr/>
          </p:nvSpPr>
          <p:spPr bwMode="auto">
            <a:xfrm>
              <a:off x="2792734" y="3194201"/>
              <a:ext cx="35782" cy="72647"/>
            </a:xfrm>
            <a:custGeom>
              <a:avLst/>
              <a:gdLst>
                <a:gd name="T0" fmla="*/ 7 w 14"/>
                <a:gd name="T1" fmla="*/ 28 h 28"/>
                <a:gd name="T2" fmla="*/ 0 w 14"/>
                <a:gd name="T3" fmla="*/ 21 h 28"/>
                <a:gd name="T4" fmla="*/ 0 w 14"/>
                <a:gd name="T5" fmla="*/ 7 h 28"/>
                <a:gd name="T6" fmla="*/ 7 w 14"/>
                <a:gd name="T7" fmla="*/ 0 h 28"/>
                <a:gd name="T8" fmla="*/ 14 w 14"/>
                <a:gd name="T9" fmla="*/ 7 h 28"/>
                <a:gd name="T10" fmla="*/ 14 w 14"/>
                <a:gd name="T11" fmla="*/ 21 h 28"/>
                <a:gd name="T12" fmla="*/ 7 w 14"/>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4" h="28">
                  <a:moveTo>
                    <a:pt x="7" y="28"/>
                  </a:moveTo>
                  <a:cubicBezTo>
                    <a:pt x="3" y="28"/>
                    <a:pt x="0" y="25"/>
                    <a:pt x="0" y="21"/>
                  </a:cubicBezTo>
                  <a:cubicBezTo>
                    <a:pt x="0" y="7"/>
                    <a:pt x="0" y="7"/>
                    <a:pt x="0" y="7"/>
                  </a:cubicBezTo>
                  <a:cubicBezTo>
                    <a:pt x="0" y="3"/>
                    <a:pt x="3" y="0"/>
                    <a:pt x="7" y="0"/>
                  </a:cubicBezTo>
                  <a:cubicBezTo>
                    <a:pt x="11" y="0"/>
                    <a:pt x="14" y="3"/>
                    <a:pt x="14" y="7"/>
                  </a:cubicBezTo>
                  <a:cubicBezTo>
                    <a:pt x="14" y="21"/>
                    <a:pt x="14" y="21"/>
                    <a:pt x="14" y="21"/>
                  </a:cubicBezTo>
                  <a:cubicBezTo>
                    <a:pt x="14" y="25"/>
                    <a:pt x="11" y="28"/>
                    <a:pt x="7"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0" name="Freeform 47"/>
            <p:cNvSpPr/>
            <p:nvPr/>
          </p:nvSpPr>
          <p:spPr bwMode="auto">
            <a:xfrm>
              <a:off x="2836106" y="3194201"/>
              <a:ext cx="33613" cy="72647"/>
            </a:xfrm>
            <a:custGeom>
              <a:avLst/>
              <a:gdLst>
                <a:gd name="T0" fmla="*/ 7 w 13"/>
                <a:gd name="T1" fmla="*/ 28 h 28"/>
                <a:gd name="T2" fmla="*/ 0 w 13"/>
                <a:gd name="T3" fmla="*/ 21 h 28"/>
                <a:gd name="T4" fmla="*/ 0 w 13"/>
                <a:gd name="T5" fmla="*/ 7 h 28"/>
                <a:gd name="T6" fmla="*/ 7 w 13"/>
                <a:gd name="T7" fmla="*/ 0 h 28"/>
                <a:gd name="T8" fmla="*/ 13 w 13"/>
                <a:gd name="T9" fmla="*/ 7 h 28"/>
                <a:gd name="T10" fmla="*/ 13 w 13"/>
                <a:gd name="T11" fmla="*/ 21 h 28"/>
                <a:gd name="T12" fmla="*/ 7 w 13"/>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3" h="28">
                  <a:moveTo>
                    <a:pt x="7" y="28"/>
                  </a:moveTo>
                  <a:cubicBezTo>
                    <a:pt x="3" y="28"/>
                    <a:pt x="0" y="25"/>
                    <a:pt x="0" y="21"/>
                  </a:cubicBezTo>
                  <a:cubicBezTo>
                    <a:pt x="0" y="7"/>
                    <a:pt x="0" y="7"/>
                    <a:pt x="0" y="7"/>
                  </a:cubicBezTo>
                  <a:cubicBezTo>
                    <a:pt x="0" y="3"/>
                    <a:pt x="3" y="0"/>
                    <a:pt x="7" y="0"/>
                  </a:cubicBezTo>
                  <a:cubicBezTo>
                    <a:pt x="10" y="0"/>
                    <a:pt x="13" y="3"/>
                    <a:pt x="13" y="7"/>
                  </a:cubicBezTo>
                  <a:cubicBezTo>
                    <a:pt x="13" y="21"/>
                    <a:pt x="13" y="21"/>
                    <a:pt x="13" y="21"/>
                  </a:cubicBezTo>
                  <a:cubicBezTo>
                    <a:pt x="13" y="25"/>
                    <a:pt x="10" y="28"/>
                    <a:pt x="7"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1" name="Freeform 48"/>
            <p:cNvSpPr>
              <a:spLocks noEditPoints="1"/>
            </p:cNvSpPr>
            <p:nvPr/>
          </p:nvSpPr>
          <p:spPr bwMode="auto">
            <a:xfrm>
              <a:off x="2920680" y="3133481"/>
              <a:ext cx="101923" cy="148547"/>
            </a:xfrm>
            <a:custGeom>
              <a:avLst/>
              <a:gdLst>
                <a:gd name="T0" fmla="*/ 20 w 40"/>
                <a:gd name="T1" fmla="*/ 58 h 58"/>
                <a:gd name="T2" fmla="*/ 0 w 40"/>
                <a:gd name="T3" fmla="*/ 38 h 58"/>
                <a:gd name="T4" fmla="*/ 0 w 40"/>
                <a:gd name="T5" fmla="*/ 20 h 58"/>
                <a:gd name="T6" fmla="*/ 20 w 40"/>
                <a:gd name="T7" fmla="*/ 0 h 58"/>
                <a:gd name="T8" fmla="*/ 40 w 40"/>
                <a:gd name="T9" fmla="*/ 20 h 58"/>
                <a:gd name="T10" fmla="*/ 40 w 40"/>
                <a:gd name="T11" fmla="*/ 38 h 58"/>
                <a:gd name="T12" fmla="*/ 20 w 40"/>
                <a:gd name="T13" fmla="*/ 58 h 58"/>
                <a:gd name="T14" fmla="*/ 20 w 40"/>
                <a:gd name="T15" fmla="*/ 13 h 58"/>
                <a:gd name="T16" fmla="*/ 14 w 40"/>
                <a:gd name="T17" fmla="*/ 20 h 58"/>
                <a:gd name="T18" fmla="*/ 14 w 40"/>
                <a:gd name="T19" fmla="*/ 38 h 58"/>
                <a:gd name="T20" fmla="*/ 20 w 40"/>
                <a:gd name="T21" fmla="*/ 45 h 58"/>
                <a:gd name="T22" fmla="*/ 27 w 40"/>
                <a:gd name="T23" fmla="*/ 38 h 58"/>
                <a:gd name="T24" fmla="*/ 27 w 40"/>
                <a:gd name="T25" fmla="*/ 20 h 58"/>
                <a:gd name="T26" fmla="*/ 20 w 40"/>
                <a:gd name="T2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58">
                  <a:moveTo>
                    <a:pt x="20" y="58"/>
                  </a:moveTo>
                  <a:cubicBezTo>
                    <a:pt x="9" y="58"/>
                    <a:pt x="0" y="49"/>
                    <a:pt x="0" y="38"/>
                  </a:cubicBezTo>
                  <a:cubicBezTo>
                    <a:pt x="0" y="20"/>
                    <a:pt x="0" y="20"/>
                    <a:pt x="0" y="20"/>
                  </a:cubicBezTo>
                  <a:cubicBezTo>
                    <a:pt x="0" y="9"/>
                    <a:pt x="9" y="0"/>
                    <a:pt x="20" y="0"/>
                  </a:cubicBezTo>
                  <a:cubicBezTo>
                    <a:pt x="31" y="0"/>
                    <a:pt x="40" y="9"/>
                    <a:pt x="40" y="20"/>
                  </a:cubicBezTo>
                  <a:cubicBezTo>
                    <a:pt x="40" y="38"/>
                    <a:pt x="40" y="38"/>
                    <a:pt x="40" y="38"/>
                  </a:cubicBezTo>
                  <a:cubicBezTo>
                    <a:pt x="40" y="49"/>
                    <a:pt x="31" y="58"/>
                    <a:pt x="20" y="58"/>
                  </a:cubicBezTo>
                  <a:close/>
                  <a:moveTo>
                    <a:pt x="20" y="13"/>
                  </a:moveTo>
                  <a:cubicBezTo>
                    <a:pt x="17" y="13"/>
                    <a:pt x="14" y="16"/>
                    <a:pt x="14" y="20"/>
                  </a:cubicBezTo>
                  <a:cubicBezTo>
                    <a:pt x="14" y="38"/>
                    <a:pt x="14" y="38"/>
                    <a:pt x="14" y="38"/>
                  </a:cubicBezTo>
                  <a:cubicBezTo>
                    <a:pt x="14" y="42"/>
                    <a:pt x="17" y="45"/>
                    <a:pt x="20" y="45"/>
                  </a:cubicBezTo>
                  <a:cubicBezTo>
                    <a:pt x="24" y="45"/>
                    <a:pt x="27" y="42"/>
                    <a:pt x="27" y="38"/>
                  </a:cubicBezTo>
                  <a:cubicBezTo>
                    <a:pt x="27" y="20"/>
                    <a:pt x="27" y="20"/>
                    <a:pt x="27" y="20"/>
                  </a:cubicBezTo>
                  <a:cubicBezTo>
                    <a:pt x="27" y="16"/>
                    <a:pt x="24" y="13"/>
                    <a:pt x="2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2" name="Freeform 49"/>
            <p:cNvSpPr>
              <a:spLocks noEditPoints="1"/>
            </p:cNvSpPr>
            <p:nvPr/>
          </p:nvSpPr>
          <p:spPr bwMode="auto">
            <a:xfrm>
              <a:off x="2702739" y="3017462"/>
              <a:ext cx="535636" cy="431545"/>
            </a:xfrm>
            <a:custGeom>
              <a:avLst/>
              <a:gdLst>
                <a:gd name="T0" fmla="*/ 200 w 209"/>
                <a:gd name="T1" fmla="*/ 140 h 168"/>
                <a:gd name="T2" fmla="*/ 159 w 209"/>
                <a:gd name="T3" fmla="*/ 114 h 168"/>
                <a:gd name="T4" fmla="*/ 148 w 209"/>
                <a:gd name="T5" fmla="*/ 112 h 168"/>
                <a:gd name="T6" fmla="*/ 144 w 209"/>
                <a:gd name="T7" fmla="*/ 113 h 168"/>
                <a:gd name="T8" fmla="*/ 137 w 209"/>
                <a:gd name="T9" fmla="*/ 109 h 168"/>
                <a:gd name="T10" fmla="*/ 144 w 209"/>
                <a:gd name="T11" fmla="*/ 60 h 168"/>
                <a:gd name="T12" fmla="*/ 60 w 209"/>
                <a:gd name="T13" fmla="*/ 9 h 168"/>
                <a:gd name="T14" fmla="*/ 9 w 209"/>
                <a:gd name="T15" fmla="*/ 92 h 168"/>
                <a:gd name="T16" fmla="*/ 93 w 209"/>
                <a:gd name="T17" fmla="*/ 143 h 168"/>
                <a:gd name="T18" fmla="*/ 129 w 209"/>
                <a:gd name="T19" fmla="*/ 121 h 168"/>
                <a:gd name="T20" fmla="*/ 136 w 209"/>
                <a:gd name="T21" fmla="*/ 125 h 168"/>
                <a:gd name="T22" fmla="*/ 143 w 209"/>
                <a:gd name="T23" fmla="*/ 139 h 168"/>
                <a:gd name="T24" fmla="*/ 183 w 209"/>
                <a:gd name="T25" fmla="*/ 165 h 168"/>
                <a:gd name="T26" fmla="*/ 195 w 209"/>
                <a:gd name="T27" fmla="*/ 167 h 168"/>
                <a:gd name="T28" fmla="*/ 204 w 209"/>
                <a:gd name="T29" fmla="*/ 161 h 168"/>
                <a:gd name="T30" fmla="*/ 200 w 209"/>
                <a:gd name="T31" fmla="*/ 140 h 168"/>
                <a:gd name="T32" fmla="*/ 90 w 209"/>
                <a:gd name="T33" fmla="*/ 131 h 168"/>
                <a:gd name="T34" fmla="*/ 22 w 209"/>
                <a:gd name="T35" fmla="*/ 89 h 168"/>
                <a:gd name="T36" fmla="*/ 63 w 209"/>
                <a:gd name="T37" fmla="*/ 21 h 168"/>
                <a:gd name="T38" fmla="*/ 131 w 209"/>
                <a:gd name="T39" fmla="*/ 63 h 168"/>
                <a:gd name="T40" fmla="*/ 90 w 209"/>
                <a:gd name="T41" fmla="*/ 13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68">
                  <a:moveTo>
                    <a:pt x="200" y="140"/>
                  </a:moveTo>
                  <a:cubicBezTo>
                    <a:pt x="159" y="114"/>
                    <a:pt x="159" y="114"/>
                    <a:pt x="159" y="114"/>
                  </a:cubicBezTo>
                  <a:cubicBezTo>
                    <a:pt x="156" y="111"/>
                    <a:pt x="152" y="111"/>
                    <a:pt x="148" y="112"/>
                  </a:cubicBezTo>
                  <a:cubicBezTo>
                    <a:pt x="146" y="112"/>
                    <a:pt x="145" y="113"/>
                    <a:pt x="144" y="113"/>
                  </a:cubicBezTo>
                  <a:cubicBezTo>
                    <a:pt x="137" y="109"/>
                    <a:pt x="137" y="109"/>
                    <a:pt x="137" y="109"/>
                  </a:cubicBezTo>
                  <a:cubicBezTo>
                    <a:pt x="145" y="94"/>
                    <a:pt x="148" y="77"/>
                    <a:pt x="144" y="60"/>
                  </a:cubicBezTo>
                  <a:cubicBezTo>
                    <a:pt x="135" y="22"/>
                    <a:pt x="97" y="0"/>
                    <a:pt x="60" y="9"/>
                  </a:cubicBezTo>
                  <a:cubicBezTo>
                    <a:pt x="23" y="18"/>
                    <a:pt x="0" y="55"/>
                    <a:pt x="9" y="92"/>
                  </a:cubicBezTo>
                  <a:cubicBezTo>
                    <a:pt x="18" y="129"/>
                    <a:pt x="56" y="152"/>
                    <a:pt x="93" y="143"/>
                  </a:cubicBezTo>
                  <a:cubicBezTo>
                    <a:pt x="108" y="140"/>
                    <a:pt x="120" y="132"/>
                    <a:pt x="129" y="121"/>
                  </a:cubicBezTo>
                  <a:cubicBezTo>
                    <a:pt x="136" y="125"/>
                    <a:pt x="136" y="125"/>
                    <a:pt x="136" y="125"/>
                  </a:cubicBezTo>
                  <a:cubicBezTo>
                    <a:pt x="136" y="131"/>
                    <a:pt x="138" y="136"/>
                    <a:pt x="143" y="139"/>
                  </a:cubicBezTo>
                  <a:cubicBezTo>
                    <a:pt x="183" y="165"/>
                    <a:pt x="183" y="165"/>
                    <a:pt x="183" y="165"/>
                  </a:cubicBezTo>
                  <a:cubicBezTo>
                    <a:pt x="187" y="168"/>
                    <a:pt x="191" y="168"/>
                    <a:pt x="195" y="167"/>
                  </a:cubicBezTo>
                  <a:cubicBezTo>
                    <a:pt x="199" y="166"/>
                    <a:pt x="202" y="164"/>
                    <a:pt x="204" y="161"/>
                  </a:cubicBezTo>
                  <a:cubicBezTo>
                    <a:pt x="209" y="154"/>
                    <a:pt x="207" y="144"/>
                    <a:pt x="200" y="140"/>
                  </a:cubicBezTo>
                  <a:close/>
                  <a:moveTo>
                    <a:pt x="90" y="131"/>
                  </a:moveTo>
                  <a:cubicBezTo>
                    <a:pt x="60" y="138"/>
                    <a:pt x="29" y="120"/>
                    <a:pt x="22" y="89"/>
                  </a:cubicBezTo>
                  <a:cubicBezTo>
                    <a:pt x="14" y="59"/>
                    <a:pt x="33" y="28"/>
                    <a:pt x="63" y="21"/>
                  </a:cubicBezTo>
                  <a:cubicBezTo>
                    <a:pt x="94" y="14"/>
                    <a:pt x="124" y="32"/>
                    <a:pt x="131" y="63"/>
                  </a:cubicBezTo>
                  <a:cubicBezTo>
                    <a:pt x="139" y="93"/>
                    <a:pt x="120" y="123"/>
                    <a:pt x="90" y="1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33" name="组合 32"/>
          <p:cNvGrpSpPr/>
          <p:nvPr/>
        </p:nvGrpSpPr>
        <p:grpSpPr>
          <a:xfrm>
            <a:off x="2923609" y="2965950"/>
            <a:ext cx="350115" cy="251885"/>
            <a:chOff x="3820635" y="3071676"/>
            <a:chExt cx="541058" cy="389258"/>
          </a:xfrm>
          <a:solidFill>
            <a:schemeClr val="bg1"/>
          </a:solidFill>
        </p:grpSpPr>
        <p:sp>
          <p:nvSpPr>
            <p:cNvPr id="34" name="Freeform 226"/>
            <p:cNvSpPr>
              <a:spLocks noEditPoints="1"/>
            </p:cNvSpPr>
            <p:nvPr/>
          </p:nvSpPr>
          <p:spPr bwMode="auto">
            <a:xfrm>
              <a:off x="3820635" y="3071676"/>
              <a:ext cx="438051" cy="389258"/>
            </a:xfrm>
            <a:custGeom>
              <a:avLst/>
              <a:gdLst>
                <a:gd name="T0" fmla="*/ 166 w 171"/>
                <a:gd name="T1" fmla="*/ 0 h 152"/>
                <a:gd name="T2" fmla="*/ 6 w 171"/>
                <a:gd name="T3" fmla="*/ 0 h 152"/>
                <a:gd name="T4" fmla="*/ 0 w 171"/>
                <a:gd name="T5" fmla="*/ 6 h 152"/>
                <a:gd name="T6" fmla="*/ 0 w 171"/>
                <a:gd name="T7" fmla="*/ 147 h 152"/>
                <a:gd name="T8" fmla="*/ 6 w 171"/>
                <a:gd name="T9" fmla="*/ 152 h 152"/>
                <a:gd name="T10" fmla="*/ 166 w 171"/>
                <a:gd name="T11" fmla="*/ 152 h 152"/>
                <a:gd name="T12" fmla="*/ 171 w 171"/>
                <a:gd name="T13" fmla="*/ 147 h 152"/>
                <a:gd name="T14" fmla="*/ 171 w 171"/>
                <a:gd name="T15" fmla="*/ 6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6" y="0"/>
                    <a:pt x="6" y="0"/>
                    <a:pt x="6" y="0"/>
                  </a:cubicBezTo>
                  <a:cubicBezTo>
                    <a:pt x="3" y="0"/>
                    <a:pt x="0" y="3"/>
                    <a:pt x="0" y="6"/>
                  </a:cubicBezTo>
                  <a:cubicBezTo>
                    <a:pt x="0" y="147"/>
                    <a:pt x="0" y="147"/>
                    <a:pt x="0" y="147"/>
                  </a:cubicBezTo>
                  <a:cubicBezTo>
                    <a:pt x="0" y="150"/>
                    <a:pt x="3" y="152"/>
                    <a:pt x="6" y="152"/>
                  </a:cubicBezTo>
                  <a:cubicBezTo>
                    <a:pt x="166" y="152"/>
                    <a:pt x="166" y="152"/>
                    <a:pt x="166" y="152"/>
                  </a:cubicBezTo>
                  <a:cubicBezTo>
                    <a:pt x="169" y="152"/>
                    <a:pt x="171" y="150"/>
                    <a:pt x="171" y="147"/>
                  </a:cubicBezTo>
                  <a:cubicBezTo>
                    <a:pt x="171" y="6"/>
                    <a:pt x="171" y="6"/>
                    <a:pt x="171" y="6"/>
                  </a:cubicBezTo>
                  <a:cubicBezTo>
                    <a:pt x="171" y="3"/>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5" name="Freeform 227"/>
            <p:cNvSpPr/>
            <p:nvPr/>
          </p:nvSpPr>
          <p:spPr bwMode="auto">
            <a:xfrm>
              <a:off x="4117729" y="3336242"/>
              <a:ext cx="41203" cy="40119"/>
            </a:xfrm>
            <a:custGeom>
              <a:avLst/>
              <a:gdLst>
                <a:gd name="T0" fmla="*/ 12 w 38"/>
                <a:gd name="T1" fmla="*/ 0 h 37"/>
                <a:gd name="T2" fmla="*/ 12 w 38"/>
                <a:gd name="T3" fmla="*/ 2 h 37"/>
                <a:gd name="T4" fmla="*/ 0 w 38"/>
                <a:gd name="T5" fmla="*/ 37 h 37"/>
                <a:gd name="T6" fmla="*/ 36 w 38"/>
                <a:gd name="T7" fmla="*/ 28 h 37"/>
                <a:gd name="T8" fmla="*/ 38 w 38"/>
                <a:gd name="T9" fmla="*/ 26 h 37"/>
                <a:gd name="T10" fmla="*/ 12 w 38"/>
                <a:gd name="T11" fmla="*/ 0 h 37"/>
              </a:gdLst>
              <a:ahLst/>
              <a:cxnLst>
                <a:cxn ang="0">
                  <a:pos x="T0" y="T1"/>
                </a:cxn>
                <a:cxn ang="0">
                  <a:pos x="T2" y="T3"/>
                </a:cxn>
                <a:cxn ang="0">
                  <a:pos x="T4" y="T5"/>
                </a:cxn>
                <a:cxn ang="0">
                  <a:pos x="T6" y="T7"/>
                </a:cxn>
                <a:cxn ang="0">
                  <a:pos x="T8" y="T9"/>
                </a:cxn>
                <a:cxn ang="0">
                  <a:pos x="T10" y="T11"/>
                </a:cxn>
              </a:cxnLst>
              <a:rect l="0" t="0" r="r" b="b"/>
              <a:pathLst>
                <a:path w="38" h="37">
                  <a:moveTo>
                    <a:pt x="12" y="0"/>
                  </a:moveTo>
                  <a:lnTo>
                    <a:pt x="12" y="2"/>
                  </a:lnTo>
                  <a:lnTo>
                    <a:pt x="0" y="37"/>
                  </a:lnTo>
                  <a:lnTo>
                    <a:pt x="36" y="28"/>
                  </a:lnTo>
                  <a:lnTo>
                    <a:pt x="38" y="26"/>
                  </a:ln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6" name="Freeform 228"/>
            <p:cNvSpPr/>
            <p:nvPr/>
          </p:nvSpPr>
          <p:spPr bwMode="auto">
            <a:xfrm>
              <a:off x="4281456" y="3135649"/>
              <a:ext cx="80237" cy="76984"/>
            </a:xfrm>
            <a:custGeom>
              <a:avLst/>
              <a:gdLst>
                <a:gd name="T0" fmla="*/ 23 w 31"/>
                <a:gd name="T1" fmla="*/ 30 h 30"/>
                <a:gd name="T2" fmla="*/ 29 w 31"/>
                <a:gd name="T3" fmla="*/ 24 h 30"/>
                <a:gd name="T4" fmla="*/ 29 w 31"/>
                <a:gd name="T5" fmla="*/ 17 h 30"/>
                <a:gd name="T6" fmla="*/ 13 w 31"/>
                <a:gd name="T7" fmla="*/ 2 h 30"/>
                <a:gd name="T8" fmla="*/ 6 w 31"/>
                <a:gd name="T9" fmla="*/ 2 h 30"/>
                <a:gd name="T10" fmla="*/ 0 w 31"/>
                <a:gd name="T11" fmla="*/ 8 h 30"/>
                <a:gd name="T12" fmla="*/ 23 w 31"/>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23" y="30"/>
                  </a:moveTo>
                  <a:cubicBezTo>
                    <a:pt x="29" y="24"/>
                    <a:pt x="29" y="24"/>
                    <a:pt x="29" y="24"/>
                  </a:cubicBezTo>
                  <a:cubicBezTo>
                    <a:pt x="31" y="22"/>
                    <a:pt x="31" y="19"/>
                    <a:pt x="29" y="17"/>
                  </a:cubicBezTo>
                  <a:cubicBezTo>
                    <a:pt x="13" y="2"/>
                    <a:pt x="13" y="2"/>
                    <a:pt x="13" y="2"/>
                  </a:cubicBezTo>
                  <a:cubicBezTo>
                    <a:pt x="11" y="0"/>
                    <a:pt x="8" y="0"/>
                    <a:pt x="6" y="2"/>
                  </a:cubicBezTo>
                  <a:cubicBezTo>
                    <a:pt x="0" y="8"/>
                    <a:pt x="0" y="8"/>
                    <a:pt x="0" y="8"/>
                  </a:cubicBezTo>
                  <a:lnTo>
                    <a:pt x="23"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7" name="Freeform 229"/>
            <p:cNvSpPr/>
            <p:nvPr/>
          </p:nvSpPr>
          <p:spPr bwMode="auto">
            <a:xfrm>
              <a:off x="4151342" y="3161672"/>
              <a:ext cx="182160" cy="184328"/>
            </a:xfrm>
            <a:custGeom>
              <a:avLst/>
              <a:gdLst>
                <a:gd name="T0" fmla="*/ 49 w 71"/>
                <a:gd name="T1" fmla="*/ 0 h 72"/>
                <a:gd name="T2" fmla="*/ 48 w 71"/>
                <a:gd name="T3" fmla="*/ 1 h 72"/>
                <a:gd name="T4" fmla="*/ 2 w 71"/>
                <a:gd name="T5" fmla="*/ 47 h 72"/>
                <a:gd name="T6" fmla="*/ 2 w 71"/>
                <a:gd name="T7" fmla="*/ 55 h 72"/>
                <a:gd name="T8" fmla="*/ 2 w 71"/>
                <a:gd name="T9" fmla="*/ 55 h 72"/>
                <a:gd name="T10" fmla="*/ 8 w 71"/>
                <a:gd name="T11" fmla="*/ 57 h 72"/>
                <a:gd name="T12" fmla="*/ 9 w 71"/>
                <a:gd name="T13" fmla="*/ 62 h 72"/>
                <a:gd name="T14" fmla="*/ 9 w 71"/>
                <a:gd name="T15" fmla="*/ 62 h 72"/>
                <a:gd name="T16" fmla="*/ 15 w 71"/>
                <a:gd name="T17" fmla="*/ 64 h 72"/>
                <a:gd name="T18" fmla="*/ 16 w 71"/>
                <a:gd name="T19" fmla="*/ 69 h 72"/>
                <a:gd name="T20" fmla="*/ 17 w 71"/>
                <a:gd name="T21" fmla="*/ 70 h 72"/>
                <a:gd name="T22" fmla="*/ 24 w 71"/>
                <a:gd name="T23" fmla="*/ 70 h 72"/>
                <a:gd name="T24" fmla="*/ 71 w 71"/>
                <a:gd name="T25" fmla="*/ 23 h 72"/>
                <a:gd name="T26" fmla="*/ 71 w 71"/>
                <a:gd name="T27" fmla="*/ 23 h 72"/>
                <a:gd name="T28" fmla="*/ 49 w 71"/>
                <a:gd name="T2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2">
                  <a:moveTo>
                    <a:pt x="49" y="0"/>
                  </a:moveTo>
                  <a:cubicBezTo>
                    <a:pt x="49" y="0"/>
                    <a:pt x="48" y="0"/>
                    <a:pt x="48" y="1"/>
                  </a:cubicBezTo>
                  <a:cubicBezTo>
                    <a:pt x="2" y="47"/>
                    <a:pt x="2" y="47"/>
                    <a:pt x="2" y="47"/>
                  </a:cubicBezTo>
                  <a:cubicBezTo>
                    <a:pt x="0" y="49"/>
                    <a:pt x="0" y="53"/>
                    <a:pt x="2" y="55"/>
                  </a:cubicBezTo>
                  <a:cubicBezTo>
                    <a:pt x="2" y="55"/>
                    <a:pt x="2" y="55"/>
                    <a:pt x="2" y="55"/>
                  </a:cubicBezTo>
                  <a:cubicBezTo>
                    <a:pt x="4" y="57"/>
                    <a:pt x="6" y="57"/>
                    <a:pt x="8" y="57"/>
                  </a:cubicBezTo>
                  <a:cubicBezTo>
                    <a:pt x="7" y="58"/>
                    <a:pt x="7" y="60"/>
                    <a:pt x="9" y="62"/>
                  </a:cubicBezTo>
                  <a:cubicBezTo>
                    <a:pt x="9" y="62"/>
                    <a:pt x="9" y="62"/>
                    <a:pt x="9" y="62"/>
                  </a:cubicBezTo>
                  <a:cubicBezTo>
                    <a:pt x="11" y="64"/>
                    <a:pt x="13" y="64"/>
                    <a:pt x="15" y="64"/>
                  </a:cubicBezTo>
                  <a:cubicBezTo>
                    <a:pt x="14" y="66"/>
                    <a:pt x="15" y="68"/>
                    <a:pt x="16" y="69"/>
                  </a:cubicBezTo>
                  <a:cubicBezTo>
                    <a:pt x="17" y="70"/>
                    <a:pt x="17" y="70"/>
                    <a:pt x="17" y="70"/>
                  </a:cubicBezTo>
                  <a:cubicBezTo>
                    <a:pt x="19" y="72"/>
                    <a:pt x="22" y="72"/>
                    <a:pt x="24" y="70"/>
                  </a:cubicBezTo>
                  <a:cubicBezTo>
                    <a:pt x="71" y="23"/>
                    <a:pt x="71" y="23"/>
                    <a:pt x="71" y="23"/>
                  </a:cubicBezTo>
                  <a:cubicBezTo>
                    <a:pt x="71" y="23"/>
                    <a:pt x="71" y="23"/>
                    <a:pt x="71" y="23"/>
                  </a:cubicBez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8" name="Rectangle 230"/>
            <p:cNvSpPr>
              <a:spLocks noChangeArrowheads="1"/>
            </p:cNvSpPr>
            <p:nvPr/>
          </p:nvSpPr>
          <p:spPr bwMode="auto">
            <a:xfrm>
              <a:off x="3879187" y="3222392"/>
              <a:ext cx="140957" cy="162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9" name="Rectangle 231"/>
            <p:cNvSpPr>
              <a:spLocks noChangeArrowheads="1"/>
            </p:cNvSpPr>
            <p:nvPr/>
          </p:nvSpPr>
          <p:spPr bwMode="auto">
            <a:xfrm>
              <a:off x="3879187" y="3269016"/>
              <a:ext cx="225531"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0" name="Rectangle 232"/>
            <p:cNvSpPr>
              <a:spLocks noChangeArrowheads="1"/>
            </p:cNvSpPr>
            <p:nvPr/>
          </p:nvSpPr>
          <p:spPr bwMode="auto">
            <a:xfrm>
              <a:off x="3879187" y="3315640"/>
              <a:ext cx="225531"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1" name="Rectangle 233"/>
            <p:cNvSpPr>
              <a:spLocks noChangeArrowheads="1"/>
            </p:cNvSpPr>
            <p:nvPr/>
          </p:nvSpPr>
          <p:spPr bwMode="auto">
            <a:xfrm>
              <a:off x="3879187" y="3361180"/>
              <a:ext cx="225531"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42" name="组合 41"/>
          <p:cNvGrpSpPr/>
          <p:nvPr/>
        </p:nvGrpSpPr>
        <p:grpSpPr>
          <a:xfrm>
            <a:off x="3937399" y="2418570"/>
            <a:ext cx="316436" cy="298895"/>
            <a:chOff x="4882149" y="3025052"/>
            <a:chExt cx="489013" cy="461905"/>
          </a:xfrm>
          <a:solidFill>
            <a:schemeClr val="bg1"/>
          </a:solidFill>
        </p:grpSpPr>
        <p:sp>
          <p:nvSpPr>
            <p:cNvPr id="43" name="Freeform 250"/>
            <p:cNvSpPr/>
            <p:nvPr/>
          </p:nvSpPr>
          <p:spPr bwMode="auto">
            <a:xfrm>
              <a:off x="4882149" y="3161672"/>
              <a:ext cx="468411" cy="325285"/>
            </a:xfrm>
            <a:custGeom>
              <a:avLst/>
              <a:gdLst>
                <a:gd name="T0" fmla="*/ 102 w 183"/>
                <a:gd name="T1" fmla="*/ 127 h 127"/>
                <a:gd name="T2" fmla="*/ 65 w 183"/>
                <a:gd name="T3" fmla="*/ 119 h 127"/>
                <a:gd name="T4" fmla="*/ 20 w 183"/>
                <a:gd name="T5" fmla="*/ 0 h 127"/>
                <a:gd name="T6" fmla="*/ 50 w 183"/>
                <a:gd name="T7" fmla="*/ 14 h 127"/>
                <a:gd name="T8" fmla="*/ 78 w 183"/>
                <a:gd name="T9" fmla="*/ 89 h 127"/>
                <a:gd name="T10" fmla="*/ 154 w 183"/>
                <a:gd name="T11" fmla="*/ 60 h 127"/>
                <a:gd name="T12" fmla="*/ 183 w 183"/>
                <a:gd name="T13" fmla="*/ 74 h 127"/>
                <a:gd name="T14" fmla="*/ 134 w 183"/>
                <a:gd name="T15" fmla="*/ 121 h 127"/>
                <a:gd name="T16" fmla="*/ 102 w 183"/>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27">
                  <a:moveTo>
                    <a:pt x="102" y="127"/>
                  </a:moveTo>
                  <a:cubicBezTo>
                    <a:pt x="89" y="127"/>
                    <a:pt x="77" y="124"/>
                    <a:pt x="65" y="119"/>
                  </a:cubicBezTo>
                  <a:cubicBezTo>
                    <a:pt x="20" y="98"/>
                    <a:pt x="0" y="45"/>
                    <a:pt x="20" y="0"/>
                  </a:cubicBezTo>
                  <a:cubicBezTo>
                    <a:pt x="50" y="14"/>
                    <a:pt x="50" y="14"/>
                    <a:pt x="50" y="14"/>
                  </a:cubicBezTo>
                  <a:cubicBezTo>
                    <a:pt x="37" y="42"/>
                    <a:pt x="50" y="76"/>
                    <a:pt x="78" y="89"/>
                  </a:cubicBezTo>
                  <a:cubicBezTo>
                    <a:pt x="107" y="102"/>
                    <a:pt x="141" y="89"/>
                    <a:pt x="154" y="60"/>
                  </a:cubicBezTo>
                  <a:cubicBezTo>
                    <a:pt x="183" y="74"/>
                    <a:pt x="183" y="74"/>
                    <a:pt x="183" y="74"/>
                  </a:cubicBezTo>
                  <a:cubicBezTo>
                    <a:pt x="174" y="96"/>
                    <a:pt x="156" y="112"/>
                    <a:pt x="134" y="121"/>
                  </a:cubicBezTo>
                  <a:cubicBezTo>
                    <a:pt x="123" y="125"/>
                    <a:pt x="112" y="127"/>
                    <a:pt x="102"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4" name="Freeform 251"/>
            <p:cNvSpPr/>
            <p:nvPr/>
          </p:nvSpPr>
          <p:spPr bwMode="auto">
            <a:xfrm>
              <a:off x="4942869" y="3028305"/>
              <a:ext cx="179991" cy="148547"/>
            </a:xfrm>
            <a:custGeom>
              <a:avLst/>
              <a:gdLst>
                <a:gd name="T0" fmla="*/ 70 w 70"/>
                <a:gd name="T1" fmla="*/ 0 h 58"/>
                <a:gd name="T2" fmla="*/ 8 w 70"/>
                <a:gd name="T3" fmla="*/ 33 h 58"/>
                <a:gd name="T4" fmla="*/ 0 w 70"/>
                <a:gd name="T5" fmla="*/ 45 h 58"/>
                <a:gd name="T6" fmla="*/ 30 w 70"/>
                <a:gd name="T7" fmla="*/ 58 h 58"/>
                <a:gd name="T8" fmla="*/ 33 w 70"/>
                <a:gd name="T9" fmla="*/ 53 h 58"/>
                <a:gd name="T10" fmla="*/ 70 w 70"/>
                <a:gd name="T11" fmla="*/ 33 h 58"/>
                <a:gd name="T12" fmla="*/ 70 w 70"/>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70" h="58">
                  <a:moveTo>
                    <a:pt x="70" y="0"/>
                  </a:moveTo>
                  <a:cubicBezTo>
                    <a:pt x="45" y="2"/>
                    <a:pt x="23" y="14"/>
                    <a:pt x="8" y="33"/>
                  </a:cubicBezTo>
                  <a:cubicBezTo>
                    <a:pt x="5" y="37"/>
                    <a:pt x="2" y="41"/>
                    <a:pt x="0" y="45"/>
                  </a:cubicBezTo>
                  <a:cubicBezTo>
                    <a:pt x="30" y="58"/>
                    <a:pt x="30" y="58"/>
                    <a:pt x="30" y="58"/>
                  </a:cubicBezTo>
                  <a:cubicBezTo>
                    <a:pt x="31" y="57"/>
                    <a:pt x="32" y="55"/>
                    <a:pt x="33" y="53"/>
                  </a:cubicBezTo>
                  <a:cubicBezTo>
                    <a:pt x="42" y="42"/>
                    <a:pt x="55" y="35"/>
                    <a:pt x="70" y="33"/>
                  </a:cubicBezTo>
                  <a:lnTo>
                    <a:pt x="7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5" name="Freeform 252"/>
            <p:cNvSpPr/>
            <p:nvPr/>
          </p:nvSpPr>
          <p:spPr bwMode="auto">
            <a:xfrm>
              <a:off x="5284419" y="3276606"/>
              <a:ext cx="86743" cy="54214"/>
            </a:xfrm>
            <a:custGeom>
              <a:avLst/>
              <a:gdLst>
                <a:gd name="T0" fmla="*/ 1 w 34"/>
                <a:gd name="T1" fmla="*/ 0 h 21"/>
                <a:gd name="T2" fmla="*/ 0 w 34"/>
                <a:gd name="T3" fmla="*/ 8 h 21"/>
                <a:gd name="T4" fmla="*/ 29 w 34"/>
                <a:gd name="T5" fmla="*/ 21 h 21"/>
                <a:gd name="T6" fmla="*/ 34 w 34"/>
                <a:gd name="T7" fmla="*/ 0 h 21"/>
                <a:gd name="T8" fmla="*/ 1 w 34"/>
                <a:gd name="T9" fmla="*/ 0 h 21"/>
              </a:gdLst>
              <a:ahLst/>
              <a:cxnLst>
                <a:cxn ang="0">
                  <a:pos x="T0" y="T1"/>
                </a:cxn>
                <a:cxn ang="0">
                  <a:pos x="T2" y="T3"/>
                </a:cxn>
                <a:cxn ang="0">
                  <a:pos x="T4" y="T5"/>
                </a:cxn>
                <a:cxn ang="0">
                  <a:pos x="T6" y="T7"/>
                </a:cxn>
                <a:cxn ang="0">
                  <a:pos x="T8" y="T9"/>
                </a:cxn>
              </a:cxnLst>
              <a:rect l="0" t="0" r="r" b="b"/>
              <a:pathLst>
                <a:path w="34" h="21">
                  <a:moveTo>
                    <a:pt x="1" y="0"/>
                  </a:moveTo>
                  <a:cubicBezTo>
                    <a:pt x="1" y="3"/>
                    <a:pt x="0" y="5"/>
                    <a:pt x="0" y="8"/>
                  </a:cubicBezTo>
                  <a:cubicBezTo>
                    <a:pt x="29" y="21"/>
                    <a:pt x="29" y="21"/>
                    <a:pt x="29" y="21"/>
                  </a:cubicBezTo>
                  <a:cubicBezTo>
                    <a:pt x="32" y="14"/>
                    <a:pt x="33" y="7"/>
                    <a:pt x="34"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6" name="Freeform 253"/>
            <p:cNvSpPr/>
            <p:nvPr/>
          </p:nvSpPr>
          <p:spPr bwMode="auto">
            <a:xfrm>
              <a:off x="5143462" y="3025052"/>
              <a:ext cx="227700" cy="230953"/>
            </a:xfrm>
            <a:custGeom>
              <a:avLst/>
              <a:gdLst>
                <a:gd name="T0" fmla="*/ 89 w 89"/>
                <a:gd name="T1" fmla="*/ 90 h 90"/>
                <a:gd name="T2" fmla="*/ 57 w 89"/>
                <a:gd name="T3" fmla="*/ 90 h 90"/>
                <a:gd name="T4" fmla="*/ 0 w 89"/>
                <a:gd name="T5" fmla="*/ 33 h 90"/>
                <a:gd name="T6" fmla="*/ 0 w 89"/>
                <a:gd name="T7" fmla="*/ 0 h 90"/>
                <a:gd name="T8" fmla="*/ 89 w 89"/>
                <a:gd name="T9" fmla="*/ 90 h 90"/>
              </a:gdLst>
              <a:ahLst/>
              <a:cxnLst>
                <a:cxn ang="0">
                  <a:pos x="T0" y="T1"/>
                </a:cxn>
                <a:cxn ang="0">
                  <a:pos x="T2" y="T3"/>
                </a:cxn>
                <a:cxn ang="0">
                  <a:pos x="T4" y="T5"/>
                </a:cxn>
                <a:cxn ang="0">
                  <a:pos x="T6" y="T7"/>
                </a:cxn>
                <a:cxn ang="0">
                  <a:pos x="T8" y="T9"/>
                </a:cxn>
              </a:cxnLst>
              <a:rect l="0" t="0" r="r" b="b"/>
              <a:pathLst>
                <a:path w="89" h="90">
                  <a:moveTo>
                    <a:pt x="89" y="90"/>
                  </a:moveTo>
                  <a:cubicBezTo>
                    <a:pt x="57" y="90"/>
                    <a:pt x="57" y="90"/>
                    <a:pt x="57" y="90"/>
                  </a:cubicBezTo>
                  <a:cubicBezTo>
                    <a:pt x="57" y="59"/>
                    <a:pt x="31" y="33"/>
                    <a:pt x="0" y="33"/>
                  </a:cubicBezTo>
                  <a:cubicBezTo>
                    <a:pt x="0" y="0"/>
                    <a:pt x="0" y="0"/>
                    <a:pt x="0" y="0"/>
                  </a:cubicBezTo>
                  <a:cubicBezTo>
                    <a:pt x="49" y="0"/>
                    <a:pt x="89" y="41"/>
                    <a:pt x="89"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7" name="Rectangle 254"/>
            <p:cNvSpPr>
              <a:spLocks noChangeArrowheads="1"/>
            </p:cNvSpPr>
            <p:nvPr/>
          </p:nvSpPr>
          <p:spPr bwMode="auto">
            <a:xfrm>
              <a:off x="5058888" y="3284196"/>
              <a:ext cx="43371" cy="542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8" name="Rectangle 255"/>
            <p:cNvSpPr>
              <a:spLocks noChangeArrowheads="1"/>
            </p:cNvSpPr>
            <p:nvPr/>
          </p:nvSpPr>
          <p:spPr bwMode="auto">
            <a:xfrm>
              <a:off x="5122860" y="3218054"/>
              <a:ext cx="41203" cy="1203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9" name="Rectangle 256"/>
            <p:cNvSpPr>
              <a:spLocks noChangeArrowheads="1"/>
            </p:cNvSpPr>
            <p:nvPr/>
          </p:nvSpPr>
          <p:spPr bwMode="auto">
            <a:xfrm>
              <a:off x="5184664" y="3182273"/>
              <a:ext cx="41203" cy="1561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50" name="组合 49"/>
          <p:cNvGrpSpPr/>
          <p:nvPr/>
        </p:nvGrpSpPr>
        <p:grpSpPr>
          <a:xfrm>
            <a:off x="4957363" y="3261489"/>
            <a:ext cx="346607" cy="346607"/>
            <a:chOff x="5958843" y="2994692"/>
            <a:chExt cx="535637" cy="535637"/>
          </a:xfrm>
          <a:solidFill>
            <a:schemeClr val="bg1"/>
          </a:solidFill>
        </p:grpSpPr>
        <p:sp>
          <p:nvSpPr>
            <p:cNvPr id="51" name="Freeform 257"/>
            <p:cNvSpPr>
              <a:spLocks noEditPoints="1"/>
            </p:cNvSpPr>
            <p:nvPr/>
          </p:nvSpPr>
          <p:spPr bwMode="auto">
            <a:xfrm>
              <a:off x="6077030" y="3109626"/>
              <a:ext cx="302516" cy="305768"/>
            </a:xfrm>
            <a:custGeom>
              <a:avLst/>
              <a:gdLst>
                <a:gd name="T0" fmla="*/ 101 w 118"/>
                <a:gd name="T1" fmla="*/ 91 h 119"/>
                <a:gd name="T2" fmla="*/ 107 w 118"/>
                <a:gd name="T3" fmla="*/ 77 h 119"/>
                <a:gd name="T4" fmla="*/ 23 w 118"/>
                <a:gd name="T5" fmla="*/ 25 h 119"/>
                <a:gd name="T6" fmla="*/ 30 w 118"/>
                <a:gd name="T7" fmla="*/ 25 h 119"/>
                <a:gd name="T8" fmla="*/ 27 w 118"/>
                <a:gd name="T9" fmla="*/ 24 h 119"/>
                <a:gd name="T10" fmla="*/ 21 w 118"/>
                <a:gd name="T11" fmla="*/ 35 h 119"/>
                <a:gd name="T12" fmla="*/ 28 w 118"/>
                <a:gd name="T13" fmla="*/ 33 h 119"/>
                <a:gd name="T14" fmla="*/ 33 w 118"/>
                <a:gd name="T15" fmla="*/ 41 h 119"/>
                <a:gd name="T16" fmla="*/ 25 w 118"/>
                <a:gd name="T17" fmla="*/ 46 h 119"/>
                <a:gd name="T18" fmla="*/ 15 w 118"/>
                <a:gd name="T19" fmla="*/ 54 h 119"/>
                <a:gd name="T20" fmla="*/ 25 w 118"/>
                <a:gd name="T21" fmla="*/ 63 h 119"/>
                <a:gd name="T22" fmla="*/ 40 w 118"/>
                <a:gd name="T23" fmla="*/ 72 h 119"/>
                <a:gd name="T24" fmla="*/ 34 w 118"/>
                <a:gd name="T25" fmla="*/ 89 h 119"/>
                <a:gd name="T26" fmla="*/ 28 w 118"/>
                <a:gd name="T27" fmla="*/ 102 h 119"/>
                <a:gd name="T28" fmla="*/ 25 w 118"/>
                <a:gd name="T29" fmla="*/ 92 h 119"/>
                <a:gd name="T30" fmla="*/ 21 w 118"/>
                <a:gd name="T31" fmla="*/ 70 h 119"/>
                <a:gd name="T32" fmla="*/ 11 w 118"/>
                <a:gd name="T33" fmla="*/ 57 h 119"/>
                <a:gd name="T34" fmla="*/ 34 w 118"/>
                <a:gd name="T35" fmla="*/ 12 h 119"/>
                <a:gd name="T36" fmla="*/ 23 w 118"/>
                <a:gd name="T37" fmla="*/ 20 h 119"/>
                <a:gd name="T38" fmla="*/ 105 w 118"/>
                <a:gd name="T39" fmla="*/ 50 h 119"/>
                <a:gd name="T40" fmla="*/ 98 w 118"/>
                <a:gd name="T41" fmla="*/ 59 h 119"/>
                <a:gd name="T42" fmla="*/ 94 w 118"/>
                <a:gd name="T43" fmla="*/ 64 h 119"/>
                <a:gd name="T44" fmla="*/ 86 w 118"/>
                <a:gd name="T45" fmla="*/ 65 h 119"/>
                <a:gd name="T46" fmla="*/ 76 w 118"/>
                <a:gd name="T47" fmla="*/ 55 h 119"/>
                <a:gd name="T48" fmla="*/ 70 w 118"/>
                <a:gd name="T49" fmla="*/ 60 h 119"/>
                <a:gd name="T50" fmla="*/ 70 w 118"/>
                <a:gd name="T51" fmla="*/ 70 h 119"/>
                <a:gd name="T52" fmla="*/ 57 w 118"/>
                <a:gd name="T53" fmla="*/ 77 h 119"/>
                <a:gd name="T54" fmla="*/ 45 w 118"/>
                <a:gd name="T55" fmla="*/ 58 h 119"/>
                <a:gd name="T56" fmla="*/ 61 w 118"/>
                <a:gd name="T57" fmla="*/ 51 h 119"/>
                <a:gd name="T58" fmla="*/ 63 w 118"/>
                <a:gd name="T59" fmla="*/ 49 h 119"/>
                <a:gd name="T60" fmla="*/ 59 w 118"/>
                <a:gd name="T61" fmla="*/ 48 h 119"/>
                <a:gd name="T62" fmla="*/ 48 w 118"/>
                <a:gd name="T63" fmla="*/ 48 h 119"/>
                <a:gd name="T64" fmla="*/ 50 w 118"/>
                <a:gd name="T65" fmla="*/ 39 h 119"/>
                <a:gd name="T66" fmla="*/ 54 w 118"/>
                <a:gd name="T67" fmla="*/ 38 h 119"/>
                <a:gd name="T68" fmla="*/ 59 w 118"/>
                <a:gd name="T69" fmla="*/ 24 h 119"/>
                <a:gd name="T70" fmla="*/ 75 w 118"/>
                <a:gd name="T71" fmla="*/ 25 h 119"/>
                <a:gd name="T72" fmla="*/ 83 w 118"/>
                <a:gd name="T73" fmla="*/ 20 h 119"/>
                <a:gd name="T74" fmla="*/ 95 w 118"/>
                <a:gd name="T75" fmla="*/ 21 h 119"/>
                <a:gd name="T76" fmla="*/ 105 w 118"/>
                <a:gd name="T77" fmla="*/ 63 h 119"/>
                <a:gd name="T78" fmla="*/ 105 w 118"/>
                <a:gd name="T79" fmla="*/ 70 h 119"/>
                <a:gd name="T80" fmla="*/ 102 w 118"/>
                <a:gd name="T81" fmla="*/ 68 h 119"/>
                <a:gd name="T82" fmla="*/ 105 w 118"/>
                <a:gd name="T83" fmla="*/ 59 h 119"/>
                <a:gd name="T84" fmla="*/ 107 w 118"/>
                <a:gd name="T85" fmla="*/ 50 h 119"/>
                <a:gd name="T86" fmla="*/ 109 w 118"/>
                <a:gd name="T87" fmla="*/ 39 h 119"/>
                <a:gd name="T88" fmla="*/ 86 w 118"/>
                <a:gd name="T89" fmla="*/ 66 h 119"/>
                <a:gd name="T90" fmla="*/ 73 w 118"/>
                <a:gd name="T91" fmla="*/ 76 h 119"/>
                <a:gd name="T92" fmla="*/ 35 w 118"/>
                <a:gd name="T93" fmla="*/ 26 h 119"/>
                <a:gd name="T94" fmla="*/ 31 w 118"/>
                <a:gd name="T95" fmla="*/ 17 h 119"/>
                <a:gd name="T96" fmla="*/ 46 w 118"/>
                <a:gd name="T97" fmla="*/ 11 h 119"/>
                <a:gd name="T98" fmla="*/ 50 w 118"/>
                <a:gd name="T99" fmla="*/ 18 h 119"/>
                <a:gd name="T100" fmla="*/ 42 w 118"/>
                <a:gd name="T101" fmla="*/ 27 h 119"/>
                <a:gd name="T102" fmla="*/ 57 w 118"/>
                <a:gd name="T103" fmla="*/ 16 h 119"/>
                <a:gd name="T104" fmla="*/ 59 w 118"/>
                <a:gd name="T105" fmla="*/ 14 h 119"/>
                <a:gd name="T106" fmla="*/ 47 w 118"/>
                <a:gd name="T107" fmla="*/ 27 h 119"/>
                <a:gd name="T108" fmla="*/ 75 w 118"/>
                <a:gd name="T109" fmla="*/ 19 h 119"/>
                <a:gd name="T110" fmla="*/ 87 w 118"/>
                <a:gd name="T111" fmla="*/ 15 h 119"/>
                <a:gd name="T112" fmla="*/ 27 w 118"/>
                <a:gd name="T113" fmla="*/ 59 h 119"/>
                <a:gd name="T114" fmla="*/ 24 w 118"/>
                <a:gd name="T115" fmla="*/ 59 h 119"/>
                <a:gd name="T116" fmla="*/ 23 w 118"/>
                <a:gd name="T117" fmla="*/ 55 h 119"/>
                <a:gd name="T118" fmla="*/ 111 w 118"/>
                <a:gd name="T119" fmla="*/ 7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 h="119">
                  <a:moveTo>
                    <a:pt x="59" y="0"/>
                  </a:moveTo>
                  <a:cubicBezTo>
                    <a:pt x="26" y="0"/>
                    <a:pt x="0" y="27"/>
                    <a:pt x="0" y="60"/>
                  </a:cubicBezTo>
                  <a:cubicBezTo>
                    <a:pt x="0" y="92"/>
                    <a:pt x="26" y="119"/>
                    <a:pt x="59" y="119"/>
                  </a:cubicBezTo>
                  <a:cubicBezTo>
                    <a:pt x="91" y="119"/>
                    <a:pt x="118" y="92"/>
                    <a:pt x="118" y="60"/>
                  </a:cubicBezTo>
                  <a:cubicBezTo>
                    <a:pt x="118" y="27"/>
                    <a:pt x="91" y="0"/>
                    <a:pt x="59" y="0"/>
                  </a:cubicBezTo>
                  <a:close/>
                  <a:moveTo>
                    <a:pt x="110" y="77"/>
                  </a:moveTo>
                  <a:cubicBezTo>
                    <a:pt x="110" y="77"/>
                    <a:pt x="110" y="77"/>
                    <a:pt x="110" y="78"/>
                  </a:cubicBezTo>
                  <a:cubicBezTo>
                    <a:pt x="110" y="78"/>
                    <a:pt x="110" y="78"/>
                    <a:pt x="110" y="78"/>
                  </a:cubicBezTo>
                  <a:cubicBezTo>
                    <a:pt x="108" y="82"/>
                    <a:pt x="107" y="86"/>
                    <a:pt x="104" y="89"/>
                  </a:cubicBezTo>
                  <a:cubicBezTo>
                    <a:pt x="104" y="89"/>
                    <a:pt x="104" y="89"/>
                    <a:pt x="103" y="90"/>
                  </a:cubicBezTo>
                  <a:cubicBezTo>
                    <a:pt x="102" y="89"/>
                    <a:pt x="102" y="90"/>
                    <a:pt x="101" y="91"/>
                  </a:cubicBezTo>
                  <a:cubicBezTo>
                    <a:pt x="100" y="91"/>
                    <a:pt x="100" y="90"/>
                    <a:pt x="100" y="90"/>
                  </a:cubicBezTo>
                  <a:cubicBezTo>
                    <a:pt x="100" y="89"/>
                    <a:pt x="100" y="89"/>
                    <a:pt x="100" y="88"/>
                  </a:cubicBezTo>
                  <a:cubicBezTo>
                    <a:pt x="100" y="87"/>
                    <a:pt x="100" y="87"/>
                    <a:pt x="99" y="87"/>
                  </a:cubicBezTo>
                  <a:cubicBezTo>
                    <a:pt x="100" y="86"/>
                    <a:pt x="99" y="85"/>
                    <a:pt x="99" y="84"/>
                  </a:cubicBezTo>
                  <a:cubicBezTo>
                    <a:pt x="99" y="83"/>
                    <a:pt x="100" y="83"/>
                    <a:pt x="101" y="83"/>
                  </a:cubicBezTo>
                  <a:cubicBezTo>
                    <a:pt x="101" y="83"/>
                    <a:pt x="101" y="81"/>
                    <a:pt x="102" y="81"/>
                  </a:cubicBezTo>
                  <a:cubicBezTo>
                    <a:pt x="102" y="80"/>
                    <a:pt x="102" y="81"/>
                    <a:pt x="102" y="81"/>
                  </a:cubicBezTo>
                  <a:cubicBezTo>
                    <a:pt x="103" y="81"/>
                    <a:pt x="102" y="80"/>
                    <a:pt x="103" y="80"/>
                  </a:cubicBezTo>
                  <a:cubicBezTo>
                    <a:pt x="103" y="80"/>
                    <a:pt x="104" y="79"/>
                    <a:pt x="104" y="80"/>
                  </a:cubicBezTo>
                  <a:cubicBezTo>
                    <a:pt x="105" y="80"/>
                    <a:pt x="105" y="79"/>
                    <a:pt x="105" y="78"/>
                  </a:cubicBezTo>
                  <a:cubicBezTo>
                    <a:pt x="105" y="78"/>
                    <a:pt x="106" y="77"/>
                    <a:pt x="107" y="77"/>
                  </a:cubicBezTo>
                  <a:cubicBezTo>
                    <a:pt x="107" y="77"/>
                    <a:pt x="107" y="76"/>
                    <a:pt x="107" y="76"/>
                  </a:cubicBezTo>
                  <a:cubicBezTo>
                    <a:pt x="108" y="77"/>
                    <a:pt x="109" y="76"/>
                    <a:pt x="110" y="77"/>
                  </a:cubicBezTo>
                  <a:cubicBezTo>
                    <a:pt x="110" y="77"/>
                    <a:pt x="110" y="77"/>
                    <a:pt x="110" y="77"/>
                  </a:cubicBezTo>
                  <a:close/>
                  <a:moveTo>
                    <a:pt x="17" y="25"/>
                  </a:moveTo>
                  <a:cubicBezTo>
                    <a:pt x="17" y="25"/>
                    <a:pt x="18" y="25"/>
                    <a:pt x="18" y="25"/>
                  </a:cubicBezTo>
                  <a:cubicBezTo>
                    <a:pt x="19" y="25"/>
                    <a:pt x="19" y="24"/>
                    <a:pt x="19" y="25"/>
                  </a:cubicBezTo>
                  <a:cubicBezTo>
                    <a:pt x="19" y="25"/>
                    <a:pt x="20" y="26"/>
                    <a:pt x="20" y="26"/>
                  </a:cubicBezTo>
                  <a:cubicBezTo>
                    <a:pt x="20" y="25"/>
                    <a:pt x="20" y="24"/>
                    <a:pt x="20" y="23"/>
                  </a:cubicBezTo>
                  <a:cubicBezTo>
                    <a:pt x="20" y="23"/>
                    <a:pt x="20" y="23"/>
                    <a:pt x="20" y="22"/>
                  </a:cubicBezTo>
                  <a:cubicBezTo>
                    <a:pt x="21" y="22"/>
                    <a:pt x="21" y="23"/>
                    <a:pt x="21" y="23"/>
                  </a:cubicBezTo>
                  <a:cubicBezTo>
                    <a:pt x="22" y="24"/>
                    <a:pt x="22" y="24"/>
                    <a:pt x="23" y="25"/>
                  </a:cubicBezTo>
                  <a:cubicBezTo>
                    <a:pt x="23" y="25"/>
                    <a:pt x="22" y="25"/>
                    <a:pt x="23" y="26"/>
                  </a:cubicBezTo>
                  <a:cubicBezTo>
                    <a:pt x="23" y="25"/>
                    <a:pt x="23" y="25"/>
                    <a:pt x="24" y="24"/>
                  </a:cubicBezTo>
                  <a:cubicBezTo>
                    <a:pt x="24" y="24"/>
                    <a:pt x="23" y="24"/>
                    <a:pt x="23" y="24"/>
                  </a:cubicBezTo>
                  <a:cubicBezTo>
                    <a:pt x="22" y="23"/>
                    <a:pt x="23" y="21"/>
                    <a:pt x="24" y="20"/>
                  </a:cubicBezTo>
                  <a:cubicBezTo>
                    <a:pt x="24" y="20"/>
                    <a:pt x="24" y="21"/>
                    <a:pt x="24" y="21"/>
                  </a:cubicBezTo>
                  <a:cubicBezTo>
                    <a:pt x="25" y="21"/>
                    <a:pt x="26" y="20"/>
                    <a:pt x="26" y="22"/>
                  </a:cubicBezTo>
                  <a:cubicBezTo>
                    <a:pt x="27" y="22"/>
                    <a:pt x="27" y="21"/>
                    <a:pt x="28" y="21"/>
                  </a:cubicBezTo>
                  <a:cubicBezTo>
                    <a:pt x="28" y="22"/>
                    <a:pt x="28" y="22"/>
                    <a:pt x="28" y="23"/>
                  </a:cubicBezTo>
                  <a:cubicBezTo>
                    <a:pt x="29" y="23"/>
                    <a:pt x="29" y="23"/>
                    <a:pt x="30" y="23"/>
                  </a:cubicBezTo>
                  <a:cubicBezTo>
                    <a:pt x="30" y="23"/>
                    <a:pt x="30" y="24"/>
                    <a:pt x="31" y="24"/>
                  </a:cubicBezTo>
                  <a:cubicBezTo>
                    <a:pt x="31" y="24"/>
                    <a:pt x="30" y="24"/>
                    <a:pt x="30" y="25"/>
                  </a:cubicBezTo>
                  <a:cubicBezTo>
                    <a:pt x="31" y="25"/>
                    <a:pt x="31" y="25"/>
                    <a:pt x="32" y="25"/>
                  </a:cubicBezTo>
                  <a:cubicBezTo>
                    <a:pt x="32" y="26"/>
                    <a:pt x="32" y="26"/>
                    <a:pt x="32" y="26"/>
                  </a:cubicBezTo>
                  <a:cubicBezTo>
                    <a:pt x="32" y="27"/>
                    <a:pt x="32" y="27"/>
                    <a:pt x="32" y="27"/>
                  </a:cubicBezTo>
                  <a:cubicBezTo>
                    <a:pt x="31" y="27"/>
                    <a:pt x="31" y="28"/>
                    <a:pt x="32" y="28"/>
                  </a:cubicBezTo>
                  <a:cubicBezTo>
                    <a:pt x="31" y="28"/>
                    <a:pt x="31" y="27"/>
                    <a:pt x="30" y="27"/>
                  </a:cubicBezTo>
                  <a:cubicBezTo>
                    <a:pt x="30" y="28"/>
                    <a:pt x="31" y="28"/>
                    <a:pt x="31" y="29"/>
                  </a:cubicBezTo>
                  <a:cubicBezTo>
                    <a:pt x="31" y="30"/>
                    <a:pt x="30" y="30"/>
                    <a:pt x="30" y="31"/>
                  </a:cubicBezTo>
                  <a:cubicBezTo>
                    <a:pt x="29" y="31"/>
                    <a:pt x="29" y="29"/>
                    <a:pt x="27" y="29"/>
                  </a:cubicBezTo>
                  <a:cubicBezTo>
                    <a:pt x="27" y="29"/>
                    <a:pt x="26" y="29"/>
                    <a:pt x="26" y="28"/>
                  </a:cubicBezTo>
                  <a:cubicBezTo>
                    <a:pt x="26" y="27"/>
                    <a:pt x="28" y="27"/>
                    <a:pt x="28" y="26"/>
                  </a:cubicBezTo>
                  <a:cubicBezTo>
                    <a:pt x="28" y="25"/>
                    <a:pt x="27" y="26"/>
                    <a:pt x="27" y="24"/>
                  </a:cubicBezTo>
                  <a:cubicBezTo>
                    <a:pt x="27" y="25"/>
                    <a:pt x="26" y="24"/>
                    <a:pt x="26" y="24"/>
                  </a:cubicBezTo>
                  <a:cubicBezTo>
                    <a:pt x="25" y="24"/>
                    <a:pt x="25" y="24"/>
                    <a:pt x="24" y="24"/>
                  </a:cubicBezTo>
                  <a:cubicBezTo>
                    <a:pt x="24" y="24"/>
                    <a:pt x="25" y="24"/>
                    <a:pt x="25" y="25"/>
                  </a:cubicBezTo>
                  <a:cubicBezTo>
                    <a:pt x="25" y="25"/>
                    <a:pt x="25" y="26"/>
                    <a:pt x="25" y="27"/>
                  </a:cubicBezTo>
                  <a:cubicBezTo>
                    <a:pt x="24" y="27"/>
                    <a:pt x="23" y="27"/>
                    <a:pt x="22" y="28"/>
                  </a:cubicBezTo>
                  <a:cubicBezTo>
                    <a:pt x="22" y="28"/>
                    <a:pt x="22" y="28"/>
                    <a:pt x="22" y="28"/>
                  </a:cubicBezTo>
                  <a:cubicBezTo>
                    <a:pt x="21" y="29"/>
                    <a:pt x="21" y="29"/>
                    <a:pt x="21" y="30"/>
                  </a:cubicBezTo>
                  <a:cubicBezTo>
                    <a:pt x="20" y="30"/>
                    <a:pt x="20" y="31"/>
                    <a:pt x="19" y="32"/>
                  </a:cubicBezTo>
                  <a:cubicBezTo>
                    <a:pt x="19" y="32"/>
                    <a:pt x="19" y="32"/>
                    <a:pt x="19" y="32"/>
                  </a:cubicBezTo>
                  <a:cubicBezTo>
                    <a:pt x="19" y="33"/>
                    <a:pt x="20" y="33"/>
                    <a:pt x="19" y="34"/>
                  </a:cubicBezTo>
                  <a:cubicBezTo>
                    <a:pt x="20" y="34"/>
                    <a:pt x="21" y="35"/>
                    <a:pt x="21" y="35"/>
                  </a:cubicBezTo>
                  <a:cubicBezTo>
                    <a:pt x="22" y="35"/>
                    <a:pt x="22" y="35"/>
                    <a:pt x="22" y="35"/>
                  </a:cubicBezTo>
                  <a:cubicBezTo>
                    <a:pt x="23" y="35"/>
                    <a:pt x="23" y="35"/>
                    <a:pt x="23" y="35"/>
                  </a:cubicBezTo>
                  <a:cubicBezTo>
                    <a:pt x="23" y="36"/>
                    <a:pt x="23" y="37"/>
                    <a:pt x="24" y="38"/>
                  </a:cubicBezTo>
                  <a:cubicBezTo>
                    <a:pt x="24" y="37"/>
                    <a:pt x="24" y="36"/>
                    <a:pt x="24" y="35"/>
                  </a:cubicBezTo>
                  <a:cubicBezTo>
                    <a:pt x="24" y="35"/>
                    <a:pt x="24" y="35"/>
                    <a:pt x="24" y="35"/>
                  </a:cubicBezTo>
                  <a:cubicBezTo>
                    <a:pt x="24" y="34"/>
                    <a:pt x="25" y="35"/>
                    <a:pt x="25" y="35"/>
                  </a:cubicBezTo>
                  <a:cubicBezTo>
                    <a:pt x="25" y="33"/>
                    <a:pt x="25" y="32"/>
                    <a:pt x="25" y="30"/>
                  </a:cubicBezTo>
                  <a:cubicBezTo>
                    <a:pt x="26" y="30"/>
                    <a:pt x="26" y="30"/>
                    <a:pt x="26" y="30"/>
                  </a:cubicBezTo>
                  <a:cubicBezTo>
                    <a:pt x="26" y="30"/>
                    <a:pt x="26" y="30"/>
                    <a:pt x="27" y="30"/>
                  </a:cubicBezTo>
                  <a:cubicBezTo>
                    <a:pt x="28" y="30"/>
                    <a:pt x="28" y="31"/>
                    <a:pt x="28" y="31"/>
                  </a:cubicBezTo>
                  <a:cubicBezTo>
                    <a:pt x="28" y="31"/>
                    <a:pt x="28" y="32"/>
                    <a:pt x="28" y="33"/>
                  </a:cubicBezTo>
                  <a:cubicBezTo>
                    <a:pt x="29" y="33"/>
                    <a:pt x="29" y="33"/>
                    <a:pt x="30" y="33"/>
                  </a:cubicBezTo>
                  <a:cubicBezTo>
                    <a:pt x="30" y="33"/>
                    <a:pt x="30" y="32"/>
                    <a:pt x="30" y="32"/>
                  </a:cubicBezTo>
                  <a:cubicBezTo>
                    <a:pt x="31" y="32"/>
                    <a:pt x="31" y="33"/>
                    <a:pt x="31" y="34"/>
                  </a:cubicBezTo>
                  <a:cubicBezTo>
                    <a:pt x="31" y="34"/>
                    <a:pt x="31" y="35"/>
                    <a:pt x="31" y="35"/>
                  </a:cubicBezTo>
                  <a:cubicBezTo>
                    <a:pt x="31" y="36"/>
                    <a:pt x="32" y="36"/>
                    <a:pt x="32" y="37"/>
                  </a:cubicBezTo>
                  <a:cubicBezTo>
                    <a:pt x="33" y="37"/>
                    <a:pt x="33" y="36"/>
                    <a:pt x="33" y="37"/>
                  </a:cubicBezTo>
                  <a:cubicBezTo>
                    <a:pt x="33" y="38"/>
                    <a:pt x="33" y="38"/>
                    <a:pt x="33" y="39"/>
                  </a:cubicBezTo>
                  <a:cubicBezTo>
                    <a:pt x="33" y="40"/>
                    <a:pt x="33" y="41"/>
                    <a:pt x="34" y="41"/>
                  </a:cubicBezTo>
                  <a:cubicBezTo>
                    <a:pt x="34" y="41"/>
                    <a:pt x="34" y="42"/>
                    <a:pt x="34" y="42"/>
                  </a:cubicBezTo>
                  <a:cubicBezTo>
                    <a:pt x="34" y="42"/>
                    <a:pt x="33" y="42"/>
                    <a:pt x="33" y="42"/>
                  </a:cubicBezTo>
                  <a:cubicBezTo>
                    <a:pt x="33" y="42"/>
                    <a:pt x="33" y="42"/>
                    <a:pt x="33" y="41"/>
                  </a:cubicBezTo>
                  <a:cubicBezTo>
                    <a:pt x="32" y="41"/>
                    <a:pt x="32" y="42"/>
                    <a:pt x="31" y="42"/>
                  </a:cubicBezTo>
                  <a:cubicBezTo>
                    <a:pt x="32" y="40"/>
                    <a:pt x="32" y="40"/>
                    <a:pt x="33" y="39"/>
                  </a:cubicBezTo>
                  <a:cubicBezTo>
                    <a:pt x="32" y="38"/>
                    <a:pt x="31" y="40"/>
                    <a:pt x="30" y="39"/>
                  </a:cubicBezTo>
                  <a:cubicBezTo>
                    <a:pt x="30" y="40"/>
                    <a:pt x="31" y="40"/>
                    <a:pt x="30" y="40"/>
                  </a:cubicBezTo>
                  <a:cubicBezTo>
                    <a:pt x="30" y="41"/>
                    <a:pt x="29" y="41"/>
                    <a:pt x="29" y="41"/>
                  </a:cubicBezTo>
                  <a:cubicBezTo>
                    <a:pt x="29" y="42"/>
                    <a:pt x="30" y="42"/>
                    <a:pt x="31" y="42"/>
                  </a:cubicBezTo>
                  <a:cubicBezTo>
                    <a:pt x="30" y="43"/>
                    <a:pt x="29" y="43"/>
                    <a:pt x="29" y="43"/>
                  </a:cubicBezTo>
                  <a:cubicBezTo>
                    <a:pt x="29" y="43"/>
                    <a:pt x="29" y="43"/>
                    <a:pt x="29" y="43"/>
                  </a:cubicBezTo>
                  <a:cubicBezTo>
                    <a:pt x="28" y="43"/>
                    <a:pt x="27" y="43"/>
                    <a:pt x="26" y="44"/>
                  </a:cubicBezTo>
                  <a:cubicBezTo>
                    <a:pt x="26" y="45"/>
                    <a:pt x="27" y="44"/>
                    <a:pt x="27" y="45"/>
                  </a:cubicBezTo>
                  <a:cubicBezTo>
                    <a:pt x="26" y="45"/>
                    <a:pt x="26" y="46"/>
                    <a:pt x="25" y="46"/>
                  </a:cubicBezTo>
                  <a:cubicBezTo>
                    <a:pt x="25" y="47"/>
                    <a:pt x="24" y="47"/>
                    <a:pt x="25" y="48"/>
                  </a:cubicBezTo>
                  <a:cubicBezTo>
                    <a:pt x="24" y="48"/>
                    <a:pt x="24" y="49"/>
                    <a:pt x="24" y="49"/>
                  </a:cubicBezTo>
                  <a:cubicBezTo>
                    <a:pt x="24" y="49"/>
                    <a:pt x="24" y="49"/>
                    <a:pt x="24" y="50"/>
                  </a:cubicBezTo>
                  <a:cubicBezTo>
                    <a:pt x="23" y="50"/>
                    <a:pt x="22" y="51"/>
                    <a:pt x="21" y="52"/>
                  </a:cubicBezTo>
                  <a:cubicBezTo>
                    <a:pt x="21" y="53"/>
                    <a:pt x="22" y="53"/>
                    <a:pt x="22" y="53"/>
                  </a:cubicBezTo>
                  <a:cubicBezTo>
                    <a:pt x="22" y="54"/>
                    <a:pt x="22" y="54"/>
                    <a:pt x="22" y="55"/>
                  </a:cubicBezTo>
                  <a:cubicBezTo>
                    <a:pt x="21" y="55"/>
                    <a:pt x="21" y="55"/>
                    <a:pt x="21" y="54"/>
                  </a:cubicBezTo>
                  <a:cubicBezTo>
                    <a:pt x="21" y="53"/>
                    <a:pt x="19" y="53"/>
                    <a:pt x="19" y="53"/>
                  </a:cubicBezTo>
                  <a:cubicBezTo>
                    <a:pt x="18" y="53"/>
                    <a:pt x="18" y="53"/>
                    <a:pt x="18" y="54"/>
                  </a:cubicBezTo>
                  <a:cubicBezTo>
                    <a:pt x="17" y="54"/>
                    <a:pt x="17" y="53"/>
                    <a:pt x="16" y="53"/>
                  </a:cubicBezTo>
                  <a:cubicBezTo>
                    <a:pt x="16" y="53"/>
                    <a:pt x="15" y="54"/>
                    <a:pt x="15" y="54"/>
                  </a:cubicBezTo>
                  <a:cubicBezTo>
                    <a:pt x="15" y="55"/>
                    <a:pt x="14" y="59"/>
                    <a:pt x="16" y="59"/>
                  </a:cubicBezTo>
                  <a:cubicBezTo>
                    <a:pt x="17" y="59"/>
                    <a:pt x="16" y="58"/>
                    <a:pt x="17" y="57"/>
                  </a:cubicBezTo>
                  <a:cubicBezTo>
                    <a:pt x="18" y="58"/>
                    <a:pt x="18" y="58"/>
                    <a:pt x="19" y="57"/>
                  </a:cubicBezTo>
                  <a:cubicBezTo>
                    <a:pt x="19" y="59"/>
                    <a:pt x="18" y="59"/>
                    <a:pt x="18" y="60"/>
                  </a:cubicBezTo>
                  <a:cubicBezTo>
                    <a:pt x="19" y="61"/>
                    <a:pt x="20" y="60"/>
                    <a:pt x="20" y="61"/>
                  </a:cubicBezTo>
                  <a:cubicBezTo>
                    <a:pt x="20" y="62"/>
                    <a:pt x="20" y="63"/>
                    <a:pt x="20" y="64"/>
                  </a:cubicBezTo>
                  <a:cubicBezTo>
                    <a:pt x="21" y="64"/>
                    <a:pt x="21" y="64"/>
                    <a:pt x="21" y="64"/>
                  </a:cubicBezTo>
                  <a:cubicBezTo>
                    <a:pt x="22" y="64"/>
                    <a:pt x="22" y="64"/>
                    <a:pt x="22" y="65"/>
                  </a:cubicBezTo>
                  <a:cubicBezTo>
                    <a:pt x="23" y="64"/>
                    <a:pt x="23" y="64"/>
                    <a:pt x="24" y="63"/>
                  </a:cubicBezTo>
                  <a:cubicBezTo>
                    <a:pt x="24" y="63"/>
                    <a:pt x="24" y="62"/>
                    <a:pt x="24" y="62"/>
                  </a:cubicBezTo>
                  <a:cubicBezTo>
                    <a:pt x="25" y="62"/>
                    <a:pt x="25" y="63"/>
                    <a:pt x="25" y="63"/>
                  </a:cubicBezTo>
                  <a:cubicBezTo>
                    <a:pt x="26" y="63"/>
                    <a:pt x="26" y="62"/>
                    <a:pt x="26" y="62"/>
                  </a:cubicBezTo>
                  <a:cubicBezTo>
                    <a:pt x="26" y="63"/>
                    <a:pt x="27" y="63"/>
                    <a:pt x="27" y="64"/>
                  </a:cubicBezTo>
                  <a:cubicBezTo>
                    <a:pt x="28" y="64"/>
                    <a:pt x="28" y="64"/>
                    <a:pt x="28" y="64"/>
                  </a:cubicBezTo>
                  <a:cubicBezTo>
                    <a:pt x="29" y="64"/>
                    <a:pt x="30" y="64"/>
                    <a:pt x="30" y="65"/>
                  </a:cubicBezTo>
                  <a:cubicBezTo>
                    <a:pt x="31" y="66"/>
                    <a:pt x="31" y="66"/>
                    <a:pt x="32" y="67"/>
                  </a:cubicBezTo>
                  <a:cubicBezTo>
                    <a:pt x="33" y="66"/>
                    <a:pt x="34" y="68"/>
                    <a:pt x="34" y="69"/>
                  </a:cubicBezTo>
                  <a:cubicBezTo>
                    <a:pt x="34" y="70"/>
                    <a:pt x="34" y="70"/>
                    <a:pt x="35" y="70"/>
                  </a:cubicBezTo>
                  <a:cubicBezTo>
                    <a:pt x="35" y="71"/>
                    <a:pt x="36" y="70"/>
                    <a:pt x="36" y="71"/>
                  </a:cubicBezTo>
                  <a:cubicBezTo>
                    <a:pt x="37" y="71"/>
                    <a:pt x="37" y="71"/>
                    <a:pt x="38" y="71"/>
                  </a:cubicBezTo>
                  <a:cubicBezTo>
                    <a:pt x="38" y="71"/>
                    <a:pt x="39" y="71"/>
                    <a:pt x="39" y="72"/>
                  </a:cubicBezTo>
                  <a:cubicBezTo>
                    <a:pt x="40" y="72"/>
                    <a:pt x="40" y="72"/>
                    <a:pt x="40" y="72"/>
                  </a:cubicBezTo>
                  <a:cubicBezTo>
                    <a:pt x="40" y="73"/>
                    <a:pt x="41" y="73"/>
                    <a:pt x="41" y="74"/>
                  </a:cubicBezTo>
                  <a:cubicBezTo>
                    <a:pt x="41" y="74"/>
                    <a:pt x="40" y="74"/>
                    <a:pt x="40" y="75"/>
                  </a:cubicBezTo>
                  <a:cubicBezTo>
                    <a:pt x="40" y="75"/>
                    <a:pt x="40" y="76"/>
                    <a:pt x="40" y="76"/>
                  </a:cubicBezTo>
                  <a:cubicBezTo>
                    <a:pt x="40" y="77"/>
                    <a:pt x="39" y="77"/>
                    <a:pt x="39" y="78"/>
                  </a:cubicBezTo>
                  <a:cubicBezTo>
                    <a:pt x="39" y="78"/>
                    <a:pt x="39" y="78"/>
                    <a:pt x="39" y="78"/>
                  </a:cubicBezTo>
                  <a:cubicBezTo>
                    <a:pt x="39" y="79"/>
                    <a:pt x="38" y="79"/>
                    <a:pt x="38" y="79"/>
                  </a:cubicBezTo>
                  <a:cubicBezTo>
                    <a:pt x="39" y="81"/>
                    <a:pt x="38" y="82"/>
                    <a:pt x="38" y="83"/>
                  </a:cubicBezTo>
                  <a:cubicBezTo>
                    <a:pt x="37" y="83"/>
                    <a:pt x="37" y="83"/>
                    <a:pt x="36" y="84"/>
                  </a:cubicBezTo>
                  <a:cubicBezTo>
                    <a:pt x="36" y="84"/>
                    <a:pt x="36" y="85"/>
                    <a:pt x="35" y="85"/>
                  </a:cubicBezTo>
                  <a:cubicBezTo>
                    <a:pt x="35" y="86"/>
                    <a:pt x="35" y="86"/>
                    <a:pt x="35" y="87"/>
                  </a:cubicBezTo>
                  <a:cubicBezTo>
                    <a:pt x="35" y="87"/>
                    <a:pt x="34" y="87"/>
                    <a:pt x="34" y="89"/>
                  </a:cubicBezTo>
                  <a:cubicBezTo>
                    <a:pt x="34" y="89"/>
                    <a:pt x="34" y="89"/>
                    <a:pt x="34" y="90"/>
                  </a:cubicBezTo>
                  <a:cubicBezTo>
                    <a:pt x="33" y="90"/>
                    <a:pt x="33" y="90"/>
                    <a:pt x="33" y="90"/>
                  </a:cubicBezTo>
                  <a:cubicBezTo>
                    <a:pt x="33" y="90"/>
                    <a:pt x="32" y="90"/>
                    <a:pt x="32" y="90"/>
                  </a:cubicBezTo>
                  <a:cubicBezTo>
                    <a:pt x="32" y="91"/>
                    <a:pt x="32" y="91"/>
                    <a:pt x="32" y="92"/>
                  </a:cubicBezTo>
                  <a:cubicBezTo>
                    <a:pt x="31" y="92"/>
                    <a:pt x="31" y="93"/>
                    <a:pt x="30" y="93"/>
                  </a:cubicBezTo>
                  <a:cubicBezTo>
                    <a:pt x="30" y="94"/>
                    <a:pt x="30" y="95"/>
                    <a:pt x="29" y="94"/>
                  </a:cubicBezTo>
                  <a:cubicBezTo>
                    <a:pt x="30" y="95"/>
                    <a:pt x="29" y="97"/>
                    <a:pt x="29" y="97"/>
                  </a:cubicBezTo>
                  <a:cubicBezTo>
                    <a:pt x="29" y="98"/>
                    <a:pt x="29" y="98"/>
                    <a:pt x="29" y="99"/>
                  </a:cubicBezTo>
                  <a:cubicBezTo>
                    <a:pt x="29" y="99"/>
                    <a:pt x="29" y="99"/>
                    <a:pt x="28" y="99"/>
                  </a:cubicBezTo>
                  <a:cubicBezTo>
                    <a:pt x="28" y="100"/>
                    <a:pt x="28" y="100"/>
                    <a:pt x="28" y="101"/>
                  </a:cubicBezTo>
                  <a:cubicBezTo>
                    <a:pt x="28" y="102"/>
                    <a:pt x="29" y="102"/>
                    <a:pt x="28" y="102"/>
                  </a:cubicBezTo>
                  <a:cubicBezTo>
                    <a:pt x="29" y="103"/>
                    <a:pt x="29" y="103"/>
                    <a:pt x="30" y="103"/>
                  </a:cubicBezTo>
                  <a:cubicBezTo>
                    <a:pt x="29" y="104"/>
                    <a:pt x="28" y="104"/>
                    <a:pt x="28" y="104"/>
                  </a:cubicBezTo>
                  <a:cubicBezTo>
                    <a:pt x="27" y="103"/>
                    <a:pt x="27" y="103"/>
                    <a:pt x="27" y="103"/>
                  </a:cubicBezTo>
                  <a:cubicBezTo>
                    <a:pt x="27" y="103"/>
                    <a:pt x="27" y="103"/>
                    <a:pt x="26" y="103"/>
                  </a:cubicBezTo>
                  <a:cubicBezTo>
                    <a:pt x="27" y="103"/>
                    <a:pt x="26" y="103"/>
                    <a:pt x="26" y="102"/>
                  </a:cubicBezTo>
                  <a:cubicBezTo>
                    <a:pt x="26" y="102"/>
                    <a:pt x="26" y="101"/>
                    <a:pt x="25" y="100"/>
                  </a:cubicBezTo>
                  <a:cubicBezTo>
                    <a:pt x="26" y="99"/>
                    <a:pt x="25" y="98"/>
                    <a:pt x="25" y="97"/>
                  </a:cubicBezTo>
                  <a:cubicBezTo>
                    <a:pt x="25" y="96"/>
                    <a:pt x="25" y="96"/>
                    <a:pt x="25" y="95"/>
                  </a:cubicBezTo>
                  <a:cubicBezTo>
                    <a:pt x="25" y="94"/>
                    <a:pt x="24" y="95"/>
                    <a:pt x="25" y="94"/>
                  </a:cubicBezTo>
                  <a:cubicBezTo>
                    <a:pt x="25" y="94"/>
                    <a:pt x="26" y="94"/>
                    <a:pt x="26" y="93"/>
                  </a:cubicBezTo>
                  <a:cubicBezTo>
                    <a:pt x="25" y="92"/>
                    <a:pt x="25" y="93"/>
                    <a:pt x="25" y="92"/>
                  </a:cubicBezTo>
                  <a:cubicBezTo>
                    <a:pt x="25" y="91"/>
                    <a:pt x="25" y="89"/>
                    <a:pt x="26" y="88"/>
                  </a:cubicBezTo>
                  <a:cubicBezTo>
                    <a:pt x="26" y="87"/>
                    <a:pt x="25" y="86"/>
                    <a:pt x="26" y="85"/>
                  </a:cubicBezTo>
                  <a:cubicBezTo>
                    <a:pt x="26" y="84"/>
                    <a:pt x="25" y="84"/>
                    <a:pt x="25" y="84"/>
                  </a:cubicBezTo>
                  <a:cubicBezTo>
                    <a:pt x="25" y="84"/>
                    <a:pt x="25" y="83"/>
                    <a:pt x="26" y="83"/>
                  </a:cubicBezTo>
                  <a:cubicBezTo>
                    <a:pt x="26" y="81"/>
                    <a:pt x="25" y="81"/>
                    <a:pt x="25" y="80"/>
                  </a:cubicBezTo>
                  <a:cubicBezTo>
                    <a:pt x="24" y="80"/>
                    <a:pt x="23" y="78"/>
                    <a:pt x="23" y="78"/>
                  </a:cubicBezTo>
                  <a:cubicBezTo>
                    <a:pt x="23" y="77"/>
                    <a:pt x="23" y="77"/>
                    <a:pt x="23" y="77"/>
                  </a:cubicBezTo>
                  <a:cubicBezTo>
                    <a:pt x="22" y="76"/>
                    <a:pt x="21" y="76"/>
                    <a:pt x="21" y="74"/>
                  </a:cubicBezTo>
                  <a:cubicBezTo>
                    <a:pt x="22" y="74"/>
                    <a:pt x="22" y="74"/>
                    <a:pt x="22" y="74"/>
                  </a:cubicBezTo>
                  <a:cubicBezTo>
                    <a:pt x="22" y="73"/>
                    <a:pt x="21" y="73"/>
                    <a:pt x="21" y="73"/>
                  </a:cubicBezTo>
                  <a:cubicBezTo>
                    <a:pt x="22" y="72"/>
                    <a:pt x="21" y="71"/>
                    <a:pt x="21" y="70"/>
                  </a:cubicBezTo>
                  <a:cubicBezTo>
                    <a:pt x="21" y="69"/>
                    <a:pt x="22" y="69"/>
                    <a:pt x="22" y="68"/>
                  </a:cubicBezTo>
                  <a:cubicBezTo>
                    <a:pt x="21" y="67"/>
                    <a:pt x="22" y="67"/>
                    <a:pt x="22" y="67"/>
                  </a:cubicBezTo>
                  <a:cubicBezTo>
                    <a:pt x="22" y="66"/>
                    <a:pt x="21" y="66"/>
                    <a:pt x="21" y="65"/>
                  </a:cubicBezTo>
                  <a:cubicBezTo>
                    <a:pt x="21" y="65"/>
                    <a:pt x="21" y="66"/>
                    <a:pt x="21" y="66"/>
                  </a:cubicBezTo>
                  <a:cubicBezTo>
                    <a:pt x="20" y="66"/>
                    <a:pt x="20" y="64"/>
                    <a:pt x="19" y="64"/>
                  </a:cubicBezTo>
                  <a:cubicBezTo>
                    <a:pt x="19" y="64"/>
                    <a:pt x="19" y="64"/>
                    <a:pt x="19" y="64"/>
                  </a:cubicBezTo>
                  <a:cubicBezTo>
                    <a:pt x="18" y="63"/>
                    <a:pt x="18" y="63"/>
                    <a:pt x="18" y="63"/>
                  </a:cubicBezTo>
                  <a:cubicBezTo>
                    <a:pt x="17" y="63"/>
                    <a:pt x="17" y="62"/>
                    <a:pt x="16" y="62"/>
                  </a:cubicBezTo>
                  <a:cubicBezTo>
                    <a:pt x="16" y="62"/>
                    <a:pt x="16" y="62"/>
                    <a:pt x="16" y="61"/>
                  </a:cubicBezTo>
                  <a:cubicBezTo>
                    <a:pt x="14" y="61"/>
                    <a:pt x="13" y="60"/>
                    <a:pt x="11" y="60"/>
                  </a:cubicBezTo>
                  <a:cubicBezTo>
                    <a:pt x="11" y="59"/>
                    <a:pt x="11" y="58"/>
                    <a:pt x="11" y="57"/>
                  </a:cubicBezTo>
                  <a:cubicBezTo>
                    <a:pt x="10" y="56"/>
                    <a:pt x="10" y="56"/>
                    <a:pt x="9" y="55"/>
                  </a:cubicBezTo>
                  <a:cubicBezTo>
                    <a:pt x="9" y="55"/>
                    <a:pt x="9" y="54"/>
                    <a:pt x="9" y="54"/>
                  </a:cubicBezTo>
                  <a:cubicBezTo>
                    <a:pt x="9" y="56"/>
                    <a:pt x="9" y="55"/>
                    <a:pt x="9" y="56"/>
                  </a:cubicBezTo>
                  <a:cubicBezTo>
                    <a:pt x="9" y="56"/>
                    <a:pt x="9" y="56"/>
                    <a:pt x="8" y="56"/>
                  </a:cubicBezTo>
                  <a:cubicBezTo>
                    <a:pt x="8" y="55"/>
                    <a:pt x="8" y="54"/>
                    <a:pt x="7" y="54"/>
                  </a:cubicBezTo>
                  <a:cubicBezTo>
                    <a:pt x="7" y="54"/>
                    <a:pt x="7" y="53"/>
                    <a:pt x="7" y="53"/>
                  </a:cubicBezTo>
                  <a:cubicBezTo>
                    <a:pt x="7" y="53"/>
                    <a:pt x="7" y="51"/>
                    <a:pt x="6" y="50"/>
                  </a:cubicBezTo>
                  <a:cubicBezTo>
                    <a:pt x="6" y="50"/>
                    <a:pt x="6" y="50"/>
                    <a:pt x="6" y="50"/>
                  </a:cubicBezTo>
                  <a:cubicBezTo>
                    <a:pt x="7" y="41"/>
                    <a:pt x="11" y="32"/>
                    <a:pt x="17" y="25"/>
                  </a:cubicBezTo>
                  <a:close/>
                  <a:moveTo>
                    <a:pt x="24" y="18"/>
                  </a:moveTo>
                  <a:cubicBezTo>
                    <a:pt x="27" y="16"/>
                    <a:pt x="30" y="14"/>
                    <a:pt x="34" y="12"/>
                  </a:cubicBezTo>
                  <a:cubicBezTo>
                    <a:pt x="34" y="12"/>
                    <a:pt x="34" y="12"/>
                    <a:pt x="34" y="12"/>
                  </a:cubicBezTo>
                  <a:cubicBezTo>
                    <a:pt x="34" y="13"/>
                    <a:pt x="33" y="13"/>
                    <a:pt x="32" y="13"/>
                  </a:cubicBezTo>
                  <a:cubicBezTo>
                    <a:pt x="32" y="13"/>
                    <a:pt x="32" y="14"/>
                    <a:pt x="32" y="14"/>
                  </a:cubicBezTo>
                  <a:cubicBezTo>
                    <a:pt x="31" y="14"/>
                    <a:pt x="31" y="15"/>
                    <a:pt x="31" y="15"/>
                  </a:cubicBezTo>
                  <a:cubicBezTo>
                    <a:pt x="30" y="15"/>
                    <a:pt x="30" y="16"/>
                    <a:pt x="29" y="16"/>
                  </a:cubicBezTo>
                  <a:cubicBezTo>
                    <a:pt x="29" y="17"/>
                    <a:pt x="28" y="17"/>
                    <a:pt x="28" y="18"/>
                  </a:cubicBezTo>
                  <a:cubicBezTo>
                    <a:pt x="27" y="18"/>
                    <a:pt x="27" y="18"/>
                    <a:pt x="26" y="18"/>
                  </a:cubicBezTo>
                  <a:cubicBezTo>
                    <a:pt x="26" y="19"/>
                    <a:pt x="27" y="18"/>
                    <a:pt x="27" y="19"/>
                  </a:cubicBezTo>
                  <a:cubicBezTo>
                    <a:pt x="27" y="19"/>
                    <a:pt x="27" y="19"/>
                    <a:pt x="26" y="19"/>
                  </a:cubicBezTo>
                  <a:cubicBezTo>
                    <a:pt x="26" y="21"/>
                    <a:pt x="24" y="20"/>
                    <a:pt x="23" y="20"/>
                  </a:cubicBezTo>
                  <a:cubicBezTo>
                    <a:pt x="23" y="20"/>
                    <a:pt x="23" y="20"/>
                    <a:pt x="23" y="20"/>
                  </a:cubicBezTo>
                  <a:cubicBezTo>
                    <a:pt x="23" y="19"/>
                    <a:pt x="23" y="19"/>
                    <a:pt x="23" y="19"/>
                  </a:cubicBezTo>
                  <a:cubicBezTo>
                    <a:pt x="24" y="19"/>
                    <a:pt x="24" y="19"/>
                    <a:pt x="25" y="19"/>
                  </a:cubicBezTo>
                  <a:cubicBezTo>
                    <a:pt x="25" y="19"/>
                    <a:pt x="24" y="18"/>
                    <a:pt x="24" y="18"/>
                  </a:cubicBezTo>
                  <a:close/>
                  <a:moveTo>
                    <a:pt x="107" y="35"/>
                  </a:moveTo>
                  <a:cubicBezTo>
                    <a:pt x="107" y="35"/>
                    <a:pt x="106" y="35"/>
                    <a:pt x="106" y="36"/>
                  </a:cubicBezTo>
                  <a:cubicBezTo>
                    <a:pt x="106" y="37"/>
                    <a:pt x="107" y="36"/>
                    <a:pt x="107" y="36"/>
                  </a:cubicBezTo>
                  <a:cubicBezTo>
                    <a:pt x="108" y="36"/>
                    <a:pt x="108" y="37"/>
                    <a:pt x="108" y="38"/>
                  </a:cubicBezTo>
                  <a:cubicBezTo>
                    <a:pt x="108" y="39"/>
                    <a:pt x="109" y="40"/>
                    <a:pt x="108" y="41"/>
                  </a:cubicBezTo>
                  <a:cubicBezTo>
                    <a:pt x="108" y="42"/>
                    <a:pt x="107" y="43"/>
                    <a:pt x="107" y="44"/>
                  </a:cubicBezTo>
                  <a:cubicBezTo>
                    <a:pt x="106" y="44"/>
                    <a:pt x="106" y="44"/>
                    <a:pt x="106" y="45"/>
                  </a:cubicBezTo>
                  <a:cubicBezTo>
                    <a:pt x="105" y="46"/>
                    <a:pt x="106" y="49"/>
                    <a:pt x="105" y="50"/>
                  </a:cubicBezTo>
                  <a:cubicBezTo>
                    <a:pt x="104" y="49"/>
                    <a:pt x="104" y="49"/>
                    <a:pt x="104" y="48"/>
                  </a:cubicBezTo>
                  <a:cubicBezTo>
                    <a:pt x="104" y="47"/>
                    <a:pt x="103" y="47"/>
                    <a:pt x="103" y="46"/>
                  </a:cubicBezTo>
                  <a:cubicBezTo>
                    <a:pt x="102" y="46"/>
                    <a:pt x="103" y="47"/>
                    <a:pt x="103" y="48"/>
                  </a:cubicBezTo>
                  <a:cubicBezTo>
                    <a:pt x="103" y="48"/>
                    <a:pt x="102" y="48"/>
                    <a:pt x="102" y="48"/>
                  </a:cubicBezTo>
                  <a:cubicBezTo>
                    <a:pt x="102" y="49"/>
                    <a:pt x="102" y="49"/>
                    <a:pt x="102" y="49"/>
                  </a:cubicBezTo>
                  <a:cubicBezTo>
                    <a:pt x="102" y="50"/>
                    <a:pt x="102" y="50"/>
                    <a:pt x="103" y="50"/>
                  </a:cubicBezTo>
                  <a:cubicBezTo>
                    <a:pt x="103" y="51"/>
                    <a:pt x="103" y="51"/>
                    <a:pt x="103" y="51"/>
                  </a:cubicBezTo>
                  <a:cubicBezTo>
                    <a:pt x="103" y="52"/>
                    <a:pt x="103" y="54"/>
                    <a:pt x="103" y="54"/>
                  </a:cubicBezTo>
                  <a:cubicBezTo>
                    <a:pt x="102" y="54"/>
                    <a:pt x="102" y="55"/>
                    <a:pt x="102" y="55"/>
                  </a:cubicBezTo>
                  <a:cubicBezTo>
                    <a:pt x="102" y="56"/>
                    <a:pt x="101" y="57"/>
                    <a:pt x="100" y="58"/>
                  </a:cubicBezTo>
                  <a:cubicBezTo>
                    <a:pt x="100" y="58"/>
                    <a:pt x="99" y="58"/>
                    <a:pt x="98" y="59"/>
                  </a:cubicBezTo>
                  <a:cubicBezTo>
                    <a:pt x="99" y="59"/>
                    <a:pt x="99" y="59"/>
                    <a:pt x="99" y="59"/>
                  </a:cubicBezTo>
                  <a:cubicBezTo>
                    <a:pt x="99" y="59"/>
                    <a:pt x="99" y="60"/>
                    <a:pt x="98" y="60"/>
                  </a:cubicBezTo>
                  <a:cubicBezTo>
                    <a:pt x="99" y="63"/>
                    <a:pt x="98" y="65"/>
                    <a:pt x="97" y="65"/>
                  </a:cubicBezTo>
                  <a:cubicBezTo>
                    <a:pt x="97" y="64"/>
                    <a:pt x="96" y="64"/>
                    <a:pt x="96" y="64"/>
                  </a:cubicBezTo>
                  <a:cubicBezTo>
                    <a:pt x="96" y="64"/>
                    <a:pt x="95" y="63"/>
                    <a:pt x="95" y="62"/>
                  </a:cubicBezTo>
                  <a:cubicBezTo>
                    <a:pt x="94" y="63"/>
                    <a:pt x="95" y="64"/>
                    <a:pt x="95" y="64"/>
                  </a:cubicBezTo>
                  <a:cubicBezTo>
                    <a:pt x="95" y="65"/>
                    <a:pt x="95" y="65"/>
                    <a:pt x="96" y="66"/>
                  </a:cubicBezTo>
                  <a:cubicBezTo>
                    <a:pt x="96" y="67"/>
                    <a:pt x="97" y="67"/>
                    <a:pt x="97" y="69"/>
                  </a:cubicBezTo>
                  <a:cubicBezTo>
                    <a:pt x="96" y="68"/>
                    <a:pt x="95" y="67"/>
                    <a:pt x="94" y="66"/>
                  </a:cubicBezTo>
                  <a:cubicBezTo>
                    <a:pt x="94" y="65"/>
                    <a:pt x="94" y="65"/>
                    <a:pt x="94" y="65"/>
                  </a:cubicBezTo>
                  <a:cubicBezTo>
                    <a:pt x="93" y="64"/>
                    <a:pt x="94" y="64"/>
                    <a:pt x="94" y="64"/>
                  </a:cubicBezTo>
                  <a:cubicBezTo>
                    <a:pt x="94" y="63"/>
                    <a:pt x="94" y="62"/>
                    <a:pt x="93" y="62"/>
                  </a:cubicBezTo>
                  <a:cubicBezTo>
                    <a:pt x="93" y="62"/>
                    <a:pt x="93" y="61"/>
                    <a:pt x="93" y="61"/>
                  </a:cubicBezTo>
                  <a:cubicBezTo>
                    <a:pt x="93" y="60"/>
                    <a:pt x="92" y="61"/>
                    <a:pt x="91" y="60"/>
                  </a:cubicBezTo>
                  <a:cubicBezTo>
                    <a:pt x="91" y="60"/>
                    <a:pt x="92" y="60"/>
                    <a:pt x="92" y="59"/>
                  </a:cubicBezTo>
                  <a:cubicBezTo>
                    <a:pt x="91" y="59"/>
                    <a:pt x="91" y="58"/>
                    <a:pt x="91" y="57"/>
                  </a:cubicBezTo>
                  <a:cubicBezTo>
                    <a:pt x="90" y="58"/>
                    <a:pt x="89" y="58"/>
                    <a:pt x="89" y="58"/>
                  </a:cubicBezTo>
                  <a:cubicBezTo>
                    <a:pt x="89" y="59"/>
                    <a:pt x="88" y="59"/>
                    <a:pt x="88" y="60"/>
                  </a:cubicBezTo>
                  <a:cubicBezTo>
                    <a:pt x="87" y="60"/>
                    <a:pt x="88" y="61"/>
                    <a:pt x="87" y="60"/>
                  </a:cubicBezTo>
                  <a:cubicBezTo>
                    <a:pt x="87" y="61"/>
                    <a:pt x="87" y="61"/>
                    <a:pt x="87" y="61"/>
                  </a:cubicBezTo>
                  <a:cubicBezTo>
                    <a:pt x="87" y="61"/>
                    <a:pt x="87" y="61"/>
                    <a:pt x="86" y="61"/>
                  </a:cubicBezTo>
                  <a:cubicBezTo>
                    <a:pt x="87" y="63"/>
                    <a:pt x="86" y="64"/>
                    <a:pt x="86" y="65"/>
                  </a:cubicBezTo>
                  <a:cubicBezTo>
                    <a:pt x="85" y="65"/>
                    <a:pt x="85" y="65"/>
                    <a:pt x="84" y="65"/>
                  </a:cubicBezTo>
                  <a:cubicBezTo>
                    <a:pt x="84" y="65"/>
                    <a:pt x="84" y="64"/>
                    <a:pt x="84" y="64"/>
                  </a:cubicBezTo>
                  <a:cubicBezTo>
                    <a:pt x="84" y="63"/>
                    <a:pt x="84" y="63"/>
                    <a:pt x="84" y="62"/>
                  </a:cubicBezTo>
                  <a:cubicBezTo>
                    <a:pt x="83" y="61"/>
                    <a:pt x="83" y="60"/>
                    <a:pt x="82" y="59"/>
                  </a:cubicBezTo>
                  <a:cubicBezTo>
                    <a:pt x="83" y="59"/>
                    <a:pt x="82" y="59"/>
                    <a:pt x="82" y="58"/>
                  </a:cubicBezTo>
                  <a:cubicBezTo>
                    <a:pt x="82" y="58"/>
                    <a:pt x="81" y="58"/>
                    <a:pt x="81" y="57"/>
                  </a:cubicBezTo>
                  <a:cubicBezTo>
                    <a:pt x="81" y="57"/>
                    <a:pt x="81" y="57"/>
                    <a:pt x="82" y="57"/>
                  </a:cubicBezTo>
                  <a:cubicBezTo>
                    <a:pt x="81" y="57"/>
                    <a:pt x="80" y="56"/>
                    <a:pt x="79" y="56"/>
                  </a:cubicBezTo>
                  <a:cubicBezTo>
                    <a:pt x="79" y="56"/>
                    <a:pt x="79" y="56"/>
                    <a:pt x="79" y="55"/>
                  </a:cubicBezTo>
                  <a:cubicBezTo>
                    <a:pt x="78" y="55"/>
                    <a:pt x="78" y="56"/>
                    <a:pt x="77" y="56"/>
                  </a:cubicBezTo>
                  <a:cubicBezTo>
                    <a:pt x="77" y="55"/>
                    <a:pt x="77" y="55"/>
                    <a:pt x="76" y="55"/>
                  </a:cubicBezTo>
                  <a:cubicBezTo>
                    <a:pt x="75" y="55"/>
                    <a:pt x="75" y="53"/>
                    <a:pt x="74" y="52"/>
                  </a:cubicBezTo>
                  <a:cubicBezTo>
                    <a:pt x="74" y="52"/>
                    <a:pt x="73" y="53"/>
                    <a:pt x="73" y="53"/>
                  </a:cubicBezTo>
                  <a:cubicBezTo>
                    <a:pt x="74" y="53"/>
                    <a:pt x="74" y="54"/>
                    <a:pt x="74" y="54"/>
                  </a:cubicBezTo>
                  <a:cubicBezTo>
                    <a:pt x="74" y="55"/>
                    <a:pt x="75" y="55"/>
                    <a:pt x="75" y="56"/>
                  </a:cubicBezTo>
                  <a:cubicBezTo>
                    <a:pt x="75" y="55"/>
                    <a:pt x="76" y="55"/>
                    <a:pt x="76" y="55"/>
                  </a:cubicBezTo>
                  <a:cubicBezTo>
                    <a:pt x="76" y="57"/>
                    <a:pt x="77" y="57"/>
                    <a:pt x="77" y="57"/>
                  </a:cubicBezTo>
                  <a:cubicBezTo>
                    <a:pt x="77" y="58"/>
                    <a:pt x="77" y="58"/>
                    <a:pt x="77" y="59"/>
                  </a:cubicBezTo>
                  <a:cubicBezTo>
                    <a:pt x="76" y="59"/>
                    <a:pt x="76" y="60"/>
                    <a:pt x="75" y="60"/>
                  </a:cubicBezTo>
                  <a:cubicBezTo>
                    <a:pt x="75" y="60"/>
                    <a:pt x="75" y="61"/>
                    <a:pt x="75" y="61"/>
                  </a:cubicBezTo>
                  <a:cubicBezTo>
                    <a:pt x="73" y="61"/>
                    <a:pt x="72" y="62"/>
                    <a:pt x="71" y="63"/>
                  </a:cubicBezTo>
                  <a:cubicBezTo>
                    <a:pt x="70" y="62"/>
                    <a:pt x="70" y="61"/>
                    <a:pt x="70" y="60"/>
                  </a:cubicBezTo>
                  <a:cubicBezTo>
                    <a:pt x="69" y="59"/>
                    <a:pt x="69" y="58"/>
                    <a:pt x="68" y="57"/>
                  </a:cubicBezTo>
                  <a:cubicBezTo>
                    <a:pt x="68" y="56"/>
                    <a:pt x="67" y="55"/>
                    <a:pt x="67" y="55"/>
                  </a:cubicBezTo>
                  <a:cubicBezTo>
                    <a:pt x="67" y="55"/>
                    <a:pt x="67" y="56"/>
                    <a:pt x="67" y="57"/>
                  </a:cubicBezTo>
                  <a:cubicBezTo>
                    <a:pt x="67" y="57"/>
                    <a:pt x="68" y="57"/>
                    <a:pt x="68" y="58"/>
                  </a:cubicBezTo>
                  <a:cubicBezTo>
                    <a:pt x="68" y="59"/>
                    <a:pt x="69" y="59"/>
                    <a:pt x="69" y="61"/>
                  </a:cubicBezTo>
                  <a:cubicBezTo>
                    <a:pt x="70" y="61"/>
                    <a:pt x="70" y="62"/>
                    <a:pt x="71" y="63"/>
                  </a:cubicBezTo>
                  <a:cubicBezTo>
                    <a:pt x="71" y="63"/>
                    <a:pt x="72" y="63"/>
                    <a:pt x="72" y="63"/>
                  </a:cubicBezTo>
                  <a:cubicBezTo>
                    <a:pt x="73" y="63"/>
                    <a:pt x="73" y="63"/>
                    <a:pt x="74" y="63"/>
                  </a:cubicBezTo>
                  <a:cubicBezTo>
                    <a:pt x="74" y="63"/>
                    <a:pt x="74" y="64"/>
                    <a:pt x="74" y="65"/>
                  </a:cubicBezTo>
                  <a:cubicBezTo>
                    <a:pt x="73" y="66"/>
                    <a:pt x="72" y="68"/>
                    <a:pt x="71" y="69"/>
                  </a:cubicBezTo>
                  <a:cubicBezTo>
                    <a:pt x="71" y="70"/>
                    <a:pt x="70" y="70"/>
                    <a:pt x="70" y="70"/>
                  </a:cubicBezTo>
                  <a:cubicBezTo>
                    <a:pt x="70" y="72"/>
                    <a:pt x="69" y="72"/>
                    <a:pt x="69" y="73"/>
                  </a:cubicBezTo>
                  <a:cubicBezTo>
                    <a:pt x="69" y="75"/>
                    <a:pt x="69" y="77"/>
                    <a:pt x="69" y="79"/>
                  </a:cubicBezTo>
                  <a:cubicBezTo>
                    <a:pt x="68" y="80"/>
                    <a:pt x="67" y="82"/>
                    <a:pt x="67" y="84"/>
                  </a:cubicBezTo>
                  <a:cubicBezTo>
                    <a:pt x="66" y="84"/>
                    <a:pt x="66" y="84"/>
                    <a:pt x="66" y="84"/>
                  </a:cubicBezTo>
                  <a:cubicBezTo>
                    <a:pt x="66" y="85"/>
                    <a:pt x="66" y="86"/>
                    <a:pt x="66" y="86"/>
                  </a:cubicBezTo>
                  <a:cubicBezTo>
                    <a:pt x="65" y="87"/>
                    <a:pt x="64" y="88"/>
                    <a:pt x="64" y="89"/>
                  </a:cubicBezTo>
                  <a:cubicBezTo>
                    <a:pt x="62" y="89"/>
                    <a:pt x="62" y="90"/>
                    <a:pt x="60" y="91"/>
                  </a:cubicBezTo>
                  <a:cubicBezTo>
                    <a:pt x="59" y="89"/>
                    <a:pt x="59" y="87"/>
                    <a:pt x="58" y="86"/>
                  </a:cubicBezTo>
                  <a:cubicBezTo>
                    <a:pt x="58" y="86"/>
                    <a:pt x="58" y="85"/>
                    <a:pt x="58" y="84"/>
                  </a:cubicBezTo>
                  <a:cubicBezTo>
                    <a:pt x="58" y="83"/>
                    <a:pt x="57" y="82"/>
                    <a:pt x="57" y="81"/>
                  </a:cubicBezTo>
                  <a:cubicBezTo>
                    <a:pt x="57" y="80"/>
                    <a:pt x="57" y="78"/>
                    <a:pt x="57" y="77"/>
                  </a:cubicBezTo>
                  <a:cubicBezTo>
                    <a:pt x="57" y="76"/>
                    <a:pt x="57" y="75"/>
                    <a:pt x="57" y="74"/>
                  </a:cubicBezTo>
                  <a:cubicBezTo>
                    <a:pt x="57" y="73"/>
                    <a:pt x="56" y="72"/>
                    <a:pt x="55" y="71"/>
                  </a:cubicBezTo>
                  <a:cubicBezTo>
                    <a:pt x="55" y="70"/>
                    <a:pt x="56" y="69"/>
                    <a:pt x="56" y="67"/>
                  </a:cubicBezTo>
                  <a:cubicBezTo>
                    <a:pt x="55" y="67"/>
                    <a:pt x="55" y="68"/>
                    <a:pt x="55" y="68"/>
                  </a:cubicBezTo>
                  <a:cubicBezTo>
                    <a:pt x="54" y="68"/>
                    <a:pt x="54" y="67"/>
                    <a:pt x="53" y="67"/>
                  </a:cubicBezTo>
                  <a:cubicBezTo>
                    <a:pt x="53" y="67"/>
                    <a:pt x="53" y="66"/>
                    <a:pt x="53" y="66"/>
                  </a:cubicBezTo>
                  <a:cubicBezTo>
                    <a:pt x="52" y="66"/>
                    <a:pt x="52" y="67"/>
                    <a:pt x="52" y="68"/>
                  </a:cubicBezTo>
                  <a:cubicBezTo>
                    <a:pt x="51" y="67"/>
                    <a:pt x="50" y="68"/>
                    <a:pt x="49" y="68"/>
                  </a:cubicBezTo>
                  <a:cubicBezTo>
                    <a:pt x="48" y="68"/>
                    <a:pt x="47" y="67"/>
                    <a:pt x="46" y="66"/>
                  </a:cubicBezTo>
                  <a:cubicBezTo>
                    <a:pt x="46" y="65"/>
                    <a:pt x="46" y="64"/>
                    <a:pt x="45" y="63"/>
                  </a:cubicBezTo>
                  <a:cubicBezTo>
                    <a:pt x="45" y="61"/>
                    <a:pt x="45" y="59"/>
                    <a:pt x="45" y="58"/>
                  </a:cubicBezTo>
                  <a:cubicBezTo>
                    <a:pt x="45" y="57"/>
                    <a:pt x="46" y="56"/>
                    <a:pt x="46" y="55"/>
                  </a:cubicBezTo>
                  <a:cubicBezTo>
                    <a:pt x="46" y="54"/>
                    <a:pt x="47" y="54"/>
                    <a:pt x="48" y="53"/>
                  </a:cubicBezTo>
                  <a:cubicBezTo>
                    <a:pt x="48" y="52"/>
                    <a:pt x="48" y="51"/>
                    <a:pt x="48" y="50"/>
                  </a:cubicBezTo>
                  <a:cubicBezTo>
                    <a:pt x="49" y="50"/>
                    <a:pt x="49" y="49"/>
                    <a:pt x="50" y="49"/>
                  </a:cubicBezTo>
                  <a:cubicBezTo>
                    <a:pt x="50" y="49"/>
                    <a:pt x="50" y="49"/>
                    <a:pt x="51" y="49"/>
                  </a:cubicBezTo>
                  <a:cubicBezTo>
                    <a:pt x="51" y="49"/>
                    <a:pt x="53" y="48"/>
                    <a:pt x="54" y="49"/>
                  </a:cubicBezTo>
                  <a:cubicBezTo>
                    <a:pt x="55" y="48"/>
                    <a:pt x="56" y="48"/>
                    <a:pt x="57" y="48"/>
                  </a:cubicBezTo>
                  <a:cubicBezTo>
                    <a:pt x="57" y="48"/>
                    <a:pt x="57" y="49"/>
                    <a:pt x="57" y="49"/>
                  </a:cubicBezTo>
                  <a:cubicBezTo>
                    <a:pt x="57" y="49"/>
                    <a:pt x="57" y="49"/>
                    <a:pt x="57" y="50"/>
                  </a:cubicBezTo>
                  <a:cubicBezTo>
                    <a:pt x="58" y="51"/>
                    <a:pt x="59" y="51"/>
                    <a:pt x="60" y="52"/>
                  </a:cubicBezTo>
                  <a:cubicBezTo>
                    <a:pt x="61" y="52"/>
                    <a:pt x="61" y="51"/>
                    <a:pt x="61" y="51"/>
                  </a:cubicBezTo>
                  <a:cubicBezTo>
                    <a:pt x="63" y="51"/>
                    <a:pt x="64" y="51"/>
                    <a:pt x="66" y="52"/>
                  </a:cubicBezTo>
                  <a:cubicBezTo>
                    <a:pt x="67" y="52"/>
                    <a:pt x="66" y="50"/>
                    <a:pt x="67" y="50"/>
                  </a:cubicBezTo>
                  <a:cubicBezTo>
                    <a:pt x="67" y="49"/>
                    <a:pt x="67" y="49"/>
                    <a:pt x="67" y="49"/>
                  </a:cubicBezTo>
                  <a:cubicBezTo>
                    <a:pt x="66" y="48"/>
                    <a:pt x="67" y="50"/>
                    <a:pt x="66" y="50"/>
                  </a:cubicBezTo>
                  <a:cubicBezTo>
                    <a:pt x="65" y="50"/>
                    <a:pt x="66" y="49"/>
                    <a:pt x="65" y="49"/>
                  </a:cubicBezTo>
                  <a:cubicBezTo>
                    <a:pt x="65" y="49"/>
                    <a:pt x="64" y="49"/>
                    <a:pt x="63" y="49"/>
                  </a:cubicBezTo>
                  <a:cubicBezTo>
                    <a:pt x="63" y="48"/>
                    <a:pt x="63" y="48"/>
                    <a:pt x="63" y="48"/>
                  </a:cubicBezTo>
                  <a:cubicBezTo>
                    <a:pt x="63" y="47"/>
                    <a:pt x="63" y="47"/>
                    <a:pt x="63" y="46"/>
                  </a:cubicBezTo>
                  <a:cubicBezTo>
                    <a:pt x="63" y="46"/>
                    <a:pt x="62" y="46"/>
                    <a:pt x="62" y="46"/>
                  </a:cubicBezTo>
                  <a:cubicBezTo>
                    <a:pt x="62" y="47"/>
                    <a:pt x="62" y="48"/>
                    <a:pt x="62" y="49"/>
                  </a:cubicBezTo>
                  <a:cubicBezTo>
                    <a:pt x="63" y="48"/>
                    <a:pt x="63" y="49"/>
                    <a:pt x="63" y="49"/>
                  </a:cubicBezTo>
                  <a:cubicBezTo>
                    <a:pt x="62" y="49"/>
                    <a:pt x="62" y="49"/>
                    <a:pt x="62" y="49"/>
                  </a:cubicBezTo>
                  <a:cubicBezTo>
                    <a:pt x="62" y="49"/>
                    <a:pt x="62" y="49"/>
                    <a:pt x="62" y="49"/>
                  </a:cubicBezTo>
                  <a:cubicBezTo>
                    <a:pt x="62" y="49"/>
                    <a:pt x="61" y="49"/>
                    <a:pt x="61" y="48"/>
                  </a:cubicBezTo>
                  <a:cubicBezTo>
                    <a:pt x="61" y="48"/>
                    <a:pt x="61" y="47"/>
                    <a:pt x="61" y="47"/>
                  </a:cubicBezTo>
                  <a:cubicBezTo>
                    <a:pt x="61" y="47"/>
                    <a:pt x="61" y="46"/>
                    <a:pt x="60" y="46"/>
                  </a:cubicBezTo>
                  <a:cubicBezTo>
                    <a:pt x="60" y="46"/>
                    <a:pt x="60" y="45"/>
                    <a:pt x="60" y="45"/>
                  </a:cubicBezTo>
                  <a:cubicBezTo>
                    <a:pt x="59" y="44"/>
                    <a:pt x="58" y="44"/>
                    <a:pt x="58" y="43"/>
                  </a:cubicBezTo>
                  <a:cubicBezTo>
                    <a:pt x="57" y="45"/>
                    <a:pt x="60" y="45"/>
                    <a:pt x="60" y="46"/>
                  </a:cubicBezTo>
                  <a:cubicBezTo>
                    <a:pt x="60" y="47"/>
                    <a:pt x="59" y="45"/>
                    <a:pt x="59" y="46"/>
                  </a:cubicBezTo>
                  <a:cubicBezTo>
                    <a:pt x="59" y="46"/>
                    <a:pt x="60" y="46"/>
                    <a:pt x="59" y="47"/>
                  </a:cubicBezTo>
                  <a:cubicBezTo>
                    <a:pt x="59" y="47"/>
                    <a:pt x="58" y="47"/>
                    <a:pt x="59" y="48"/>
                  </a:cubicBezTo>
                  <a:cubicBezTo>
                    <a:pt x="58" y="48"/>
                    <a:pt x="58" y="48"/>
                    <a:pt x="58" y="47"/>
                  </a:cubicBezTo>
                  <a:cubicBezTo>
                    <a:pt x="58" y="47"/>
                    <a:pt x="59" y="47"/>
                    <a:pt x="59" y="47"/>
                  </a:cubicBezTo>
                  <a:cubicBezTo>
                    <a:pt x="58" y="46"/>
                    <a:pt x="58" y="45"/>
                    <a:pt x="57" y="45"/>
                  </a:cubicBezTo>
                  <a:cubicBezTo>
                    <a:pt x="57" y="45"/>
                    <a:pt x="57" y="45"/>
                    <a:pt x="56" y="44"/>
                  </a:cubicBezTo>
                  <a:cubicBezTo>
                    <a:pt x="56" y="46"/>
                    <a:pt x="57" y="47"/>
                    <a:pt x="56" y="47"/>
                  </a:cubicBezTo>
                  <a:cubicBezTo>
                    <a:pt x="56" y="46"/>
                    <a:pt x="55" y="44"/>
                    <a:pt x="56" y="44"/>
                  </a:cubicBezTo>
                  <a:cubicBezTo>
                    <a:pt x="55" y="44"/>
                    <a:pt x="55" y="44"/>
                    <a:pt x="54" y="44"/>
                  </a:cubicBezTo>
                  <a:cubicBezTo>
                    <a:pt x="53" y="44"/>
                    <a:pt x="53" y="45"/>
                    <a:pt x="52" y="46"/>
                  </a:cubicBezTo>
                  <a:cubicBezTo>
                    <a:pt x="53" y="47"/>
                    <a:pt x="52" y="48"/>
                    <a:pt x="52" y="49"/>
                  </a:cubicBezTo>
                  <a:cubicBezTo>
                    <a:pt x="51" y="48"/>
                    <a:pt x="51" y="48"/>
                    <a:pt x="50" y="49"/>
                  </a:cubicBezTo>
                  <a:cubicBezTo>
                    <a:pt x="50" y="48"/>
                    <a:pt x="49" y="48"/>
                    <a:pt x="48" y="48"/>
                  </a:cubicBezTo>
                  <a:cubicBezTo>
                    <a:pt x="49" y="47"/>
                    <a:pt x="48" y="47"/>
                    <a:pt x="48" y="46"/>
                  </a:cubicBezTo>
                  <a:cubicBezTo>
                    <a:pt x="49" y="46"/>
                    <a:pt x="48" y="45"/>
                    <a:pt x="48" y="44"/>
                  </a:cubicBezTo>
                  <a:cubicBezTo>
                    <a:pt x="50" y="44"/>
                    <a:pt x="50" y="43"/>
                    <a:pt x="51" y="44"/>
                  </a:cubicBezTo>
                  <a:cubicBezTo>
                    <a:pt x="52" y="44"/>
                    <a:pt x="52" y="43"/>
                    <a:pt x="52" y="43"/>
                  </a:cubicBezTo>
                  <a:cubicBezTo>
                    <a:pt x="52" y="42"/>
                    <a:pt x="51" y="42"/>
                    <a:pt x="51" y="41"/>
                  </a:cubicBezTo>
                  <a:cubicBezTo>
                    <a:pt x="51" y="41"/>
                    <a:pt x="50" y="41"/>
                    <a:pt x="50" y="41"/>
                  </a:cubicBezTo>
                  <a:cubicBezTo>
                    <a:pt x="50" y="40"/>
                    <a:pt x="50" y="40"/>
                    <a:pt x="51" y="40"/>
                  </a:cubicBezTo>
                  <a:cubicBezTo>
                    <a:pt x="51" y="40"/>
                    <a:pt x="51" y="39"/>
                    <a:pt x="52" y="39"/>
                  </a:cubicBezTo>
                  <a:cubicBezTo>
                    <a:pt x="52" y="39"/>
                    <a:pt x="52" y="39"/>
                    <a:pt x="52" y="39"/>
                  </a:cubicBezTo>
                  <a:cubicBezTo>
                    <a:pt x="51" y="39"/>
                    <a:pt x="50" y="39"/>
                    <a:pt x="49" y="39"/>
                  </a:cubicBezTo>
                  <a:cubicBezTo>
                    <a:pt x="49" y="39"/>
                    <a:pt x="50" y="39"/>
                    <a:pt x="50" y="39"/>
                  </a:cubicBezTo>
                  <a:cubicBezTo>
                    <a:pt x="50" y="38"/>
                    <a:pt x="50" y="38"/>
                    <a:pt x="50" y="37"/>
                  </a:cubicBezTo>
                  <a:cubicBezTo>
                    <a:pt x="50" y="37"/>
                    <a:pt x="51" y="37"/>
                    <a:pt x="51" y="36"/>
                  </a:cubicBezTo>
                  <a:cubicBezTo>
                    <a:pt x="51" y="36"/>
                    <a:pt x="50" y="36"/>
                    <a:pt x="50" y="35"/>
                  </a:cubicBezTo>
                  <a:cubicBezTo>
                    <a:pt x="50" y="34"/>
                    <a:pt x="50" y="34"/>
                    <a:pt x="50" y="33"/>
                  </a:cubicBezTo>
                  <a:cubicBezTo>
                    <a:pt x="51" y="32"/>
                    <a:pt x="51" y="32"/>
                    <a:pt x="52" y="32"/>
                  </a:cubicBezTo>
                  <a:cubicBezTo>
                    <a:pt x="52" y="33"/>
                    <a:pt x="51" y="33"/>
                    <a:pt x="51" y="33"/>
                  </a:cubicBezTo>
                  <a:cubicBezTo>
                    <a:pt x="51" y="33"/>
                    <a:pt x="51" y="33"/>
                    <a:pt x="52" y="34"/>
                  </a:cubicBezTo>
                  <a:cubicBezTo>
                    <a:pt x="51" y="35"/>
                    <a:pt x="52" y="35"/>
                    <a:pt x="52" y="36"/>
                  </a:cubicBezTo>
                  <a:cubicBezTo>
                    <a:pt x="52" y="37"/>
                    <a:pt x="53" y="37"/>
                    <a:pt x="53" y="37"/>
                  </a:cubicBezTo>
                  <a:cubicBezTo>
                    <a:pt x="52" y="38"/>
                    <a:pt x="52" y="38"/>
                    <a:pt x="52" y="39"/>
                  </a:cubicBezTo>
                  <a:cubicBezTo>
                    <a:pt x="53" y="39"/>
                    <a:pt x="52" y="38"/>
                    <a:pt x="54" y="38"/>
                  </a:cubicBezTo>
                  <a:cubicBezTo>
                    <a:pt x="53" y="37"/>
                    <a:pt x="54" y="37"/>
                    <a:pt x="54" y="37"/>
                  </a:cubicBezTo>
                  <a:cubicBezTo>
                    <a:pt x="54" y="37"/>
                    <a:pt x="55" y="36"/>
                    <a:pt x="55" y="36"/>
                  </a:cubicBezTo>
                  <a:cubicBezTo>
                    <a:pt x="55" y="36"/>
                    <a:pt x="56" y="36"/>
                    <a:pt x="55" y="36"/>
                  </a:cubicBezTo>
                  <a:cubicBezTo>
                    <a:pt x="55" y="35"/>
                    <a:pt x="55" y="35"/>
                    <a:pt x="56" y="34"/>
                  </a:cubicBezTo>
                  <a:cubicBezTo>
                    <a:pt x="56" y="34"/>
                    <a:pt x="55" y="34"/>
                    <a:pt x="54" y="33"/>
                  </a:cubicBezTo>
                  <a:cubicBezTo>
                    <a:pt x="54" y="33"/>
                    <a:pt x="54" y="32"/>
                    <a:pt x="54" y="31"/>
                  </a:cubicBezTo>
                  <a:cubicBezTo>
                    <a:pt x="54" y="30"/>
                    <a:pt x="55" y="29"/>
                    <a:pt x="56" y="29"/>
                  </a:cubicBezTo>
                  <a:cubicBezTo>
                    <a:pt x="56" y="29"/>
                    <a:pt x="56" y="28"/>
                    <a:pt x="56" y="28"/>
                  </a:cubicBezTo>
                  <a:cubicBezTo>
                    <a:pt x="56" y="28"/>
                    <a:pt x="56" y="28"/>
                    <a:pt x="56" y="28"/>
                  </a:cubicBezTo>
                  <a:cubicBezTo>
                    <a:pt x="57" y="28"/>
                    <a:pt x="57" y="27"/>
                    <a:pt x="57" y="26"/>
                  </a:cubicBezTo>
                  <a:cubicBezTo>
                    <a:pt x="58" y="25"/>
                    <a:pt x="59" y="25"/>
                    <a:pt x="59" y="24"/>
                  </a:cubicBezTo>
                  <a:cubicBezTo>
                    <a:pt x="60" y="24"/>
                    <a:pt x="60" y="23"/>
                    <a:pt x="60" y="24"/>
                  </a:cubicBezTo>
                  <a:cubicBezTo>
                    <a:pt x="61" y="23"/>
                    <a:pt x="61" y="23"/>
                    <a:pt x="61" y="23"/>
                  </a:cubicBezTo>
                  <a:cubicBezTo>
                    <a:pt x="62" y="23"/>
                    <a:pt x="63" y="23"/>
                    <a:pt x="63" y="23"/>
                  </a:cubicBezTo>
                  <a:cubicBezTo>
                    <a:pt x="63" y="23"/>
                    <a:pt x="64" y="23"/>
                    <a:pt x="64" y="24"/>
                  </a:cubicBezTo>
                  <a:cubicBezTo>
                    <a:pt x="65" y="24"/>
                    <a:pt x="65" y="24"/>
                    <a:pt x="65" y="25"/>
                  </a:cubicBezTo>
                  <a:cubicBezTo>
                    <a:pt x="67" y="25"/>
                    <a:pt x="68" y="25"/>
                    <a:pt x="68" y="27"/>
                  </a:cubicBezTo>
                  <a:cubicBezTo>
                    <a:pt x="69" y="27"/>
                    <a:pt x="69" y="26"/>
                    <a:pt x="69" y="25"/>
                  </a:cubicBezTo>
                  <a:cubicBezTo>
                    <a:pt x="69" y="25"/>
                    <a:pt x="69" y="25"/>
                    <a:pt x="70" y="25"/>
                  </a:cubicBezTo>
                  <a:cubicBezTo>
                    <a:pt x="70" y="25"/>
                    <a:pt x="70" y="26"/>
                    <a:pt x="70" y="26"/>
                  </a:cubicBezTo>
                  <a:cubicBezTo>
                    <a:pt x="71" y="26"/>
                    <a:pt x="71" y="25"/>
                    <a:pt x="72" y="25"/>
                  </a:cubicBezTo>
                  <a:cubicBezTo>
                    <a:pt x="73" y="25"/>
                    <a:pt x="74" y="24"/>
                    <a:pt x="75" y="25"/>
                  </a:cubicBezTo>
                  <a:cubicBezTo>
                    <a:pt x="75" y="24"/>
                    <a:pt x="74" y="24"/>
                    <a:pt x="74" y="23"/>
                  </a:cubicBezTo>
                  <a:cubicBezTo>
                    <a:pt x="75" y="23"/>
                    <a:pt x="75" y="24"/>
                    <a:pt x="76" y="24"/>
                  </a:cubicBezTo>
                  <a:cubicBezTo>
                    <a:pt x="77" y="23"/>
                    <a:pt x="78" y="22"/>
                    <a:pt x="78" y="21"/>
                  </a:cubicBezTo>
                  <a:cubicBezTo>
                    <a:pt x="79" y="21"/>
                    <a:pt x="79" y="22"/>
                    <a:pt x="79" y="22"/>
                  </a:cubicBezTo>
                  <a:cubicBezTo>
                    <a:pt x="80" y="23"/>
                    <a:pt x="80" y="21"/>
                    <a:pt x="80" y="22"/>
                  </a:cubicBezTo>
                  <a:cubicBezTo>
                    <a:pt x="80" y="22"/>
                    <a:pt x="80" y="23"/>
                    <a:pt x="80" y="23"/>
                  </a:cubicBezTo>
                  <a:cubicBezTo>
                    <a:pt x="81" y="23"/>
                    <a:pt x="81" y="22"/>
                    <a:pt x="81" y="22"/>
                  </a:cubicBezTo>
                  <a:cubicBezTo>
                    <a:pt x="82" y="22"/>
                    <a:pt x="82" y="22"/>
                    <a:pt x="83" y="23"/>
                  </a:cubicBezTo>
                  <a:cubicBezTo>
                    <a:pt x="83" y="22"/>
                    <a:pt x="82" y="22"/>
                    <a:pt x="82" y="21"/>
                  </a:cubicBezTo>
                  <a:cubicBezTo>
                    <a:pt x="82" y="20"/>
                    <a:pt x="82" y="21"/>
                    <a:pt x="83" y="21"/>
                  </a:cubicBezTo>
                  <a:cubicBezTo>
                    <a:pt x="83" y="21"/>
                    <a:pt x="83" y="20"/>
                    <a:pt x="83" y="20"/>
                  </a:cubicBezTo>
                  <a:cubicBezTo>
                    <a:pt x="84" y="20"/>
                    <a:pt x="84" y="19"/>
                    <a:pt x="84" y="19"/>
                  </a:cubicBezTo>
                  <a:cubicBezTo>
                    <a:pt x="85" y="19"/>
                    <a:pt x="86" y="19"/>
                    <a:pt x="87" y="18"/>
                  </a:cubicBezTo>
                  <a:cubicBezTo>
                    <a:pt x="87" y="18"/>
                    <a:pt x="87" y="19"/>
                    <a:pt x="87" y="19"/>
                  </a:cubicBezTo>
                  <a:cubicBezTo>
                    <a:pt x="88" y="19"/>
                    <a:pt x="88" y="18"/>
                    <a:pt x="89" y="18"/>
                  </a:cubicBezTo>
                  <a:cubicBezTo>
                    <a:pt x="89" y="18"/>
                    <a:pt x="89" y="17"/>
                    <a:pt x="89" y="17"/>
                  </a:cubicBezTo>
                  <a:cubicBezTo>
                    <a:pt x="90" y="17"/>
                    <a:pt x="90" y="17"/>
                    <a:pt x="90" y="18"/>
                  </a:cubicBezTo>
                  <a:cubicBezTo>
                    <a:pt x="91" y="18"/>
                    <a:pt x="92" y="18"/>
                    <a:pt x="92" y="17"/>
                  </a:cubicBezTo>
                  <a:cubicBezTo>
                    <a:pt x="93" y="18"/>
                    <a:pt x="93" y="18"/>
                    <a:pt x="93" y="19"/>
                  </a:cubicBezTo>
                  <a:cubicBezTo>
                    <a:pt x="93" y="20"/>
                    <a:pt x="93" y="20"/>
                    <a:pt x="93" y="20"/>
                  </a:cubicBezTo>
                  <a:cubicBezTo>
                    <a:pt x="94" y="20"/>
                    <a:pt x="94" y="21"/>
                    <a:pt x="95" y="21"/>
                  </a:cubicBezTo>
                  <a:cubicBezTo>
                    <a:pt x="95" y="21"/>
                    <a:pt x="95" y="21"/>
                    <a:pt x="95" y="21"/>
                  </a:cubicBezTo>
                  <a:cubicBezTo>
                    <a:pt x="96" y="21"/>
                    <a:pt x="96" y="21"/>
                    <a:pt x="97" y="21"/>
                  </a:cubicBezTo>
                  <a:cubicBezTo>
                    <a:pt x="101" y="25"/>
                    <a:pt x="104" y="30"/>
                    <a:pt x="107" y="35"/>
                  </a:cubicBezTo>
                  <a:close/>
                  <a:moveTo>
                    <a:pt x="111" y="44"/>
                  </a:moveTo>
                  <a:cubicBezTo>
                    <a:pt x="111" y="44"/>
                    <a:pt x="111" y="44"/>
                    <a:pt x="111" y="44"/>
                  </a:cubicBezTo>
                  <a:cubicBezTo>
                    <a:pt x="110" y="45"/>
                    <a:pt x="110" y="44"/>
                    <a:pt x="110" y="44"/>
                  </a:cubicBezTo>
                  <a:cubicBezTo>
                    <a:pt x="109" y="44"/>
                    <a:pt x="109" y="45"/>
                    <a:pt x="109" y="44"/>
                  </a:cubicBezTo>
                  <a:cubicBezTo>
                    <a:pt x="109" y="43"/>
                    <a:pt x="109" y="43"/>
                    <a:pt x="109" y="42"/>
                  </a:cubicBezTo>
                  <a:cubicBezTo>
                    <a:pt x="109" y="42"/>
                    <a:pt x="110" y="42"/>
                    <a:pt x="110" y="42"/>
                  </a:cubicBezTo>
                  <a:cubicBezTo>
                    <a:pt x="110" y="43"/>
                    <a:pt x="111" y="44"/>
                    <a:pt x="111" y="44"/>
                  </a:cubicBezTo>
                  <a:close/>
                  <a:moveTo>
                    <a:pt x="104" y="63"/>
                  </a:moveTo>
                  <a:cubicBezTo>
                    <a:pt x="105" y="63"/>
                    <a:pt x="105" y="62"/>
                    <a:pt x="105" y="63"/>
                  </a:cubicBezTo>
                  <a:cubicBezTo>
                    <a:pt x="105" y="62"/>
                    <a:pt x="105" y="61"/>
                    <a:pt x="106" y="61"/>
                  </a:cubicBezTo>
                  <a:cubicBezTo>
                    <a:pt x="106" y="61"/>
                    <a:pt x="106" y="62"/>
                    <a:pt x="106" y="62"/>
                  </a:cubicBezTo>
                  <a:cubicBezTo>
                    <a:pt x="107" y="63"/>
                    <a:pt x="107" y="63"/>
                    <a:pt x="107" y="64"/>
                  </a:cubicBezTo>
                  <a:cubicBezTo>
                    <a:pt x="106" y="63"/>
                    <a:pt x="106" y="64"/>
                    <a:pt x="106" y="64"/>
                  </a:cubicBezTo>
                  <a:cubicBezTo>
                    <a:pt x="105" y="64"/>
                    <a:pt x="105" y="64"/>
                    <a:pt x="105" y="63"/>
                  </a:cubicBezTo>
                  <a:cubicBezTo>
                    <a:pt x="105" y="63"/>
                    <a:pt x="105" y="64"/>
                    <a:pt x="104" y="63"/>
                  </a:cubicBezTo>
                  <a:close/>
                  <a:moveTo>
                    <a:pt x="105" y="72"/>
                  </a:moveTo>
                  <a:cubicBezTo>
                    <a:pt x="104" y="72"/>
                    <a:pt x="104" y="72"/>
                    <a:pt x="104" y="71"/>
                  </a:cubicBezTo>
                  <a:cubicBezTo>
                    <a:pt x="103" y="72"/>
                    <a:pt x="103" y="72"/>
                    <a:pt x="103" y="73"/>
                  </a:cubicBezTo>
                  <a:cubicBezTo>
                    <a:pt x="102" y="72"/>
                    <a:pt x="103" y="69"/>
                    <a:pt x="104" y="69"/>
                  </a:cubicBezTo>
                  <a:cubicBezTo>
                    <a:pt x="104" y="69"/>
                    <a:pt x="105" y="69"/>
                    <a:pt x="105" y="70"/>
                  </a:cubicBezTo>
                  <a:cubicBezTo>
                    <a:pt x="105" y="70"/>
                    <a:pt x="104" y="70"/>
                    <a:pt x="104" y="70"/>
                  </a:cubicBezTo>
                  <a:cubicBezTo>
                    <a:pt x="104" y="71"/>
                    <a:pt x="105" y="71"/>
                    <a:pt x="105" y="72"/>
                  </a:cubicBezTo>
                  <a:close/>
                  <a:moveTo>
                    <a:pt x="102" y="70"/>
                  </a:moveTo>
                  <a:cubicBezTo>
                    <a:pt x="102" y="70"/>
                    <a:pt x="102" y="71"/>
                    <a:pt x="102" y="72"/>
                  </a:cubicBezTo>
                  <a:cubicBezTo>
                    <a:pt x="102" y="72"/>
                    <a:pt x="102" y="72"/>
                    <a:pt x="102" y="72"/>
                  </a:cubicBezTo>
                  <a:cubicBezTo>
                    <a:pt x="102" y="72"/>
                    <a:pt x="101" y="72"/>
                    <a:pt x="101" y="72"/>
                  </a:cubicBezTo>
                  <a:cubicBezTo>
                    <a:pt x="100" y="73"/>
                    <a:pt x="100" y="71"/>
                    <a:pt x="99" y="72"/>
                  </a:cubicBezTo>
                  <a:cubicBezTo>
                    <a:pt x="99" y="71"/>
                    <a:pt x="98" y="70"/>
                    <a:pt x="98" y="70"/>
                  </a:cubicBezTo>
                  <a:cubicBezTo>
                    <a:pt x="99" y="68"/>
                    <a:pt x="101" y="68"/>
                    <a:pt x="101" y="66"/>
                  </a:cubicBezTo>
                  <a:cubicBezTo>
                    <a:pt x="102" y="66"/>
                    <a:pt x="102" y="66"/>
                    <a:pt x="103" y="67"/>
                  </a:cubicBezTo>
                  <a:cubicBezTo>
                    <a:pt x="103" y="67"/>
                    <a:pt x="103" y="68"/>
                    <a:pt x="102" y="68"/>
                  </a:cubicBezTo>
                  <a:cubicBezTo>
                    <a:pt x="103" y="68"/>
                    <a:pt x="102" y="69"/>
                    <a:pt x="102" y="70"/>
                  </a:cubicBezTo>
                  <a:close/>
                  <a:moveTo>
                    <a:pt x="101" y="75"/>
                  </a:moveTo>
                  <a:cubicBezTo>
                    <a:pt x="99" y="75"/>
                    <a:pt x="99" y="74"/>
                    <a:pt x="97" y="74"/>
                  </a:cubicBezTo>
                  <a:cubicBezTo>
                    <a:pt x="97" y="73"/>
                    <a:pt x="97" y="73"/>
                    <a:pt x="97" y="73"/>
                  </a:cubicBezTo>
                  <a:cubicBezTo>
                    <a:pt x="98" y="73"/>
                    <a:pt x="99" y="73"/>
                    <a:pt x="101" y="73"/>
                  </a:cubicBezTo>
                  <a:cubicBezTo>
                    <a:pt x="101" y="74"/>
                    <a:pt x="101" y="74"/>
                    <a:pt x="101" y="75"/>
                  </a:cubicBezTo>
                  <a:close/>
                  <a:moveTo>
                    <a:pt x="103" y="57"/>
                  </a:moveTo>
                  <a:cubicBezTo>
                    <a:pt x="103" y="57"/>
                    <a:pt x="102" y="56"/>
                    <a:pt x="102" y="56"/>
                  </a:cubicBezTo>
                  <a:cubicBezTo>
                    <a:pt x="102" y="55"/>
                    <a:pt x="103" y="55"/>
                    <a:pt x="103" y="55"/>
                  </a:cubicBezTo>
                  <a:cubicBezTo>
                    <a:pt x="103" y="56"/>
                    <a:pt x="103" y="57"/>
                    <a:pt x="103" y="57"/>
                  </a:cubicBezTo>
                  <a:close/>
                  <a:moveTo>
                    <a:pt x="105" y="59"/>
                  </a:moveTo>
                  <a:cubicBezTo>
                    <a:pt x="105" y="60"/>
                    <a:pt x="104" y="60"/>
                    <a:pt x="104" y="61"/>
                  </a:cubicBezTo>
                  <a:cubicBezTo>
                    <a:pt x="103" y="60"/>
                    <a:pt x="103" y="60"/>
                    <a:pt x="103" y="59"/>
                  </a:cubicBezTo>
                  <a:cubicBezTo>
                    <a:pt x="103" y="58"/>
                    <a:pt x="104" y="58"/>
                    <a:pt x="105" y="59"/>
                  </a:cubicBezTo>
                  <a:close/>
                  <a:moveTo>
                    <a:pt x="109" y="69"/>
                  </a:moveTo>
                  <a:cubicBezTo>
                    <a:pt x="109" y="70"/>
                    <a:pt x="108" y="70"/>
                    <a:pt x="107" y="70"/>
                  </a:cubicBezTo>
                  <a:cubicBezTo>
                    <a:pt x="107" y="69"/>
                    <a:pt x="108" y="69"/>
                    <a:pt x="109" y="69"/>
                  </a:cubicBezTo>
                  <a:close/>
                  <a:moveTo>
                    <a:pt x="108" y="50"/>
                  </a:moveTo>
                  <a:cubicBezTo>
                    <a:pt x="108" y="50"/>
                    <a:pt x="108" y="50"/>
                    <a:pt x="108" y="50"/>
                  </a:cubicBezTo>
                  <a:cubicBezTo>
                    <a:pt x="107" y="51"/>
                    <a:pt x="107" y="51"/>
                    <a:pt x="107" y="52"/>
                  </a:cubicBezTo>
                  <a:cubicBezTo>
                    <a:pt x="106" y="51"/>
                    <a:pt x="106" y="51"/>
                    <a:pt x="106" y="50"/>
                  </a:cubicBezTo>
                  <a:cubicBezTo>
                    <a:pt x="106" y="50"/>
                    <a:pt x="107" y="50"/>
                    <a:pt x="107" y="50"/>
                  </a:cubicBezTo>
                  <a:cubicBezTo>
                    <a:pt x="107" y="50"/>
                    <a:pt x="106" y="51"/>
                    <a:pt x="106" y="50"/>
                  </a:cubicBezTo>
                  <a:cubicBezTo>
                    <a:pt x="106" y="49"/>
                    <a:pt x="107" y="49"/>
                    <a:pt x="108" y="49"/>
                  </a:cubicBezTo>
                  <a:cubicBezTo>
                    <a:pt x="109" y="48"/>
                    <a:pt x="109" y="48"/>
                    <a:pt x="110" y="47"/>
                  </a:cubicBezTo>
                  <a:cubicBezTo>
                    <a:pt x="109" y="47"/>
                    <a:pt x="110" y="47"/>
                    <a:pt x="110" y="47"/>
                  </a:cubicBezTo>
                  <a:cubicBezTo>
                    <a:pt x="109" y="46"/>
                    <a:pt x="110" y="45"/>
                    <a:pt x="110" y="44"/>
                  </a:cubicBezTo>
                  <a:cubicBezTo>
                    <a:pt x="110" y="44"/>
                    <a:pt x="110" y="44"/>
                    <a:pt x="110" y="44"/>
                  </a:cubicBezTo>
                  <a:cubicBezTo>
                    <a:pt x="110" y="46"/>
                    <a:pt x="111" y="47"/>
                    <a:pt x="111" y="49"/>
                  </a:cubicBezTo>
                  <a:cubicBezTo>
                    <a:pt x="110" y="50"/>
                    <a:pt x="109" y="50"/>
                    <a:pt x="108" y="50"/>
                  </a:cubicBezTo>
                  <a:close/>
                  <a:moveTo>
                    <a:pt x="109" y="39"/>
                  </a:moveTo>
                  <a:cubicBezTo>
                    <a:pt x="109" y="40"/>
                    <a:pt x="110" y="41"/>
                    <a:pt x="110" y="41"/>
                  </a:cubicBezTo>
                  <a:cubicBezTo>
                    <a:pt x="109" y="41"/>
                    <a:pt x="109" y="40"/>
                    <a:pt x="109" y="39"/>
                  </a:cubicBezTo>
                  <a:close/>
                  <a:moveTo>
                    <a:pt x="93" y="66"/>
                  </a:moveTo>
                  <a:cubicBezTo>
                    <a:pt x="93" y="66"/>
                    <a:pt x="93" y="67"/>
                    <a:pt x="93" y="66"/>
                  </a:cubicBezTo>
                  <a:cubicBezTo>
                    <a:pt x="94" y="66"/>
                    <a:pt x="94" y="67"/>
                    <a:pt x="94" y="67"/>
                  </a:cubicBezTo>
                  <a:cubicBezTo>
                    <a:pt x="94" y="67"/>
                    <a:pt x="95" y="68"/>
                    <a:pt x="95" y="68"/>
                  </a:cubicBezTo>
                  <a:cubicBezTo>
                    <a:pt x="95" y="69"/>
                    <a:pt x="96" y="69"/>
                    <a:pt x="96" y="70"/>
                  </a:cubicBezTo>
                  <a:cubicBezTo>
                    <a:pt x="96" y="71"/>
                    <a:pt x="97" y="72"/>
                    <a:pt x="97" y="72"/>
                  </a:cubicBezTo>
                  <a:cubicBezTo>
                    <a:pt x="96" y="73"/>
                    <a:pt x="96" y="71"/>
                    <a:pt x="95" y="71"/>
                  </a:cubicBezTo>
                  <a:cubicBezTo>
                    <a:pt x="95" y="68"/>
                    <a:pt x="93" y="69"/>
                    <a:pt x="93" y="66"/>
                  </a:cubicBezTo>
                  <a:close/>
                  <a:moveTo>
                    <a:pt x="86" y="64"/>
                  </a:moveTo>
                  <a:cubicBezTo>
                    <a:pt x="87" y="64"/>
                    <a:pt x="87" y="65"/>
                    <a:pt x="87" y="65"/>
                  </a:cubicBezTo>
                  <a:cubicBezTo>
                    <a:pt x="87" y="65"/>
                    <a:pt x="87" y="66"/>
                    <a:pt x="86" y="66"/>
                  </a:cubicBezTo>
                  <a:cubicBezTo>
                    <a:pt x="86" y="65"/>
                    <a:pt x="87" y="65"/>
                    <a:pt x="86" y="64"/>
                  </a:cubicBezTo>
                  <a:close/>
                  <a:moveTo>
                    <a:pt x="73" y="81"/>
                  </a:moveTo>
                  <a:cubicBezTo>
                    <a:pt x="73" y="81"/>
                    <a:pt x="73" y="81"/>
                    <a:pt x="73" y="81"/>
                  </a:cubicBezTo>
                  <a:cubicBezTo>
                    <a:pt x="73" y="82"/>
                    <a:pt x="73" y="82"/>
                    <a:pt x="73" y="83"/>
                  </a:cubicBezTo>
                  <a:cubicBezTo>
                    <a:pt x="72" y="83"/>
                    <a:pt x="72" y="84"/>
                    <a:pt x="72" y="85"/>
                  </a:cubicBezTo>
                  <a:cubicBezTo>
                    <a:pt x="71" y="85"/>
                    <a:pt x="71" y="85"/>
                    <a:pt x="71" y="85"/>
                  </a:cubicBezTo>
                  <a:cubicBezTo>
                    <a:pt x="70" y="84"/>
                    <a:pt x="70" y="83"/>
                    <a:pt x="70" y="83"/>
                  </a:cubicBezTo>
                  <a:cubicBezTo>
                    <a:pt x="70" y="82"/>
                    <a:pt x="70" y="82"/>
                    <a:pt x="71" y="81"/>
                  </a:cubicBezTo>
                  <a:cubicBezTo>
                    <a:pt x="71" y="81"/>
                    <a:pt x="70" y="81"/>
                    <a:pt x="70" y="80"/>
                  </a:cubicBezTo>
                  <a:cubicBezTo>
                    <a:pt x="71" y="79"/>
                    <a:pt x="71" y="79"/>
                    <a:pt x="72" y="78"/>
                  </a:cubicBezTo>
                  <a:cubicBezTo>
                    <a:pt x="72" y="77"/>
                    <a:pt x="72" y="77"/>
                    <a:pt x="73" y="76"/>
                  </a:cubicBezTo>
                  <a:cubicBezTo>
                    <a:pt x="73" y="76"/>
                    <a:pt x="73" y="78"/>
                    <a:pt x="73" y="78"/>
                  </a:cubicBezTo>
                  <a:cubicBezTo>
                    <a:pt x="73" y="79"/>
                    <a:pt x="73" y="80"/>
                    <a:pt x="73" y="81"/>
                  </a:cubicBezTo>
                  <a:close/>
                  <a:moveTo>
                    <a:pt x="32" y="100"/>
                  </a:moveTo>
                  <a:cubicBezTo>
                    <a:pt x="32" y="100"/>
                    <a:pt x="33" y="99"/>
                    <a:pt x="33" y="100"/>
                  </a:cubicBezTo>
                  <a:cubicBezTo>
                    <a:pt x="33" y="100"/>
                    <a:pt x="33" y="100"/>
                    <a:pt x="32" y="100"/>
                  </a:cubicBezTo>
                  <a:close/>
                  <a:moveTo>
                    <a:pt x="39" y="31"/>
                  </a:moveTo>
                  <a:cubicBezTo>
                    <a:pt x="39" y="32"/>
                    <a:pt x="39" y="32"/>
                    <a:pt x="38" y="32"/>
                  </a:cubicBezTo>
                  <a:cubicBezTo>
                    <a:pt x="38" y="33"/>
                    <a:pt x="38" y="32"/>
                    <a:pt x="38" y="32"/>
                  </a:cubicBezTo>
                  <a:cubicBezTo>
                    <a:pt x="37" y="32"/>
                    <a:pt x="37" y="32"/>
                    <a:pt x="36" y="32"/>
                  </a:cubicBezTo>
                  <a:cubicBezTo>
                    <a:pt x="35" y="30"/>
                    <a:pt x="36" y="28"/>
                    <a:pt x="35" y="27"/>
                  </a:cubicBezTo>
                  <a:cubicBezTo>
                    <a:pt x="35" y="26"/>
                    <a:pt x="36" y="26"/>
                    <a:pt x="35" y="26"/>
                  </a:cubicBezTo>
                  <a:cubicBezTo>
                    <a:pt x="36" y="25"/>
                    <a:pt x="36" y="25"/>
                    <a:pt x="37" y="25"/>
                  </a:cubicBezTo>
                  <a:cubicBezTo>
                    <a:pt x="36" y="24"/>
                    <a:pt x="35" y="24"/>
                    <a:pt x="35" y="23"/>
                  </a:cubicBezTo>
                  <a:cubicBezTo>
                    <a:pt x="36" y="23"/>
                    <a:pt x="36" y="23"/>
                    <a:pt x="36" y="23"/>
                  </a:cubicBezTo>
                  <a:cubicBezTo>
                    <a:pt x="36" y="22"/>
                    <a:pt x="36" y="23"/>
                    <a:pt x="35" y="23"/>
                  </a:cubicBezTo>
                  <a:cubicBezTo>
                    <a:pt x="35" y="22"/>
                    <a:pt x="35" y="22"/>
                    <a:pt x="35" y="21"/>
                  </a:cubicBezTo>
                  <a:cubicBezTo>
                    <a:pt x="35" y="21"/>
                    <a:pt x="34" y="20"/>
                    <a:pt x="35" y="19"/>
                  </a:cubicBezTo>
                  <a:cubicBezTo>
                    <a:pt x="34" y="20"/>
                    <a:pt x="33" y="19"/>
                    <a:pt x="32" y="19"/>
                  </a:cubicBezTo>
                  <a:cubicBezTo>
                    <a:pt x="32" y="19"/>
                    <a:pt x="32" y="19"/>
                    <a:pt x="32" y="19"/>
                  </a:cubicBezTo>
                  <a:cubicBezTo>
                    <a:pt x="31" y="19"/>
                    <a:pt x="30" y="19"/>
                    <a:pt x="30" y="18"/>
                  </a:cubicBezTo>
                  <a:cubicBezTo>
                    <a:pt x="31" y="17"/>
                    <a:pt x="32" y="18"/>
                    <a:pt x="32" y="18"/>
                  </a:cubicBezTo>
                  <a:cubicBezTo>
                    <a:pt x="32" y="17"/>
                    <a:pt x="32" y="17"/>
                    <a:pt x="31" y="17"/>
                  </a:cubicBezTo>
                  <a:cubicBezTo>
                    <a:pt x="31" y="17"/>
                    <a:pt x="30" y="17"/>
                    <a:pt x="30" y="17"/>
                  </a:cubicBezTo>
                  <a:cubicBezTo>
                    <a:pt x="30" y="17"/>
                    <a:pt x="30" y="17"/>
                    <a:pt x="29" y="17"/>
                  </a:cubicBezTo>
                  <a:cubicBezTo>
                    <a:pt x="30" y="16"/>
                    <a:pt x="30" y="16"/>
                    <a:pt x="31" y="16"/>
                  </a:cubicBezTo>
                  <a:cubicBezTo>
                    <a:pt x="31" y="16"/>
                    <a:pt x="32" y="16"/>
                    <a:pt x="33" y="15"/>
                  </a:cubicBezTo>
                  <a:cubicBezTo>
                    <a:pt x="33" y="15"/>
                    <a:pt x="32" y="15"/>
                    <a:pt x="32" y="14"/>
                  </a:cubicBezTo>
                  <a:cubicBezTo>
                    <a:pt x="34" y="14"/>
                    <a:pt x="35" y="13"/>
                    <a:pt x="36" y="13"/>
                  </a:cubicBezTo>
                  <a:cubicBezTo>
                    <a:pt x="38" y="13"/>
                    <a:pt x="38" y="13"/>
                    <a:pt x="40" y="13"/>
                  </a:cubicBezTo>
                  <a:cubicBezTo>
                    <a:pt x="40" y="13"/>
                    <a:pt x="39" y="12"/>
                    <a:pt x="39" y="11"/>
                  </a:cubicBezTo>
                  <a:cubicBezTo>
                    <a:pt x="40" y="11"/>
                    <a:pt x="41" y="11"/>
                    <a:pt x="42" y="11"/>
                  </a:cubicBezTo>
                  <a:cubicBezTo>
                    <a:pt x="42" y="10"/>
                    <a:pt x="44" y="11"/>
                    <a:pt x="45" y="10"/>
                  </a:cubicBezTo>
                  <a:cubicBezTo>
                    <a:pt x="45" y="11"/>
                    <a:pt x="46" y="11"/>
                    <a:pt x="46" y="11"/>
                  </a:cubicBezTo>
                  <a:cubicBezTo>
                    <a:pt x="46" y="10"/>
                    <a:pt x="47" y="11"/>
                    <a:pt x="47" y="11"/>
                  </a:cubicBezTo>
                  <a:cubicBezTo>
                    <a:pt x="48" y="11"/>
                    <a:pt x="49" y="11"/>
                    <a:pt x="50" y="12"/>
                  </a:cubicBezTo>
                  <a:cubicBezTo>
                    <a:pt x="49" y="12"/>
                    <a:pt x="48" y="12"/>
                    <a:pt x="48" y="13"/>
                  </a:cubicBezTo>
                  <a:cubicBezTo>
                    <a:pt x="48" y="13"/>
                    <a:pt x="49" y="12"/>
                    <a:pt x="50" y="13"/>
                  </a:cubicBezTo>
                  <a:cubicBezTo>
                    <a:pt x="50" y="12"/>
                    <a:pt x="50" y="13"/>
                    <a:pt x="51" y="13"/>
                  </a:cubicBezTo>
                  <a:cubicBezTo>
                    <a:pt x="51" y="14"/>
                    <a:pt x="52" y="13"/>
                    <a:pt x="52" y="14"/>
                  </a:cubicBezTo>
                  <a:cubicBezTo>
                    <a:pt x="52" y="15"/>
                    <a:pt x="51" y="14"/>
                    <a:pt x="50" y="14"/>
                  </a:cubicBezTo>
                  <a:cubicBezTo>
                    <a:pt x="50" y="14"/>
                    <a:pt x="50" y="15"/>
                    <a:pt x="49" y="15"/>
                  </a:cubicBezTo>
                  <a:cubicBezTo>
                    <a:pt x="49" y="16"/>
                    <a:pt x="49" y="16"/>
                    <a:pt x="49" y="16"/>
                  </a:cubicBezTo>
                  <a:cubicBezTo>
                    <a:pt x="49" y="16"/>
                    <a:pt x="49" y="17"/>
                    <a:pt x="48" y="17"/>
                  </a:cubicBezTo>
                  <a:cubicBezTo>
                    <a:pt x="49" y="17"/>
                    <a:pt x="50" y="17"/>
                    <a:pt x="50" y="18"/>
                  </a:cubicBezTo>
                  <a:cubicBezTo>
                    <a:pt x="49" y="18"/>
                    <a:pt x="48" y="18"/>
                    <a:pt x="48" y="18"/>
                  </a:cubicBezTo>
                  <a:cubicBezTo>
                    <a:pt x="48" y="19"/>
                    <a:pt x="49" y="21"/>
                    <a:pt x="47" y="21"/>
                  </a:cubicBezTo>
                  <a:cubicBezTo>
                    <a:pt x="47" y="22"/>
                    <a:pt x="48" y="22"/>
                    <a:pt x="48" y="23"/>
                  </a:cubicBezTo>
                  <a:cubicBezTo>
                    <a:pt x="47" y="23"/>
                    <a:pt x="47" y="22"/>
                    <a:pt x="47" y="22"/>
                  </a:cubicBezTo>
                  <a:cubicBezTo>
                    <a:pt x="46" y="23"/>
                    <a:pt x="48" y="23"/>
                    <a:pt x="47" y="24"/>
                  </a:cubicBezTo>
                  <a:cubicBezTo>
                    <a:pt x="46" y="24"/>
                    <a:pt x="46" y="23"/>
                    <a:pt x="45" y="23"/>
                  </a:cubicBezTo>
                  <a:cubicBezTo>
                    <a:pt x="45" y="23"/>
                    <a:pt x="45" y="23"/>
                    <a:pt x="45" y="23"/>
                  </a:cubicBezTo>
                  <a:cubicBezTo>
                    <a:pt x="45" y="23"/>
                    <a:pt x="46" y="24"/>
                    <a:pt x="46" y="24"/>
                  </a:cubicBezTo>
                  <a:cubicBezTo>
                    <a:pt x="47" y="24"/>
                    <a:pt x="45" y="25"/>
                    <a:pt x="45" y="25"/>
                  </a:cubicBezTo>
                  <a:cubicBezTo>
                    <a:pt x="44" y="25"/>
                    <a:pt x="44" y="26"/>
                    <a:pt x="43" y="27"/>
                  </a:cubicBezTo>
                  <a:cubicBezTo>
                    <a:pt x="43" y="27"/>
                    <a:pt x="42" y="27"/>
                    <a:pt x="42" y="27"/>
                  </a:cubicBezTo>
                  <a:cubicBezTo>
                    <a:pt x="41" y="27"/>
                    <a:pt x="41" y="28"/>
                    <a:pt x="41" y="27"/>
                  </a:cubicBezTo>
                  <a:cubicBezTo>
                    <a:pt x="40" y="27"/>
                    <a:pt x="40" y="28"/>
                    <a:pt x="40" y="28"/>
                  </a:cubicBezTo>
                  <a:cubicBezTo>
                    <a:pt x="40" y="30"/>
                    <a:pt x="39" y="30"/>
                    <a:pt x="39" y="31"/>
                  </a:cubicBezTo>
                  <a:close/>
                  <a:moveTo>
                    <a:pt x="59" y="15"/>
                  </a:moveTo>
                  <a:cubicBezTo>
                    <a:pt x="59" y="15"/>
                    <a:pt x="60" y="16"/>
                    <a:pt x="60" y="15"/>
                  </a:cubicBezTo>
                  <a:cubicBezTo>
                    <a:pt x="60" y="16"/>
                    <a:pt x="61" y="16"/>
                    <a:pt x="61" y="18"/>
                  </a:cubicBezTo>
                  <a:cubicBezTo>
                    <a:pt x="60" y="18"/>
                    <a:pt x="60" y="17"/>
                    <a:pt x="59" y="17"/>
                  </a:cubicBezTo>
                  <a:cubicBezTo>
                    <a:pt x="59" y="18"/>
                    <a:pt x="59" y="18"/>
                    <a:pt x="59" y="19"/>
                  </a:cubicBezTo>
                  <a:cubicBezTo>
                    <a:pt x="58" y="19"/>
                    <a:pt x="58" y="19"/>
                    <a:pt x="58" y="19"/>
                  </a:cubicBezTo>
                  <a:cubicBezTo>
                    <a:pt x="57" y="19"/>
                    <a:pt x="57" y="18"/>
                    <a:pt x="57" y="18"/>
                  </a:cubicBezTo>
                  <a:cubicBezTo>
                    <a:pt x="57" y="17"/>
                    <a:pt x="57" y="17"/>
                    <a:pt x="57" y="16"/>
                  </a:cubicBezTo>
                  <a:cubicBezTo>
                    <a:pt x="57" y="16"/>
                    <a:pt x="57" y="17"/>
                    <a:pt x="56" y="17"/>
                  </a:cubicBezTo>
                  <a:cubicBezTo>
                    <a:pt x="56" y="17"/>
                    <a:pt x="56" y="16"/>
                    <a:pt x="56" y="16"/>
                  </a:cubicBezTo>
                  <a:cubicBezTo>
                    <a:pt x="56" y="15"/>
                    <a:pt x="55" y="16"/>
                    <a:pt x="55" y="15"/>
                  </a:cubicBezTo>
                  <a:cubicBezTo>
                    <a:pt x="55" y="13"/>
                    <a:pt x="57" y="14"/>
                    <a:pt x="57" y="15"/>
                  </a:cubicBezTo>
                  <a:cubicBezTo>
                    <a:pt x="58" y="15"/>
                    <a:pt x="57" y="14"/>
                    <a:pt x="57" y="14"/>
                  </a:cubicBezTo>
                  <a:cubicBezTo>
                    <a:pt x="58" y="13"/>
                    <a:pt x="59" y="14"/>
                    <a:pt x="58" y="15"/>
                  </a:cubicBezTo>
                  <a:cubicBezTo>
                    <a:pt x="58" y="15"/>
                    <a:pt x="59" y="15"/>
                    <a:pt x="59" y="15"/>
                  </a:cubicBezTo>
                  <a:close/>
                  <a:moveTo>
                    <a:pt x="59" y="13"/>
                  </a:moveTo>
                  <a:cubicBezTo>
                    <a:pt x="60" y="13"/>
                    <a:pt x="62" y="13"/>
                    <a:pt x="64" y="14"/>
                  </a:cubicBezTo>
                  <a:cubicBezTo>
                    <a:pt x="64" y="15"/>
                    <a:pt x="63" y="14"/>
                    <a:pt x="63" y="15"/>
                  </a:cubicBezTo>
                  <a:cubicBezTo>
                    <a:pt x="61" y="15"/>
                    <a:pt x="60" y="15"/>
                    <a:pt x="59" y="14"/>
                  </a:cubicBezTo>
                  <a:cubicBezTo>
                    <a:pt x="59" y="14"/>
                    <a:pt x="59" y="14"/>
                    <a:pt x="59" y="13"/>
                  </a:cubicBezTo>
                  <a:close/>
                  <a:moveTo>
                    <a:pt x="50" y="37"/>
                  </a:moveTo>
                  <a:cubicBezTo>
                    <a:pt x="49" y="38"/>
                    <a:pt x="48" y="38"/>
                    <a:pt x="48" y="38"/>
                  </a:cubicBezTo>
                  <a:cubicBezTo>
                    <a:pt x="48" y="37"/>
                    <a:pt x="48" y="37"/>
                    <a:pt x="48" y="36"/>
                  </a:cubicBezTo>
                  <a:cubicBezTo>
                    <a:pt x="48" y="36"/>
                    <a:pt x="49" y="36"/>
                    <a:pt x="49" y="35"/>
                  </a:cubicBezTo>
                  <a:cubicBezTo>
                    <a:pt x="49" y="35"/>
                    <a:pt x="49" y="35"/>
                    <a:pt x="50" y="35"/>
                  </a:cubicBezTo>
                  <a:cubicBezTo>
                    <a:pt x="49" y="36"/>
                    <a:pt x="49" y="36"/>
                    <a:pt x="50" y="37"/>
                  </a:cubicBezTo>
                  <a:close/>
                  <a:moveTo>
                    <a:pt x="48" y="29"/>
                  </a:moveTo>
                  <a:cubicBezTo>
                    <a:pt x="48" y="29"/>
                    <a:pt x="48" y="28"/>
                    <a:pt x="47" y="28"/>
                  </a:cubicBezTo>
                  <a:cubicBezTo>
                    <a:pt x="47" y="28"/>
                    <a:pt x="47" y="28"/>
                    <a:pt x="47" y="27"/>
                  </a:cubicBezTo>
                  <a:cubicBezTo>
                    <a:pt x="47" y="27"/>
                    <a:pt x="47" y="28"/>
                    <a:pt x="47" y="27"/>
                  </a:cubicBezTo>
                  <a:cubicBezTo>
                    <a:pt x="47" y="27"/>
                    <a:pt x="47" y="27"/>
                    <a:pt x="47" y="26"/>
                  </a:cubicBezTo>
                  <a:cubicBezTo>
                    <a:pt x="48" y="26"/>
                    <a:pt x="48" y="27"/>
                    <a:pt x="48" y="27"/>
                  </a:cubicBezTo>
                  <a:cubicBezTo>
                    <a:pt x="49" y="26"/>
                    <a:pt x="49" y="27"/>
                    <a:pt x="50" y="27"/>
                  </a:cubicBezTo>
                  <a:cubicBezTo>
                    <a:pt x="50" y="27"/>
                    <a:pt x="51" y="28"/>
                    <a:pt x="51" y="29"/>
                  </a:cubicBezTo>
                  <a:cubicBezTo>
                    <a:pt x="50" y="29"/>
                    <a:pt x="50" y="29"/>
                    <a:pt x="50" y="29"/>
                  </a:cubicBezTo>
                  <a:cubicBezTo>
                    <a:pt x="49" y="29"/>
                    <a:pt x="48" y="29"/>
                    <a:pt x="48" y="29"/>
                  </a:cubicBezTo>
                  <a:close/>
                  <a:moveTo>
                    <a:pt x="72" y="19"/>
                  </a:moveTo>
                  <a:cubicBezTo>
                    <a:pt x="74" y="19"/>
                    <a:pt x="75" y="18"/>
                    <a:pt x="76" y="18"/>
                  </a:cubicBezTo>
                  <a:cubicBezTo>
                    <a:pt x="76" y="18"/>
                    <a:pt x="76" y="18"/>
                    <a:pt x="76" y="18"/>
                  </a:cubicBezTo>
                  <a:cubicBezTo>
                    <a:pt x="76" y="18"/>
                    <a:pt x="77" y="18"/>
                    <a:pt x="77" y="18"/>
                  </a:cubicBezTo>
                  <a:cubicBezTo>
                    <a:pt x="77" y="19"/>
                    <a:pt x="76" y="19"/>
                    <a:pt x="75" y="19"/>
                  </a:cubicBezTo>
                  <a:cubicBezTo>
                    <a:pt x="74" y="20"/>
                    <a:pt x="74" y="21"/>
                    <a:pt x="72" y="21"/>
                  </a:cubicBezTo>
                  <a:cubicBezTo>
                    <a:pt x="72" y="22"/>
                    <a:pt x="73" y="23"/>
                    <a:pt x="73" y="24"/>
                  </a:cubicBezTo>
                  <a:cubicBezTo>
                    <a:pt x="73" y="24"/>
                    <a:pt x="73" y="24"/>
                    <a:pt x="73" y="24"/>
                  </a:cubicBezTo>
                  <a:cubicBezTo>
                    <a:pt x="72" y="24"/>
                    <a:pt x="72" y="23"/>
                    <a:pt x="71" y="23"/>
                  </a:cubicBezTo>
                  <a:cubicBezTo>
                    <a:pt x="71" y="22"/>
                    <a:pt x="72" y="22"/>
                    <a:pt x="72" y="21"/>
                  </a:cubicBezTo>
                  <a:cubicBezTo>
                    <a:pt x="72" y="20"/>
                    <a:pt x="73" y="20"/>
                    <a:pt x="72" y="19"/>
                  </a:cubicBezTo>
                  <a:close/>
                  <a:moveTo>
                    <a:pt x="72" y="15"/>
                  </a:moveTo>
                  <a:cubicBezTo>
                    <a:pt x="72" y="14"/>
                    <a:pt x="74" y="13"/>
                    <a:pt x="74" y="14"/>
                  </a:cubicBezTo>
                  <a:cubicBezTo>
                    <a:pt x="73" y="14"/>
                    <a:pt x="73" y="15"/>
                    <a:pt x="72" y="15"/>
                  </a:cubicBezTo>
                  <a:close/>
                  <a:moveTo>
                    <a:pt x="84" y="14"/>
                  </a:moveTo>
                  <a:cubicBezTo>
                    <a:pt x="85" y="14"/>
                    <a:pt x="87" y="14"/>
                    <a:pt x="87" y="15"/>
                  </a:cubicBezTo>
                  <a:cubicBezTo>
                    <a:pt x="87" y="16"/>
                    <a:pt x="86" y="15"/>
                    <a:pt x="84" y="16"/>
                  </a:cubicBezTo>
                  <a:cubicBezTo>
                    <a:pt x="84" y="15"/>
                    <a:pt x="84" y="15"/>
                    <a:pt x="84" y="14"/>
                  </a:cubicBezTo>
                  <a:close/>
                  <a:moveTo>
                    <a:pt x="25" y="29"/>
                  </a:moveTo>
                  <a:cubicBezTo>
                    <a:pt x="25" y="31"/>
                    <a:pt x="23" y="28"/>
                    <a:pt x="23" y="30"/>
                  </a:cubicBezTo>
                  <a:cubicBezTo>
                    <a:pt x="23" y="30"/>
                    <a:pt x="22" y="30"/>
                    <a:pt x="22" y="29"/>
                  </a:cubicBezTo>
                  <a:cubicBezTo>
                    <a:pt x="23" y="29"/>
                    <a:pt x="23" y="28"/>
                    <a:pt x="23" y="28"/>
                  </a:cubicBezTo>
                  <a:cubicBezTo>
                    <a:pt x="24" y="28"/>
                    <a:pt x="24" y="28"/>
                    <a:pt x="24" y="28"/>
                  </a:cubicBezTo>
                  <a:cubicBezTo>
                    <a:pt x="25" y="29"/>
                    <a:pt x="24" y="29"/>
                    <a:pt x="25" y="29"/>
                  </a:cubicBezTo>
                  <a:close/>
                  <a:moveTo>
                    <a:pt x="28" y="59"/>
                  </a:moveTo>
                  <a:cubicBezTo>
                    <a:pt x="28" y="60"/>
                    <a:pt x="27" y="60"/>
                    <a:pt x="27" y="60"/>
                  </a:cubicBezTo>
                  <a:cubicBezTo>
                    <a:pt x="27" y="60"/>
                    <a:pt x="27" y="59"/>
                    <a:pt x="27" y="59"/>
                  </a:cubicBezTo>
                  <a:cubicBezTo>
                    <a:pt x="27" y="59"/>
                    <a:pt x="28" y="59"/>
                    <a:pt x="28" y="59"/>
                  </a:cubicBezTo>
                  <a:close/>
                  <a:moveTo>
                    <a:pt x="23" y="58"/>
                  </a:moveTo>
                  <a:cubicBezTo>
                    <a:pt x="22" y="58"/>
                    <a:pt x="22" y="57"/>
                    <a:pt x="21" y="57"/>
                  </a:cubicBezTo>
                  <a:cubicBezTo>
                    <a:pt x="20" y="57"/>
                    <a:pt x="20" y="58"/>
                    <a:pt x="20" y="58"/>
                  </a:cubicBezTo>
                  <a:cubicBezTo>
                    <a:pt x="20" y="57"/>
                    <a:pt x="20" y="57"/>
                    <a:pt x="20" y="57"/>
                  </a:cubicBezTo>
                  <a:cubicBezTo>
                    <a:pt x="21" y="57"/>
                    <a:pt x="22" y="57"/>
                    <a:pt x="23" y="57"/>
                  </a:cubicBezTo>
                  <a:cubicBezTo>
                    <a:pt x="23" y="57"/>
                    <a:pt x="23" y="57"/>
                    <a:pt x="24" y="57"/>
                  </a:cubicBezTo>
                  <a:cubicBezTo>
                    <a:pt x="24" y="58"/>
                    <a:pt x="24" y="58"/>
                    <a:pt x="24" y="58"/>
                  </a:cubicBezTo>
                  <a:cubicBezTo>
                    <a:pt x="25" y="58"/>
                    <a:pt x="26" y="58"/>
                    <a:pt x="26" y="59"/>
                  </a:cubicBezTo>
                  <a:cubicBezTo>
                    <a:pt x="26" y="60"/>
                    <a:pt x="25" y="59"/>
                    <a:pt x="25" y="60"/>
                  </a:cubicBezTo>
                  <a:cubicBezTo>
                    <a:pt x="25" y="60"/>
                    <a:pt x="25" y="59"/>
                    <a:pt x="24" y="59"/>
                  </a:cubicBezTo>
                  <a:cubicBezTo>
                    <a:pt x="24" y="59"/>
                    <a:pt x="24" y="59"/>
                    <a:pt x="24" y="59"/>
                  </a:cubicBezTo>
                  <a:cubicBezTo>
                    <a:pt x="24" y="58"/>
                    <a:pt x="23" y="59"/>
                    <a:pt x="23" y="58"/>
                  </a:cubicBezTo>
                  <a:close/>
                  <a:moveTo>
                    <a:pt x="23" y="60"/>
                  </a:moveTo>
                  <a:cubicBezTo>
                    <a:pt x="23" y="60"/>
                    <a:pt x="23" y="60"/>
                    <a:pt x="22" y="60"/>
                  </a:cubicBezTo>
                  <a:cubicBezTo>
                    <a:pt x="22" y="60"/>
                    <a:pt x="22" y="59"/>
                    <a:pt x="22" y="59"/>
                  </a:cubicBezTo>
                  <a:cubicBezTo>
                    <a:pt x="23" y="59"/>
                    <a:pt x="23" y="59"/>
                    <a:pt x="23" y="60"/>
                  </a:cubicBezTo>
                  <a:close/>
                  <a:moveTo>
                    <a:pt x="22" y="56"/>
                  </a:moveTo>
                  <a:cubicBezTo>
                    <a:pt x="22" y="56"/>
                    <a:pt x="22" y="56"/>
                    <a:pt x="22" y="55"/>
                  </a:cubicBezTo>
                  <a:cubicBezTo>
                    <a:pt x="23" y="55"/>
                    <a:pt x="23" y="56"/>
                    <a:pt x="23" y="56"/>
                  </a:cubicBezTo>
                  <a:cubicBezTo>
                    <a:pt x="23" y="56"/>
                    <a:pt x="22" y="56"/>
                    <a:pt x="22" y="56"/>
                  </a:cubicBezTo>
                  <a:close/>
                  <a:moveTo>
                    <a:pt x="23" y="55"/>
                  </a:moveTo>
                  <a:cubicBezTo>
                    <a:pt x="24" y="55"/>
                    <a:pt x="24" y="55"/>
                    <a:pt x="24" y="55"/>
                  </a:cubicBezTo>
                  <a:cubicBezTo>
                    <a:pt x="24" y="56"/>
                    <a:pt x="24" y="56"/>
                    <a:pt x="24" y="56"/>
                  </a:cubicBezTo>
                  <a:cubicBezTo>
                    <a:pt x="23" y="56"/>
                    <a:pt x="23" y="56"/>
                    <a:pt x="23" y="55"/>
                  </a:cubicBezTo>
                  <a:close/>
                  <a:moveTo>
                    <a:pt x="24" y="57"/>
                  </a:moveTo>
                  <a:cubicBezTo>
                    <a:pt x="24" y="57"/>
                    <a:pt x="24" y="56"/>
                    <a:pt x="24" y="56"/>
                  </a:cubicBezTo>
                  <a:cubicBezTo>
                    <a:pt x="25" y="56"/>
                    <a:pt x="25" y="56"/>
                    <a:pt x="25" y="57"/>
                  </a:cubicBezTo>
                  <a:cubicBezTo>
                    <a:pt x="25" y="57"/>
                    <a:pt x="26" y="57"/>
                    <a:pt x="26" y="57"/>
                  </a:cubicBezTo>
                  <a:cubicBezTo>
                    <a:pt x="26" y="58"/>
                    <a:pt x="25" y="58"/>
                    <a:pt x="25" y="57"/>
                  </a:cubicBezTo>
                  <a:cubicBezTo>
                    <a:pt x="25" y="57"/>
                    <a:pt x="25" y="57"/>
                    <a:pt x="24" y="57"/>
                  </a:cubicBezTo>
                  <a:close/>
                  <a:moveTo>
                    <a:pt x="111" y="74"/>
                  </a:moveTo>
                  <a:cubicBezTo>
                    <a:pt x="111" y="74"/>
                    <a:pt x="111" y="73"/>
                    <a:pt x="111" y="73"/>
                  </a:cubicBezTo>
                  <a:cubicBezTo>
                    <a:pt x="110" y="72"/>
                    <a:pt x="109" y="72"/>
                    <a:pt x="108" y="71"/>
                  </a:cubicBezTo>
                  <a:cubicBezTo>
                    <a:pt x="108" y="71"/>
                    <a:pt x="108" y="71"/>
                    <a:pt x="108" y="71"/>
                  </a:cubicBezTo>
                  <a:cubicBezTo>
                    <a:pt x="107" y="70"/>
                    <a:pt x="108" y="71"/>
                    <a:pt x="108" y="70"/>
                  </a:cubicBezTo>
                  <a:cubicBezTo>
                    <a:pt x="109" y="70"/>
                    <a:pt x="108" y="71"/>
                    <a:pt x="109" y="70"/>
                  </a:cubicBezTo>
                  <a:cubicBezTo>
                    <a:pt x="109" y="71"/>
                    <a:pt x="110" y="70"/>
                    <a:pt x="110" y="70"/>
                  </a:cubicBezTo>
                  <a:cubicBezTo>
                    <a:pt x="110" y="70"/>
                    <a:pt x="111" y="70"/>
                    <a:pt x="111" y="70"/>
                  </a:cubicBezTo>
                  <a:cubicBezTo>
                    <a:pt x="111" y="70"/>
                    <a:pt x="112" y="70"/>
                    <a:pt x="112" y="70"/>
                  </a:cubicBezTo>
                  <a:cubicBezTo>
                    <a:pt x="112" y="72"/>
                    <a:pt x="111" y="73"/>
                    <a:pt x="111"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2" name="Freeform 258"/>
            <p:cNvSpPr/>
            <p:nvPr/>
          </p:nvSpPr>
          <p:spPr bwMode="auto">
            <a:xfrm>
              <a:off x="6143171" y="315841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3" name="Freeform 259"/>
            <p:cNvSpPr/>
            <p:nvPr/>
          </p:nvSpPr>
          <p:spPr bwMode="auto">
            <a:xfrm>
              <a:off x="6335089" y="3227813"/>
              <a:ext cx="3253" cy="5422"/>
            </a:xfrm>
            <a:custGeom>
              <a:avLst/>
              <a:gdLst>
                <a:gd name="T0" fmla="*/ 1 w 1"/>
                <a:gd name="T1" fmla="*/ 1 h 2"/>
                <a:gd name="T2" fmla="*/ 1 w 1"/>
                <a:gd name="T3" fmla="*/ 0 h 2"/>
                <a:gd name="T4" fmla="*/ 0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1"/>
                    <a:pt x="1" y="0"/>
                  </a:cubicBezTo>
                  <a:cubicBezTo>
                    <a:pt x="0" y="0"/>
                    <a:pt x="0" y="1"/>
                    <a:pt x="0" y="1"/>
                  </a:cubicBezTo>
                  <a:cubicBezTo>
                    <a:pt x="0" y="1"/>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4" name="Freeform 260"/>
            <p:cNvSpPr/>
            <p:nvPr/>
          </p:nvSpPr>
          <p:spPr bwMode="auto">
            <a:xfrm>
              <a:off x="6310151" y="3163840"/>
              <a:ext cx="216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5" name="Freeform 261"/>
            <p:cNvSpPr/>
            <p:nvPr/>
          </p:nvSpPr>
          <p:spPr bwMode="auto">
            <a:xfrm>
              <a:off x="6312320" y="316384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6" name="Freeform 262"/>
            <p:cNvSpPr/>
            <p:nvPr/>
          </p:nvSpPr>
          <p:spPr bwMode="auto">
            <a:xfrm>
              <a:off x="6278707" y="3171431"/>
              <a:ext cx="3253" cy="325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1"/>
                    <a:pt x="1" y="1"/>
                  </a:cubicBezTo>
                  <a:cubicBezTo>
                    <a:pt x="1" y="0"/>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7" name="Freeform 263"/>
            <p:cNvSpPr/>
            <p:nvPr/>
          </p:nvSpPr>
          <p:spPr bwMode="auto">
            <a:xfrm>
              <a:off x="6099800" y="32484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8" name="Freeform 264"/>
            <p:cNvSpPr/>
            <p:nvPr/>
          </p:nvSpPr>
          <p:spPr bwMode="auto">
            <a:xfrm>
              <a:off x="6220155" y="322239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9" name="Freeform 265"/>
            <p:cNvSpPr/>
            <p:nvPr/>
          </p:nvSpPr>
          <p:spPr bwMode="auto">
            <a:xfrm>
              <a:off x="6220155" y="3179020"/>
              <a:ext cx="15180" cy="23854"/>
            </a:xfrm>
            <a:custGeom>
              <a:avLst/>
              <a:gdLst>
                <a:gd name="T0" fmla="*/ 5 w 6"/>
                <a:gd name="T1" fmla="*/ 0 h 9"/>
                <a:gd name="T2" fmla="*/ 3 w 6"/>
                <a:gd name="T3" fmla="*/ 4 h 9"/>
                <a:gd name="T4" fmla="*/ 3 w 6"/>
                <a:gd name="T5" fmla="*/ 6 h 9"/>
                <a:gd name="T6" fmla="*/ 2 w 6"/>
                <a:gd name="T7" fmla="*/ 8 h 9"/>
                <a:gd name="T8" fmla="*/ 0 w 6"/>
                <a:gd name="T9" fmla="*/ 6 h 9"/>
                <a:gd name="T10" fmla="*/ 1 w 6"/>
                <a:gd name="T11" fmla="*/ 8 h 9"/>
                <a:gd name="T12" fmla="*/ 1 w 6"/>
                <a:gd name="T13" fmla="*/ 9 h 9"/>
                <a:gd name="T14" fmla="*/ 1 w 6"/>
                <a:gd name="T15" fmla="*/ 9 h 9"/>
                <a:gd name="T16" fmla="*/ 3 w 6"/>
                <a:gd name="T17" fmla="*/ 9 h 9"/>
                <a:gd name="T18" fmla="*/ 4 w 6"/>
                <a:gd name="T19" fmla="*/ 9 h 9"/>
                <a:gd name="T20" fmla="*/ 5 w 6"/>
                <a:gd name="T21" fmla="*/ 6 h 9"/>
                <a:gd name="T22" fmla="*/ 5 w 6"/>
                <a:gd name="T23" fmla="*/ 7 h 9"/>
                <a:gd name="T24" fmla="*/ 5 w 6"/>
                <a:gd name="T25" fmla="*/ 5 h 9"/>
                <a:gd name="T26" fmla="*/ 4 w 6"/>
                <a:gd name="T27" fmla="*/ 4 h 9"/>
                <a:gd name="T28" fmla="*/ 5 w 6"/>
                <a:gd name="T29" fmla="*/ 1 h 9"/>
                <a:gd name="T30" fmla="*/ 5 w 6"/>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9">
                  <a:moveTo>
                    <a:pt x="5" y="0"/>
                  </a:moveTo>
                  <a:cubicBezTo>
                    <a:pt x="5" y="2"/>
                    <a:pt x="3" y="2"/>
                    <a:pt x="3" y="4"/>
                  </a:cubicBezTo>
                  <a:cubicBezTo>
                    <a:pt x="3" y="5"/>
                    <a:pt x="3" y="5"/>
                    <a:pt x="3" y="6"/>
                  </a:cubicBezTo>
                  <a:cubicBezTo>
                    <a:pt x="3" y="7"/>
                    <a:pt x="3" y="8"/>
                    <a:pt x="2" y="8"/>
                  </a:cubicBezTo>
                  <a:cubicBezTo>
                    <a:pt x="1" y="9"/>
                    <a:pt x="1" y="6"/>
                    <a:pt x="0" y="6"/>
                  </a:cubicBezTo>
                  <a:cubicBezTo>
                    <a:pt x="0" y="7"/>
                    <a:pt x="1" y="8"/>
                    <a:pt x="1" y="8"/>
                  </a:cubicBezTo>
                  <a:cubicBezTo>
                    <a:pt x="1" y="8"/>
                    <a:pt x="1" y="9"/>
                    <a:pt x="1" y="9"/>
                  </a:cubicBezTo>
                  <a:cubicBezTo>
                    <a:pt x="1" y="9"/>
                    <a:pt x="2" y="9"/>
                    <a:pt x="1" y="9"/>
                  </a:cubicBezTo>
                  <a:cubicBezTo>
                    <a:pt x="2" y="9"/>
                    <a:pt x="2" y="9"/>
                    <a:pt x="3" y="9"/>
                  </a:cubicBezTo>
                  <a:cubicBezTo>
                    <a:pt x="3" y="9"/>
                    <a:pt x="3" y="9"/>
                    <a:pt x="4" y="9"/>
                  </a:cubicBezTo>
                  <a:cubicBezTo>
                    <a:pt x="5" y="8"/>
                    <a:pt x="4" y="7"/>
                    <a:pt x="5" y="6"/>
                  </a:cubicBezTo>
                  <a:cubicBezTo>
                    <a:pt x="6" y="5"/>
                    <a:pt x="5" y="7"/>
                    <a:pt x="5" y="7"/>
                  </a:cubicBezTo>
                  <a:cubicBezTo>
                    <a:pt x="5" y="6"/>
                    <a:pt x="5" y="5"/>
                    <a:pt x="5" y="5"/>
                  </a:cubicBezTo>
                  <a:cubicBezTo>
                    <a:pt x="5" y="4"/>
                    <a:pt x="4" y="4"/>
                    <a:pt x="4" y="4"/>
                  </a:cubicBezTo>
                  <a:cubicBezTo>
                    <a:pt x="4" y="2"/>
                    <a:pt x="5" y="2"/>
                    <a:pt x="5" y="1"/>
                  </a:cubicBezTo>
                  <a:cubicBezTo>
                    <a:pt x="5" y="0"/>
                    <a:pt x="5"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0" name="Freeform 266"/>
            <p:cNvSpPr/>
            <p:nvPr/>
          </p:nvSpPr>
          <p:spPr bwMode="auto">
            <a:xfrm>
              <a:off x="6158351" y="320504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1" name="Freeform 267"/>
            <p:cNvSpPr/>
            <p:nvPr/>
          </p:nvSpPr>
          <p:spPr bwMode="auto">
            <a:xfrm>
              <a:off x="6325331" y="3259257"/>
              <a:ext cx="2169" cy="4337"/>
            </a:xfrm>
            <a:custGeom>
              <a:avLst/>
              <a:gdLst>
                <a:gd name="T0" fmla="*/ 0 w 1"/>
                <a:gd name="T1" fmla="*/ 0 h 2"/>
                <a:gd name="T2" fmla="*/ 1 w 1"/>
                <a:gd name="T3" fmla="*/ 2 h 2"/>
                <a:gd name="T4" fmla="*/ 1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1"/>
                    <a:pt x="1" y="1"/>
                    <a:pt x="1" y="2"/>
                  </a:cubicBezTo>
                  <a:cubicBezTo>
                    <a:pt x="1" y="2"/>
                    <a:pt x="1" y="2"/>
                    <a:pt x="1" y="2"/>
                  </a:cubicBezTo>
                  <a:cubicBezTo>
                    <a:pt x="1" y="1"/>
                    <a:pt x="1" y="1"/>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2" name="Freeform 268"/>
            <p:cNvSpPr/>
            <p:nvPr/>
          </p:nvSpPr>
          <p:spPr bwMode="auto">
            <a:xfrm>
              <a:off x="6242926" y="3176852"/>
              <a:ext cx="7590" cy="7590"/>
            </a:xfrm>
            <a:custGeom>
              <a:avLst/>
              <a:gdLst>
                <a:gd name="T0" fmla="*/ 0 w 3"/>
                <a:gd name="T1" fmla="*/ 1 h 3"/>
                <a:gd name="T2" fmla="*/ 1 w 3"/>
                <a:gd name="T3" fmla="*/ 2 h 3"/>
                <a:gd name="T4" fmla="*/ 2 w 3"/>
                <a:gd name="T5" fmla="*/ 2 h 3"/>
                <a:gd name="T6" fmla="*/ 3 w 3"/>
                <a:gd name="T7" fmla="*/ 1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1"/>
                    <a:pt x="0" y="3"/>
                    <a:pt x="1" y="2"/>
                  </a:cubicBezTo>
                  <a:cubicBezTo>
                    <a:pt x="2" y="2"/>
                    <a:pt x="1" y="2"/>
                    <a:pt x="2" y="2"/>
                  </a:cubicBezTo>
                  <a:cubicBezTo>
                    <a:pt x="2" y="1"/>
                    <a:pt x="3" y="2"/>
                    <a:pt x="3" y="1"/>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3" name="Freeform 269"/>
            <p:cNvSpPr/>
            <p:nvPr/>
          </p:nvSpPr>
          <p:spPr bwMode="auto">
            <a:xfrm>
              <a:off x="6238588" y="3171431"/>
              <a:ext cx="216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4" name="Freeform 270"/>
            <p:cNvSpPr/>
            <p:nvPr/>
          </p:nvSpPr>
          <p:spPr bwMode="auto">
            <a:xfrm>
              <a:off x="6248347" y="32484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5" name="Freeform 271"/>
            <p:cNvSpPr/>
            <p:nvPr/>
          </p:nvSpPr>
          <p:spPr bwMode="auto">
            <a:xfrm>
              <a:off x="6248347" y="318227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6" name="Freeform 272"/>
            <p:cNvSpPr/>
            <p:nvPr/>
          </p:nvSpPr>
          <p:spPr bwMode="auto">
            <a:xfrm>
              <a:off x="6278707" y="3169262"/>
              <a:ext cx="3253" cy="2169"/>
            </a:xfrm>
            <a:custGeom>
              <a:avLst/>
              <a:gdLst>
                <a:gd name="T0" fmla="*/ 1 w 1"/>
                <a:gd name="T1" fmla="*/ 1 h 1"/>
                <a:gd name="T2" fmla="*/ 1 w 1"/>
                <a:gd name="T3" fmla="*/ 1 h 1"/>
              </a:gdLst>
              <a:ahLst/>
              <a:cxnLst>
                <a:cxn ang="0">
                  <a:pos x="T0" y="T1"/>
                </a:cxn>
                <a:cxn ang="0">
                  <a:pos x="T2" y="T3"/>
                </a:cxn>
              </a:cxnLst>
              <a:rect l="0" t="0" r="r" b="b"/>
              <a:pathLst>
                <a:path w="1" h="1">
                  <a:moveTo>
                    <a:pt x="1" y="1"/>
                  </a:moveTo>
                  <a:cubicBezTo>
                    <a:pt x="1"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7" name="Freeform 273"/>
            <p:cNvSpPr/>
            <p:nvPr/>
          </p:nvSpPr>
          <p:spPr bwMode="auto">
            <a:xfrm>
              <a:off x="6235335" y="3192032"/>
              <a:ext cx="325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8" name="Freeform 274"/>
            <p:cNvSpPr/>
            <p:nvPr/>
          </p:nvSpPr>
          <p:spPr bwMode="auto">
            <a:xfrm>
              <a:off x="6312320" y="3161672"/>
              <a:ext cx="3253"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9" name="Freeform 275"/>
            <p:cNvSpPr/>
            <p:nvPr/>
          </p:nvSpPr>
          <p:spPr bwMode="auto">
            <a:xfrm>
              <a:off x="6191964" y="3141071"/>
              <a:ext cx="7590" cy="2169"/>
            </a:xfrm>
            <a:custGeom>
              <a:avLst/>
              <a:gdLst>
                <a:gd name="T0" fmla="*/ 2 w 3"/>
                <a:gd name="T1" fmla="*/ 1 h 1"/>
                <a:gd name="T2" fmla="*/ 3 w 3"/>
                <a:gd name="T3" fmla="*/ 0 h 1"/>
                <a:gd name="T4" fmla="*/ 0 w 3"/>
                <a:gd name="T5" fmla="*/ 1 h 1"/>
                <a:gd name="T6" fmla="*/ 2 w 3"/>
                <a:gd name="T7" fmla="*/ 1 h 1"/>
              </a:gdLst>
              <a:ahLst/>
              <a:cxnLst>
                <a:cxn ang="0">
                  <a:pos x="T0" y="T1"/>
                </a:cxn>
                <a:cxn ang="0">
                  <a:pos x="T2" y="T3"/>
                </a:cxn>
                <a:cxn ang="0">
                  <a:pos x="T4" y="T5"/>
                </a:cxn>
                <a:cxn ang="0">
                  <a:pos x="T6" y="T7"/>
                </a:cxn>
              </a:cxnLst>
              <a:rect l="0" t="0" r="r" b="b"/>
              <a:pathLst>
                <a:path w="3" h="1">
                  <a:moveTo>
                    <a:pt x="2" y="1"/>
                  </a:moveTo>
                  <a:cubicBezTo>
                    <a:pt x="2" y="1"/>
                    <a:pt x="3" y="1"/>
                    <a:pt x="3" y="0"/>
                  </a:cubicBezTo>
                  <a:cubicBezTo>
                    <a:pt x="2" y="0"/>
                    <a:pt x="0" y="0"/>
                    <a:pt x="0" y="1"/>
                  </a:cubicBezTo>
                  <a:cubicBezTo>
                    <a:pt x="1"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0" name="Freeform 276"/>
            <p:cNvSpPr/>
            <p:nvPr/>
          </p:nvSpPr>
          <p:spPr bwMode="auto">
            <a:xfrm>
              <a:off x="6194132" y="3163840"/>
              <a:ext cx="3253" cy="2169"/>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1" name="Freeform 277"/>
            <p:cNvSpPr/>
            <p:nvPr/>
          </p:nvSpPr>
          <p:spPr bwMode="auto">
            <a:xfrm>
              <a:off x="6097631" y="3246246"/>
              <a:ext cx="2169" cy="2169"/>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2" name="Freeform 278"/>
            <p:cNvSpPr/>
            <p:nvPr/>
          </p:nvSpPr>
          <p:spPr bwMode="auto">
            <a:xfrm>
              <a:off x="6097631" y="3242993"/>
              <a:ext cx="0" cy="325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3" name="Freeform 279"/>
            <p:cNvSpPr/>
            <p:nvPr/>
          </p:nvSpPr>
          <p:spPr bwMode="auto">
            <a:xfrm>
              <a:off x="5958843" y="3210465"/>
              <a:ext cx="66142" cy="107344"/>
            </a:xfrm>
            <a:custGeom>
              <a:avLst/>
              <a:gdLst>
                <a:gd name="T0" fmla="*/ 0 w 61"/>
                <a:gd name="T1" fmla="*/ 49 h 99"/>
                <a:gd name="T2" fmla="*/ 61 w 61"/>
                <a:gd name="T3" fmla="*/ 99 h 99"/>
                <a:gd name="T4" fmla="*/ 61 w 61"/>
                <a:gd name="T5" fmla="*/ 0 h 99"/>
                <a:gd name="T6" fmla="*/ 0 w 61"/>
                <a:gd name="T7" fmla="*/ 49 h 99"/>
              </a:gdLst>
              <a:ahLst/>
              <a:cxnLst>
                <a:cxn ang="0">
                  <a:pos x="T0" y="T1"/>
                </a:cxn>
                <a:cxn ang="0">
                  <a:pos x="T2" y="T3"/>
                </a:cxn>
                <a:cxn ang="0">
                  <a:pos x="T4" y="T5"/>
                </a:cxn>
                <a:cxn ang="0">
                  <a:pos x="T6" y="T7"/>
                </a:cxn>
              </a:cxnLst>
              <a:rect l="0" t="0" r="r" b="b"/>
              <a:pathLst>
                <a:path w="61" h="99">
                  <a:moveTo>
                    <a:pt x="0" y="49"/>
                  </a:moveTo>
                  <a:lnTo>
                    <a:pt x="61" y="99"/>
                  </a:lnTo>
                  <a:lnTo>
                    <a:pt x="61" y="0"/>
                  </a:lnTo>
                  <a:lnTo>
                    <a:pt x="0"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4" name="Freeform 280"/>
            <p:cNvSpPr/>
            <p:nvPr/>
          </p:nvSpPr>
          <p:spPr bwMode="auto">
            <a:xfrm>
              <a:off x="6020647" y="3240825"/>
              <a:ext cx="40119" cy="43371"/>
            </a:xfrm>
            <a:custGeom>
              <a:avLst/>
              <a:gdLst>
                <a:gd name="T0" fmla="*/ 37 w 37"/>
                <a:gd name="T1" fmla="*/ 40 h 40"/>
                <a:gd name="T2" fmla="*/ 0 w 37"/>
                <a:gd name="T3" fmla="*/ 40 h 40"/>
                <a:gd name="T4" fmla="*/ 0 w 37"/>
                <a:gd name="T5" fmla="*/ 0 h 40"/>
                <a:gd name="T6" fmla="*/ 37 w 37"/>
                <a:gd name="T7" fmla="*/ 0 h 40"/>
                <a:gd name="T8" fmla="*/ 37 w 37"/>
                <a:gd name="T9" fmla="*/ 40 h 40"/>
                <a:gd name="T10" fmla="*/ 37 w 37"/>
                <a:gd name="T11" fmla="*/ 40 h 40"/>
              </a:gdLst>
              <a:ahLst/>
              <a:cxnLst>
                <a:cxn ang="0">
                  <a:pos x="T0" y="T1"/>
                </a:cxn>
                <a:cxn ang="0">
                  <a:pos x="T2" y="T3"/>
                </a:cxn>
                <a:cxn ang="0">
                  <a:pos x="T4" y="T5"/>
                </a:cxn>
                <a:cxn ang="0">
                  <a:pos x="T6" y="T7"/>
                </a:cxn>
                <a:cxn ang="0">
                  <a:pos x="T8" y="T9"/>
                </a:cxn>
                <a:cxn ang="0">
                  <a:pos x="T10" y="T11"/>
                </a:cxn>
              </a:cxnLst>
              <a:rect l="0" t="0" r="r" b="b"/>
              <a:pathLst>
                <a:path w="37" h="40">
                  <a:moveTo>
                    <a:pt x="37" y="40"/>
                  </a:moveTo>
                  <a:lnTo>
                    <a:pt x="0" y="40"/>
                  </a:lnTo>
                  <a:lnTo>
                    <a:pt x="0" y="0"/>
                  </a:lnTo>
                  <a:lnTo>
                    <a:pt x="37" y="0"/>
                  </a:lnTo>
                  <a:lnTo>
                    <a:pt x="37" y="40"/>
                  </a:lnTo>
                  <a:lnTo>
                    <a:pt x="37"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5" name="Freeform 281"/>
            <p:cNvSpPr/>
            <p:nvPr/>
          </p:nvSpPr>
          <p:spPr bwMode="auto">
            <a:xfrm>
              <a:off x="6428338" y="3210465"/>
              <a:ext cx="66142" cy="107344"/>
            </a:xfrm>
            <a:custGeom>
              <a:avLst/>
              <a:gdLst>
                <a:gd name="T0" fmla="*/ 61 w 61"/>
                <a:gd name="T1" fmla="*/ 49 h 99"/>
                <a:gd name="T2" fmla="*/ 0 w 61"/>
                <a:gd name="T3" fmla="*/ 99 h 99"/>
                <a:gd name="T4" fmla="*/ 0 w 61"/>
                <a:gd name="T5" fmla="*/ 0 h 99"/>
                <a:gd name="T6" fmla="*/ 61 w 61"/>
                <a:gd name="T7" fmla="*/ 49 h 99"/>
              </a:gdLst>
              <a:ahLst/>
              <a:cxnLst>
                <a:cxn ang="0">
                  <a:pos x="T0" y="T1"/>
                </a:cxn>
                <a:cxn ang="0">
                  <a:pos x="T2" y="T3"/>
                </a:cxn>
                <a:cxn ang="0">
                  <a:pos x="T4" y="T5"/>
                </a:cxn>
                <a:cxn ang="0">
                  <a:pos x="T6" y="T7"/>
                </a:cxn>
              </a:cxnLst>
              <a:rect l="0" t="0" r="r" b="b"/>
              <a:pathLst>
                <a:path w="61" h="99">
                  <a:moveTo>
                    <a:pt x="61" y="49"/>
                  </a:moveTo>
                  <a:lnTo>
                    <a:pt x="0" y="99"/>
                  </a:lnTo>
                  <a:lnTo>
                    <a:pt x="0" y="0"/>
                  </a:lnTo>
                  <a:lnTo>
                    <a:pt x="61"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6" name="Freeform 282"/>
            <p:cNvSpPr/>
            <p:nvPr/>
          </p:nvSpPr>
          <p:spPr bwMode="auto">
            <a:xfrm>
              <a:off x="6394725" y="3240825"/>
              <a:ext cx="41203" cy="43371"/>
            </a:xfrm>
            <a:custGeom>
              <a:avLst/>
              <a:gdLst>
                <a:gd name="T0" fmla="*/ 38 w 38"/>
                <a:gd name="T1" fmla="*/ 40 h 40"/>
                <a:gd name="T2" fmla="*/ 0 w 38"/>
                <a:gd name="T3" fmla="*/ 40 h 40"/>
                <a:gd name="T4" fmla="*/ 0 w 38"/>
                <a:gd name="T5" fmla="*/ 0 h 40"/>
                <a:gd name="T6" fmla="*/ 38 w 38"/>
                <a:gd name="T7" fmla="*/ 0 h 40"/>
                <a:gd name="T8" fmla="*/ 38 w 38"/>
                <a:gd name="T9" fmla="*/ 40 h 40"/>
                <a:gd name="T10" fmla="*/ 38 w 38"/>
                <a:gd name="T11" fmla="*/ 40 h 40"/>
              </a:gdLst>
              <a:ahLst/>
              <a:cxnLst>
                <a:cxn ang="0">
                  <a:pos x="T0" y="T1"/>
                </a:cxn>
                <a:cxn ang="0">
                  <a:pos x="T2" y="T3"/>
                </a:cxn>
                <a:cxn ang="0">
                  <a:pos x="T4" y="T5"/>
                </a:cxn>
                <a:cxn ang="0">
                  <a:pos x="T6" y="T7"/>
                </a:cxn>
                <a:cxn ang="0">
                  <a:pos x="T8" y="T9"/>
                </a:cxn>
                <a:cxn ang="0">
                  <a:pos x="T10" y="T11"/>
                </a:cxn>
              </a:cxnLst>
              <a:rect l="0" t="0" r="r" b="b"/>
              <a:pathLst>
                <a:path w="38" h="40">
                  <a:moveTo>
                    <a:pt x="38" y="40"/>
                  </a:moveTo>
                  <a:lnTo>
                    <a:pt x="0" y="40"/>
                  </a:lnTo>
                  <a:lnTo>
                    <a:pt x="0" y="0"/>
                  </a:lnTo>
                  <a:lnTo>
                    <a:pt x="38" y="0"/>
                  </a:lnTo>
                  <a:lnTo>
                    <a:pt x="38" y="40"/>
                  </a:lnTo>
                  <a:lnTo>
                    <a:pt x="38"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7" name="Freeform 283"/>
            <p:cNvSpPr/>
            <p:nvPr/>
          </p:nvSpPr>
          <p:spPr bwMode="auto">
            <a:xfrm>
              <a:off x="6173531" y="2994692"/>
              <a:ext cx="108428" cy="67226"/>
            </a:xfrm>
            <a:custGeom>
              <a:avLst/>
              <a:gdLst>
                <a:gd name="T0" fmla="*/ 50 w 100"/>
                <a:gd name="T1" fmla="*/ 0 h 62"/>
                <a:gd name="T2" fmla="*/ 0 w 100"/>
                <a:gd name="T3" fmla="*/ 62 h 62"/>
                <a:gd name="T4" fmla="*/ 100 w 100"/>
                <a:gd name="T5" fmla="*/ 62 h 62"/>
                <a:gd name="T6" fmla="*/ 50 w 100"/>
                <a:gd name="T7" fmla="*/ 0 h 62"/>
              </a:gdLst>
              <a:ahLst/>
              <a:cxnLst>
                <a:cxn ang="0">
                  <a:pos x="T0" y="T1"/>
                </a:cxn>
                <a:cxn ang="0">
                  <a:pos x="T2" y="T3"/>
                </a:cxn>
                <a:cxn ang="0">
                  <a:pos x="T4" y="T5"/>
                </a:cxn>
                <a:cxn ang="0">
                  <a:pos x="T6" y="T7"/>
                </a:cxn>
              </a:cxnLst>
              <a:rect l="0" t="0" r="r" b="b"/>
              <a:pathLst>
                <a:path w="100" h="62">
                  <a:moveTo>
                    <a:pt x="50" y="0"/>
                  </a:moveTo>
                  <a:lnTo>
                    <a:pt x="0" y="62"/>
                  </a:lnTo>
                  <a:lnTo>
                    <a:pt x="100" y="62"/>
                  </a:lnTo>
                  <a:lnTo>
                    <a:pt x="5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8" name="Freeform 284"/>
            <p:cNvSpPr/>
            <p:nvPr/>
          </p:nvSpPr>
          <p:spPr bwMode="auto">
            <a:xfrm>
              <a:off x="6204975" y="3056497"/>
              <a:ext cx="43371" cy="41203"/>
            </a:xfrm>
            <a:custGeom>
              <a:avLst/>
              <a:gdLst>
                <a:gd name="T0" fmla="*/ 40 w 40"/>
                <a:gd name="T1" fmla="*/ 38 h 38"/>
                <a:gd name="T2" fmla="*/ 0 w 40"/>
                <a:gd name="T3" fmla="*/ 38 h 38"/>
                <a:gd name="T4" fmla="*/ 0 w 40"/>
                <a:gd name="T5" fmla="*/ 0 h 38"/>
                <a:gd name="T6" fmla="*/ 40 w 40"/>
                <a:gd name="T7" fmla="*/ 0 h 38"/>
                <a:gd name="T8" fmla="*/ 40 w 40"/>
                <a:gd name="T9" fmla="*/ 38 h 38"/>
                <a:gd name="T10" fmla="*/ 40 w 40"/>
                <a:gd name="T11" fmla="*/ 38 h 38"/>
              </a:gdLst>
              <a:ahLst/>
              <a:cxnLst>
                <a:cxn ang="0">
                  <a:pos x="T0" y="T1"/>
                </a:cxn>
                <a:cxn ang="0">
                  <a:pos x="T2" y="T3"/>
                </a:cxn>
                <a:cxn ang="0">
                  <a:pos x="T4" y="T5"/>
                </a:cxn>
                <a:cxn ang="0">
                  <a:pos x="T6" y="T7"/>
                </a:cxn>
                <a:cxn ang="0">
                  <a:pos x="T8" y="T9"/>
                </a:cxn>
                <a:cxn ang="0">
                  <a:pos x="T10" y="T11"/>
                </a:cxn>
              </a:cxnLst>
              <a:rect l="0" t="0" r="r" b="b"/>
              <a:pathLst>
                <a:path w="40" h="38">
                  <a:moveTo>
                    <a:pt x="40" y="38"/>
                  </a:moveTo>
                  <a:lnTo>
                    <a:pt x="0" y="38"/>
                  </a:lnTo>
                  <a:lnTo>
                    <a:pt x="0" y="0"/>
                  </a:lnTo>
                  <a:lnTo>
                    <a:pt x="40" y="0"/>
                  </a:lnTo>
                  <a:lnTo>
                    <a:pt x="40" y="38"/>
                  </a:lnTo>
                  <a:lnTo>
                    <a:pt x="4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9" name="Freeform 285"/>
            <p:cNvSpPr/>
            <p:nvPr/>
          </p:nvSpPr>
          <p:spPr bwMode="auto">
            <a:xfrm>
              <a:off x="6173531" y="3464187"/>
              <a:ext cx="108428" cy="66142"/>
            </a:xfrm>
            <a:custGeom>
              <a:avLst/>
              <a:gdLst>
                <a:gd name="T0" fmla="*/ 50 w 100"/>
                <a:gd name="T1" fmla="*/ 61 h 61"/>
                <a:gd name="T2" fmla="*/ 0 w 100"/>
                <a:gd name="T3" fmla="*/ 0 h 61"/>
                <a:gd name="T4" fmla="*/ 100 w 100"/>
                <a:gd name="T5" fmla="*/ 0 h 61"/>
                <a:gd name="T6" fmla="*/ 50 w 100"/>
                <a:gd name="T7" fmla="*/ 61 h 61"/>
              </a:gdLst>
              <a:ahLst/>
              <a:cxnLst>
                <a:cxn ang="0">
                  <a:pos x="T0" y="T1"/>
                </a:cxn>
                <a:cxn ang="0">
                  <a:pos x="T2" y="T3"/>
                </a:cxn>
                <a:cxn ang="0">
                  <a:pos x="T4" y="T5"/>
                </a:cxn>
                <a:cxn ang="0">
                  <a:pos x="T6" y="T7"/>
                </a:cxn>
              </a:cxnLst>
              <a:rect l="0" t="0" r="r" b="b"/>
              <a:pathLst>
                <a:path w="100" h="61">
                  <a:moveTo>
                    <a:pt x="50" y="61"/>
                  </a:moveTo>
                  <a:lnTo>
                    <a:pt x="0" y="0"/>
                  </a:lnTo>
                  <a:lnTo>
                    <a:pt x="100" y="0"/>
                  </a:lnTo>
                  <a:lnTo>
                    <a:pt x="50"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0" name="Freeform 286"/>
            <p:cNvSpPr/>
            <p:nvPr/>
          </p:nvSpPr>
          <p:spPr bwMode="auto">
            <a:xfrm>
              <a:off x="6204975" y="3430575"/>
              <a:ext cx="43371" cy="41203"/>
            </a:xfrm>
            <a:custGeom>
              <a:avLst/>
              <a:gdLst>
                <a:gd name="T0" fmla="*/ 40 w 40"/>
                <a:gd name="T1" fmla="*/ 38 h 38"/>
                <a:gd name="T2" fmla="*/ 0 w 40"/>
                <a:gd name="T3" fmla="*/ 38 h 38"/>
                <a:gd name="T4" fmla="*/ 0 w 40"/>
                <a:gd name="T5" fmla="*/ 0 h 38"/>
                <a:gd name="T6" fmla="*/ 40 w 40"/>
                <a:gd name="T7" fmla="*/ 0 h 38"/>
                <a:gd name="T8" fmla="*/ 40 w 40"/>
                <a:gd name="T9" fmla="*/ 38 h 38"/>
                <a:gd name="T10" fmla="*/ 40 w 40"/>
                <a:gd name="T11" fmla="*/ 38 h 38"/>
              </a:gdLst>
              <a:ahLst/>
              <a:cxnLst>
                <a:cxn ang="0">
                  <a:pos x="T0" y="T1"/>
                </a:cxn>
                <a:cxn ang="0">
                  <a:pos x="T2" y="T3"/>
                </a:cxn>
                <a:cxn ang="0">
                  <a:pos x="T4" y="T5"/>
                </a:cxn>
                <a:cxn ang="0">
                  <a:pos x="T6" y="T7"/>
                </a:cxn>
                <a:cxn ang="0">
                  <a:pos x="T8" y="T9"/>
                </a:cxn>
                <a:cxn ang="0">
                  <a:pos x="T10" y="T11"/>
                </a:cxn>
              </a:cxnLst>
              <a:rect l="0" t="0" r="r" b="b"/>
              <a:pathLst>
                <a:path w="40" h="38">
                  <a:moveTo>
                    <a:pt x="40" y="38"/>
                  </a:moveTo>
                  <a:lnTo>
                    <a:pt x="0" y="38"/>
                  </a:lnTo>
                  <a:lnTo>
                    <a:pt x="0" y="0"/>
                  </a:lnTo>
                  <a:lnTo>
                    <a:pt x="40" y="0"/>
                  </a:lnTo>
                  <a:lnTo>
                    <a:pt x="40" y="38"/>
                  </a:lnTo>
                  <a:lnTo>
                    <a:pt x="4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1" name="Freeform 287"/>
            <p:cNvSpPr/>
            <p:nvPr/>
          </p:nvSpPr>
          <p:spPr bwMode="auto">
            <a:xfrm>
              <a:off x="6037996" y="3073845"/>
              <a:ext cx="84574" cy="84574"/>
            </a:xfrm>
            <a:custGeom>
              <a:avLst/>
              <a:gdLst>
                <a:gd name="T0" fmla="*/ 0 w 78"/>
                <a:gd name="T1" fmla="*/ 0 h 78"/>
                <a:gd name="T2" fmla="*/ 7 w 78"/>
                <a:gd name="T3" fmla="*/ 78 h 78"/>
                <a:gd name="T4" fmla="*/ 78 w 78"/>
                <a:gd name="T5" fmla="*/ 7 h 78"/>
                <a:gd name="T6" fmla="*/ 0 w 78"/>
                <a:gd name="T7" fmla="*/ 0 h 78"/>
              </a:gdLst>
              <a:ahLst/>
              <a:cxnLst>
                <a:cxn ang="0">
                  <a:pos x="T0" y="T1"/>
                </a:cxn>
                <a:cxn ang="0">
                  <a:pos x="T2" y="T3"/>
                </a:cxn>
                <a:cxn ang="0">
                  <a:pos x="T4" y="T5"/>
                </a:cxn>
                <a:cxn ang="0">
                  <a:pos x="T6" y="T7"/>
                </a:cxn>
              </a:cxnLst>
              <a:rect l="0" t="0" r="r" b="b"/>
              <a:pathLst>
                <a:path w="78" h="78">
                  <a:moveTo>
                    <a:pt x="0" y="0"/>
                  </a:moveTo>
                  <a:lnTo>
                    <a:pt x="7" y="78"/>
                  </a:lnTo>
                  <a:lnTo>
                    <a:pt x="78" y="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2" name="Freeform 288"/>
            <p:cNvSpPr/>
            <p:nvPr/>
          </p:nvSpPr>
          <p:spPr bwMode="auto">
            <a:xfrm>
              <a:off x="6064018" y="3099868"/>
              <a:ext cx="61805" cy="61805"/>
            </a:xfrm>
            <a:custGeom>
              <a:avLst/>
              <a:gdLst>
                <a:gd name="T0" fmla="*/ 28 w 57"/>
                <a:gd name="T1" fmla="*/ 57 h 57"/>
                <a:gd name="T2" fmla="*/ 0 w 57"/>
                <a:gd name="T3" fmla="*/ 31 h 57"/>
                <a:gd name="T4" fmla="*/ 31 w 57"/>
                <a:gd name="T5" fmla="*/ 0 h 57"/>
                <a:gd name="T6" fmla="*/ 57 w 57"/>
                <a:gd name="T7" fmla="*/ 28 h 57"/>
                <a:gd name="T8" fmla="*/ 28 w 57"/>
                <a:gd name="T9" fmla="*/ 57 h 57"/>
                <a:gd name="T10" fmla="*/ 28 w 57"/>
                <a:gd name="T11" fmla="*/ 57 h 57"/>
              </a:gdLst>
              <a:ahLst/>
              <a:cxnLst>
                <a:cxn ang="0">
                  <a:pos x="T0" y="T1"/>
                </a:cxn>
                <a:cxn ang="0">
                  <a:pos x="T2" y="T3"/>
                </a:cxn>
                <a:cxn ang="0">
                  <a:pos x="T4" y="T5"/>
                </a:cxn>
                <a:cxn ang="0">
                  <a:pos x="T6" y="T7"/>
                </a:cxn>
                <a:cxn ang="0">
                  <a:pos x="T8" y="T9"/>
                </a:cxn>
                <a:cxn ang="0">
                  <a:pos x="T10" y="T11"/>
                </a:cxn>
              </a:cxnLst>
              <a:rect l="0" t="0" r="r" b="b"/>
              <a:pathLst>
                <a:path w="57" h="57">
                  <a:moveTo>
                    <a:pt x="28" y="57"/>
                  </a:moveTo>
                  <a:lnTo>
                    <a:pt x="0" y="31"/>
                  </a:lnTo>
                  <a:lnTo>
                    <a:pt x="31" y="0"/>
                  </a:lnTo>
                  <a:lnTo>
                    <a:pt x="57" y="28"/>
                  </a:lnTo>
                  <a:lnTo>
                    <a:pt x="28" y="57"/>
                  </a:lnTo>
                  <a:lnTo>
                    <a:pt x="28"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3" name="Freeform 289"/>
            <p:cNvSpPr/>
            <p:nvPr/>
          </p:nvSpPr>
          <p:spPr bwMode="auto">
            <a:xfrm>
              <a:off x="6330752" y="3366602"/>
              <a:ext cx="86743" cy="86743"/>
            </a:xfrm>
            <a:custGeom>
              <a:avLst/>
              <a:gdLst>
                <a:gd name="T0" fmla="*/ 80 w 80"/>
                <a:gd name="T1" fmla="*/ 80 h 80"/>
                <a:gd name="T2" fmla="*/ 0 w 80"/>
                <a:gd name="T3" fmla="*/ 71 h 80"/>
                <a:gd name="T4" fmla="*/ 71 w 80"/>
                <a:gd name="T5" fmla="*/ 0 h 80"/>
                <a:gd name="T6" fmla="*/ 80 w 80"/>
                <a:gd name="T7" fmla="*/ 80 h 80"/>
              </a:gdLst>
              <a:ahLst/>
              <a:cxnLst>
                <a:cxn ang="0">
                  <a:pos x="T0" y="T1"/>
                </a:cxn>
                <a:cxn ang="0">
                  <a:pos x="T2" y="T3"/>
                </a:cxn>
                <a:cxn ang="0">
                  <a:pos x="T4" y="T5"/>
                </a:cxn>
                <a:cxn ang="0">
                  <a:pos x="T6" y="T7"/>
                </a:cxn>
              </a:cxnLst>
              <a:rect l="0" t="0" r="r" b="b"/>
              <a:pathLst>
                <a:path w="80" h="80">
                  <a:moveTo>
                    <a:pt x="80" y="80"/>
                  </a:moveTo>
                  <a:lnTo>
                    <a:pt x="0" y="71"/>
                  </a:lnTo>
                  <a:lnTo>
                    <a:pt x="71" y="0"/>
                  </a:lnTo>
                  <a:lnTo>
                    <a:pt x="80"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4" name="Freeform 290"/>
            <p:cNvSpPr/>
            <p:nvPr/>
          </p:nvSpPr>
          <p:spPr bwMode="auto">
            <a:xfrm>
              <a:off x="6327500" y="3364433"/>
              <a:ext cx="61805" cy="60720"/>
            </a:xfrm>
            <a:custGeom>
              <a:avLst/>
              <a:gdLst>
                <a:gd name="T0" fmla="*/ 29 w 57"/>
                <a:gd name="T1" fmla="*/ 56 h 56"/>
                <a:gd name="T2" fmla="*/ 0 w 57"/>
                <a:gd name="T3" fmla="*/ 30 h 56"/>
                <a:gd name="T4" fmla="*/ 31 w 57"/>
                <a:gd name="T5" fmla="*/ 0 h 56"/>
                <a:gd name="T6" fmla="*/ 57 w 57"/>
                <a:gd name="T7" fmla="*/ 28 h 56"/>
                <a:gd name="T8" fmla="*/ 29 w 57"/>
                <a:gd name="T9" fmla="*/ 56 h 56"/>
                <a:gd name="T10" fmla="*/ 29 w 57"/>
                <a:gd name="T11" fmla="*/ 56 h 56"/>
              </a:gdLst>
              <a:ahLst/>
              <a:cxnLst>
                <a:cxn ang="0">
                  <a:pos x="T0" y="T1"/>
                </a:cxn>
                <a:cxn ang="0">
                  <a:pos x="T2" y="T3"/>
                </a:cxn>
                <a:cxn ang="0">
                  <a:pos x="T4" y="T5"/>
                </a:cxn>
                <a:cxn ang="0">
                  <a:pos x="T6" y="T7"/>
                </a:cxn>
                <a:cxn ang="0">
                  <a:pos x="T8" y="T9"/>
                </a:cxn>
                <a:cxn ang="0">
                  <a:pos x="T10" y="T11"/>
                </a:cxn>
              </a:cxnLst>
              <a:rect l="0" t="0" r="r" b="b"/>
              <a:pathLst>
                <a:path w="57" h="56">
                  <a:moveTo>
                    <a:pt x="29" y="56"/>
                  </a:moveTo>
                  <a:lnTo>
                    <a:pt x="0" y="30"/>
                  </a:lnTo>
                  <a:lnTo>
                    <a:pt x="31" y="0"/>
                  </a:lnTo>
                  <a:lnTo>
                    <a:pt x="57" y="28"/>
                  </a:lnTo>
                  <a:lnTo>
                    <a:pt x="29" y="56"/>
                  </a:lnTo>
                  <a:lnTo>
                    <a:pt x="29"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5" name="Freeform 291"/>
            <p:cNvSpPr/>
            <p:nvPr/>
          </p:nvSpPr>
          <p:spPr bwMode="auto">
            <a:xfrm>
              <a:off x="6330752" y="3073845"/>
              <a:ext cx="86743" cy="84574"/>
            </a:xfrm>
            <a:custGeom>
              <a:avLst/>
              <a:gdLst>
                <a:gd name="T0" fmla="*/ 80 w 80"/>
                <a:gd name="T1" fmla="*/ 0 h 78"/>
                <a:gd name="T2" fmla="*/ 0 w 80"/>
                <a:gd name="T3" fmla="*/ 7 h 78"/>
                <a:gd name="T4" fmla="*/ 71 w 80"/>
                <a:gd name="T5" fmla="*/ 78 h 78"/>
                <a:gd name="T6" fmla="*/ 80 w 80"/>
                <a:gd name="T7" fmla="*/ 0 h 78"/>
              </a:gdLst>
              <a:ahLst/>
              <a:cxnLst>
                <a:cxn ang="0">
                  <a:pos x="T0" y="T1"/>
                </a:cxn>
                <a:cxn ang="0">
                  <a:pos x="T2" y="T3"/>
                </a:cxn>
                <a:cxn ang="0">
                  <a:pos x="T4" y="T5"/>
                </a:cxn>
                <a:cxn ang="0">
                  <a:pos x="T6" y="T7"/>
                </a:cxn>
              </a:cxnLst>
              <a:rect l="0" t="0" r="r" b="b"/>
              <a:pathLst>
                <a:path w="80" h="78">
                  <a:moveTo>
                    <a:pt x="80" y="0"/>
                  </a:moveTo>
                  <a:lnTo>
                    <a:pt x="0" y="7"/>
                  </a:lnTo>
                  <a:lnTo>
                    <a:pt x="71" y="78"/>
                  </a:lnTo>
                  <a:lnTo>
                    <a:pt x="8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6" name="Freeform 292"/>
            <p:cNvSpPr/>
            <p:nvPr/>
          </p:nvSpPr>
          <p:spPr bwMode="auto">
            <a:xfrm>
              <a:off x="6327500" y="3099868"/>
              <a:ext cx="61805" cy="61805"/>
            </a:xfrm>
            <a:custGeom>
              <a:avLst/>
              <a:gdLst>
                <a:gd name="T0" fmla="*/ 31 w 57"/>
                <a:gd name="T1" fmla="*/ 57 h 57"/>
                <a:gd name="T2" fmla="*/ 0 w 57"/>
                <a:gd name="T3" fmla="*/ 28 h 57"/>
                <a:gd name="T4" fmla="*/ 29 w 57"/>
                <a:gd name="T5" fmla="*/ 0 h 57"/>
                <a:gd name="T6" fmla="*/ 57 w 57"/>
                <a:gd name="T7" fmla="*/ 31 h 57"/>
                <a:gd name="T8" fmla="*/ 31 w 57"/>
                <a:gd name="T9" fmla="*/ 57 h 57"/>
                <a:gd name="T10" fmla="*/ 31 w 57"/>
                <a:gd name="T11" fmla="*/ 57 h 57"/>
              </a:gdLst>
              <a:ahLst/>
              <a:cxnLst>
                <a:cxn ang="0">
                  <a:pos x="T0" y="T1"/>
                </a:cxn>
                <a:cxn ang="0">
                  <a:pos x="T2" y="T3"/>
                </a:cxn>
                <a:cxn ang="0">
                  <a:pos x="T4" y="T5"/>
                </a:cxn>
                <a:cxn ang="0">
                  <a:pos x="T6" y="T7"/>
                </a:cxn>
                <a:cxn ang="0">
                  <a:pos x="T8" y="T9"/>
                </a:cxn>
                <a:cxn ang="0">
                  <a:pos x="T10" y="T11"/>
                </a:cxn>
              </a:cxnLst>
              <a:rect l="0" t="0" r="r" b="b"/>
              <a:pathLst>
                <a:path w="57" h="57">
                  <a:moveTo>
                    <a:pt x="31" y="57"/>
                  </a:moveTo>
                  <a:lnTo>
                    <a:pt x="0" y="28"/>
                  </a:lnTo>
                  <a:lnTo>
                    <a:pt x="29" y="0"/>
                  </a:lnTo>
                  <a:lnTo>
                    <a:pt x="57" y="31"/>
                  </a:lnTo>
                  <a:lnTo>
                    <a:pt x="31" y="57"/>
                  </a:lnTo>
                  <a:lnTo>
                    <a:pt x="31"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7" name="Freeform 293"/>
            <p:cNvSpPr/>
            <p:nvPr/>
          </p:nvSpPr>
          <p:spPr bwMode="auto">
            <a:xfrm>
              <a:off x="6037996" y="3366602"/>
              <a:ext cx="84574" cy="86743"/>
            </a:xfrm>
            <a:custGeom>
              <a:avLst/>
              <a:gdLst>
                <a:gd name="T0" fmla="*/ 0 w 78"/>
                <a:gd name="T1" fmla="*/ 80 h 80"/>
                <a:gd name="T2" fmla="*/ 7 w 78"/>
                <a:gd name="T3" fmla="*/ 0 h 80"/>
                <a:gd name="T4" fmla="*/ 78 w 78"/>
                <a:gd name="T5" fmla="*/ 71 h 80"/>
                <a:gd name="T6" fmla="*/ 0 w 78"/>
                <a:gd name="T7" fmla="*/ 80 h 80"/>
              </a:gdLst>
              <a:ahLst/>
              <a:cxnLst>
                <a:cxn ang="0">
                  <a:pos x="T0" y="T1"/>
                </a:cxn>
                <a:cxn ang="0">
                  <a:pos x="T2" y="T3"/>
                </a:cxn>
                <a:cxn ang="0">
                  <a:pos x="T4" y="T5"/>
                </a:cxn>
                <a:cxn ang="0">
                  <a:pos x="T6" y="T7"/>
                </a:cxn>
              </a:cxnLst>
              <a:rect l="0" t="0" r="r" b="b"/>
              <a:pathLst>
                <a:path w="78" h="80">
                  <a:moveTo>
                    <a:pt x="0" y="80"/>
                  </a:moveTo>
                  <a:lnTo>
                    <a:pt x="7" y="0"/>
                  </a:lnTo>
                  <a:lnTo>
                    <a:pt x="78" y="71"/>
                  </a:lnTo>
                  <a:lnTo>
                    <a:pt x="0"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8" name="Freeform 294"/>
            <p:cNvSpPr/>
            <p:nvPr/>
          </p:nvSpPr>
          <p:spPr bwMode="auto">
            <a:xfrm>
              <a:off x="6064018" y="3364433"/>
              <a:ext cx="61805" cy="60720"/>
            </a:xfrm>
            <a:custGeom>
              <a:avLst/>
              <a:gdLst>
                <a:gd name="T0" fmla="*/ 31 w 57"/>
                <a:gd name="T1" fmla="*/ 56 h 56"/>
                <a:gd name="T2" fmla="*/ 0 w 57"/>
                <a:gd name="T3" fmla="*/ 28 h 56"/>
                <a:gd name="T4" fmla="*/ 28 w 57"/>
                <a:gd name="T5" fmla="*/ 0 h 56"/>
                <a:gd name="T6" fmla="*/ 57 w 57"/>
                <a:gd name="T7" fmla="*/ 30 h 56"/>
                <a:gd name="T8" fmla="*/ 31 w 57"/>
                <a:gd name="T9" fmla="*/ 56 h 56"/>
                <a:gd name="T10" fmla="*/ 31 w 57"/>
                <a:gd name="T11" fmla="*/ 56 h 56"/>
              </a:gdLst>
              <a:ahLst/>
              <a:cxnLst>
                <a:cxn ang="0">
                  <a:pos x="T0" y="T1"/>
                </a:cxn>
                <a:cxn ang="0">
                  <a:pos x="T2" y="T3"/>
                </a:cxn>
                <a:cxn ang="0">
                  <a:pos x="T4" y="T5"/>
                </a:cxn>
                <a:cxn ang="0">
                  <a:pos x="T6" y="T7"/>
                </a:cxn>
                <a:cxn ang="0">
                  <a:pos x="T8" y="T9"/>
                </a:cxn>
                <a:cxn ang="0">
                  <a:pos x="T10" y="T11"/>
                </a:cxn>
              </a:cxnLst>
              <a:rect l="0" t="0" r="r" b="b"/>
              <a:pathLst>
                <a:path w="57" h="56">
                  <a:moveTo>
                    <a:pt x="31" y="56"/>
                  </a:moveTo>
                  <a:lnTo>
                    <a:pt x="0" y="28"/>
                  </a:lnTo>
                  <a:lnTo>
                    <a:pt x="28" y="0"/>
                  </a:lnTo>
                  <a:lnTo>
                    <a:pt x="57" y="30"/>
                  </a:lnTo>
                  <a:lnTo>
                    <a:pt x="31" y="56"/>
                  </a:lnTo>
                  <a:lnTo>
                    <a:pt x="31"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89" name="组合 88"/>
          <p:cNvGrpSpPr/>
          <p:nvPr/>
        </p:nvGrpSpPr>
        <p:grpSpPr>
          <a:xfrm>
            <a:off x="6010550" y="2885943"/>
            <a:ext cx="272233" cy="278549"/>
            <a:chOff x="7094088" y="3043485"/>
            <a:chExt cx="420702" cy="430461"/>
          </a:xfrm>
          <a:solidFill>
            <a:schemeClr val="bg1"/>
          </a:solidFill>
        </p:grpSpPr>
        <p:sp>
          <p:nvSpPr>
            <p:cNvPr id="90" name="Freeform 833"/>
            <p:cNvSpPr>
              <a:spLocks noEditPoints="1"/>
            </p:cNvSpPr>
            <p:nvPr/>
          </p:nvSpPr>
          <p:spPr bwMode="auto">
            <a:xfrm>
              <a:off x="7094088" y="3207212"/>
              <a:ext cx="185413" cy="266734"/>
            </a:xfrm>
            <a:custGeom>
              <a:avLst/>
              <a:gdLst>
                <a:gd name="T0" fmla="*/ 95 w 171"/>
                <a:gd name="T1" fmla="*/ 24 h 246"/>
                <a:gd name="T2" fmla="*/ 147 w 171"/>
                <a:gd name="T3" fmla="*/ 201 h 246"/>
                <a:gd name="T4" fmla="*/ 76 w 171"/>
                <a:gd name="T5" fmla="*/ 223 h 246"/>
                <a:gd name="T6" fmla="*/ 24 w 171"/>
                <a:gd name="T7" fmla="*/ 43 h 246"/>
                <a:gd name="T8" fmla="*/ 95 w 171"/>
                <a:gd name="T9" fmla="*/ 24 h 246"/>
                <a:gd name="T10" fmla="*/ 107 w 171"/>
                <a:gd name="T11" fmla="*/ 0 h 246"/>
                <a:gd name="T12" fmla="*/ 90 w 171"/>
                <a:gd name="T13" fmla="*/ 5 h 246"/>
                <a:gd name="T14" fmla="*/ 17 w 171"/>
                <a:gd name="T15" fmla="*/ 26 h 246"/>
                <a:gd name="T16" fmla="*/ 0 w 171"/>
                <a:gd name="T17" fmla="*/ 31 h 246"/>
                <a:gd name="T18" fmla="*/ 5 w 171"/>
                <a:gd name="T19" fmla="*/ 50 h 246"/>
                <a:gd name="T20" fmla="*/ 57 w 171"/>
                <a:gd name="T21" fmla="*/ 227 h 246"/>
                <a:gd name="T22" fmla="*/ 64 w 171"/>
                <a:gd name="T23" fmla="*/ 246 h 246"/>
                <a:gd name="T24" fmla="*/ 81 w 171"/>
                <a:gd name="T25" fmla="*/ 241 h 246"/>
                <a:gd name="T26" fmla="*/ 152 w 171"/>
                <a:gd name="T27" fmla="*/ 220 h 246"/>
                <a:gd name="T28" fmla="*/ 171 w 171"/>
                <a:gd name="T29" fmla="*/ 215 h 246"/>
                <a:gd name="T30" fmla="*/ 166 w 171"/>
                <a:gd name="T31" fmla="*/ 197 h 246"/>
                <a:gd name="T32" fmla="*/ 114 w 171"/>
                <a:gd name="T33" fmla="*/ 17 h 246"/>
                <a:gd name="T34" fmla="*/ 107 w 171"/>
                <a:gd name="T35" fmla="*/ 0 h 246"/>
                <a:gd name="T36" fmla="*/ 107 w 171"/>
                <a:gd name="T37"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 h="246">
                  <a:moveTo>
                    <a:pt x="95" y="24"/>
                  </a:moveTo>
                  <a:lnTo>
                    <a:pt x="147" y="201"/>
                  </a:lnTo>
                  <a:lnTo>
                    <a:pt x="76" y="223"/>
                  </a:lnTo>
                  <a:lnTo>
                    <a:pt x="24" y="43"/>
                  </a:lnTo>
                  <a:lnTo>
                    <a:pt x="95" y="24"/>
                  </a:lnTo>
                  <a:close/>
                  <a:moveTo>
                    <a:pt x="107" y="0"/>
                  </a:moveTo>
                  <a:lnTo>
                    <a:pt x="90" y="5"/>
                  </a:lnTo>
                  <a:lnTo>
                    <a:pt x="17" y="26"/>
                  </a:lnTo>
                  <a:lnTo>
                    <a:pt x="0" y="31"/>
                  </a:lnTo>
                  <a:lnTo>
                    <a:pt x="5" y="50"/>
                  </a:lnTo>
                  <a:lnTo>
                    <a:pt x="57" y="227"/>
                  </a:lnTo>
                  <a:lnTo>
                    <a:pt x="64" y="246"/>
                  </a:lnTo>
                  <a:lnTo>
                    <a:pt x="81" y="241"/>
                  </a:lnTo>
                  <a:lnTo>
                    <a:pt x="152" y="220"/>
                  </a:lnTo>
                  <a:lnTo>
                    <a:pt x="171" y="215"/>
                  </a:lnTo>
                  <a:lnTo>
                    <a:pt x="166" y="197"/>
                  </a:lnTo>
                  <a:lnTo>
                    <a:pt x="114" y="17"/>
                  </a:lnTo>
                  <a:lnTo>
                    <a:pt x="107" y="0"/>
                  </a:lnTo>
                  <a:lnTo>
                    <a:pt x="10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1" name="Freeform 834"/>
            <p:cNvSpPr>
              <a:spLocks noEditPoints="1"/>
            </p:cNvSpPr>
            <p:nvPr/>
          </p:nvSpPr>
          <p:spPr bwMode="auto">
            <a:xfrm>
              <a:off x="7094088" y="3207212"/>
              <a:ext cx="185413" cy="266734"/>
            </a:xfrm>
            <a:custGeom>
              <a:avLst/>
              <a:gdLst>
                <a:gd name="T0" fmla="*/ 95 w 171"/>
                <a:gd name="T1" fmla="*/ 24 h 246"/>
                <a:gd name="T2" fmla="*/ 147 w 171"/>
                <a:gd name="T3" fmla="*/ 201 h 246"/>
                <a:gd name="T4" fmla="*/ 76 w 171"/>
                <a:gd name="T5" fmla="*/ 223 h 246"/>
                <a:gd name="T6" fmla="*/ 24 w 171"/>
                <a:gd name="T7" fmla="*/ 43 h 246"/>
                <a:gd name="T8" fmla="*/ 95 w 171"/>
                <a:gd name="T9" fmla="*/ 24 h 246"/>
                <a:gd name="T10" fmla="*/ 107 w 171"/>
                <a:gd name="T11" fmla="*/ 0 h 246"/>
                <a:gd name="T12" fmla="*/ 90 w 171"/>
                <a:gd name="T13" fmla="*/ 5 h 246"/>
                <a:gd name="T14" fmla="*/ 17 w 171"/>
                <a:gd name="T15" fmla="*/ 26 h 246"/>
                <a:gd name="T16" fmla="*/ 0 w 171"/>
                <a:gd name="T17" fmla="*/ 31 h 246"/>
                <a:gd name="T18" fmla="*/ 5 w 171"/>
                <a:gd name="T19" fmla="*/ 50 h 246"/>
                <a:gd name="T20" fmla="*/ 57 w 171"/>
                <a:gd name="T21" fmla="*/ 227 h 246"/>
                <a:gd name="T22" fmla="*/ 64 w 171"/>
                <a:gd name="T23" fmla="*/ 246 h 246"/>
                <a:gd name="T24" fmla="*/ 81 w 171"/>
                <a:gd name="T25" fmla="*/ 241 h 246"/>
                <a:gd name="T26" fmla="*/ 152 w 171"/>
                <a:gd name="T27" fmla="*/ 220 h 246"/>
                <a:gd name="T28" fmla="*/ 171 w 171"/>
                <a:gd name="T29" fmla="*/ 215 h 246"/>
                <a:gd name="T30" fmla="*/ 166 w 171"/>
                <a:gd name="T31" fmla="*/ 197 h 246"/>
                <a:gd name="T32" fmla="*/ 114 w 171"/>
                <a:gd name="T33" fmla="*/ 17 h 246"/>
                <a:gd name="T34" fmla="*/ 107 w 171"/>
                <a:gd name="T35" fmla="*/ 0 h 246"/>
                <a:gd name="T36" fmla="*/ 107 w 171"/>
                <a:gd name="T37"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 h="246">
                  <a:moveTo>
                    <a:pt x="95" y="24"/>
                  </a:moveTo>
                  <a:lnTo>
                    <a:pt x="147" y="201"/>
                  </a:lnTo>
                  <a:lnTo>
                    <a:pt x="76" y="223"/>
                  </a:lnTo>
                  <a:lnTo>
                    <a:pt x="24" y="43"/>
                  </a:lnTo>
                  <a:lnTo>
                    <a:pt x="95" y="24"/>
                  </a:lnTo>
                  <a:moveTo>
                    <a:pt x="107" y="0"/>
                  </a:moveTo>
                  <a:lnTo>
                    <a:pt x="90" y="5"/>
                  </a:lnTo>
                  <a:lnTo>
                    <a:pt x="17" y="26"/>
                  </a:lnTo>
                  <a:lnTo>
                    <a:pt x="0" y="31"/>
                  </a:lnTo>
                  <a:lnTo>
                    <a:pt x="5" y="50"/>
                  </a:lnTo>
                  <a:lnTo>
                    <a:pt x="57" y="227"/>
                  </a:lnTo>
                  <a:lnTo>
                    <a:pt x="64" y="246"/>
                  </a:lnTo>
                  <a:lnTo>
                    <a:pt x="81" y="241"/>
                  </a:lnTo>
                  <a:lnTo>
                    <a:pt x="152" y="220"/>
                  </a:lnTo>
                  <a:lnTo>
                    <a:pt x="171" y="215"/>
                  </a:lnTo>
                  <a:lnTo>
                    <a:pt x="166" y="197"/>
                  </a:lnTo>
                  <a:lnTo>
                    <a:pt x="114" y="17"/>
                  </a:lnTo>
                  <a:lnTo>
                    <a:pt x="107" y="0"/>
                  </a:lnTo>
                  <a:lnTo>
                    <a:pt x="107"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2" name="Freeform 835"/>
            <p:cNvSpPr/>
            <p:nvPr/>
          </p:nvSpPr>
          <p:spPr bwMode="auto">
            <a:xfrm>
              <a:off x="7217696" y="3043485"/>
              <a:ext cx="297094" cy="338297"/>
            </a:xfrm>
            <a:custGeom>
              <a:avLst/>
              <a:gdLst>
                <a:gd name="T0" fmla="*/ 111 w 116"/>
                <a:gd name="T1" fmla="*/ 93 h 132"/>
                <a:gd name="T2" fmla="*/ 104 w 116"/>
                <a:gd name="T3" fmla="*/ 105 h 132"/>
                <a:gd name="T4" fmla="*/ 104 w 116"/>
                <a:gd name="T5" fmla="*/ 108 h 132"/>
                <a:gd name="T6" fmla="*/ 94 w 116"/>
                <a:gd name="T7" fmla="*/ 121 h 132"/>
                <a:gd name="T8" fmla="*/ 93 w 116"/>
                <a:gd name="T9" fmla="*/ 126 h 132"/>
                <a:gd name="T10" fmla="*/ 79 w 116"/>
                <a:gd name="T11" fmla="*/ 132 h 132"/>
                <a:gd name="T12" fmla="*/ 74 w 116"/>
                <a:gd name="T13" fmla="*/ 132 h 132"/>
                <a:gd name="T14" fmla="*/ 42 w 116"/>
                <a:gd name="T15" fmla="*/ 129 h 132"/>
                <a:gd name="T16" fmla="*/ 31 w 116"/>
                <a:gd name="T17" fmla="*/ 128 h 132"/>
                <a:gd name="T18" fmla="*/ 16 w 116"/>
                <a:gd name="T19" fmla="*/ 130 h 132"/>
                <a:gd name="T20" fmla="*/ 0 w 116"/>
                <a:gd name="T21" fmla="*/ 74 h 132"/>
                <a:gd name="T22" fmla="*/ 35 w 116"/>
                <a:gd name="T23" fmla="*/ 35 h 132"/>
                <a:gd name="T24" fmla="*/ 37 w 116"/>
                <a:gd name="T25" fmla="*/ 6 h 132"/>
                <a:gd name="T26" fmla="*/ 48 w 116"/>
                <a:gd name="T27" fmla="*/ 0 h 132"/>
                <a:gd name="T28" fmla="*/ 60 w 116"/>
                <a:gd name="T29" fmla="*/ 31 h 132"/>
                <a:gd name="T30" fmla="*/ 59 w 116"/>
                <a:gd name="T31" fmla="*/ 40 h 132"/>
                <a:gd name="T32" fmla="*/ 58 w 116"/>
                <a:gd name="T33" fmla="*/ 48 h 132"/>
                <a:gd name="T34" fmla="*/ 95 w 116"/>
                <a:gd name="T35" fmla="*/ 56 h 132"/>
                <a:gd name="T36" fmla="*/ 98 w 116"/>
                <a:gd name="T37" fmla="*/ 56 h 132"/>
                <a:gd name="T38" fmla="*/ 116 w 116"/>
                <a:gd name="T39" fmla="*/ 73 h 132"/>
                <a:gd name="T40" fmla="*/ 110 w 116"/>
                <a:gd name="T41" fmla="*/ 86 h 132"/>
                <a:gd name="T42" fmla="*/ 111 w 116"/>
                <a:gd name="T43" fmla="*/ 9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132">
                  <a:moveTo>
                    <a:pt x="111" y="93"/>
                  </a:moveTo>
                  <a:cubicBezTo>
                    <a:pt x="111" y="98"/>
                    <a:pt x="108" y="102"/>
                    <a:pt x="104" y="105"/>
                  </a:cubicBezTo>
                  <a:cubicBezTo>
                    <a:pt x="104" y="106"/>
                    <a:pt x="104" y="107"/>
                    <a:pt x="104" y="108"/>
                  </a:cubicBezTo>
                  <a:cubicBezTo>
                    <a:pt x="104" y="114"/>
                    <a:pt x="100" y="119"/>
                    <a:pt x="94" y="121"/>
                  </a:cubicBezTo>
                  <a:cubicBezTo>
                    <a:pt x="94" y="123"/>
                    <a:pt x="94" y="124"/>
                    <a:pt x="93" y="126"/>
                  </a:cubicBezTo>
                  <a:cubicBezTo>
                    <a:pt x="91" y="131"/>
                    <a:pt x="85" y="132"/>
                    <a:pt x="79" y="132"/>
                  </a:cubicBezTo>
                  <a:cubicBezTo>
                    <a:pt x="77" y="132"/>
                    <a:pt x="75" y="132"/>
                    <a:pt x="74" y="132"/>
                  </a:cubicBezTo>
                  <a:cubicBezTo>
                    <a:pt x="67" y="131"/>
                    <a:pt x="55" y="130"/>
                    <a:pt x="42" y="129"/>
                  </a:cubicBezTo>
                  <a:cubicBezTo>
                    <a:pt x="38" y="128"/>
                    <a:pt x="34" y="128"/>
                    <a:pt x="31" y="128"/>
                  </a:cubicBezTo>
                  <a:cubicBezTo>
                    <a:pt x="24" y="128"/>
                    <a:pt x="19" y="129"/>
                    <a:pt x="16" y="130"/>
                  </a:cubicBezTo>
                  <a:cubicBezTo>
                    <a:pt x="0" y="74"/>
                    <a:pt x="0" y="74"/>
                    <a:pt x="0" y="74"/>
                  </a:cubicBezTo>
                  <a:cubicBezTo>
                    <a:pt x="11" y="66"/>
                    <a:pt x="29" y="46"/>
                    <a:pt x="35" y="35"/>
                  </a:cubicBezTo>
                  <a:cubicBezTo>
                    <a:pt x="38" y="23"/>
                    <a:pt x="37" y="9"/>
                    <a:pt x="37" y="6"/>
                  </a:cubicBezTo>
                  <a:cubicBezTo>
                    <a:pt x="36" y="0"/>
                    <a:pt x="47" y="0"/>
                    <a:pt x="48" y="0"/>
                  </a:cubicBezTo>
                  <a:cubicBezTo>
                    <a:pt x="55" y="0"/>
                    <a:pt x="61" y="11"/>
                    <a:pt x="60" y="31"/>
                  </a:cubicBezTo>
                  <a:cubicBezTo>
                    <a:pt x="60" y="34"/>
                    <a:pt x="59" y="37"/>
                    <a:pt x="59" y="40"/>
                  </a:cubicBezTo>
                  <a:cubicBezTo>
                    <a:pt x="58" y="43"/>
                    <a:pt x="58" y="45"/>
                    <a:pt x="58" y="48"/>
                  </a:cubicBezTo>
                  <a:cubicBezTo>
                    <a:pt x="58" y="55"/>
                    <a:pt x="85" y="56"/>
                    <a:pt x="95" y="56"/>
                  </a:cubicBezTo>
                  <a:cubicBezTo>
                    <a:pt x="97" y="56"/>
                    <a:pt x="98" y="56"/>
                    <a:pt x="98" y="56"/>
                  </a:cubicBezTo>
                  <a:cubicBezTo>
                    <a:pt x="108" y="56"/>
                    <a:pt x="116" y="64"/>
                    <a:pt x="116" y="73"/>
                  </a:cubicBezTo>
                  <a:cubicBezTo>
                    <a:pt x="116" y="79"/>
                    <a:pt x="114" y="83"/>
                    <a:pt x="110" y="86"/>
                  </a:cubicBezTo>
                  <a:cubicBezTo>
                    <a:pt x="111" y="88"/>
                    <a:pt x="111" y="91"/>
                    <a:pt x="111"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96" name="组合 95"/>
          <p:cNvGrpSpPr/>
          <p:nvPr/>
        </p:nvGrpSpPr>
        <p:grpSpPr>
          <a:xfrm>
            <a:off x="1493732" y="4078645"/>
            <a:ext cx="1132040" cy="439929"/>
            <a:chOff x="1669945" y="4261525"/>
            <a:chExt cx="1132040" cy="439929"/>
          </a:xfrm>
        </p:grpSpPr>
        <p:sp>
          <p:nvSpPr>
            <p:cNvPr id="94" name="文本框 93"/>
            <p:cNvSpPr txBox="1"/>
            <p:nvPr/>
          </p:nvSpPr>
          <p:spPr bwMode="auto">
            <a:xfrm>
              <a:off x="1731937" y="4261525"/>
              <a:ext cx="1008057" cy="307777"/>
            </a:xfrm>
            <a:prstGeom prst="rect">
              <a:avLst/>
            </a:prstGeom>
            <a:noFill/>
          </p:spPr>
          <p:txBody>
            <a:bodyPr wrap="square">
              <a:spAutoFit/>
            </a:bodyPr>
            <a:lstStyle/>
            <a:p>
              <a:pPr algn="ctr">
                <a:defRPr/>
              </a:pPr>
              <a:r>
                <a:rPr lang="zh-CN" altLang="en-US" sz="1400" spc="100" dirty="0">
                  <a:solidFill>
                    <a:schemeClr val="bg1"/>
                  </a:solidFill>
                  <a:latin typeface="方正正黑简体" panose="02000000000000000000" pitchFamily="2" charset="-122"/>
                  <a:ea typeface="方正正黑简体" panose="02000000000000000000" pitchFamily="2" charset="-122"/>
                </a:rPr>
                <a:t>添加标题</a:t>
              </a:r>
              <a:endParaRPr lang="zh-CN" altLang="en-US" sz="1400" spc="100" dirty="0">
                <a:solidFill>
                  <a:schemeClr val="bg1"/>
                </a:solidFill>
                <a:latin typeface="方正正黑简体" panose="02000000000000000000" pitchFamily="2" charset="-122"/>
                <a:ea typeface="方正正黑简体" panose="02000000000000000000" pitchFamily="2" charset="-122"/>
              </a:endParaRPr>
            </a:p>
          </p:txBody>
        </p:sp>
        <p:sp>
          <p:nvSpPr>
            <p:cNvPr id="95" name="文本框 94"/>
            <p:cNvSpPr txBox="1"/>
            <p:nvPr/>
          </p:nvSpPr>
          <p:spPr>
            <a:xfrm>
              <a:off x="1669945" y="4455233"/>
              <a:ext cx="1132040" cy="246221"/>
            </a:xfrm>
            <a:prstGeom prst="rect">
              <a:avLst/>
            </a:prstGeom>
            <a:noFill/>
          </p:spPr>
          <p:txBody>
            <a:bodyPr wrap="square" rtlCol="0">
              <a:spAutoFit/>
            </a:bodyPr>
            <a:lstStyle/>
            <a:p>
              <a:pPr algn="ctr"/>
              <a:r>
                <a:rPr lang="en-US" altLang="zh-CN" sz="1000" dirty="0">
                  <a:solidFill>
                    <a:schemeClr val="bg1"/>
                  </a:solidFill>
                  <a:latin typeface="ITC Avant Garde Std Bk" panose="020B0502020202020204" pitchFamily="34" charset="0"/>
                </a:rPr>
                <a:t>Add title here</a:t>
              </a:r>
              <a:endParaRPr lang="en-US" altLang="zh-CN" sz="1000" dirty="0">
                <a:solidFill>
                  <a:schemeClr val="bg1"/>
                </a:solidFill>
                <a:latin typeface="ITC Avant Garde Std Bk" panose="020B0502020202020204" pitchFamily="34" charset="0"/>
              </a:endParaRPr>
            </a:p>
          </p:txBody>
        </p:sp>
      </p:grpSp>
      <p:grpSp>
        <p:nvGrpSpPr>
          <p:cNvPr id="97" name="组合 96"/>
          <p:cNvGrpSpPr/>
          <p:nvPr/>
        </p:nvGrpSpPr>
        <p:grpSpPr>
          <a:xfrm>
            <a:off x="2509643" y="3307120"/>
            <a:ext cx="1132040" cy="439929"/>
            <a:chOff x="1669945" y="4261525"/>
            <a:chExt cx="1132040" cy="439929"/>
          </a:xfrm>
        </p:grpSpPr>
        <p:sp>
          <p:nvSpPr>
            <p:cNvPr id="98" name="文本框 97"/>
            <p:cNvSpPr txBox="1"/>
            <p:nvPr/>
          </p:nvSpPr>
          <p:spPr bwMode="auto">
            <a:xfrm>
              <a:off x="1731937" y="4261525"/>
              <a:ext cx="1008057" cy="307777"/>
            </a:xfrm>
            <a:prstGeom prst="rect">
              <a:avLst/>
            </a:prstGeom>
            <a:noFill/>
          </p:spPr>
          <p:txBody>
            <a:bodyPr wrap="square">
              <a:spAutoFit/>
            </a:bodyPr>
            <a:lstStyle/>
            <a:p>
              <a:pPr algn="ctr">
                <a:defRPr/>
              </a:pPr>
              <a:r>
                <a:rPr lang="zh-CN" altLang="en-US" sz="1400" spc="100" dirty="0">
                  <a:solidFill>
                    <a:schemeClr val="bg1"/>
                  </a:solidFill>
                  <a:latin typeface="方正正黑简体" panose="02000000000000000000" pitchFamily="2" charset="-122"/>
                  <a:ea typeface="方正正黑简体" panose="02000000000000000000" pitchFamily="2" charset="-122"/>
                </a:rPr>
                <a:t>添加标题</a:t>
              </a:r>
              <a:endParaRPr lang="zh-CN" altLang="en-US" sz="1400" spc="100" dirty="0">
                <a:solidFill>
                  <a:schemeClr val="bg1"/>
                </a:solidFill>
                <a:latin typeface="方正正黑简体" panose="02000000000000000000" pitchFamily="2" charset="-122"/>
                <a:ea typeface="方正正黑简体" panose="02000000000000000000" pitchFamily="2" charset="-122"/>
              </a:endParaRPr>
            </a:p>
          </p:txBody>
        </p:sp>
        <p:sp>
          <p:nvSpPr>
            <p:cNvPr id="99" name="文本框 98"/>
            <p:cNvSpPr txBox="1"/>
            <p:nvPr/>
          </p:nvSpPr>
          <p:spPr>
            <a:xfrm>
              <a:off x="1669945" y="4455233"/>
              <a:ext cx="1132040" cy="246221"/>
            </a:xfrm>
            <a:prstGeom prst="rect">
              <a:avLst/>
            </a:prstGeom>
            <a:noFill/>
          </p:spPr>
          <p:txBody>
            <a:bodyPr wrap="square" rtlCol="0">
              <a:spAutoFit/>
            </a:bodyPr>
            <a:lstStyle/>
            <a:p>
              <a:pPr algn="ctr"/>
              <a:r>
                <a:rPr lang="en-US" altLang="zh-CN" sz="1000" dirty="0">
                  <a:solidFill>
                    <a:schemeClr val="bg1"/>
                  </a:solidFill>
                  <a:latin typeface="ITC Avant Garde Std Bk" panose="020B0502020202020204" pitchFamily="34" charset="0"/>
                </a:rPr>
                <a:t>Add title here</a:t>
              </a:r>
              <a:endParaRPr lang="en-US" altLang="zh-CN" sz="1000" dirty="0">
                <a:solidFill>
                  <a:schemeClr val="bg1"/>
                </a:solidFill>
                <a:latin typeface="ITC Avant Garde Std Bk" panose="020B0502020202020204" pitchFamily="34" charset="0"/>
              </a:endParaRPr>
            </a:p>
          </p:txBody>
        </p:sp>
      </p:grpSp>
      <p:grpSp>
        <p:nvGrpSpPr>
          <p:cNvPr id="100" name="组合 99"/>
          <p:cNvGrpSpPr/>
          <p:nvPr/>
        </p:nvGrpSpPr>
        <p:grpSpPr>
          <a:xfrm>
            <a:off x="3499777" y="2802295"/>
            <a:ext cx="1132040" cy="439929"/>
            <a:chOff x="1669945" y="4261525"/>
            <a:chExt cx="1132040" cy="439929"/>
          </a:xfrm>
        </p:grpSpPr>
        <p:sp>
          <p:nvSpPr>
            <p:cNvPr id="101" name="文本框 100"/>
            <p:cNvSpPr txBox="1"/>
            <p:nvPr/>
          </p:nvSpPr>
          <p:spPr bwMode="auto">
            <a:xfrm>
              <a:off x="1731937" y="4261525"/>
              <a:ext cx="1008057" cy="307777"/>
            </a:xfrm>
            <a:prstGeom prst="rect">
              <a:avLst/>
            </a:prstGeom>
            <a:noFill/>
          </p:spPr>
          <p:txBody>
            <a:bodyPr wrap="square">
              <a:spAutoFit/>
            </a:bodyPr>
            <a:lstStyle/>
            <a:p>
              <a:pPr algn="ctr">
                <a:defRPr/>
              </a:pPr>
              <a:r>
                <a:rPr lang="zh-CN" altLang="en-US" sz="1400" spc="100" dirty="0">
                  <a:solidFill>
                    <a:schemeClr val="bg1"/>
                  </a:solidFill>
                  <a:latin typeface="方正正黑简体" panose="02000000000000000000" pitchFamily="2" charset="-122"/>
                  <a:ea typeface="方正正黑简体" panose="02000000000000000000" pitchFamily="2" charset="-122"/>
                </a:rPr>
                <a:t>添加标题</a:t>
              </a:r>
              <a:endParaRPr lang="zh-CN" altLang="en-US" sz="1400" spc="100" dirty="0">
                <a:solidFill>
                  <a:schemeClr val="bg1"/>
                </a:solidFill>
                <a:latin typeface="方正正黑简体" panose="02000000000000000000" pitchFamily="2" charset="-122"/>
                <a:ea typeface="方正正黑简体" panose="02000000000000000000" pitchFamily="2" charset="-122"/>
              </a:endParaRPr>
            </a:p>
          </p:txBody>
        </p:sp>
        <p:sp>
          <p:nvSpPr>
            <p:cNvPr id="102" name="文本框 101"/>
            <p:cNvSpPr txBox="1"/>
            <p:nvPr/>
          </p:nvSpPr>
          <p:spPr>
            <a:xfrm>
              <a:off x="1669945" y="4455233"/>
              <a:ext cx="1132040" cy="246221"/>
            </a:xfrm>
            <a:prstGeom prst="rect">
              <a:avLst/>
            </a:prstGeom>
            <a:noFill/>
          </p:spPr>
          <p:txBody>
            <a:bodyPr wrap="square" rtlCol="0">
              <a:spAutoFit/>
            </a:bodyPr>
            <a:lstStyle/>
            <a:p>
              <a:pPr algn="ctr"/>
              <a:r>
                <a:rPr lang="en-US" altLang="zh-CN" sz="1000" dirty="0">
                  <a:solidFill>
                    <a:schemeClr val="bg1"/>
                  </a:solidFill>
                  <a:latin typeface="ITC Avant Garde Std Bk" panose="020B0502020202020204" pitchFamily="34" charset="0"/>
                </a:rPr>
                <a:t>Add title here</a:t>
              </a:r>
              <a:endParaRPr lang="en-US" altLang="zh-CN" sz="1000" dirty="0">
                <a:solidFill>
                  <a:schemeClr val="bg1"/>
                </a:solidFill>
                <a:latin typeface="ITC Avant Garde Std Bk" panose="020B0502020202020204" pitchFamily="34" charset="0"/>
              </a:endParaRPr>
            </a:p>
          </p:txBody>
        </p:sp>
      </p:grpSp>
      <p:grpSp>
        <p:nvGrpSpPr>
          <p:cNvPr id="103" name="组合 102"/>
          <p:cNvGrpSpPr/>
          <p:nvPr/>
        </p:nvGrpSpPr>
        <p:grpSpPr>
          <a:xfrm>
            <a:off x="4529855" y="3669070"/>
            <a:ext cx="1132040" cy="439929"/>
            <a:chOff x="1669945" y="4261525"/>
            <a:chExt cx="1132040" cy="439929"/>
          </a:xfrm>
        </p:grpSpPr>
        <p:sp>
          <p:nvSpPr>
            <p:cNvPr id="104" name="文本框 103"/>
            <p:cNvSpPr txBox="1"/>
            <p:nvPr/>
          </p:nvSpPr>
          <p:spPr bwMode="auto">
            <a:xfrm>
              <a:off x="1731937" y="4261525"/>
              <a:ext cx="1008057" cy="307777"/>
            </a:xfrm>
            <a:prstGeom prst="rect">
              <a:avLst/>
            </a:prstGeom>
            <a:noFill/>
          </p:spPr>
          <p:txBody>
            <a:bodyPr wrap="square">
              <a:spAutoFit/>
            </a:bodyPr>
            <a:lstStyle/>
            <a:p>
              <a:pPr algn="ctr">
                <a:defRPr/>
              </a:pPr>
              <a:r>
                <a:rPr lang="zh-CN" altLang="en-US" sz="1400" spc="100" dirty="0">
                  <a:solidFill>
                    <a:schemeClr val="bg1"/>
                  </a:solidFill>
                  <a:latin typeface="方正正黑简体" panose="02000000000000000000" pitchFamily="2" charset="-122"/>
                  <a:ea typeface="方正正黑简体" panose="02000000000000000000" pitchFamily="2" charset="-122"/>
                </a:rPr>
                <a:t>添加标题</a:t>
              </a:r>
              <a:endParaRPr lang="zh-CN" altLang="en-US" sz="1400" spc="100" dirty="0">
                <a:solidFill>
                  <a:schemeClr val="bg1"/>
                </a:solidFill>
                <a:latin typeface="方正正黑简体" panose="02000000000000000000" pitchFamily="2" charset="-122"/>
                <a:ea typeface="方正正黑简体" panose="02000000000000000000" pitchFamily="2" charset="-122"/>
              </a:endParaRPr>
            </a:p>
          </p:txBody>
        </p:sp>
        <p:sp>
          <p:nvSpPr>
            <p:cNvPr id="105" name="文本框 104"/>
            <p:cNvSpPr txBox="1"/>
            <p:nvPr/>
          </p:nvSpPr>
          <p:spPr>
            <a:xfrm>
              <a:off x="1669945" y="4455233"/>
              <a:ext cx="1132040" cy="246221"/>
            </a:xfrm>
            <a:prstGeom prst="rect">
              <a:avLst/>
            </a:prstGeom>
            <a:noFill/>
          </p:spPr>
          <p:txBody>
            <a:bodyPr wrap="square" rtlCol="0">
              <a:spAutoFit/>
            </a:bodyPr>
            <a:lstStyle/>
            <a:p>
              <a:pPr algn="ctr"/>
              <a:r>
                <a:rPr lang="en-US" altLang="zh-CN" sz="1000" dirty="0">
                  <a:solidFill>
                    <a:schemeClr val="bg1"/>
                  </a:solidFill>
                  <a:latin typeface="ITC Avant Garde Std Bk" panose="020B0502020202020204" pitchFamily="34" charset="0"/>
                </a:rPr>
                <a:t>Add title here</a:t>
              </a:r>
              <a:endParaRPr lang="en-US" altLang="zh-CN" sz="1000" dirty="0">
                <a:solidFill>
                  <a:schemeClr val="bg1"/>
                </a:solidFill>
                <a:latin typeface="ITC Avant Garde Std Bk" panose="020B0502020202020204" pitchFamily="34" charset="0"/>
              </a:endParaRPr>
            </a:p>
          </p:txBody>
        </p:sp>
      </p:grpSp>
      <p:grpSp>
        <p:nvGrpSpPr>
          <p:cNvPr id="106" name="组合 105"/>
          <p:cNvGrpSpPr/>
          <p:nvPr/>
        </p:nvGrpSpPr>
        <p:grpSpPr>
          <a:xfrm>
            <a:off x="5562130" y="3259495"/>
            <a:ext cx="1132040" cy="439929"/>
            <a:chOff x="1669945" y="4261525"/>
            <a:chExt cx="1132040" cy="439929"/>
          </a:xfrm>
        </p:grpSpPr>
        <p:sp>
          <p:nvSpPr>
            <p:cNvPr id="107" name="文本框 106"/>
            <p:cNvSpPr txBox="1"/>
            <p:nvPr/>
          </p:nvSpPr>
          <p:spPr bwMode="auto">
            <a:xfrm>
              <a:off x="1731937" y="4261525"/>
              <a:ext cx="1008057" cy="307777"/>
            </a:xfrm>
            <a:prstGeom prst="rect">
              <a:avLst/>
            </a:prstGeom>
            <a:noFill/>
          </p:spPr>
          <p:txBody>
            <a:bodyPr wrap="square">
              <a:spAutoFit/>
            </a:bodyPr>
            <a:lstStyle/>
            <a:p>
              <a:pPr algn="ctr">
                <a:defRPr/>
              </a:pPr>
              <a:r>
                <a:rPr lang="zh-CN" altLang="en-US" sz="1400" spc="100" dirty="0">
                  <a:solidFill>
                    <a:schemeClr val="bg1"/>
                  </a:solidFill>
                  <a:latin typeface="方正正黑简体" panose="02000000000000000000" pitchFamily="2" charset="-122"/>
                  <a:ea typeface="方正正黑简体" panose="02000000000000000000" pitchFamily="2" charset="-122"/>
                </a:rPr>
                <a:t>添加标题</a:t>
              </a:r>
              <a:endParaRPr lang="zh-CN" altLang="en-US" sz="1400" spc="100" dirty="0">
                <a:solidFill>
                  <a:schemeClr val="bg1"/>
                </a:solidFill>
                <a:latin typeface="方正正黑简体" panose="02000000000000000000" pitchFamily="2" charset="-122"/>
                <a:ea typeface="方正正黑简体" panose="02000000000000000000" pitchFamily="2" charset="-122"/>
              </a:endParaRPr>
            </a:p>
          </p:txBody>
        </p:sp>
        <p:sp>
          <p:nvSpPr>
            <p:cNvPr id="108" name="文本框 107"/>
            <p:cNvSpPr txBox="1"/>
            <p:nvPr/>
          </p:nvSpPr>
          <p:spPr>
            <a:xfrm>
              <a:off x="1669945" y="4455233"/>
              <a:ext cx="1132040" cy="246221"/>
            </a:xfrm>
            <a:prstGeom prst="rect">
              <a:avLst/>
            </a:prstGeom>
            <a:noFill/>
          </p:spPr>
          <p:txBody>
            <a:bodyPr wrap="square" rtlCol="0">
              <a:spAutoFit/>
            </a:bodyPr>
            <a:lstStyle/>
            <a:p>
              <a:pPr algn="ctr"/>
              <a:r>
                <a:rPr lang="en-US" altLang="zh-CN" sz="1000" dirty="0">
                  <a:solidFill>
                    <a:schemeClr val="bg1"/>
                  </a:solidFill>
                  <a:latin typeface="ITC Avant Garde Std Bk" panose="020B0502020202020204" pitchFamily="34" charset="0"/>
                </a:rPr>
                <a:t>Add title here</a:t>
              </a:r>
              <a:endParaRPr lang="en-US" altLang="zh-CN" sz="1000" dirty="0">
                <a:solidFill>
                  <a:schemeClr val="bg1"/>
                </a:solidFill>
                <a:latin typeface="ITC Avant Garde Std Bk" panose="020B0502020202020204" pitchFamily="34" charset="0"/>
              </a:endParaRPr>
            </a:p>
          </p:txBody>
        </p:sp>
      </p:grpSp>
      <p:grpSp>
        <p:nvGrpSpPr>
          <p:cNvPr id="11" name="组合 10"/>
          <p:cNvGrpSpPr/>
          <p:nvPr/>
        </p:nvGrpSpPr>
        <p:grpSpPr>
          <a:xfrm>
            <a:off x="1685489" y="4587431"/>
            <a:ext cx="758795" cy="758795"/>
            <a:chOff x="1685489" y="4587431"/>
            <a:chExt cx="758795" cy="758795"/>
          </a:xfrm>
        </p:grpSpPr>
        <p:sp>
          <p:nvSpPr>
            <p:cNvPr id="22" name="椭圆 21"/>
            <p:cNvSpPr/>
            <p:nvPr/>
          </p:nvSpPr>
          <p:spPr>
            <a:xfrm>
              <a:off x="1685489" y="4587431"/>
              <a:ext cx="758795" cy="758795"/>
            </a:xfrm>
            <a:prstGeom prst="ellipse">
              <a:avLst/>
            </a:prstGeom>
            <a:solidFill>
              <a:srgbClr val="F9F9F9"/>
            </a:solidFill>
            <a:ln w="28575">
              <a:gradFill>
                <a:gsLst>
                  <a:gs pos="0">
                    <a:schemeClr val="bg1"/>
                  </a:gs>
                  <a:gs pos="100000">
                    <a:srgbClr val="E0E0E0"/>
                  </a:gs>
                </a:gsLst>
                <a:lin ang="5400000" scaled="1"/>
              </a:gradFill>
            </a:ln>
            <a:effectLst>
              <a:outerShdw blurRad="76200" dist="381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11" name="组合 110"/>
            <p:cNvGrpSpPr/>
            <p:nvPr/>
          </p:nvGrpSpPr>
          <p:grpSpPr>
            <a:xfrm>
              <a:off x="1781563" y="4607456"/>
              <a:ext cx="573722" cy="690073"/>
              <a:chOff x="1953013" y="4787955"/>
              <a:chExt cx="573722" cy="690073"/>
            </a:xfrm>
          </p:grpSpPr>
          <p:sp>
            <p:nvSpPr>
              <p:cNvPr id="109" name="文本框 108"/>
              <p:cNvSpPr txBox="1"/>
              <p:nvPr/>
            </p:nvSpPr>
            <p:spPr>
              <a:xfrm>
                <a:off x="2029874" y="4787955"/>
                <a:ext cx="419999" cy="584775"/>
              </a:xfrm>
              <a:prstGeom prst="rect">
                <a:avLst/>
              </a:prstGeom>
              <a:noFill/>
            </p:spPr>
            <p:txBody>
              <a:bodyPr wrap="square" rtlCol="0">
                <a:spAutoFit/>
              </a:bodyPr>
              <a:lstStyle/>
              <a:p>
                <a:pPr algn="ctr"/>
                <a:r>
                  <a:rPr lang="en-US" altLang="zh-CN" sz="3200" dirty="0">
                    <a:solidFill>
                      <a:schemeClr val="accent1"/>
                    </a:solidFill>
                    <a:latin typeface="Impact" panose="020B0806030902050204" pitchFamily="34" charset="0"/>
                  </a:rPr>
                  <a:t>A</a:t>
                </a:r>
                <a:endParaRPr lang="en-US" altLang="zh-CN" sz="3200" dirty="0">
                  <a:solidFill>
                    <a:schemeClr val="accent1"/>
                  </a:solidFill>
                  <a:latin typeface="Impact" panose="020B0806030902050204" pitchFamily="34" charset="0"/>
                </a:endParaRPr>
              </a:p>
            </p:txBody>
          </p:sp>
          <p:sp>
            <p:nvSpPr>
              <p:cNvPr id="110" name="文本框 109"/>
              <p:cNvSpPr txBox="1"/>
              <p:nvPr/>
            </p:nvSpPr>
            <p:spPr>
              <a:xfrm>
                <a:off x="1953013" y="5216418"/>
                <a:ext cx="573722" cy="261610"/>
              </a:xfrm>
              <a:prstGeom prst="rect">
                <a:avLst/>
              </a:prstGeom>
              <a:noFill/>
            </p:spPr>
            <p:txBody>
              <a:bodyPr wrap="square" rtlCol="0">
                <a:spAutoFit/>
              </a:bodyPr>
              <a:lstStyle/>
              <a:p>
                <a:pPr algn="ctr"/>
                <a:r>
                  <a:rPr lang="en-US" altLang="zh-CN" sz="1050" dirty="0">
                    <a:solidFill>
                      <a:schemeClr val="bg1">
                        <a:lumMod val="50000"/>
                      </a:schemeClr>
                    </a:solidFill>
                    <a:latin typeface="ITC Avant Garde Std Bk" panose="020B0502020202020204" pitchFamily="34" charset="0"/>
                  </a:rPr>
                  <a:t>STEP</a:t>
                </a:r>
                <a:endParaRPr lang="en-US" altLang="zh-CN" sz="1050" dirty="0">
                  <a:solidFill>
                    <a:schemeClr val="bg1">
                      <a:lumMod val="50000"/>
                    </a:schemeClr>
                  </a:solidFill>
                  <a:latin typeface="ITC Avant Garde Std Bk" panose="020B0502020202020204" pitchFamily="34" charset="0"/>
                </a:endParaRPr>
              </a:p>
            </p:txBody>
          </p:sp>
        </p:grpSp>
      </p:grpSp>
      <p:grpSp>
        <p:nvGrpSpPr>
          <p:cNvPr id="16" name="组合 15"/>
          <p:cNvGrpSpPr/>
          <p:nvPr/>
        </p:nvGrpSpPr>
        <p:grpSpPr>
          <a:xfrm>
            <a:off x="2697773" y="4587431"/>
            <a:ext cx="758795" cy="758795"/>
            <a:chOff x="2697773" y="4587431"/>
            <a:chExt cx="758795" cy="758795"/>
          </a:xfrm>
        </p:grpSpPr>
        <p:sp>
          <p:nvSpPr>
            <p:cNvPr id="23" name="椭圆 22"/>
            <p:cNvSpPr/>
            <p:nvPr/>
          </p:nvSpPr>
          <p:spPr>
            <a:xfrm>
              <a:off x="2697773" y="4587431"/>
              <a:ext cx="758795" cy="758795"/>
            </a:xfrm>
            <a:prstGeom prst="ellipse">
              <a:avLst/>
            </a:prstGeom>
            <a:solidFill>
              <a:srgbClr val="F9F9F9"/>
            </a:solidFill>
            <a:ln w="28575">
              <a:gradFill>
                <a:gsLst>
                  <a:gs pos="0">
                    <a:schemeClr val="bg1"/>
                  </a:gs>
                  <a:gs pos="100000">
                    <a:srgbClr val="E0E0E0"/>
                  </a:gs>
                </a:gsLst>
                <a:lin ang="5400000" scaled="1"/>
              </a:gradFill>
            </a:ln>
            <a:effectLst>
              <a:outerShdw blurRad="76200" dist="38100" dir="5400000" algn="t"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12" name="组合 111"/>
            <p:cNvGrpSpPr/>
            <p:nvPr/>
          </p:nvGrpSpPr>
          <p:grpSpPr>
            <a:xfrm>
              <a:off x="2784160" y="4607456"/>
              <a:ext cx="573722" cy="697693"/>
              <a:chOff x="1953013" y="4787955"/>
              <a:chExt cx="573722" cy="697693"/>
            </a:xfrm>
          </p:grpSpPr>
          <p:sp>
            <p:nvSpPr>
              <p:cNvPr id="113" name="文本框 112"/>
              <p:cNvSpPr txBox="1"/>
              <p:nvPr/>
            </p:nvSpPr>
            <p:spPr>
              <a:xfrm>
                <a:off x="2029874" y="4787955"/>
                <a:ext cx="419999" cy="584775"/>
              </a:xfrm>
              <a:prstGeom prst="rect">
                <a:avLst/>
              </a:prstGeom>
              <a:noFill/>
            </p:spPr>
            <p:txBody>
              <a:bodyPr wrap="square" rtlCol="0">
                <a:spAutoFit/>
              </a:bodyPr>
              <a:lstStyle/>
              <a:p>
                <a:pPr algn="ctr"/>
                <a:r>
                  <a:rPr lang="en-US" altLang="zh-CN" sz="3200" dirty="0">
                    <a:solidFill>
                      <a:schemeClr val="accent2"/>
                    </a:solidFill>
                    <a:latin typeface="Impact" panose="020B0806030902050204" pitchFamily="34" charset="0"/>
                  </a:rPr>
                  <a:t>B</a:t>
                </a:r>
                <a:endParaRPr lang="en-US" altLang="zh-CN" sz="3200" dirty="0">
                  <a:solidFill>
                    <a:schemeClr val="accent2"/>
                  </a:solidFill>
                  <a:latin typeface="Impact" panose="020B0806030902050204" pitchFamily="34" charset="0"/>
                </a:endParaRPr>
              </a:p>
            </p:txBody>
          </p:sp>
          <p:sp>
            <p:nvSpPr>
              <p:cNvPr id="114" name="文本框 113"/>
              <p:cNvSpPr txBox="1"/>
              <p:nvPr/>
            </p:nvSpPr>
            <p:spPr>
              <a:xfrm>
                <a:off x="1953013" y="5224038"/>
                <a:ext cx="573722" cy="261610"/>
              </a:xfrm>
              <a:prstGeom prst="rect">
                <a:avLst/>
              </a:prstGeom>
              <a:noFill/>
            </p:spPr>
            <p:txBody>
              <a:bodyPr wrap="square" rtlCol="0">
                <a:spAutoFit/>
              </a:bodyPr>
              <a:lstStyle/>
              <a:p>
                <a:pPr algn="ctr"/>
                <a:r>
                  <a:rPr lang="en-US" altLang="zh-CN" sz="1050" dirty="0">
                    <a:solidFill>
                      <a:schemeClr val="bg1">
                        <a:lumMod val="50000"/>
                      </a:schemeClr>
                    </a:solidFill>
                    <a:latin typeface="ITC Avant Garde Std Bk" panose="020B0502020202020204" pitchFamily="34" charset="0"/>
                  </a:rPr>
                  <a:t>STEP</a:t>
                </a:r>
                <a:endParaRPr lang="en-US" altLang="zh-CN" sz="1050" dirty="0">
                  <a:solidFill>
                    <a:schemeClr val="bg1">
                      <a:lumMod val="50000"/>
                    </a:schemeClr>
                  </a:solidFill>
                  <a:latin typeface="ITC Avant Garde Std Bk" panose="020B0502020202020204" pitchFamily="34" charset="0"/>
                </a:endParaRPr>
              </a:p>
            </p:txBody>
          </p:sp>
        </p:grpSp>
      </p:grpSp>
      <p:grpSp>
        <p:nvGrpSpPr>
          <p:cNvPr id="15" name="组合 14"/>
          <p:cNvGrpSpPr/>
          <p:nvPr/>
        </p:nvGrpSpPr>
        <p:grpSpPr>
          <a:xfrm>
            <a:off x="3713278" y="4587431"/>
            <a:ext cx="758795" cy="758795"/>
            <a:chOff x="3713278" y="4587431"/>
            <a:chExt cx="758795" cy="758795"/>
          </a:xfrm>
        </p:grpSpPr>
        <p:sp>
          <p:nvSpPr>
            <p:cNvPr id="24" name="椭圆 23"/>
            <p:cNvSpPr/>
            <p:nvPr/>
          </p:nvSpPr>
          <p:spPr>
            <a:xfrm>
              <a:off x="3713278" y="4587431"/>
              <a:ext cx="758795" cy="758795"/>
            </a:xfrm>
            <a:prstGeom prst="ellipse">
              <a:avLst/>
            </a:prstGeom>
            <a:solidFill>
              <a:srgbClr val="F9F9F9"/>
            </a:solidFill>
            <a:ln w="28575">
              <a:gradFill>
                <a:gsLst>
                  <a:gs pos="0">
                    <a:schemeClr val="bg1"/>
                  </a:gs>
                  <a:gs pos="100000">
                    <a:srgbClr val="E0E0E0"/>
                  </a:gs>
                </a:gsLst>
                <a:lin ang="5400000" scaled="1"/>
              </a:gradFill>
            </a:ln>
            <a:effectLst>
              <a:outerShdw blurRad="76200" dist="38100" dir="5400000" algn="t" rotWithShape="0">
                <a:schemeClr val="accent3">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15" name="组合 114"/>
            <p:cNvGrpSpPr/>
            <p:nvPr/>
          </p:nvGrpSpPr>
          <p:grpSpPr>
            <a:xfrm>
              <a:off x="3804391" y="4607456"/>
              <a:ext cx="573722" cy="690073"/>
              <a:chOff x="1953013" y="4787955"/>
              <a:chExt cx="573722" cy="690073"/>
            </a:xfrm>
          </p:grpSpPr>
          <p:sp>
            <p:nvSpPr>
              <p:cNvPr id="116" name="文本框 115"/>
              <p:cNvSpPr txBox="1"/>
              <p:nvPr/>
            </p:nvSpPr>
            <p:spPr>
              <a:xfrm>
                <a:off x="2029874" y="4787955"/>
                <a:ext cx="419999" cy="584775"/>
              </a:xfrm>
              <a:prstGeom prst="rect">
                <a:avLst/>
              </a:prstGeom>
              <a:noFill/>
            </p:spPr>
            <p:txBody>
              <a:bodyPr wrap="square" rtlCol="0">
                <a:spAutoFit/>
              </a:bodyPr>
              <a:lstStyle/>
              <a:p>
                <a:pPr algn="ctr"/>
                <a:r>
                  <a:rPr lang="en-US" altLang="zh-CN" sz="3200" dirty="0">
                    <a:solidFill>
                      <a:schemeClr val="accent3"/>
                    </a:solidFill>
                    <a:latin typeface="Impact" panose="020B0806030902050204" pitchFamily="34" charset="0"/>
                  </a:rPr>
                  <a:t>C</a:t>
                </a:r>
                <a:endParaRPr lang="en-US" altLang="zh-CN" sz="3200" dirty="0">
                  <a:solidFill>
                    <a:schemeClr val="accent3"/>
                  </a:solidFill>
                  <a:latin typeface="Impact" panose="020B0806030902050204" pitchFamily="34" charset="0"/>
                </a:endParaRPr>
              </a:p>
            </p:txBody>
          </p:sp>
          <p:sp>
            <p:nvSpPr>
              <p:cNvPr id="117" name="文本框 116"/>
              <p:cNvSpPr txBox="1"/>
              <p:nvPr/>
            </p:nvSpPr>
            <p:spPr>
              <a:xfrm>
                <a:off x="1953013" y="5216418"/>
                <a:ext cx="573722" cy="261610"/>
              </a:xfrm>
              <a:prstGeom prst="rect">
                <a:avLst/>
              </a:prstGeom>
              <a:noFill/>
            </p:spPr>
            <p:txBody>
              <a:bodyPr wrap="square" rtlCol="0">
                <a:spAutoFit/>
              </a:bodyPr>
              <a:lstStyle/>
              <a:p>
                <a:pPr algn="ctr"/>
                <a:r>
                  <a:rPr lang="en-US" altLang="zh-CN" sz="1050" dirty="0">
                    <a:solidFill>
                      <a:schemeClr val="bg1">
                        <a:lumMod val="50000"/>
                      </a:schemeClr>
                    </a:solidFill>
                    <a:latin typeface="ITC Avant Garde Std Bk" panose="020B0502020202020204" pitchFamily="34" charset="0"/>
                  </a:rPr>
                  <a:t>STEP</a:t>
                </a:r>
                <a:endParaRPr lang="en-US" altLang="zh-CN" sz="1050" dirty="0">
                  <a:solidFill>
                    <a:schemeClr val="bg1">
                      <a:lumMod val="50000"/>
                    </a:schemeClr>
                  </a:solidFill>
                  <a:latin typeface="ITC Avant Garde Std Bk" panose="020B0502020202020204" pitchFamily="34" charset="0"/>
                </a:endParaRPr>
              </a:p>
            </p:txBody>
          </p:sp>
        </p:grpSp>
      </p:grpSp>
      <p:grpSp>
        <p:nvGrpSpPr>
          <p:cNvPr id="14" name="组合 13"/>
          <p:cNvGrpSpPr/>
          <p:nvPr/>
        </p:nvGrpSpPr>
        <p:grpSpPr>
          <a:xfrm>
            <a:off x="4722032" y="4587431"/>
            <a:ext cx="758795" cy="758795"/>
            <a:chOff x="4722032" y="4587431"/>
            <a:chExt cx="758795" cy="758795"/>
          </a:xfrm>
        </p:grpSpPr>
        <p:sp>
          <p:nvSpPr>
            <p:cNvPr id="25" name="椭圆 24"/>
            <p:cNvSpPr/>
            <p:nvPr/>
          </p:nvSpPr>
          <p:spPr>
            <a:xfrm>
              <a:off x="4722032" y="4587431"/>
              <a:ext cx="758795" cy="758795"/>
            </a:xfrm>
            <a:prstGeom prst="ellipse">
              <a:avLst/>
            </a:prstGeom>
            <a:solidFill>
              <a:srgbClr val="F9F9F9"/>
            </a:solidFill>
            <a:ln w="28575">
              <a:gradFill>
                <a:gsLst>
                  <a:gs pos="0">
                    <a:schemeClr val="bg1"/>
                  </a:gs>
                  <a:gs pos="100000">
                    <a:srgbClr val="E0E0E0"/>
                  </a:gs>
                </a:gsLst>
                <a:lin ang="5400000" scaled="1"/>
              </a:gradFill>
            </a:ln>
            <a:effectLst>
              <a:outerShdw blurRad="76200" dist="38100" dir="5400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18" name="组合 117"/>
            <p:cNvGrpSpPr/>
            <p:nvPr/>
          </p:nvGrpSpPr>
          <p:grpSpPr>
            <a:xfrm>
              <a:off x="4813680" y="4607456"/>
              <a:ext cx="573722" cy="690073"/>
              <a:chOff x="1953013" y="4787955"/>
              <a:chExt cx="573722" cy="690073"/>
            </a:xfrm>
          </p:grpSpPr>
          <p:sp>
            <p:nvSpPr>
              <p:cNvPr id="119" name="文本框 118"/>
              <p:cNvSpPr txBox="1"/>
              <p:nvPr/>
            </p:nvSpPr>
            <p:spPr>
              <a:xfrm>
                <a:off x="2029874" y="4787955"/>
                <a:ext cx="419999" cy="584775"/>
              </a:xfrm>
              <a:prstGeom prst="rect">
                <a:avLst/>
              </a:prstGeom>
              <a:noFill/>
            </p:spPr>
            <p:txBody>
              <a:bodyPr wrap="square" rtlCol="0">
                <a:spAutoFit/>
              </a:bodyPr>
              <a:lstStyle/>
              <a:p>
                <a:pPr algn="ctr"/>
                <a:r>
                  <a:rPr lang="en-US" altLang="zh-CN" sz="3200" dirty="0">
                    <a:solidFill>
                      <a:schemeClr val="accent4"/>
                    </a:solidFill>
                    <a:latin typeface="Impact" panose="020B0806030902050204" pitchFamily="34" charset="0"/>
                  </a:rPr>
                  <a:t>D</a:t>
                </a:r>
                <a:endParaRPr lang="en-US" altLang="zh-CN" sz="3200" dirty="0">
                  <a:solidFill>
                    <a:schemeClr val="accent4"/>
                  </a:solidFill>
                  <a:latin typeface="Impact" panose="020B0806030902050204" pitchFamily="34" charset="0"/>
                </a:endParaRPr>
              </a:p>
            </p:txBody>
          </p:sp>
          <p:sp>
            <p:nvSpPr>
              <p:cNvPr id="120" name="文本框 119"/>
              <p:cNvSpPr txBox="1"/>
              <p:nvPr/>
            </p:nvSpPr>
            <p:spPr>
              <a:xfrm>
                <a:off x="1953013" y="5216418"/>
                <a:ext cx="573722" cy="261610"/>
              </a:xfrm>
              <a:prstGeom prst="rect">
                <a:avLst/>
              </a:prstGeom>
              <a:noFill/>
            </p:spPr>
            <p:txBody>
              <a:bodyPr wrap="square" rtlCol="0">
                <a:spAutoFit/>
              </a:bodyPr>
              <a:lstStyle/>
              <a:p>
                <a:pPr algn="ctr"/>
                <a:r>
                  <a:rPr lang="en-US" altLang="zh-CN" sz="1050" dirty="0">
                    <a:solidFill>
                      <a:schemeClr val="bg1">
                        <a:lumMod val="50000"/>
                      </a:schemeClr>
                    </a:solidFill>
                    <a:latin typeface="ITC Avant Garde Std Bk" panose="020B0502020202020204" pitchFamily="34" charset="0"/>
                  </a:rPr>
                  <a:t>STEP</a:t>
                </a:r>
                <a:endParaRPr lang="en-US" altLang="zh-CN" sz="1050" dirty="0">
                  <a:solidFill>
                    <a:schemeClr val="bg1">
                      <a:lumMod val="50000"/>
                    </a:schemeClr>
                  </a:solidFill>
                  <a:latin typeface="ITC Avant Garde Std Bk" panose="020B0502020202020204" pitchFamily="34" charset="0"/>
                </a:endParaRPr>
              </a:p>
            </p:txBody>
          </p:sp>
        </p:grpSp>
      </p:grpSp>
      <p:grpSp>
        <p:nvGrpSpPr>
          <p:cNvPr id="13" name="组合 12"/>
          <p:cNvGrpSpPr/>
          <p:nvPr/>
        </p:nvGrpSpPr>
        <p:grpSpPr>
          <a:xfrm>
            <a:off x="5752596" y="4587431"/>
            <a:ext cx="758795" cy="758795"/>
            <a:chOff x="5752596" y="4587431"/>
            <a:chExt cx="758795" cy="758795"/>
          </a:xfrm>
        </p:grpSpPr>
        <p:sp>
          <p:nvSpPr>
            <p:cNvPr id="26" name="椭圆 25"/>
            <p:cNvSpPr/>
            <p:nvPr/>
          </p:nvSpPr>
          <p:spPr>
            <a:xfrm>
              <a:off x="5752596" y="4587431"/>
              <a:ext cx="758795" cy="758795"/>
            </a:xfrm>
            <a:prstGeom prst="ellipse">
              <a:avLst/>
            </a:prstGeom>
            <a:solidFill>
              <a:srgbClr val="F9F9F9"/>
            </a:solidFill>
            <a:ln w="28575">
              <a:gradFill>
                <a:gsLst>
                  <a:gs pos="0">
                    <a:schemeClr val="bg1"/>
                  </a:gs>
                  <a:gs pos="100000">
                    <a:srgbClr val="E0E0E0"/>
                  </a:gs>
                </a:gsLst>
                <a:lin ang="5400000" scaled="1"/>
              </a:gradFill>
            </a:ln>
            <a:effectLst>
              <a:outerShdw blurRad="76200" dist="38100" dir="5400000" algn="t"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21" name="组合 120"/>
            <p:cNvGrpSpPr/>
            <p:nvPr/>
          </p:nvGrpSpPr>
          <p:grpSpPr>
            <a:xfrm>
              <a:off x="5837809" y="4607456"/>
              <a:ext cx="573722" cy="690073"/>
              <a:chOff x="1953013" y="4787955"/>
              <a:chExt cx="573722" cy="690073"/>
            </a:xfrm>
          </p:grpSpPr>
          <p:sp>
            <p:nvSpPr>
              <p:cNvPr id="122" name="文本框 121"/>
              <p:cNvSpPr txBox="1"/>
              <p:nvPr/>
            </p:nvSpPr>
            <p:spPr>
              <a:xfrm>
                <a:off x="2029874" y="4787955"/>
                <a:ext cx="419999" cy="584775"/>
              </a:xfrm>
              <a:prstGeom prst="rect">
                <a:avLst/>
              </a:prstGeom>
              <a:noFill/>
            </p:spPr>
            <p:txBody>
              <a:bodyPr wrap="square" rtlCol="0">
                <a:spAutoFit/>
              </a:bodyPr>
              <a:lstStyle/>
              <a:p>
                <a:pPr algn="ctr"/>
                <a:r>
                  <a:rPr lang="en-US" altLang="zh-CN" sz="3200" dirty="0">
                    <a:solidFill>
                      <a:schemeClr val="accent5"/>
                    </a:solidFill>
                    <a:latin typeface="Impact" panose="020B0806030902050204" pitchFamily="34" charset="0"/>
                  </a:rPr>
                  <a:t>E</a:t>
                </a:r>
                <a:endParaRPr lang="en-US" altLang="zh-CN" sz="3200" dirty="0">
                  <a:solidFill>
                    <a:schemeClr val="accent5"/>
                  </a:solidFill>
                  <a:latin typeface="Impact" panose="020B0806030902050204" pitchFamily="34" charset="0"/>
                </a:endParaRPr>
              </a:p>
            </p:txBody>
          </p:sp>
          <p:sp>
            <p:nvSpPr>
              <p:cNvPr id="123" name="文本框 122"/>
              <p:cNvSpPr txBox="1"/>
              <p:nvPr/>
            </p:nvSpPr>
            <p:spPr>
              <a:xfrm>
                <a:off x="1953013" y="5216418"/>
                <a:ext cx="573722" cy="261610"/>
              </a:xfrm>
              <a:prstGeom prst="rect">
                <a:avLst/>
              </a:prstGeom>
              <a:noFill/>
            </p:spPr>
            <p:txBody>
              <a:bodyPr wrap="square" rtlCol="0">
                <a:spAutoFit/>
              </a:bodyPr>
              <a:lstStyle/>
              <a:p>
                <a:pPr algn="ctr"/>
                <a:r>
                  <a:rPr lang="en-US" altLang="zh-CN" sz="1050" dirty="0">
                    <a:solidFill>
                      <a:schemeClr val="bg1">
                        <a:lumMod val="50000"/>
                      </a:schemeClr>
                    </a:solidFill>
                    <a:latin typeface="ITC Avant Garde Std Bk" panose="020B0502020202020204" pitchFamily="34" charset="0"/>
                  </a:rPr>
                  <a:t>STEP</a:t>
                </a:r>
                <a:endParaRPr lang="en-US" altLang="zh-CN" sz="1050" dirty="0">
                  <a:solidFill>
                    <a:schemeClr val="bg1">
                      <a:lumMod val="50000"/>
                    </a:schemeClr>
                  </a:solidFill>
                  <a:latin typeface="ITC Avant Garde Std Bk" panose="020B0502020202020204" pitchFamily="34" charset="0"/>
                </a:endParaRPr>
              </a:p>
            </p:txBody>
          </p:sp>
        </p:grpSp>
      </p:grpSp>
      <p:sp>
        <p:nvSpPr>
          <p:cNvPr id="124" name="文本框 123"/>
          <p:cNvSpPr txBox="1"/>
          <p:nvPr/>
        </p:nvSpPr>
        <p:spPr>
          <a:xfrm>
            <a:off x="7445749" y="2885943"/>
            <a:ext cx="3591458" cy="1708160"/>
          </a:xfrm>
          <a:prstGeom prst="rect">
            <a:avLst/>
          </a:prstGeom>
          <a:noFill/>
        </p:spPr>
        <p:txBody>
          <a:bodyPr wrap="square" rtlCol="0">
            <a:spAutoFit/>
          </a:bodyPr>
          <a:lstStyle>
            <a:defPPr>
              <a:defRPr lang="zh-CN"/>
            </a:defPPr>
            <a:lvl1pPr>
              <a:lnSpc>
                <a:spcPct val="120000"/>
              </a:lnSpc>
              <a:defRPr sz="1400" spc="100">
                <a:solidFill>
                  <a:prstClr val="black">
                    <a:lumMod val="50000"/>
                    <a:lumOff val="50000"/>
                  </a:prstClr>
                </a:solidFill>
                <a:latin typeface="方正正纤黑简体" panose="02000000000000000000" pitchFamily="2" charset="-122"/>
                <a:ea typeface="方正正纤黑简体" panose="02000000000000000000" pitchFamily="2" charset="-122"/>
              </a:defRPr>
            </a:lvl1pPr>
          </a:lstStyle>
          <a:p>
            <a:pPr marL="285750" indent="-285750">
              <a:lnSpc>
                <a:spcPct val="150000"/>
              </a:lnSpc>
              <a:buFont typeface="Wingdings" panose="05000000000000000000" pitchFamily="2" charset="2"/>
              <a:buChar char="l"/>
            </a:pPr>
            <a:r>
              <a:rPr lang="zh-CN" altLang="en-US" dirty="0"/>
              <a:t>点击添加文字点击添加文字</a:t>
            </a:r>
            <a:endParaRPr lang="en-US" altLang="zh-CN" dirty="0"/>
          </a:p>
          <a:p>
            <a:pPr marL="285750" indent="-285750">
              <a:lnSpc>
                <a:spcPct val="150000"/>
              </a:lnSpc>
              <a:buFont typeface="Wingdings" panose="05000000000000000000" pitchFamily="2" charset="2"/>
              <a:buChar char="l"/>
            </a:pPr>
            <a:r>
              <a:rPr lang="zh-CN" altLang="en-US" dirty="0"/>
              <a:t>点击添加文字点击添加文字</a:t>
            </a:r>
            <a:endParaRPr lang="en-US" altLang="zh-CN" dirty="0"/>
          </a:p>
          <a:p>
            <a:pPr marL="285750" indent="-285750">
              <a:lnSpc>
                <a:spcPct val="150000"/>
              </a:lnSpc>
              <a:buFont typeface="Wingdings" panose="05000000000000000000" pitchFamily="2" charset="2"/>
              <a:buChar char="l"/>
            </a:pPr>
            <a:r>
              <a:rPr lang="zh-CN" altLang="en-US" dirty="0"/>
              <a:t>点击添加文字点击添加文字</a:t>
            </a:r>
            <a:endParaRPr lang="en-US" altLang="zh-CN" dirty="0"/>
          </a:p>
          <a:p>
            <a:pPr marL="285750" indent="-285750">
              <a:lnSpc>
                <a:spcPct val="150000"/>
              </a:lnSpc>
              <a:buFont typeface="Wingdings" panose="05000000000000000000" pitchFamily="2" charset="2"/>
              <a:buChar char="l"/>
            </a:pPr>
            <a:r>
              <a:rPr lang="zh-CN" altLang="en-US" dirty="0"/>
              <a:t>清晰、美观、创意</a:t>
            </a:r>
            <a:endParaRPr lang="en-US" altLang="zh-CN" dirty="0"/>
          </a:p>
          <a:p>
            <a:pPr marL="285750" indent="-285750">
              <a:lnSpc>
                <a:spcPct val="150000"/>
              </a:lnSpc>
              <a:buFont typeface="Wingdings" panose="05000000000000000000" pitchFamily="2" charset="2"/>
              <a:buChar char="l"/>
            </a:pPr>
            <a:r>
              <a:rPr lang="zh-CN" altLang="en-US" dirty="0"/>
              <a:t>有效、超值、保密</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16" presetClass="entr" presetSubtype="37" fill="hold" nodeType="withEffect">
                                  <p:stCondLst>
                                    <p:cond delay="0"/>
                                  </p:stCondLst>
                                  <p:childTnLst>
                                    <p:set>
                                      <p:cBhvr>
                                        <p:cTn id="19" dur="1" fill="hold">
                                          <p:stCondLst>
                                            <p:cond delay="0"/>
                                          </p:stCondLst>
                                        </p:cTn>
                                        <p:tgtEl>
                                          <p:spTgt spid="96"/>
                                        </p:tgtEl>
                                        <p:attrNameLst>
                                          <p:attrName>style.visibility</p:attrName>
                                        </p:attrNameLst>
                                      </p:cBhvr>
                                      <p:to>
                                        <p:strVal val="visible"/>
                                      </p:to>
                                    </p:set>
                                    <p:animEffect transition="in" filter="barn(outVertical)">
                                      <p:cBhvr>
                                        <p:cTn id="20" dur="500"/>
                                        <p:tgtEl>
                                          <p:spTgt spid="96"/>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par>
                                <p:cTn id="31" presetID="16" presetClass="entr" presetSubtype="37" fill="hold" nodeType="with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barn(outVertical)">
                                      <p:cBhvr>
                                        <p:cTn id="33" dur="500"/>
                                        <p:tgtEl>
                                          <p:spTgt spid="97"/>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par>
                                <p:cTn id="44" presetID="16" presetClass="entr" presetSubtype="37" fill="hold" nodeType="withEffect">
                                  <p:stCondLst>
                                    <p:cond delay="0"/>
                                  </p:stCondLst>
                                  <p:childTnLst>
                                    <p:set>
                                      <p:cBhvr>
                                        <p:cTn id="45" dur="1" fill="hold">
                                          <p:stCondLst>
                                            <p:cond delay="0"/>
                                          </p:stCondLst>
                                        </p:cTn>
                                        <p:tgtEl>
                                          <p:spTgt spid="100"/>
                                        </p:tgtEl>
                                        <p:attrNameLst>
                                          <p:attrName>style.visibility</p:attrName>
                                        </p:attrNameLst>
                                      </p:cBhvr>
                                      <p:to>
                                        <p:strVal val="visible"/>
                                      </p:to>
                                    </p:set>
                                    <p:animEffect transition="in" filter="barn(outVertical)">
                                      <p:cBhvr>
                                        <p:cTn id="46" dur="500"/>
                                        <p:tgtEl>
                                          <p:spTgt spid="100"/>
                                        </p:tgtEl>
                                      </p:cBhvr>
                                    </p:animEffect>
                                  </p:childTnLst>
                                </p:cTn>
                              </p:par>
                            </p:childTnLst>
                          </p:cTn>
                        </p:par>
                        <p:par>
                          <p:cTn id="47" fill="hold">
                            <p:stCondLst>
                              <p:cond delay="3500"/>
                            </p:stCondLst>
                            <p:childTnLst>
                              <p:par>
                                <p:cTn id="48" presetID="10" presetClass="entr" presetSubtype="0" fill="hold" nodeType="after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childTnLst>
                          </p:cTn>
                        </p:par>
                        <p:par>
                          <p:cTn id="51" fill="hold">
                            <p:stCondLst>
                              <p:cond delay="4000"/>
                            </p:stCondLst>
                            <p:childTnLst>
                              <p:par>
                                <p:cTn id="52" presetID="53" presetClass="entr" presetSubtype="16"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par>
                                <p:cTn id="57" presetID="16" presetClass="entr" presetSubtype="37" fill="hold" nodeType="withEffect">
                                  <p:stCondLst>
                                    <p:cond delay="0"/>
                                  </p:stCondLst>
                                  <p:childTnLst>
                                    <p:set>
                                      <p:cBhvr>
                                        <p:cTn id="58" dur="1" fill="hold">
                                          <p:stCondLst>
                                            <p:cond delay="0"/>
                                          </p:stCondLst>
                                        </p:cTn>
                                        <p:tgtEl>
                                          <p:spTgt spid="103"/>
                                        </p:tgtEl>
                                        <p:attrNameLst>
                                          <p:attrName>style.visibility</p:attrName>
                                        </p:attrNameLst>
                                      </p:cBhvr>
                                      <p:to>
                                        <p:strVal val="visible"/>
                                      </p:to>
                                    </p:set>
                                    <p:animEffect transition="in" filter="barn(outVertical)">
                                      <p:cBhvr>
                                        <p:cTn id="59" dur="500"/>
                                        <p:tgtEl>
                                          <p:spTgt spid="103"/>
                                        </p:tgtEl>
                                      </p:cBhvr>
                                    </p:animEffect>
                                  </p:childTnLst>
                                </p:cTn>
                              </p:par>
                            </p:childTnLst>
                          </p:cTn>
                        </p:par>
                        <p:par>
                          <p:cTn id="60" fill="hold">
                            <p:stCondLst>
                              <p:cond delay="4500"/>
                            </p:stCondLst>
                            <p:childTnLst>
                              <p:par>
                                <p:cTn id="61" presetID="10" presetClass="entr" presetSubtype="0" fill="hold" nodeType="after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par>
                                <p:cTn id="70" presetID="16" presetClass="entr" presetSubtype="37" fill="hold" nodeType="withEffect">
                                  <p:stCondLst>
                                    <p:cond delay="0"/>
                                  </p:stCondLst>
                                  <p:childTnLst>
                                    <p:set>
                                      <p:cBhvr>
                                        <p:cTn id="71" dur="1" fill="hold">
                                          <p:stCondLst>
                                            <p:cond delay="0"/>
                                          </p:stCondLst>
                                        </p:cTn>
                                        <p:tgtEl>
                                          <p:spTgt spid="106"/>
                                        </p:tgtEl>
                                        <p:attrNameLst>
                                          <p:attrName>style.visibility</p:attrName>
                                        </p:attrNameLst>
                                      </p:cBhvr>
                                      <p:to>
                                        <p:strVal val="visible"/>
                                      </p:to>
                                    </p:set>
                                    <p:animEffect transition="in" filter="barn(outVertical)">
                                      <p:cBhvr>
                                        <p:cTn id="72" dur="500"/>
                                        <p:tgtEl>
                                          <p:spTgt spid="106"/>
                                        </p:tgtEl>
                                      </p:cBhvr>
                                    </p:animEffect>
                                  </p:childTnLst>
                                </p:cTn>
                              </p:par>
                            </p:childTnLst>
                          </p:cTn>
                        </p:par>
                        <p:par>
                          <p:cTn id="73" fill="hold">
                            <p:stCondLst>
                              <p:cond delay="5500"/>
                            </p:stCondLst>
                            <p:childTnLst>
                              <p:par>
                                <p:cTn id="74" presetID="10" presetClass="entr" presetSubtype="0" fill="hold" nodeType="afterEffect">
                                  <p:stCondLst>
                                    <p:cond delay="0"/>
                                  </p:stCondLst>
                                  <p:childTnLst>
                                    <p:set>
                                      <p:cBhvr>
                                        <p:cTn id="75" dur="1" fill="hold">
                                          <p:stCondLst>
                                            <p:cond delay="0"/>
                                          </p:stCondLst>
                                        </p:cTn>
                                        <p:tgtEl>
                                          <p:spTgt spid="89"/>
                                        </p:tgtEl>
                                        <p:attrNameLst>
                                          <p:attrName>style.visibility</p:attrName>
                                        </p:attrNameLst>
                                      </p:cBhvr>
                                      <p:to>
                                        <p:strVal val="visible"/>
                                      </p:to>
                                    </p:set>
                                    <p:animEffect transition="in" filter="fade">
                                      <p:cBhvr>
                                        <p:cTn id="76" dur="500"/>
                                        <p:tgtEl>
                                          <p:spTgt spid="8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24"/>
                                        </p:tgtEl>
                                        <p:attrNameLst>
                                          <p:attrName>style.visibility</p:attrName>
                                        </p:attrNameLst>
                                      </p:cBhvr>
                                      <p:to>
                                        <p:strVal val="visible"/>
                                      </p:to>
                                    </p:set>
                                    <p:animEffect transition="in" filter="wipe(left)">
                                      <p:cBhvr>
                                        <p:cTn id="81"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tags/tag1.xml><?xml version="1.0" encoding="utf-8"?>
<p:tagLst xmlns:p="http://schemas.openxmlformats.org/presentationml/2006/main">
  <p:tag name="commondata" val="eyJoZGlkIjoiYTQ3YTc2YjBlNWRhYjQ0NTA0MDBkN2E0YWM4YTZjZGMifQ=="/>
</p:tagLst>
</file>

<file path=ppt/theme/theme1.xml><?xml version="1.0" encoding="utf-8"?>
<a:theme xmlns:a="http://schemas.openxmlformats.org/drawingml/2006/main" name="Office Theme">
  <a:themeElements>
    <a:clrScheme name="自定义 2">
      <a:dk1>
        <a:srgbClr val="000000"/>
      </a:dk1>
      <a:lt1>
        <a:srgbClr val="FFFFFF"/>
      </a:lt1>
      <a:dk2>
        <a:srgbClr val="44546A"/>
      </a:dk2>
      <a:lt2>
        <a:srgbClr val="E7E6E6"/>
      </a:lt2>
      <a:accent1>
        <a:srgbClr val="FFBF53"/>
      </a:accent1>
      <a:accent2>
        <a:srgbClr val="F17475"/>
      </a:accent2>
      <a:accent3>
        <a:srgbClr val="01B3C5"/>
      </a:accent3>
      <a:accent4>
        <a:srgbClr val="985CB0"/>
      </a:accent4>
      <a:accent5>
        <a:srgbClr val="C65885"/>
      </a:accent5>
      <a:accent6>
        <a:srgbClr val="FCC79F"/>
      </a:accent6>
      <a:hlink>
        <a:srgbClr val="00AF92"/>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4246</Words>
  <Application>WPS 演示</Application>
  <PresentationFormat>宽屏</PresentationFormat>
  <Paragraphs>465</Paragraphs>
  <Slides>31</Slides>
  <Notes>0</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31</vt:i4>
      </vt:variant>
    </vt:vector>
  </HeadingPairs>
  <TitlesOfParts>
    <vt:vector size="55" baseType="lpstr">
      <vt:lpstr>Arial</vt:lpstr>
      <vt:lpstr>宋体</vt:lpstr>
      <vt:lpstr>Wingdings</vt:lpstr>
      <vt:lpstr>Open Sans</vt:lpstr>
      <vt:lpstr>ITC Avant Garde Std Bk</vt:lpstr>
      <vt:lpstr>Open Sans Light</vt:lpstr>
      <vt:lpstr>Calibri</vt:lpstr>
      <vt:lpstr>方正正中黑简体</vt:lpstr>
      <vt:lpstr>ITC Avant Garde Std XLt</vt:lpstr>
      <vt:lpstr>Yu Gothic UI Light</vt:lpstr>
      <vt:lpstr>方正正纤黑简体</vt:lpstr>
      <vt:lpstr>NumberOnly</vt:lpstr>
      <vt:lpstr>Impact</vt:lpstr>
      <vt:lpstr>造字工房悦黑体验版常规体</vt:lpstr>
      <vt:lpstr>ITC Avant Garde Std Md</vt:lpstr>
      <vt:lpstr>Segoe Print</vt:lpstr>
      <vt:lpstr>造字工房悦黑（非商用）常规体</vt:lpstr>
      <vt:lpstr>方正正黑简体</vt:lpstr>
      <vt:lpstr>文泉驿等宽微米黑</vt:lpstr>
      <vt:lpstr>黑体</vt:lpstr>
      <vt:lpstr>微软雅黑</vt:lpstr>
      <vt:lpstr>Arial Unicode MS</vt:lpstr>
      <vt:lpstr>Segoe UI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Years later</cp:lastModifiedBy>
  <cp:revision>112</cp:revision>
  <dcterms:created xsi:type="dcterms:W3CDTF">2015-08-06T02:01:00Z</dcterms:created>
  <dcterms:modified xsi:type="dcterms:W3CDTF">2024-05-05T05:44:36Z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F49F398E346E4CEF989B3D42DCEC1259_13</vt:lpwstr>
  </property>
  <property fmtid="{D5CDD505-2E9C-101B-9397-08002B2CF9AE}" pid="3" name="KSOProductBuildVer">
    <vt:lpwstr>2052-12.1.0.16417</vt:lpwstr>
  </property>
</Properties>
</file>