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6" r:id="rId4"/>
    <p:sldId id="257" r:id="rId5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7" r:id="rId35"/>
    <p:sldId id="289" r:id="rId36"/>
  </p:sldIdLst>
  <p:sldSz cx="11522075" cy="6480175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714" y="9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0" Type="http://schemas.openxmlformats.org/officeDocument/2006/relationships/tags" Target="tags/tag1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effectLst/>
          </c:spPr>
          <c:explosion val="0"/>
          <c:dPt>
            <c:idx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0000">
                <a:lumMod val="50000"/>
                <a:lumOff val="50000"/>
              </a:srgbClr>
            </a:solidFill>
            <a:effectLst/>
          </c:spPr>
          <c:explosion val="0"/>
          <c:dPt>
            <c:idx val="0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effectLst/>
          </c:spPr>
          <c:explosion val="0"/>
          <c:dPt>
            <c:idx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6.5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effectLst/>
          </c:spPr>
          <c:explosion val="0"/>
          <c:dPt>
            <c:idx val="0"/>
            <c:bubble3D val="0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200" b="0" i="0" u="none" strike="noStrike" kern="120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r>
                      <a:rPr lang="en-US" altLang="zh-CN" dirty="0">
                        <a:solidFill>
                          <a:schemeClr val="bg1"/>
                        </a:solidFill>
                      </a:rPr>
                      <a:t>23%</a:t>
                    </a:r>
                    <a:endParaRPr lang="en-US" altLang="zh-CN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0" i="0" u="none" strike="noStrike" kern="1200" baseline="0">
                      <a:solidFill>
                        <a:schemeClr val="bg1"/>
                      </a:solidFill>
                      <a:latin typeface="+mn-ea"/>
                      <a:ea typeface="+mn-ea"/>
                      <a:cs typeface="+mn-c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200" b="0" i="0" u="none" strike="noStrike" kern="120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r>
                      <a:rPr lang="en-US" altLang="zh-CN" dirty="0"/>
                      <a:t>17</a:t>
                    </a:r>
                    <a:r>
                      <a:rPr lang="en-US" altLang="zh-CN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altLang="zh-CN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0" i="0" u="none" strike="noStrike" kern="1200" baseline="0">
                      <a:solidFill>
                        <a:schemeClr val="bg1"/>
                      </a:solidFill>
                      <a:latin typeface="+mn-ea"/>
                      <a:ea typeface="+mn-ea"/>
                      <a:cs typeface="+mn-c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3.2</c:v>
                </c:pt>
                <c:pt idx="2">
                  <c:v>1.4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200" b="0">
          <a:solidFill>
            <a:schemeClr val="bg1"/>
          </a:solidFill>
          <a:latin typeface="+mn-ea"/>
          <a:ea typeface="+mn-ea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9112097669256"/>
          <c:y val="0.238839285714286"/>
          <c:w val="0.90788013318535"/>
          <c:h val="0.602678571428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标题 01</c:v>
                </c:pt>
              </c:strCache>
            </c:strRef>
          </c:tx>
          <c:spPr>
            <a:solidFill>
              <a:schemeClr val="accent2"/>
            </a:solidFill>
            <a:ln w="952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FF"/>
              </a:solidFill>
              <a:ln w="952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 w="9520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FFFF"/>
              </a:solidFill>
              <a:ln w="952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FFFF"/>
              </a:solidFill>
              <a:ln w="9520">
                <a:noFill/>
              </a:ln>
              <a:effectLst/>
            </c:spPr>
          </c:dPt>
          <c:dLbls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标题 02</c:v>
                </c:pt>
              </c:strCache>
            </c:strRef>
          </c:tx>
          <c:spPr>
            <a:solidFill>
              <a:srgbClr val="000000"/>
            </a:solidFill>
            <a:ln w="9520">
              <a:noFill/>
            </a:ln>
            <a:effectLst/>
          </c:spPr>
          <c:invertIfNegative val="0"/>
          <c:dLbls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780896272"/>
        <c:axId val="780894640"/>
      </c:barChart>
      <c:catAx>
        <c:axId val="78089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476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0" vertOverflow="ellipsis" horzOverflow="overflow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latin typeface="+mn-ea"/>
                <a:ea typeface="+mn-ea"/>
                <a:cs typeface="Gill Sans"/>
              </a:defRPr>
            </a:pPr>
          </a:p>
        </c:txPr>
        <c:crossAx val="780894640"/>
        <c:crosses val="autoZero"/>
        <c:auto val="1"/>
        <c:lblAlgn val="ctr"/>
        <c:lblOffset val="100"/>
        <c:tickLblSkip val="1"/>
        <c:noMultiLvlLbl val="0"/>
      </c:catAx>
      <c:valAx>
        <c:axId val="780894640"/>
        <c:scaling>
          <c:orientation val="minMax"/>
          <c:max val="100"/>
        </c:scaling>
        <c:delete val="0"/>
        <c:axPos val="l"/>
        <c:majorGridlines>
          <c:spPr>
            <a:ln w="4760" cap="flat" cmpd="sng" algn="ctr">
              <a:solidFill>
                <a:srgbClr val="CDCDCD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570" cap="flat" cmpd="sng" algn="ctr">
            <a:noFill/>
            <a:prstDash val="solid"/>
            <a:round/>
          </a:ln>
          <a:effectLst/>
        </c:spPr>
        <c:txPr>
          <a:bodyPr rot="0" spcFirstLastPara="0" vertOverflow="ellipsis" horzOverflow="overflow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latin typeface="+mn-ea"/>
                <a:ea typeface="+mn-ea"/>
                <a:cs typeface="Gill Sans"/>
              </a:defRPr>
            </a:pPr>
          </a:p>
        </c:txPr>
        <c:crossAx val="780896272"/>
        <c:crosses val="autoZero"/>
        <c:crossBetween val="between"/>
      </c:valAx>
      <c:spPr>
        <a:noFill/>
        <a:ln w="952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t" anchorCtr="1"/>
    <a:lstStyle/>
    <a:p>
      <a:pPr>
        <a:defRPr lang="zh-CN" sz="800" b="0" i="0" u="none" strike="noStrike" baseline="0">
          <a:solidFill>
            <a:srgbClr val="000000"/>
          </a:solidFill>
          <a:latin typeface="+mn-ea"/>
          <a:ea typeface="+mn-ea"/>
          <a:cs typeface="Gill Sans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ysClr val="windowText" lastClr="000000"/>
                    </a:solidFill>
                    <a:latin typeface="+mn-ea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标题 01</c:v>
                </c:pt>
                <c:pt idx="1">
                  <c:v>标题 02</c:v>
                </c:pt>
                <c:pt idx="2">
                  <c:v>标题 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ysClr val="windowText" lastClr="000000"/>
                    </a:solidFill>
                    <a:latin typeface="+mn-ea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标题 01</c:v>
                </c:pt>
                <c:pt idx="1">
                  <c:v>标题 02</c:v>
                </c:pt>
                <c:pt idx="2">
                  <c:v>标题 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ysClr val="windowText" lastClr="000000"/>
                    </a:solidFill>
                    <a:latin typeface="+mn-ea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标题 01</c:v>
                </c:pt>
                <c:pt idx="1">
                  <c:v>标题 02</c:v>
                </c:pt>
                <c:pt idx="2">
                  <c:v>标题 03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2"/>
        <c:axId val="780906608"/>
        <c:axId val="780902256"/>
      </c:barChart>
      <c:catAx>
        <c:axId val="780906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ysClr val="windowText" lastClr="000000"/>
                </a:solidFill>
                <a:latin typeface="+mn-ea"/>
                <a:ea typeface="+mn-ea"/>
                <a:cs typeface="+mn-cs"/>
              </a:defRPr>
            </a:pPr>
          </a:p>
        </c:txPr>
        <c:crossAx val="780902256"/>
        <c:crosses val="autoZero"/>
        <c:auto val="1"/>
        <c:lblAlgn val="ctr"/>
        <c:lblOffset val="100"/>
        <c:noMultiLvlLbl val="0"/>
      </c:catAx>
      <c:valAx>
        <c:axId val="780902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ysClr val="windowText" lastClr="000000"/>
                </a:solidFill>
                <a:latin typeface="+mn-ea"/>
                <a:ea typeface="+mn-ea"/>
                <a:cs typeface="+mn-cs"/>
              </a:defRPr>
            </a:pPr>
          </a:p>
        </c:txPr>
        <c:crossAx val="78090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800">
          <a:solidFill>
            <a:sysClr val="windowText" lastClr="000000"/>
          </a:solidFill>
          <a:latin typeface="+mn-ea"/>
          <a:ea typeface="+mn-ea"/>
        </a:defRPr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526BA-73E8-4000-8E83-1A33F468B6B2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CBFC44-C568-4958-80BD-663F12AD2593}">
      <dgm:prSet phldrT="[Text]" custT="1"/>
      <dgm:spPr>
        <a:xfrm>
          <a:off x="646274" y="251808"/>
          <a:ext cx="1842449" cy="1842656"/>
        </a:xfr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45%</a:t>
          </a:r>
          <a:endParaRPr lang="en-US" sz="1100" b="1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FC5C7C3D-57C6-4347-913D-C7F4D706C71F}" cxnId="{3B924E45-D843-4A91-80FD-84F0389B91D3}" type="parTrans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6751814A-821E-4E61-8212-34C1078EF16D}" cxnId="{3B924E45-D843-4A91-80FD-84F0389B91D3}" type="sibTrans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471C365C-6579-4A32-BB23-1524DF35760B}">
      <dgm:prSet phldrT="[Text]" custT="1"/>
      <dgm:spPr>
        <a:xfrm>
          <a:off x="70296" y="584390"/>
          <a:ext cx="749073" cy="748902"/>
        </a:xfr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10%</a:t>
          </a:r>
          <a:endParaRPr lang="en-US" sz="1100" b="1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898ABF0-A021-4DE7-A5F7-CC069131AB06}" cxnId="{2991D8A8-A71F-4F57-813A-D64445442273}" type="parTrans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A6C2461E-2596-4D58-B6C7-3CF74D3CB7AD}" cxnId="{2991D8A8-A71F-4F57-813A-D64445442273}" type="sibTrans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07968798-0B7D-4F74-B139-925B62F3226F}">
      <dgm:prSet phldrT="[Text]" custT="1"/>
      <dgm:spPr>
        <a:xfrm>
          <a:off x="2678071" y="232003"/>
          <a:ext cx="749073" cy="748902"/>
        </a:xfr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25%</a:t>
          </a:r>
          <a:endParaRPr lang="en-US" sz="1100" b="1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3A74D74-6573-4EB4-8D87-C4C8C118A09D}" cxnId="{4CBE5EB8-69C6-427D-BBD9-2F29EDD45B11}" type="parTrans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8210ED91-60D5-42E4-A539-5456AB09845A}" cxnId="{4CBE5EB8-69C6-427D-BBD9-2F29EDD45B11}" type="sibTrans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ADAE4A54-06D9-4928-B6D0-CADCA0042AFE}">
      <dgm:prSet custT="1"/>
      <dgm:spPr>
        <a:xfrm>
          <a:off x="3030310" y="1526599"/>
          <a:ext cx="749073" cy="748902"/>
        </a:xfr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20%</a:t>
          </a:r>
          <a:endParaRPr lang="en-US" sz="1100" b="1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8DFA8BCE-879E-4EF8-A999-84530CAD68AD}" cxnId="{83981694-BAF1-4B06-941F-6CC670B9BFC0}" type="parTrans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42F50406-B429-49E5-B5AD-815A4D2C2F1E}" cxnId="{83981694-BAF1-4B06-941F-6CC670B9BFC0}" type="sibTrans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9F6694B6-7CC7-464B-B783-EB2A2792ADAF}" type="pres">
      <dgm:prSet presAssocID="{C90526BA-73E8-4000-8E83-1A33F468B6B2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EAAEBC3-C6DD-4511-8920-DF74EF64C78D}" type="pres">
      <dgm:prSet presAssocID="{F5CBFC44-C568-4958-80BD-663F12AD2593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9D1F334-8313-45F5-9910-DA62071A81A7}" type="pres">
      <dgm:prSet presAssocID="{F5CBFC44-C568-4958-80BD-663F12AD2593}" presName="Accent1" presStyleLbl="node1" presStyleIdx="0" presStyleCnt="15"/>
      <dgm:spPr>
        <a:xfrm>
          <a:off x="1697699" y="167855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2A9F6743-9737-4174-97C0-FB8E095569CC}" type="pres">
      <dgm:prSet presAssocID="{F5CBFC44-C568-4958-80BD-663F12AD2593}" presName="Accent2" presStyleLbl="node1" presStyleIdx="1" presStyleCnt="15"/>
      <dgm:spPr>
        <a:xfrm>
          <a:off x="1212804" y="195755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DD3ACCC2-A2E7-4BE4-A771-B05649FFB906}" type="pres">
      <dgm:prSet presAssocID="{F5CBFC44-C568-4958-80BD-663F12AD2593}" presName="Accent3" presStyleLbl="node1" presStyleIdx="2" presStyleCnt="15"/>
      <dgm:spPr>
        <a:xfrm>
          <a:off x="2607397" y="999633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A418DB51-4E24-4332-8D56-3FDA32AD33D1}" type="pres">
      <dgm:prSet presAssocID="{F5CBFC44-C568-4958-80BD-663F12AD2593}" presName="Accent4" presStyleLbl="node1" presStyleIdx="3" presStyleCnt="15"/>
      <dgm:spPr>
        <a:xfrm>
          <a:off x="1897628" y="2115560"/>
          <a:ext cx="204842" cy="20493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5443F9F3-1EE4-4378-B81A-0811CE1F1F0F}" type="pres">
      <dgm:prSet presAssocID="{F5CBFC44-C568-4958-80BD-663F12AD2593}" presName="Accent5" presStyleLbl="node1" presStyleIdx="4" presStyleCnt="15"/>
      <dgm:spPr>
        <a:xfrm>
          <a:off x="1254377" y="459106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E5082105-D4CF-4752-BE9F-13EA6CB2620D}" type="pres">
      <dgm:prSet presAssocID="{F5CBFC44-C568-4958-80BD-663F12AD2593}" presName="Accent6" presStyleLbl="node1" presStyleIdx="5" presStyleCnt="15"/>
      <dgm:spPr>
        <a:xfrm>
          <a:off x="786867" y="1308752"/>
          <a:ext cx="148529" cy="148531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2257381D-A6A5-4C21-9F6B-6FCCB5C59EB2}" type="pres">
      <dgm:prSet presAssocID="{471C365C-6579-4A32-BB23-1524DF35760B}" presName="Child1" presStyleLbl="node1" presStyleIdx="6" presStyleCnt="15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219E83C-A34C-4230-AAE1-3DD7EE5A6FE2}" type="pres">
      <dgm:prSet presAssocID="{471C365C-6579-4A32-BB23-1524DF35760B}" presName="Accent7" presStyleCnt="0"/>
      <dgm:spPr/>
    </dgm:pt>
    <dgm:pt modelId="{6968E1F2-ED48-4622-9700-52974E177A0A}" type="pres">
      <dgm:prSet presAssocID="{471C365C-6579-4A32-BB23-1524DF35760B}" presName="AccentHold1" presStyleLbl="node1" presStyleIdx="7" presStyleCnt="15"/>
      <dgm:spPr>
        <a:xfrm>
          <a:off x="1490589" y="465564"/>
          <a:ext cx="204842" cy="2049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F33AA133-F373-429F-BE83-6D83FA06B1CE}" type="pres">
      <dgm:prSet presAssocID="{471C365C-6579-4A32-BB23-1524DF35760B}" presName="Accent8" presStyleCnt="0"/>
      <dgm:spPr/>
    </dgm:pt>
    <dgm:pt modelId="{1A647742-D5C0-4145-8897-E33E130A57D0}" type="pres">
      <dgm:prSet presAssocID="{471C365C-6579-4A32-BB23-1524DF35760B}" presName="AccentHold2" presStyleLbl="node1" presStyleIdx="8" presStyleCnt="15"/>
      <dgm:spPr>
        <a:xfrm>
          <a:off x="140971" y="1552861"/>
          <a:ext cx="370379" cy="37046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3B8376C3-2D23-4EBB-A626-0F91508477DA}" type="pres">
      <dgm:prSet presAssocID="{07968798-0B7D-4F74-B139-925B62F3226F}" presName="Child2" presStyleLbl="node1" presStyleIdx="9" presStyleCnt="15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29A6745-808B-4600-93F6-A6E5C6BAFF8B}" type="pres">
      <dgm:prSet presAssocID="{07968798-0B7D-4F74-B139-925B62F3226F}" presName="Accent9" presStyleCnt="0"/>
      <dgm:spPr/>
    </dgm:pt>
    <dgm:pt modelId="{B71C4F6C-8BDC-46A1-834F-8187F783B476}" type="pres">
      <dgm:prSet presAssocID="{07968798-0B7D-4F74-B139-925B62F3226F}" presName="AccentHold1" presStyleLbl="node1" presStyleIdx="10" presStyleCnt="15"/>
      <dgm:spPr>
        <a:xfrm>
          <a:off x="2343596" y="749067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A3B2961C-9A12-4746-BBF8-E6D75E774428}" type="pres">
      <dgm:prSet presAssocID="{07968798-0B7D-4F74-B139-925B62F3226F}" presName="Accent10" presStyleCnt="0"/>
      <dgm:spPr/>
    </dgm:pt>
    <dgm:pt modelId="{BC887CCC-CADD-49EB-A808-260F8EDB2D91}" type="pres">
      <dgm:prSet presAssocID="{07968798-0B7D-4F74-B139-925B62F3226F}" presName="AccentHold2" presStyleLbl="node1" presStyleIdx="11" presStyleCnt="15"/>
      <dgm:spPr>
        <a:xfrm>
          <a:off x="0" y="1993721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C33FBAC7-52DE-4798-9BB8-74767C56F9FD}" type="pres">
      <dgm:prSet presAssocID="{07968798-0B7D-4F74-B139-925B62F3226F}" presName="Accent11" presStyleCnt="0"/>
      <dgm:spPr/>
    </dgm:pt>
    <dgm:pt modelId="{C4DFA7FB-04F6-466E-B1C1-5DA74B4980B0}" type="pres">
      <dgm:prSet presAssocID="{07968798-0B7D-4F74-B139-925B62F3226F}" presName="AccentHold3" presStyleLbl="node1" presStyleIdx="12" presStyleCnt="15"/>
      <dgm:spPr>
        <a:xfrm>
          <a:off x="1480006" y="1782332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8B734733-5068-4BBC-AB1F-F02AE2D95154}" type="pres">
      <dgm:prSet presAssocID="{ADAE4A54-06D9-4928-B6D0-CADCA0042AFE}" presName="Child3" presStyleLbl="node1" presStyleIdx="13" presStyleCnt="15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91B299C-200D-4568-9F65-0D493C8B51F7}" type="pres">
      <dgm:prSet presAssocID="{ADAE4A54-06D9-4928-B6D0-CADCA0042AFE}" presName="Accent12" presStyleCnt="0"/>
      <dgm:spPr/>
    </dgm:pt>
    <dgm:pt modelId="{28122B00-DAD4-464B-BEF7-9E15254980FE}" type="pres">
      <dgm:prSet presAssocID="{ADAE4A54-06D9-4928-B6D0-CADCA0042AFE}" presName="AccentHold1" presStyleLbl="node1" presStyleIdx="14" presStyleCnt="15"/>
      <dgm:spPr>
        <a:xfrm>
          <a:off x="2819042" y="150033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</dgm:ptLst>
  <dgm:cxnLst>
    <dgm:cxn modelId="{9C57CE43-F7AD-450E-8F15-8CAC1F3A8AEB}" type="presOf" srcId="{471C365C-6579-4A32-BB23-1524DF35760B}" destId="{2257381D-A6A5-4C21-9F6B-6FCCB5C59EB2}" srcOrd="0" destOrd="0" presId="urn:microsoft.com/office/officeart/2009/3/layout/CircleRelationship"/>
    <dgm:cxn modelId="{83981694-BAF1-4B06-941F-6CC670B9BFC0}" srcId="{F5CBFC44-C568-4958-80BD-663F12AD2593}" destId="{ADAE4A54-06D9-4928-B6D0-CADCA0042AFE}" srcOrd="2" destOrd="0" parTransId="{8DFA8BCE-879E-4EF8-A999-84530CAD68AD}" sibTransId="{42F50406-B429-49E5-B5AD-815A4D2C2F1E}"/>
    <dgm:cxn modelId="{AA9BDC20-B915-4A16-B355-67C8D406F170}" type="presOf" srcId="{F5CBFC44-C568-4958-80BD-663F12AD2593}" destId="{EEAAEBC3-C6DD-4511-8920-DF74EF64C78D}" srcOrd="0" destOrd="0" presId="urn:microsoft.com/office/officeart/2009/3/layout/CircleRelationship"/>
    <dgm:cxn modelId="{4CBE5EB8-69C6-427D-BBD9-2F29EDD45B11}" srcId="{F5CBFC44-C568-4958-80BD-663F12AD2593}" destId="{07968798-0B7D-4F74-B139-925B62F3226F}" srcOrd="1" destOrd="0" parTransId="{03A74D74-6573-4EB4-8D87-C4C8C118A09D}" sibTransId="{8210ED91-60D5-42E4-A539-5456AB09845A}"/>
    <dgm:cxn modelId="{2CCC8D8A-20C2-4A8A-BD59-BABF9B1A459C}" type="presOf" srcId="{07968798-0B7D-4F74-B139-925B62F3226F}" destId="{3B8376C3-2D23-4EBB-A626-0F91508477DA}" srcOrd="0" destOrd="0" presId="urn:microsoft.com/office/officeart/2009/3/layout/CircleRelationship"/>
    <dgm:cxn modelId="{3174FAC1-F870-4B1E-AABE-D2A7FF227A2C}" type="presOf" srcId="{C90526BA-73E8-4000-8E83-1A33F468B6B2}" destId="{9F6694B6-7CC7-464B-B783-EB2A2792ADAF}" srcOrd="0" destOrd="0" presId="urn:microsoft.com/office/officeart/2009/3/layout/CircleRelationship"/>
    <dgm:cxn modelId="{3B924E45-D843-4A91-80FD-84F0389B91D3}" srcId="{C90526BA-73E8-4000-8E83-1A33F468B6B2}" destId="{F5CBFC44-C568-4958-80BD-663F12AD2593}" srcOrd="0" destOrd="0" parTransId="{FC5C7C3D-57C6-4347-913D-C7F4D706C71F}" sibTransId="{6751814A-821E-4E61-8212-34C1078EF16D}"/>
    <dgm:cxn modelId="{47B7F12B-EAA4-4D36-A882-6C69986947CF}" type="presOf" srcId="{ADAE4A54-06D9-4928-B6D0-CADCA0042AFE}" destId="{8B734733-5068-4BBC-AB1F-F02AE2D95154}" srcOrd="0" destOrd="0" presId="urn:microsoft.com/office/officeart/2009/3/layout/CircleRelationship"/>
    <dgm:cxn modelId="{2991D8A8-A71F-4F57-813A-D64445442273}" srcId="{F5CBFC44-C568-4958-80BD-663F12AD2593}" destId="{471C365C-6579-4A32-BB23-1524DF35760B}" srcOrd="0" destOrd="0" parTransId="{E898ABF0-A021-4DE7-A5F7-CC069131AB06}" sibTransId="{A6C2461E-2596-4D58-B6C7-3CF74D3CB7AD}"/>
    <dgm:cxn modelId="{9651E882-3659-483F-A3B0-A5B11D61BD12}" type="presParOf" srcId="{9F6694B6-7CC7-464B-B783-EB2A2792ADAF}" destId="{EEAAEBC3-C6DD-4511-8920-DF74EF64C78D}" srcOrd="0" destOrd="0" presId="urn:microsoft.com/office/officeart/2009/3/layout/CircleRelationship"/>
    <dgm:cxn modelId="{DEE09360-EADD-4C15-B5E9-57BD0188BA64}" type="presParOf" srcId="{9F6694B6-7CC7-464B-B783-EB2A2792ADAF}" destId="{E9D1F334-8313-45F5-9910-DA62071A81A7}" srcOrd="1" destOrd="0" presId="urn:microsoft.com/office/officeart/2009/3/layout/CircleRelationship"/>
    <dgm:cxn modelId="{79E820A0-A63B-4D00-9AE0-72C1E2872C50}" type="presParOf" srcId="{9F6694B6-7CC7-464B-B783-EB2A2792ADAF}" destId="{2A9F6743-9737-4174-97C0-FB8E095569CC}" srcOrd="2" destOrd="0" presId="urn:microsoft.com/office/officeart/2009/3/layout/CircleRelationship"/>
    <dgm:cxn modelId="{D86F7509-355C-4B6F-B43A-9BABDC8EAE0E}" type="presParOf" srcId="{9F6694B6-7CC7-464B-B783-EB2A2792ADAF}" destId="{DD3ACCC2-A2E7-4BE4-A771-B05649FFB906}" srcOrd="3" destOrd="0" presId="urn:microsoft.com/office/officeart/2009/3/layout/CircleRelationship"/>
    <dgm:cxn modelId="{22E3B531-7836-4040-A558-D71D88471582}" type="presParOf" srcId="{9F6694B6-7CC7-464B-B783-EB2A2792ADAF}" destId="{A418DB51-4E24-4332-8D56-3FDA32AD33D1}" srcOrd="4" destOrd="0" presId="urn:microsoft.com/office/officeart/2009/3/layout/CircleRelationship"/>
    <dgm:cxn modelId="{83C98B9C-3CE6-488D-A6AD-EAF13820C158}" type="presParOf" srcId="{9F6694B6-7CC7-464B-B783-EB2A2792ADAF}" destId="{5443F9F3-1EE4-4378-B81A-0811CE1F1F0F}" srcOrd="5" destOrd="0" presId="urn:microsoft.com/office/officeart/2009/3/layout/CircleRelationship"/>
    <dgm:cxn modelId="{D58FCA13-8560-4F46-AA44-0845B84F8E71}" type="presParOf" srcId="{9F6694B6-7CC7-464B-B783-EB2A2792ADAF}" destId="{E5082105-D4CF-4752-BE9F-13EA6CB2620D}" srcOrd="6" destOrd="0" presId="urn:microsoft.com/office/officeart/2009/3/layout/CircleRelationship"/>
    <dgm:cxn modelId="{AD4569BB-9B99-4EF2-9D37-E7D94BD0D7B1}" type="presParOf" srcId="{9F6694B6-7CC7-464B-B783-EB2A2792ADAF}" destId="{2257381D-A6A5-4C21-9F6B-6FCCB5C59EB2}" srcOrd="7" destOrd="0" presId="urn:microsoft.com/office/officeart/2009/3/layout/CircleRelationship"/>
    <dgm:cxn modelId="{6BF60283-D7A5-4668-A042-B9BA5EA7E369}" type="presParOf" srcId="{9F6694B6-7CC7-464B-B783-EB2A2792ADAF}" destId="{D219E83C-A34C-4230-AAE1-3DD7EE5A6FE2}" srcOrd="8" destOrd="0" presId="urn:microsoft.com/office/officeart/2009/3/layout/CircleRelationship"/>
    <dgm:cxn modelId="{A750F580-72E9-4F2E-8E42-9B8C39C4AAB7}" type="presParOf" srcId="{D219E83C-A34C-4230-AAE1-3DD7EE5A6FE2}" destId="{6968E1F2-ED48-4622-9700-52974E177A0A}" srcOrd="0" destOrd="0" presId="urn:microsoft.com/office/officeart/2009/3/layout/CircleRelationship"/>
    <dgm:cxn modelId="{A0CB4ED9-9BF7-4369-8679-91E2D64A297B}" type="presParOf" srcId="{9F6694B6-7CC7-464B-B783-EB2A2792ADAF}" destId="{F33AA133-F373-429F-BE83-6D83FA06B1CE}" srcOrd="9" destOrd="0" presId="urn:microsoft.com/office/officeart/2009/3/layout/CircleRelationship"/>
    <dgm:cxn modelId="{83787697-6AAF-44DD-946C-823FD871D33D}" type="presParOf" srcId="{F33AA133-F373-429F-BE83-6D83FA06B1CE}" destId="{1A647742-D5C0-4145-8897-E33E130A57D0}" srcOrd="0" destOrd="0" presId="urn:microsoft.com/office/officeart/2009/3/layout/CircleRelationship"/>
    <dgm:cxn modelId="{FDA81872-E070-45E8-9538-DCD2D29ED39D}" type="presParOf" srcId="{9F6694B6-7CC7-464B-B783-EB2A2792ADAF}" destId="{3B8376C3-2D23-4EBB-A626-0F91508477DA}" srcOrd="10" destOrd="0" presId="urn:microsoft.com/office/officeart/2009/3/layout/CircleRelationship"/>
    <dgm:cxn modelId="{473DF535-4FEE-4BC3-A0CE-D4B69AE5474C}" type="presParOf" srcId="{9F6694B6-7CC7-464B-B783-EB2A2792ADAF}" destId="{E29A6745-808B-4600-93F6-A6E5C6BAFF8B}" srcOrd="11" destOrd="0" presId="urn:microsoft.com/office/officeart/2009/3/layout/CircleRelationship"/>
    <dgm:cxn modelId="{3FF47B45-B73F-43F6-8449-23263508F603}" type="presParOf" srcId="{E29A6745-808B-4600-93F6-A6E5C6BAFF8B}" destId="{B71C4F6C-8BDC-46A1-834F-8187F783B476}" srcOrd="0" destOrd="0" presId="urn:microsoft.com/office/officeart/2009/3/layout/CircleRelationship"/>
    <dgm:cxn modelId="{E22C0670-EB42-4A1D-80C2-14D88F79990B}" type="presParOf" srcId="{9F6694B6-7CC7-464B-B783-EB2A2792ADAF}" destId="{A3B2961C-9A12-4746-BBF8-E6D75E774428}" srcOrd="12" destOrd="0" presId="urn:microsoft.com/office/officeart/2009/3/layout/CircleRelationship"/>
    <dgm:cxn modelId="{62B4168A-F73E-4CA8-A1C8-EB9960DFEBE6}" type="presParOf" srcId="{A3B2961C-9A12-4746-BBF8-E6D75E774428}" destId="{BC887CCC-CADD-49EB-A808-260F8EDB2D91}" srcOrd="0" destOrd="0" presId="urn:microsoft.com/office/officeart/2009/3/layout/CircleRelationship"/>
    <dgm:cxn modelId="{32A6C2C4-195F-452D-A4DB-3A5691CAE092}" type="presParOf" srcId="{9F6694B6-7CC7-464B-B783-EB2A2792ADAF}" destId="{C33FBAC7-52DE-4798-9BB8-74767C56F9FD}" srcOrd="13" destOrd="0" presId="urn:microsoft.com/office/officeart/2009/3/layout/CircleRelationship"/>
    <dgm:cxn modelId="{870FE724-07B2-4D03-99FD-FDCED468C2BC}" type="presParOf" srcId="{C33FBAC7-52DE-4798-9BB8-74767C56F9FD}" destId="{C4DFA7FB-04F6-466E-B1C1-5DA74B4980B0}" srcOrd="0" destOrd="0" presId="urn:microsoft.com/office/officeart/2009/3/layout/CircleRelationship"/>
    <dgm:cxn modelId="{4C8B6ABC-C272-4280-83CE-47DF5037FE9A}" type="presParOf" srcId="{9F6694B6-7CC7-464B-B783-EB2A2792ADAF}" destId="{8B734733-5068-4BBC-AB1F-F02AE2D95154}" srcOrd="14" destOrd="0" presId="urn:microsoft.com/office/officeart/2009/3/layout/CircleRelationship"/>
    <dgm:cxn modelId="{EA8447ED-30FB-43C4-BFCA-C8CAE440D8E2}" type="presParOf" srcId="{9F6694B6-7CC7-464B-B783-EB2A2792ADAF}" destId="{B91B299C-200D-4568-9F65-0D493C8B51F7}" srcOrd="15" destOrd="0" presId="urn:microsoft.com/office/officeart/2009/3/layout/CircleRelationship"/>
    <dgm:cxn modelId="{FB78462B-4311-47DE-BC11-A9F7D83B9E1B}" type="presParOf" srcId="{B91B299C-200D-4568-9F65-0D493C8B51F7}" destId="{28122B00-DAD4-464B-BEF7-9E15254980F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80098-E5DC-4816-AEEF-832BC47070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F1A05-06D9-45E5-A566-DCE3388D6A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25896" y="244507"/>
            <a:ext cx="3266589" cy="522464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6131" y="244507"/>
            <a:ext cx="9607730" cy="522464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86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5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8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/>
            </a:lvl1pPr>
            <a:lvl2pPr marL="588645" indent="0">
              <a:buNone/>
              <a:defRPr sz="3600"/>
            </a:lvl2pPr>
            <a:lvl3pPr marL="1176655" indent="0">
              <a:buNone/>
              <a:defRPr sz="3100"/>
            </a:lvl3pPr>
            <a:lvl4pPr marL="1765300" indent="0">
              <a:buNone/>
              <a:defRPr sz="2600"/>
            </a:lvl4pPr>
            <a:lvl5pPr marL="2353945" indent="0">
              <a:buNone/>
              <a:defRPr sz="2600"/>
            </a:lvl5pPr>
            <a:lvl6pPr marL="2942590" indent="0">
              <a:buNone/>
              <a:defRPr sz="2600"/>
            </a:lvl6pPr>
            <a:lvl7pPr marL="3530600" indent="0">
              <a:buNone/>
              <a:defRPr sz="2600"/>
            </a:lvl7pPr>
            <a:lvl8pPr marL="4119245" indent="0">
              <a:buNone/>
              <a:defRPr sz="2600"/>
            </a:lvl8pPr>
            <a:lvl9pPr marL="4707890" indent="0">
              <a:buNone/>
              <a:defRPr sz="2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6132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55326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34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11522075" cy="64811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434">
    <p:pull/>
  </p:transition>
  <p:timing>
    <p:tnLst>
      <p:par>
        <p:cTn id="1" dur="indefinite" restart="never" nodeType="tmRoot"/>
      </p:par>
    </p:tnLst>
  </p:timing>
  <p:txStyles>
    <p:titleStyle>
      <a:lvl1pPr algn="ctr" defTabSz="1176655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25" indent="-44132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indent="-36766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2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30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79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24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2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6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5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9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5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6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8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5.jpeg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11522075" cy="6481167"/>
          </a:xfrm>
          <a:prstGeom prst="rect">
            <a:avLst/>
          </a:prstGeom>
        </p:spPr>
      </p:pic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6154910" y="1947863"/>
            <a:ext cx="5438775" cy="2576512"/>
          </a:xfrm>
          <a:prstGeom prst="rect">
            <a:avLst/>
          </a:prstGeom>
          <a:solidFill>
            <a:srgbClr val="353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6" name="Freeform 8"/>
          <p:cNvSpPr/>
          <p:nvPr/>
        </p:nvSpPr>
        <p:spPr bwMode="auto">
          <a:xfrm>
            <a:off x="-143618" y="1947863"/>
            <a:ext cx="6624736" cy="2576512"/>
          </a:xfrm>
          <a:custGeom>
            <a:avLst/>
            <a:gdLst>
              <a:gd name="T0" fmla="*/ 4054 w 4054"/>
              <a:gd name="T1" fmla="*/ 804 h 1623"/>
              <a:gd name="T2" fmla="*/ 3860 w 4054"/>
              <a:gd name="T3" fmla="*/ 631 h 1623"/>
              <a:gd name="T4" fmla="*/ 3860 w 4054"/>
              <a:gd name="T5" fmla="*/ 0 h 1623"/>
              <a:gd name="T6" fmla="*/ 0 w 4054"/>
              <a:gd name="T7" fmla="*/ 0 h 1623"/>
              <a:gd name="T8" fmla="*/ 0 w 4054"/>
              <a:gd name="T9" fmla="*/ 1623 h 1623"/>
              <a:gd name="T10" fmla="*/ 3860 w 4054"/>
              <a:gd name="T11" fmla="*/ 1623 h 1623"/>
              <a:gd name="T12" fmla="*/ 3860 w 4054"/>
              <a:gd name="T13" fmla="*/ 976 h 1623"/>
              <a:gd name="T14" fmla="*/ 4054 w 4054"/>
              <a:gd name="T15" fmla="*/ 804 h 1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4" h="1623">
                <a:moveTo>
                  <a:pt x="4054" y="804"/>
                </a:moveTo>
                <a:lnTo>
                  <a:pt x="3860" y="631"/>
                </a:lnTo>
                <a:lnTo>
                  <a:pt x="3860" y="0"/>
                </a:lnTo>
                <a:lnTo>
                  <a:pt x="0" y="0"/>
                </a:lnTo>
                <a:lnTo>
                  <a:pt x="0" y="1623"/>
                </a:lnTo>
                <a:lnTo>
                  <a:pt x="3860" y="1623"/>
                </a:lnTo>
                <a:lnTo>
                  <a:pt x="3860" y="976"/>
                </a:lnTo>
                <a:lnTo>
                  <a:pt x="4054" y="804"/>
                </a:lnTo>
                <a:close/>
              </a:path>
            </a:pathLst>
          </a:custGeom>
          <a:solidFill>
            <a:srgbClr val="F4E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18692" y="2309207"/>
            <a:ext cx="4858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</a:t>
            </a:r>
            <a:endParaRPr lang="zh-CN" altLang="en-US" sz="1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0431" y="2632493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工作汇报年终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8829" y="1194246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专业让梦想更接近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491925" y="4635502"/>
            <a:ext cx="45733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cap="none" normalizeH="0" baseline="0" dirty="0" smtClean="0">
                <a:ln>
                  <a:noFill/>
                </a:ln>
                <a:effectLst/>
                <a:latin typeface="Agency FB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PRESENTATION TEMPELETE TITLE</a:t>
            </a:r>
            <a:endParaRPr kumimoji="0" lang="zh-CN" altLang="zh-CN" sz="3600" b="0" i="0" u="none" strike="noStrike" cap="none" normalizeH="0" baseline="0" dirty="0" smtClean="0">
              <a:ln>
                <a:noFill/>
              </a:ln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54755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2767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4067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6263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868033" y="5189500"/>
            <a:ext cx="0" cy="313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0262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工作总结</a:t>
            </a:r>
            <a:endParaRPr lang="zh-CN" altLang="en-US" sz="1600" dirty="0"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5099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商务报告</a:t>
            </a:r>
            <a:endParaRPr lang="zh-CN" altLang="en-US" sz="1600" dirty="0"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5219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新年计划</a:t>
            </a:r>
            <a:endParaRPr lang="zh-CN" altLang="en-US" sz="1600" dirty="0"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2630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商务展示</a:t>
            </a:r>
            <a:endParaRPr lang="zh-CN" altLang="en-US" sz="1600" dirty="0">
              <a:latin typeface="方正兰亭中黑_GBK" panose="02000000000000000000" pitchFamily="2" charset="-122"/>
              <a:ea typeface="方正兰亭中黑_GBK" panose="02000000000000000000" pitchFamily="2" charset="-122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036" grpId="0" animBg="1"/>
      <p:bldP spid="6" grpId="0"/>
      <p:bldP spid="7" grpId="0"/>
      <p:bldP spid="4" grpId="0"/>
      <p:bldP spid="15" grpId="0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/>
          <p:nvPr/>
        </p:nvSpPr>
        <p:spPr bwMode="auto">
          <a:xfrm>
            <a:off x="1123848" y="4786041"/>
            <a:ext cx="9254402" cy="83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7" name="Group 10"/>
          <p:cNvGrpSpPr/>
          <p:nvPr/>
        </p:nvGrpSpPr>
        <p:grpSpPr bwMode="auto">
          <a:xfrm>
            <a:off x="1792912" y="2670125"/>
            <a:ext cx="2070225" cy="1218034"/>
            <a:chOff x="0" y="0"/>
            <a:chExt cx="2726" cy="1624"/>
          </a:xfrm>
        </p:grpSpPr>
        <p:sp>
          <p:nvSpPr>
            <p:cNvPr id="28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29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30" name="Group 13"/>
          <p:cNvGrpSpPr/>
          <p:nvPr/>
        </p:nvGrpSpPr>
        <p:grpSpPr bwMode="auto">
          <a:xfrm>
            <a:off x="1151188" y="2654063"/>
            <a:ext cx="444271" cy="438012"/>
            <a:chOff x="0" y="0"/>
            <a:chExt cx="584" cy="584"/>
          </a:xfrm>
        </p:grpSpPr>
        <p:sp>
          <p:nvSpPr>
            <p:cNvPr id="31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2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1</a:t>
              </a:r>
              <a:endParaRPr lang="en-US" sz="2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33" name="Group 4"/>
          <p:cNvGrpSpPr/>
          <p:nvPr/>
        </p:nvGrpSpPr>
        <p:grpSpPr>
          <a:xfrm>
            <a:off x="1008509" y="2117010"/>
            <a:ext cx="9369740" cy="268840"/>
            <a:chOff x="899592" y="2852807"/>
            <a:chExt cx="7344815" cy="213386"/>
          </a:xfrm>
          <a:solidFill>
            <a:schemeClr val="bg1"/>
          </a:solidFill>
        </p:grpSpPr>
        <p:sp>
          <p:nvSpPr>
            <p:cNvPr id="34" name="Rectangle 61"/>
            <p:cNvSpPr/>
            <p:nvPr/>
          </p:nvSpPr>
          <p:spPr bwMode="auto">
            <a:xfrm>
              <a:off x="899592" y="2852807"/>
              <a:ext cx="7344815" cy="3203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5" name="Flowchart: Merge 3"/>
            <p:cNvSpPr/>
            <p:nvPr/>
          </p:nvSpPr>
          <p:spPr bwMode="auto">
            <a:xfrm>
              <a:off x="1099027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6" name="Flowchart: Merge 64"/>
            <p:cNvSpPr/>
            <p:nvPr/>
          </p:nvSpPr>
          <p:spPr bwMode="auto">
            <a:xfrm>
              <a:off x="3708663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7" name="Flowchart: Merge 65"/>
            <p:cNvSpPr/>
            <p:nvPr/>
          </p:nvSpPr>
          <p:spPr bwMode="auto">
            <a:xfrm>
              <a:off x="6174461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38" name="Group 10"/>
          <p:cNvGrpSpPr/>
          <p:nvPr/>
        </p:nvGrpSpPr>
        <p:grpSpPr bwMode="auto">
          <a:xfrm>
            <a:off x="5145907" y="2670125"/>
            <a:ext cx="2070225" cy="1218034"/>
            <a:chOff x="0" y="0"/>
            <a:chExt cx="2726" cy="1624"/>
          </a:xfrm>
        </p:grpSpPr>
        <p:sp>
          <p:nvSpPr>
            <p:cNvPr id="39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40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1" name="Group 13"/>
          <p:cNvGrpSpPr/>
          <p:nvPr/>
        </p:nvGrpSpPr>
        <p:grpSpPr bwMode="auto">
          <a:xfrm>
            <a:off x="4464625" y="2654063"/>
            <a:ext cx="483829" cy="438012"/>
            <a:chOff x="-52" y="0"/>
            <a:chExt cx="636" cy="584"/>
          </a:xfrm>
        </p:grpSpPr>
        <p:sp>
          <p:nvSpPr>
            <p:cNvPr id="42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3" name="Rectangle 15"/>
            <p:cNvSpPr/>
            <p:nvPr/>
          </p:nvSpPr>
          <p:spPr bwMode="auto">
            <a:xfrm>
              <a:off x="-52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</a:t>
              </a:r>
              <a:endParaRPr lang="en-US" sz="2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4" name="Group 10"/>
          <p:cNvGrpSpPr/>
          <p:nvPr/>
        </p:nvGrpSpPr>
        <p:grpSpPr bwMode="auto">
          <a:xfrm>
            <a:off x="8319463" y="2670125"/>
            <a:ext cx="2070225" cy="1218034"/>
            <a:chOff x="0" y="0"/>
            <a:chExt cx="2726" cy="1624"/>
          </a:xfrm>
        </p:grpSpPr>
        <p:sp>
          <p:nvSpPr>
            <p:cNvPr id="45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46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7" name="Group 13"/>
          <p:cNvGrpSpPr/>
          <p:nvPr/>
        </p:nvGrpSpPr>
        <p:grpSpPr bwMode="auto">
          <a:xfrm>
            <a:off x="7677739" y="2654063"/>
            <a:ext cx="444271" cy="438012"/>
            <a:chOff x="0" y="0"/>
            <a:chExt cx="584" cy="584"/>
          </a:xfrm>
        </p:grpSpPr>
        <p:sp>
          <p:nvSpPr>
            <p:cNvPr id="48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9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3</a:t>
              </a:r>
              <a:endParaRPr lang="en-US" sz="2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5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5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34"/>
          <p:cNvSpPr>
            <a:spLocks noChangeShapeType="1"/>
          </p:cNvSpPr>
          <p:nvPr/>
        </p:nvSpPr>
        <p:spPr bwMode="auto">
          <a:xfrm flipH="1" flipV="1">
            <a:off x="7738930" y="3274969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52" name="Straight Connector 180"/>
          <p:cNvCxnSpPr/>
          <p:nvPr/>
        </p:nvCxnSpPr>
        <p:spPr>
          <a:xfrm flipV="1">
            <a:off x="7724721" y="2845228"/>
            <a:ext cx="650679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3" name="Line 134"/>
          <p:cNvSpPr>
            <a:spLocks noChangeShapeType="1"/>
          </p:cNvSpPr>
          <p:nvPr/>
        </p:nvSpPr>
        <p:spPr bwMode="auto">
          <a:xfrm flipH="1" flipV="1">
            <a:off x="7738930" y="4971491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54" name="Straight Connector 182"/>
          <p:cNvCxnSpPr/>
          <p:nvPr/>
        </p:nvCxnSpPr>
        <p:spPr>
          <a:xfrm flipV="1">
            <a:off x="7724719" y="4541750"/>
            <a:ext cx="650681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5" name="Line 134"/>
          <p:cNvSpPr>
            <a:spLocks noChangeShapeType="1"/>
          </p:cNvSpPr>
          <p:nvPr/>
        </p:nvSpPr>
        <p:spPr bwMode="auto">
          <a:xfrm flipV="1">
            <a:off x="3335341" y="3274969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56" name="Straight Connector 48"/>
          <p:cNvCxnSpPr/>
          <p:nvPr/>
        </p:nvCxnSpPr>
        <p:spPr>
          <a:xfrm flipH="1" flipV="1">
            <a:off x="3331239" y="2824090"/>
            <a:ext cx="650679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7" name="Line 134"/>
          <p:cNvSpPr>
            <a:spLocks noChangeShapeType="1"/>
          </p:cNvSpPr>
          <p:nvPr/>
        </p:nvSpPr>
        <p:spPr bwMode="auto">
          <a:xfrm flipV="1">
            <a:off x="3335341" y="4971491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58" name="Straight Connector 40"/>
          <p:cNvCxnSpPr>
            <a:stCxn id="75" idx="6"/>
          </p:cNvCxnSpPr>
          <p:nvPr/>
        </p:nvCxnSpPr>
        <p:spPr>
          <a:xfrm flipH="1" flipV="1">
            <a:off x="3331238" y="4541750"/>
            <a:ext cx="650681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9" name="Straight Connector 42"/>
          <p:cNvCxnSpPr/>
          <p:nvPr/>
        </p:nvCxnSpPr>
        <p:spPr>
          <a:xfrm>
            <a:off x="4649114" y="3437954"/>
            <a:ext cx="794584" cy="45638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0" name="Straight Connector 43"/>
          <p:cNvCxnSpPr/>
          <p:nvPr/>
        </p:nvCxnSpPr>
        <p:spPr>
          <a:xfrm flipV="1">
            <a:off x="4672314" y="4522676"/>
            <a:ext cx="789082" cy="37251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1" name="Straight Connector 56"/>
          <p:cNvCxnSpPr/>
          <p:nvPr/>
        </p:nvCxnSpPr>
        <p:spPr>
          <a:xfrm flipH="1">
            <a:off x="6313818" y="3437955"/>
            <a:ext cx="794584" cy="45106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2" name="Straight Connector 57"/>
          <p:cNvCxnSpPr/>
          <p:nvPr/>
        </p:nvCxnSpPr>
        <p:spPr>
          <a:xfrm flipH="1" flipV="1">
            <a:off x="6296120" y="4517356"/>
            <a:ext cx="789082" cy="37251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3" name="Oval 156"/>
          <p:cNvSpPr/>
          <p:nvPr/>
        </p:nvSpPr>
        <p:spPr>
          <a:xfrm>
            <a:off x="5158365" y="3493775"/>
            <a:ext cx="1416193" cy="1398628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2" y="-25874"/>
            <a:ext cx="11522074" cy="1825801"/>
          </a:xfrm>
          <a:prstGeom prst="rect">
            <a:avLst/>
          </a:prstGeom>
          <a:solidFill>
            <a:schemeClr val="bg1">
              <a:alpha val="79000"/>
            </a:schemeClr>
          </a:solidFill>
          <a:ln w="0">
            <a:solidFill>
              <a:srgbClr val="DFE6E5"/>
            </a:solidFill>
            <a:prstDash val="solid"/>
            <a:miter lim="800000"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7" name="Oval 58"/>
          <p:cNvSpPr/>
          <p:nvPr/>
        </p:nvSpPr>
        <p:spPr>
          <a:xfrm>
            <a:off x="5321375" y="3667682"/>
            <a:ext cx="1064007" cy="105081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71" name="Group 1"/>
          <p:cNvGrpSpPr/>
          <p:nvPr/>
        </p:nvGrpSpPr>
        <p:grpSpPr>
          <a:xfrm>
            <a:off x="3981919" y="2941409"/>
            <a:ext cx="691407" cy="682834"/>
            <a:chOff x="3121372" y="2210990"/>
            <a:chExt cx="541985" cy="541985"/>
          </a:xfrm>
        </p:grpSpPr>
        <p:sp>
          <p:nvSpPr>
            <p:cNvPr id="72" name="Oval 45"/>
            <p:cNvSpPr/>
            <p:nvPr/>
          </p:nvSpPr>
          <p:spPr>
            <a:xfrm flipH="1">
              <a:off x="3121372" y="2210990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252664" y="2329696"/>
              <a:ext cx="279400" cy="292100"/>
            </a:xfrm>
            <a:custGeom>
              <a:avLst/>
              <a:gdLst>
                <a:gd name="T0" fmla="*/ 42 w 43"/>
                <a:gd name="T1" fmla="*/ 4 h 45"/>
                <a:gd name="T2" fmla="*/ 25 w 43"/>
                <a:gd name="T3" fmla="*/ 21 h 45"/>
                <a:gd name="T4" fmla="*/ 25 w 43"/>
                <a:gd name="T5" fmla="*/ 42 h 45"/>
                <a:gd name="T6" fmla="*/ 33 w 43"/>
                <a:gd name="T7" fmla="*/ 42 h 45"/>
                <a:gd name="T8" fmla="*/ 35 w 43"/>
                <a:gd name="T9" fmla="*/ 43 h 45"/>
                <a:gd name="T10" fmla="*/ 33 w 43"/>
                <a:gd name="T11" fmla="*/ 45 h 45"/>
                <a:gd name="T12" fmla="*/ 9 w 43"/>
                <a:gd name="T13" fmla="*/ 45 h 45"/>
                <a:gd name="T14" fmla="*/ 8 w 43"/>
                <a:gd name="T15" fmla="*/ 43 h 45"/>
                <a:gd name="T16" fmla="*/ 9 w 43"/>
                <a:gd name="T17" fmla="*/ 42 h 45"/>
                <a:gd name="T18" fmla="*/ 18 w 43"/>
                <a:gd name="T19" fmla="*/ 42 h 45"/>
                <a:gd name="T20" fmla="*/ 18 w 43"/>
                <a:gd name="T21" fmla="*/ 21 h 45"/>
                <a:gd name="T22" fmla="*/ 1 w 43"/>
                <a:gd name="T23" fmla="*/ 4 h 45"/>
                <a:gd name="T24" fmla="*/ 0 w 43"/>
                <a:gd name="T25" fmla="*/ 2 h 45"/>
                <a:gd name="T26" fmla="*/ 2 w 43"/>
                <a:gd name="T27" fmla="*/ 0 h 45"/>
                <a:gd name="T28" fmla="*/ 40 w 43"/>
                <a:gd name="T29" fmla="*/ 0 h 45"/>
                <a:gd name="T30" fmla="*/ 43 w 43"/>
                <a:gd name="T31" fmla="*/ 2 h 45"/>
                <a:gd name="T32" fmla="*/ 42 w 43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5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4" name="Group 5"/>
          <p:cNvGrpSpPr/>
          <p:nvPr/>
        </p:nvGrpSpPr>
        <p:grpSpPr>
          <a:xfrm>
            <a:off x="3981920" y="4637932"/>
            <a:ext cx="691407" cy="682834"/>
            <a:chOff x="3121373" y="3557568"/>
            <a:chExt cx="541985" cy="541985"/>
          </a:xfrm>
        </p:grpSpPr>
        <p:sp>
          <p:nvSpPr>
            <p:cNvPr id="75" name="Oval 37"/>
            <p:cNvSpPr/>
            <p:nvPr/>
          </p:nvSpPr>
          <p:spPr>
            <a:xfrm flipH="1">
              <a:off x="3121373" y="3557568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3243774" y="3688606"/>
              <a:ext cx="292100" cy="271463"/>
            </a:xfrm>
            <a:custGeom>
              <a:avLst/>
              <a:gdLst>
                <a:gd name="T0" fmla="*/ 42 w 45"/>
                <a:gd name="T1" fmla="*/ 32 h 42"/>
                <a:gd name="T2" fmla="*/ 38 w 45"/>
                <a:gd name="T3" fmla="*/ 29 h 42"/>
                <a:gd name="T4" fmla="*/ 36 w 45"/>
                <a:gd name="T5" fmla="*/ 31 h 42"/>
                <a:gd name="T6" fmla="*/ 42 w 45"/>
                <a:gd name="T7" fmla="*/ 37 h 42"/>
                <a:gd name="T8" fmla="*/ 42 w 45"/>
                <a:gd name="T9" fmla="*/ 39 h 42"/>
                <a:gd name="T10" fmla="*/ 39 w 45"/>
                <a:gd name="T11" fmla="*/ 42 h 42"/>
                <a:gd name="T12" fmla="*/ 37 w 45"/>
                <a:gd name="T13" fmla="*/ 42 h 42"/>
                <a:gd name="T14" fmla="*/ 19 w 45"/>
                <a:gd name="T15" fmla="*/ 24 h 42"/>
                <a:gd name="T16" fmla="*/ 10 w 45"/>
                <a:gd name="T17" fmla="*/ 27 h 42"/>
                <a:gd name="T18" fmla="*/ 0 w 45"/>
                <a:gd name="T19" fmla="*/ 17 h 42"/>
                <a:gd name="T20" fmla="*/ 17 w 45"/>
                <a:gd name="T21" fmla="*/ 0 h 42"/>
                <a:gd name="T22" fmla="*/ 27 w 45"/>
                <a:gd name="T23" fmla="*/ 10 h 42"/>
                <a:gd name="T24" fmla="*/ 24 w 45"/>
                <a:gd name="T25" fmla="*/ 19 h 42"/>
                <a:gd name="T26" fmla="*/ 33 w 45"/>
                <a:gd name="T27" fmla="*/ 29 h 42"/>
                <a:gd name="T28" fmla="*/ 36 w 45"/>
                <a:gd name="T29" fmla="*/ 26 h 42"/>
                <a:gd name="T30" fmla="*/ 33 w 45"/>
                <a:gd name="T31" fmla="*/ 23 h 42"/>
                <a:gd name="T32" fmla="*/ 36 w 45"/>
                <a:gd name="T33" fmla="*/ 20 h 42"/>
                <a:gd name="T34" fmla="*/ 36 w 45"/>
                <a:gd name="T35" fmla="*/ 20 h 42"/>
                <a:gd name="T36" fmla="*/ 45 w 45"/>
                <a:gd name="T37" fmla="*/ 29 h 42"/>
                <a:gd name="T38" fmla="*/ 42 w 45"/>
                <a:gd name="T39" fmla="*/ 32 h 42"/>
                <a:gd name="T40" fmla="*/ 17 w 45"/>
                <a:gd name="T41" fmla="*/ 5 h 42"/>
                <a:gd name="T42" fmla="*/ 12 w 45"/>
                <a:gd name="T43" fmla="*/ 10 h 42"/>
                <a:gd name="T44" fmla="*/ 12 w 45"/>
                <a:gd name="T45" fmla="*/ 12 h 42"/>
                <a:gd name="T46" fmla="*/ 10 w 45"/>
                <a:gd name="T47" fmla="*/ 12 h 42"/>
                <a:gd name="T48" fmla="*/ 5 w 45"/>
                <a:gd name="T49" fmla="*/ 17 h 42"/>
                <a:gd name="T50" fmla="*/ 10 w 45"/>
                <a:gd name="T51" fmla="*/ 22 h 42"/>
                <a:gd name="T52" fmla="*/ 15 w 45"/>
                <a:gd name="T53" fmla="*/ 17 h 42"/>
                <a:gd name="T54" fmla="*/ 15 w 45"/>
                <a:gd name="T55" fmla="*/ 15 h 42"/>
                <a:gd name="T56" fmla="*/ 17 w 45"/>
                <a:gd name="T57" fmla="*/ 15 h 42"/>
                <a:gd name="T58" fmla="*/ 22 w 45"/>
                <a:gd name="T59" fmla="*/ 10 h 42"/>
                <a:gd name="T60" fmla="*/ 17 w 45"/>
                <a:gd name="T6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2">
                  <a:moveTo>
                    <a:pt x="42" y="32"/>
                  </a:moveTo>
                  <a:cubicBezTo>
                    <a:pt x="41" y="32"/>
                    <a:pt x="39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41"/>
                    <a:pt x="41" y="42"/>
                    <a:pt x="39" y="42"/>
                  </a:cubicBezTo>
                  <a:cubicBezTo>
                    <a:pt x="39" y="42"/>
                    <a:pt x="38" y="42"/>
                    <a:pt x="37" y="4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6"/>
                    <a:pt x="13" y="27"/>
                    <a:pt x="10" y="27"/>
                  </a:cubicBezTo>
                  <a:cubicBezTo>
                    <a:pt x="4" y="27"/>
                    <a:pt x="0" y="23"/>
                    <a:pt x="0" y="17"/>
                  </a:cubicBezTo>
                  <a:cubicBezTo>
                    <a:pt x="0" y="8"/>
                    <a:pt x="9" y="0"/>
                    <a:pt x="17" y="0"/>
                  </a:cubicBezTo>
                  <a:cubicBezTo>
                    <a:pt x="23" y="0"/>
                    <a:pt x="27" y="4"/>
                    <a:pt x="27" y="10"/>
                  </a:cubicBezTo>
                  <a:cubicBezTo>
                    <a:pt x="27" y="13"/>
                    <a:pt x="26" y="17"/>
                    <a:pt x="24" y="1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45" y="28"/>
                    <a:pt x="45" y="29"/>
                  </a:cubicBezTo>
                  <a:cubicBezTo>
                    <a:pt x="45" y="29"/>
                    <a:pt x="42" y="32"/>
                    <a:pt x="42" y="32"/>
                  </a:cubicBezTo>
                  <a:close/>
                  <a:moveTo>
                    <a:pt x="17" y="5"/>
                  </a:moveTo>
                  <a:cubicBezTo>
                    <a:pt x="14" y="5"/>
                    <a:pt x="12" y="7"/>
                    <a:pt x="12" y="10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5" y="14"/>
                    <a:pt x="5" y="17"/>
                  </a:cubicBezTo>
                  <a:cubicBezTo>
                    <a:pt x="5" y="20"/>
                    <a:pt x="7" y="22"/>
                    <a:pt x="10" y="22"/>
                  </a:cubicBezTo>
                  <a:cubicBezTo>
                    <a:pt x="13" y="22"/>
                    <a:pt x="15" y="20"/>
                    <a:pt x="15" y="17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2" y="13"/>
                    <a:pt x="22" y="10"/>
                  </a:cubicBezTo>
                  <a:cubicBezTo>
                    <a:pt x="22" y="7"/>
                    <a:pt x="20" y="5"/>
                    <a:pt x="1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7" name="Group 2"/>
          <p:cNvGrpSpPr/>
          <p:nvPr/>
        </p:nvGrpSpPr>
        <p:grpSpPr>
          <a:xfrm>
            <a:off x="7064752" y="2936090"/>
            <a:ext cx="691407" cy="682834"/>
            <a:chOff x="5537964" y="2206768"/>
            <a:chExt cx="541985" cy="541985"/>
          </a:xfrm>
        </p:grpSpPr>
        <p:sp>
          <p:nvSpPr>
            <p:cNvPr id="78" name="Oval 60"/>
            <p:cNvSpPr/>
            <p:nvPr/>
          </p:nvSpPr>
          <p:spPr>
            <a:xfrm>
              <a:off x="5537964" y="2206768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9" name="Freeform 8"/>
            <p:cNvSpPr>
              <a:spLocks noEditPoints="1"/>
            </p:cNvSpPr>
            <p:nvPr/>
          </p:nvSpPr>
          <p:spPr bwMode="auto">
            <a:xfrm>
              <a:off x="5672397" y="2333665"/>
              <a:ext cx="285750" cy="277813"/>
            </a:xfrm>
            <a:custGeom>
              <a:avLst/>
              <a:gdLst>
                <a:gd name="T0" fmla="*/ 43 w 44"/>
                <a:gd name="T1" fmla="*/ 22 h 43"/>
                <a:gd name="T2" fmla="*/ 43 w 44"/>
                <a:gd name="T3" fmla="*/ 22 h 43"/>
                <a:gd name="T4" fmla="*/ 38 w 44"/>
                <a:gd name="T5" fmla="*/ 19 h 43"/>
                <a:gd name="T6" fmla="*/ 31 w 44"/>
                <a:gd name="T7" fmla="*/ 23 h 43"/>
                <a:gd name="T8" fmla="*/ 30 w 44"/>
                <a:gd name="T9" fmla="*/ 24 h 43"/>
                <a:gd name="T10" fmla="*/ 30 w 44"/>
                <a:gd name="T11" fmla="*/ 25 h 43"/>
                <a:gd name="T12" fmla="*/ 29 w 44"/>
                <a:gd name="T13" fmla="*/ 24 h 43"/>
                <a:gd name="T14" fmla="*/ 28 w 44"/>
                <a:gd name="T15" fmla="*/ 23 h 43"/>
                <a:gd name="T16" fmla="*/ 22 w 44"/>
                <a:gd name="T17" fmla="*/ 19 h 43"/>
                <a:gd name="T18" fmla="*/ 16 w 44"/>
                <a:gd name="T19" fmla="*/ 23 h 43"/>
                <a:gd name="T20" fmla="*/ 15 w 44"/>
                <a:gd name="T21" fmla="*/ 24 h 43"/>
                <a:gd name="T22" fmla="*/ 14 w 44"/>
                <a:gd name="T23" fmla="*/ 25 h 43"/>
                <a:gd name="T24" fmla="*/ 13 w 44"/>
                <a:gd name="T25" fmla="*/ 24 h 43"/>
                <a:gd name="T26" fmla="*/ 13 w 44"/>
                <a:gd name="T27" fmla="*/ 23 h 43"/>
                <a:gd name="T28" fmla="*/ 6 w 44"/>
                <a:gd name="T29" fmla="*/ 19 h 43"/>
                <a:gd name="T30" fmla="*/ 1 w 44"/>
                <a:gd name="T31" fmla="*/ 22 h 43"/>
                <a:gd name="T32" fmla="*/ 1 w 44"/>
                <a:gd name="T33" fmla="*/ 22 h 43"/>
                <a:gd name="T34" fmla="*/ 0 w 44"/>
                <a:gd name="T35" fmla="*/ 21 h 43"/>
                <a:gd name="T36" fmla="*/ 0 w 44"/>
                <a:gd name="T37" fmla="*/ 21 h 43"/>
                <a:gd name="T38" fmla="*/ 22 w 44"/>
                <a:gd name="T39" fmla="*/ 5 h 43"/>
                <a:gd name="T40" fmla="*/ 44 w 44"/>
                <a:gd name="T41" fmla="*/ 21 h 43"/>
                <a:gd name="T42" fmla="*/ 44 w 44"/>
                <a:gd name="T43" fmla="*/ 21 h 43"/>
                <a:gd name="T44" fmla="*/ 43 w 44"/>
                <a:gd name="T45" fmla="*/ 22 h 43"/>
                <a:gd name="T46" fmla="*/ 24 w 44"/>
                <a:gd name="T47" fmla="*/ 36 h 43"/>
                <a:gd name="T48" fmla="*/ 17 w 44"/>
                <a:gd name="T49" fmla="*/ 43 h 43"/>
                <a:gd name="T50" fmla="*/ 10 w 44"/>
                <a:gd name="T51" fmla="*/ 36 h 43"/>
                <a:gd name="T52" fmla="*/ 12 w 44"/>
                <a:gd name="T53" fmla="*/ 34 h 43"/>
                <a:gd name="T54" fmla="*/ 13 w 44"/>
                <a:gd name="T55" fmla="*/ 36 h 43"/>
                <a:gd name="T56" fmla="*/ 17 w 44"/>
                <a:gd name="T57" fmla="*/ 39 h 43"/>
                <a:gd name="T58" fmla="*/ 20 w 44"/>
                <a:gd name="T59" fmla="*/ 36 h 43"/>
                <a:gd name="T60" fmla="*/ 20 w 44"/>
                <a:gd name="T61" fmla="*/ 20 h 43"/>
                <a:gd name="T62" fmla="*/ 22 w 44"/>
                <a:gd name="T63" fmla="*/ 20 h 43"/>
                <a:gd name="T64" fmla="*/ 24 w 44"/>
                <a:gd name="T65" fmla="*/ 20 h 43"/>
                <a:gd name="T66" fmla="*/ 24 w 44"/>
                <a:gd name="T67" fmla="*/ 36 h 43"/>
                <a:gd name="T68" fmla="*/ 24 w 44"/>
                <a:gd name="T69" fmla="*/ 4 h 43"/>
                <a:gd name="T70" fmla="*/ 22 w 44"/>
                <a:gd name="T71" fmla="*/ 4 h 43"/>
                <a:gd name="T72" fmla="*/ 20 w 44"/>
                <a:gd name="T73" fmla="*/ 4 h 43"/>
                <a:gd name="T74" fmla="*/ 20 w 44"/>
                <a:gd name="T75" fmla="*/ 2 h 43"/>
                <a:gd name="T76" fmla="*/ 22 w 44"/>
                <a:gd name="T77" fmla="*/ 0 h 43"/>
                <a:gd name="T78" fmla="*/ 24 w 44"/>
                <a:gd name="T79" fmla="*/ 2 h 43"/>
                <a:gd name="T80" fmla="*/ 24 w 44"/>
                <a:gd name="T81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3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0" name="Group 6"/>
          <p:cNvGrpSpPr/>
          <p:nvPr/>
        </p:nvGrpSpPr>
        <p:grpSpPr>
          <a:xfrm>
            <a:off x="7064752" y="4632612"/>
            <a:ext cx="691407" cy="682834"/>
            <a:chOff x="5537964" y="3553346"/>
            <a:chExt cx="541985" cy="541985"/>
          </a:xfrm>
        </p:grpSpPr>
        <p:sp>
          <p:nvSpPr>
            <p:cNvPr id="81" name="Oval 51"/>
            <p:cNvSpPr/>
            <p:nvPr/>
          </p:nvSpPr>
          <p:spPr>
            <a:xfrm>
              <a:off x="5537964" y="3553346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5651500" y="3685188"/>
              <a:ext cx="292100" cy="247650"/>
            </a:xfrm>
            <a:custGeom>
              <a:avLst/>
              <a:gdLst>
                <a:gd name="T0" fmla="*/ 45 w 45"/>
                <a:gd name="T1" fmla="*/ 19 h 38"/>
                <a:gd name="T2" fmla="*/ 43 w 45"/>
                <a:gd name="T3" fmla="*/ 21 h 38"/>
                <a:gd name="T4" fmla="*/ 41 w 45"/>
                <a:gd name="T5" fmla="*/ 21 h 38"/>
                <a:gd name="T6" fmla="*/ 40 w 45"/>
                <a:gd name="T7" fmla="*/ 19 h 38"/>
                <a:gd name="T8" fmla="*/ 40 w 45"/>
                <a:gd name="T9" fmla="*/ 12 h 38"/>
                <a:gd name="T10" fmla="*/ 33 w 45"/>
                <a:gd name="T11" fmla="*/ 6 h 38"/>
                <a:gd name="T12" fmla="*/ 26 w 45"/>
                <a:gd name="T13" fmla="*/ 12 h 38"/>
                <a:gd name="T14" fmla="*/ 26 w 45"/>
                <a:gd name="T15" fmla="*/ 18 h 38"/>
                <a:gd name="T16" fmla="*/ 29 w 45"/>
                <a:gd name="T17" fmla="*/ 18 h 38"/>
                <a:gd name="T18" fmla="*/ 31 w 45"/>
                <a:gd name="T19" fmla="*/ 20 h 38"/>
                <a:gd name="T20" fmla="*/ 31 w 45"/>
                <a:gd name="T21" fmla="*/ 36 h 38"/>
                <a:gd name="T22" fmla="*/ 29 w 45"/>
                <a:gd name="T23" fmla="*/ 38 h 38"/>
                <a:gd name="T24" fmla="*/ 3 w 45"/>
                <a:gd name="T25" fmla="*/ 38 h 38"/>
                <a:gd name="T26" fmla="*/ 0 w 45"/>
                <a:gd name="T27" fmla="*/ 36 h 38"/>
                <a:gd name="T28" fmla="*/ 0 w 45"/>
                <a:gd name="T29" fmla="*/ 20 h 38"/>
                <a:gd name="T30" fmla="*/ 3 w 45"/>
                <a:gd name="T31" fmla="*/ 18 h 38"/>
                <a:gd name="T32" fmla="*/ 21 w 45"/>
                <a:gd name="T33" fmla="*/ 18 h 38"/>
                <a:gd name="T34" fmla="*/ 21 w 45"/>
                <a:gd name="T35" fmla="*/ 12 h 38"/>
                <a:gd name="T36" fmla="*/ 33 w 45"/>
                <a:gd name="T37" fmla="*/ 0 h 38"/>
                <a:gd name="T38" fmla="*/ 45 w 45"/>
                <a:gd name="T39" fmla="*/ 12 h 38"/>
                <a:gd name="T40" fmla="*/ 45 w 45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38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83" name="Rectangle 46"/>
          <p:cNvSpPr/>
          <p:nvPr/>
        </p:nvSpPr>
        <p:spPr>
          <a:xfrm flipH="1">
            <a:off x="1147606" y="2494029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4" name="Rectangle 47"/>
          <p:cNvSpPr/>
          <p:nvPr/>
        </p:nvSpPr>
        <p:spPr>
          <a:xfrm flipH="1">
            <a:off x="1147606" y="3355754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5" name="Rectangle 24"/>
          <p:cNvSpPr/>
          <p:nvPr/>
        </p:nvSpPr>
        <p:spPr bwMode="auto">
          <a:xfrm>
            <a:off x="1269944" y="2592015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6" name="Rectangle 24"/>
          <p:cNvSpPr/>
          <p:nvPr/>
        </p:nvSpPr>
        <p:spPr bwMode="auto">
          <a:xfrm>
            <a:off x="1269944" y="3458860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7" name="Rectangle 158"/>
          <p:cNvSpPr/>
          <p:nvPr/>
        </p:nvSpPr>
        <p:spPr>
          <a:xfrm flipH="1">
            <a:off x="1147606" y="4196246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8" name="Rectangle 159"/>
          <p:cNvSpPr/>
          <p:nvPr/>
        </p:nvSpPr>
        <p:spPr>
          <a:xfrm flipH="1">
            <a:off x="1147606" y="5057971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9" name="Rectangle 24"/>
          <p:cNvSpPr/>
          <p:nvPr/>
        </p:nvSpPr>
        <p:spPr bwMode="auto">
          <a:xfrm>
            <a:off x="1269944" y="4294231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0" name="Rectangle 24"/>
          <p:cNvSpPr/>
          <p:nvPr/>
        </p:nvSpPr>
        <p:spPr bwMode="auto">
          <a:xfrm>
            <a:off x="1269944" y="5161077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1" name="Rectangle 170"/>
          <p:cNvSpPr/>
          <p:nvPr/>
        </p:nvSpPr>
        <p:spPr>
          <a:xfrm flipH="1">
            <a:off x="8354558" y="2494029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2" name="Rectangle 171"/>
          <p:cNvSpPr/>
          <p:nvPr/>
        </p:nvSpPr>
        <p:spPr>
          <a:xfrm flipH="1">
            <a:off x="8354558" y="3355754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3" name="Rectangle 24"/>
          <p:cNvSpPr/>
          <p:nvPr/>
        </p:nvSpPr>
        <p:spPr bwMode="auto">
          <a:xfrm>
            <a:off x="8476896" y="2592015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4" name="Rectangle 24"/>
          <p:cNvSpPr/>
          <p:nvPr/>
        </p:nvSpPr>
        <p:spPr bwMode="auto">
          <a:xfrm>
            <a:off x="8476896" y="3458860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5" name="Rectangle 174"/>
          <p:cNvSpPr/>
          <p:nvPr/>
        </p:nvSpPr>
        <p:spPr>
          <a:xfrm flipH="1">
            <a:off x="8354558" y="4196246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6" name="Rectangle 175"/>
          <p:cNvSpPr/>
          <p:nvPr/>
        </p:nvSpPr>
        <p:spPr>
          <a:xfrm flipH="1">
            <a:off x="8354558" y="5057971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7" name="Rectangle 24"/>
          <p:cNvSpPr/>
          <p:nvPr/>
        </p:nvSpPr>
        <p:spPr bwMode="auto">
          <a:xfrm>
            <a:off x="8476896" y="4294231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8" name="Rectangle 24"/>
          <p:cNvSpPr/>
          <p:nvPr/>
        </p:nvSpPr>
        <p:spPr bwMode="auto">
          <a:xfrm>
            <a:off x="8476896" y="5161077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9" name="Isosceles Triangle 14"/>
          <p:cNvSpPr/>
          <p:nvPr/>
        </p:nvSpPr>
        <p:spPr bwMode="auto">
          <a:xfrm rot="10800000">
            <a:off x="3893334" y="2052423"/>
            <a:ext cx="3995985" cy="1192416"/>
          </a:xfrm>
          <a:prstGeom prst="triangle">
            <a:avLst/>
          </a:prstGeom>
          <a:blipFill dpi="0" rotWithShape="0">
            <a:blip r:embed="rId1" cstate="print"/>
            <a:srcRect/>
            <a:stretch>
              <a:fillRect l="-6644" t="-47101" r="-10242" b="-2304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0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0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297648" y="3859123"/>
            <a:ext cx="11114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企业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LOGO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10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6981" y="4181932"/>
            <a:ext cx="1872208" cy="2298243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5" grpId="0" animBg="1"/>
      <p:bldP spid="57" grpId="0" animBg="1"/>
      <p:bldP spid="63" grpId="0" animBg="1"/>
      <p:bldP spid="64" grpId="0" animBg="1"/>
      <p:bldP spid="67" grpId="0" animBg="1"/>
      <p:bldP spid="83" grpId="0" animBg="1"/>
      <p:bldP spid="84" grpId="0" animBg="1"/>
      <p:bldP spid="85" grpId="0"/>
      <p:bldP spid="86" grpId="0"/>
      <p:bldP spid="87" grpId="0" animBg="1"/>
      <p:bldP spid="88" grpId="0" animBg="1"/>
      <p:bldP spid="89" grpId="0"/>
      <p:bldP spid="90" grpId="0"/>
      <p:bldP spid="91" grpId="0" animBg="1"/>
      <p:bldP spid="92" grpId="0" animBg="1"/>
      <p:bldP spid="93" grpId="0"/>
      <p:bldP spid="94" grpId="0"/>
      <p:bldP spid="95" grpId="0" animBg="1"/>
      <p:bldP spid="96" grpId="0" animBg="1"/>
      <p:bldP spid="97" grpId="0"/>
      <p:bldP spid="98" grpId="0"/>
      <p:bldP spid="99" grpId="0" animBg="1"/>
      <p:bldP spid="100" grpId="0"/>
      <p:bldP spid="101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40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"/>
          <p:cNvSpPr/>
          <p:nvPr/>
        </p:nvSpPr>
        <p:spPr bwMode="auto">
          <a:xfrm>
            <a:off x="5800142" y="5113356"/>
            <a:ext cx="4050" cy="2001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8" name="Freeform 46"/>
          <p:cNvSpPr/>
          <p:nvPr/>
        </p:nvSpPr>
        <p:spPr bwMode="auto">
          <a:xfrm flipH="1">
            <a:off x="7139852" y="2065968"/>
            <a:ext cx="3352704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69" name="Freeform 46"/>
          <p:cNvSpPr/>
          <p:nvPr/>
        </p:nvSpPr>
        <p:spPr bwMode="auto">
          <a:xfrm flipH="1">
            <a:off x="7438563" y="3431487"/>
            <a:ext cx="3053993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0" name="Freeform 46"/>
          <p:cNvSpPr/>
          <p:nvPr/>
        </p:nvSpPr>
        <p:spPr bwMode="auto">
          <a:xfrm flipH="1">
            <a:off x="6622422" y="4436558"/>
            <a:ext cx="3870135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1" name="Freeform 46"/>
          <p:cNvSpPr/>
          <p:nvPr/>
        </p:nvSpPr>
        <p:spPr bwMode="auto">
          <a:xfrm>
            <a:off x="1239466" y="2524086"/>
            <a:ext cx="3442849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2" name="Rectangle 37"/>
          <p:cNvSpPr/>
          <p:nvPr/>
        </p:nvSpPr>
        <p:spPr bwMode="auto">
          <a:xfrm>
            <a:off x="1882487" y="2724731"/>
            <a:ext cx="2296505" cy="6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3" name="Freeform 46"/>
          <p:cNvSpPr/>
          <p:nvPr/>
        </p:nvSpPr>
        <p:spPr bwMode="auto">
          <a:xfrm>
            <a:off x="1239466" y="3506846"/>
            <a:ext cx="4225569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4" name="Rectangle 37"/>
          <p:cNvSpPr/>
          <p:nvPr/>
        </p:nvSpPr>
        <p:spPr bwMode="auto">
          <a:xfrm>
            <a:off x="1882487" y="3707490"/>
            <a:ext cx="2296505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5" name="Freeform 46"/>
          <p:cNvSpPr/>
          <p:nvPr/>
        </p:nvSpPr>
        <p:spPr bwMode="auto">
          <a:xfrm flipV="1">
            <a:off x="1239465" y="5175956"/>
            <a:ext cx="3674408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6" name="Rectangle 37"/>
          <p:cNvSpPr/>
          <p:nvPr/>
        </p:nvSpPr>
        <p:spPr bwMode="auto">
          <a:xfrm>
            <a:off x="1882487" y="4572106"/>
            <a:ext cx="2296505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77" name="Group 5"/>
          <p:cNvGrpSpPr/>
          <p:nvPr/>
        </p:nvGrpSpPr>
        <p:grpSpPr>
          <a:xfrm>
            <a:off x="1376898" y="2775881"/>
            <a:ext cx="381100" cy="332708"/>
            <a:chOff x="1079332" y="2203296"/>
            <a:chExt cx="298739" cy="264080"/>
          </a:xfrm>
        </p:grpSpPr>
        <p:sp>
          <p:nvSpPr>
            <p:cNvPr id="78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9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</a:t>
              </a:r>
              <a:endPara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80" name="Group 235"/>
          <p:cNvGrpSpPr/>
          <p:nvPr/>
        </p:nvGrpSpPr>
        <p:grpSpPr>
          <a:xfrm>
            <a:off x="1376898" y="3729554"/>
            <a:ext cx="381100" cy="332708"/>
            <a:chOff x="1079332" y="2203296"/>
            <a:chExt cx="298739" cy="264080"/>
          </a:xfrm>
        </p:grpSpPr>
        <p:sp>
          <p:nvSpPr>
            <p:cNvPr id="81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2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2</a:t>
              </a:r>
              <a:endPara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83" name="Group 238"/>
          <p:cNvGrpSpPr/>
          <p:nvPr/>
        </p:nvGrpSpPr>
        <p:grpSpPr>
          <a:xfrm>
            <a:off x="1376898" y="4591178"/>
            <a:ext cx="381100" cy="332708"/>
            <a:chOff x="1079332" y="2203296"/>
            <a:chExt cx="298739" cy="264080"/>
          </a:xfrm>
        </p:grpSpPr>
        <p:sp>
          <p:nvSpPr>
            <p:cNvPr id="84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5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3</a:t>
              </a:r>
              <a:endPara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86" name="Rectangle 37"/>
          <p:cNvSpPr/>
          <p:nvPr/>
        </p:nvSpPr>
        <p:spPr bwMode="auto">
          <a:xfrm>
            <a:off x="7882562" y="2212873"/>
            <a:ext cx="1992260" cy="5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7" name="Rectangle 37"/>
          <p:cNvSpPr/>
          <p:nvPr/>
        </p:nvSpPr>
        <p:spPr bwMode="auto">
          <a:xfrm>
            <a:off x="7882562" y="3611489"/>
            <a:ext cx="1992260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8" name="Rectangle 37"/>
          <p:cNvSpPr/>
          <p:nvPr/>
        </p:nvSpPr>
        <p:spPr bwMode="auto">
          <a:xfrm>
            <a:off x="7882562" y="4656104"/>
            <a:ext cx="1992260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89" name="Group 244"/>
          <p:cNvGrpSpPr/>
          <p:nvPr/>
        </p:nvGrpSpPr>
        <p:grpSpPr>
          <a:xfrm>
            <a:off x="9956899" y="2264024"/>
            <a:ext cx="381100" cy="332708"/>
            <a:chOff x="1079332" y="2203296"/>
            <a:chExt cx="298739" cy="264080"/>
          </a:xfrm>
        </p:grpSpPr>
        <p:sp>
          <p:nvSpPr>
            <p:cNvPr id="90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1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4</a:t>
              </a:r>
              <a:endPara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2" name="Group 247"/>
          <p:cNvGrpSpPr/>
          <p:nvPr/>
        </p:nvGrpSpPr>
        <p:grpSpPr>
          <a:xfrm>
            <a:off x="9956899" y="3633552"/>
            <a:ext cx="381100" cy="332708"/>
            <a:chOff x="1079332" y="2203296"/>
            <a:chExt cx="298739" cy="264080"/>
          </a:xfrm>
        </p:grpSpPr>
        <p:sp>
          <p:nvSpPr>
            <p:cNvPr id="93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4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5</a:t>
              </a:r>
              <a:endPara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5" name="Group 250"/>
          <p:cNvGrpSpPr/>
          <p:nvPr/>
        </p:nvGrpSpPr>
        <p:grpSpPr>
          <a:xfrm>
            <a:off x="9956899" y="4675176"/>
            <a:ext cx="381100" cy="332708"/>
            <a:chOff x="1079332" y="2203296"/>
            <a:chExt cx="298739" cy="264080"/>
          </a:xfrm>
        </p:grpSpPr>
        <p:sp>
          <p:nvSpPr>
            <p:cNvPr id="96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7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6</a:t>
              </a:r>
              <a:endPara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8" name="Group 6"/>
          <p:cNvGrpSpPr/>
          <p:nvPr/>
        </p:nvGrpSpPr>
        <p:grpSpPr>
          <a:xfrm>
            <a:off x="5518815" y="2819719"/>
            <a:ext cx="1050218" cy="895468"/>
            <a:chOff x="4326126" y="2238091"/>
            <a:chExt cx="823252" cy="710758"/>
          </a:xfrm>
        </p:grpSpPr>
        <p:grpSp>
          <p:nvGrpSpPr>
            <p:cNvPr id="99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10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0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name="T0" fmla="*/ 18 w 158"/>
                <a:gd name="T1" fmla="*/ 22 h 141"/>
                <a:gd name="T2" fmla="*/ 18 w 158"/>
                <a:gd name="T3" fmla="*/ 138 h 141"/>
                <a:gd name="T4" fmla="*/ 15 w 158"/>
                <a:gd name="T5" fmla="*/ 141 h 141"/>
                <a:gd name="T6" fmla="*/ 9 w 158"/>
                <a:gd name="T7" fmla="*/ 141 h 141"/>
                <a:gd name="T8" fmla="*/ 6 w 158"/>
                <a:gd name="T9" fmla="*/ 138 h 141"/>
                <a:gd name="T10" fmla="*/ 6 w 158"/>
                <a:gd name="T11" fmla="*/ 22 h 141"/>
                <a:gd name="T12" fmla="*/ 0 w 158"/>
                <a:gd name="T13" fmla="*/ 12 h 141"/>
                <a:gd name="T14" fmla="*/ 12 w 158"/>
                <a:gd name="T15" fmla="*/ 0 h 141"/>
                <a:gd name="T16" fmla="*/ 24 w 158"/>
                <a:gd name="T17" fmla="*/ 12 h 141"/>
                <a:gd name="T18" fmla="*/ 18 w 158"/>
                <a:gd name="T19" fmla="*/ 22 h 141"/>
                <a:gd name="T20" fmla="*/ 158 w 158"/>
                <a:gd name="T21" fmla="*/ 88 h 141"/>
                <a:gd name="T22" fmla="*/ 155 w 158"/>
                <a:gd name="T23" fmla="*/ 93 h 141"/>
                <a:gd name="T24" fmla="*/ 154 w 158"/>
                <a:gd name="T25" fmla="*/ 94 h 141"/>
                <a:gd name="T26" fmla="*/ 120 w 158"/>
                <a:gd name="T27" fmla="*/ 105 h 141"/>
                <a:gd name="T28" fmla="*/ 105 w 158"/>
                <a:gd name="T29" fmla="*/ 101 h 141"/>
                <a:gd name="T30" fmla="*/ 103 w 158"/>
                <a:gd name="T31" fmla="*/ 100 h 141"/>
                <a:gd name="T32" fmla="*/ 75 w 158"/>
                <a:gd name="T33" fmla="*/ 92 h 141"/>
                <a:gd name="T34" fmla="*/ 32 w 158"/>
                <a:gd name="T35" fmla="*/ 105 h 141"/>
                <a:gd name="T36" fmla="*/ 29 w 158"/>
                <a:gd name="T37" fmla="*/ 106 h 141"/>
                <a:gd name="T38" fmla="*/ 27 w 158"/>
                <a:gd name="T39" fmla="*/ 105 h 141"/>
                <a:gd name="T40" fmla="*/ 24 w 158"/>
                <a:gd name="T41" fmla="*/ 100 h 141"/>
                <a:gd name="T42" fmla="*/ 24 w 158"/>
                <a:gd name="T43" fmla="*/ 32 h 141"/>
                <a:gd name="T44" fmla="*/ 26 w 158"/>
                <a:gd name="T45" fmla="*/ 27 h 141"/>
                <a:gd name="T46" fmla="*/ 72 w 158"/>
                <a:gd name="T47" fmla="*/ 12 h 141"/>
                <a:gd name="T48" fmla="*/ 110 w 158"/>
                <a:gd name="T49" fmla="*/ 23 h 141"/>
                <a:gd name="T50" fmla="*/ 119 w 158"/>
                <a:gd name="T51" fmla="*/ 25 h 141"/>
                <a:gd name="T52" fmla="*/ 147 w 158"/>
                <a:gd name="T53" fmla="*/ 14 h 141"/>
                <a:gd name="T54" fmla="*/ 150 w 158"/>
                <a:gd name="T55" fmla="*/ 13 h 141"/>
                <a:gd name="T56" fmla="*/ 156 w 158"/>
                <a:gd name="T57" fmla="*/ 13 h 141"/>
                <a:gd name="T58" fmla="*/ 158 w 158"/>
                <a:gd name="T59" fmla="*/ 18 h 141"/>
                <a:gd name="T60" fmla="*/ 158 w 158"/>
                <a:gd name="T61" fmla="*/ 88 h 141"/>
                <a:gd name="T62" fmla="*/ 70 w 158"/>
                <a:gd name="T63" fmla="*/ 24 h 141"/>
                <a:gd name="T64" fmla="*/ 35 w 158"/>
                <a:gd name="T65" fmla="*/ 36 h 141"/>
                <a:gd name="T66" fmla="*/ 35 w 158"/>
                <a:gd name="T67" fmla="*/ 53 h 141"/>
                <a:gd name="T68" fmla="*/ 70 w 158"/>
                <a:gd name="T69" fmla="*/ 42 h 141"/>
                <a:gd name="T70" fmla="*/ 70 w 158"/>
                <a:gd name="T71" fmla="*/ 24 h 141"/>
                <a:gd name="T72" fmla="*/ 70 w 158"/>
                <a:gd name="T73" fmla="*/ 63 h 141"/>
                <a:gd name="T74" fmla="*/ 35 w 158"/>
                <a:gd name="T75" fmla="*/ 73 h 141"/>
                <a:gd name="T76" fmla="*/ 35 w 158"/>
                <a:gd name="T77" fmla="*/ 90 h 141"/>
                <a:gd name="T78" fmla="*/ 70 w 158"/>
                <a:gd name="T79" fmla="*/ 80 h 141"/>
                <a:gd name="T80" fmla="*/ 70 w 158"/>
                <a:gd name="T81" fmla="*/ 63 h 141"/>
                <a:gd name="T82" fmla="*/ 147 w 158"/>
                <a:gd name="T83" fmla="*/ 68 h 141"/>
                <a:gd name="T84" fmla="*/ 111 w 158"/>
                <a:gd name="T85" fmla="*/ 74 h 141"/>
                <a:gd name="T86" fmla="*/ 111 w 158"/>
                <a:gd name="T87" fmla="*/ 54 h 141"/>
                <a:gd name="T88" fmla="*/ 108 w 158"/>
                <a:gd name="T89" fmla="*/ 52 h 141"/>
                <a:gd name="T90" fmla="*/ 75 w 158"/>
                <a:gd name="T91" fmla="*/ 42 h 141"/>
                <a:gd name="T92" fmla="*/ 70 w 158"/>
                <a:gd name="T93" fmla="*/ 42 h 141"/>
                <a:gd name="T94" fmla="*/ 70 w 158"/>
                <a:gd name="T95" fmla="*/ 63 h 141"/>
                <a:gd name="T96" fmla="*/ 72 w 158"/>
                <a:gd name="T97" fmla="*/ 63 h 141"/>
                <a:gd name="T98" fmla="*/ 108 w 158"/>
                <a:gd name="T99" fmla="*/ 73 h 141"/>
                <a:gd name="T100" fmla="*/ 111 w 158"/>
                <a:gd name="T101" fmla="*/ 74 h 141"/>
                <a:gd name="T102" fmla="*/ 111 w 158"/>
                <a:gd name="T103" fmla="*/ 91 h 141"/>
                <a:gd name="T104" fmla="*/ 120 w 158"/>
                <a:gd name="T105" fmla="*/ 93 h 141"/>
                <a:gd name="T106" fmla="*/ 147 w 158"/>
                <a:gd name="T107" fmla="*/ 84 h 141"/>
                <a:gd name="T108" fmla="*/ 147 w 158"/>
                <a:gd name="T109" fmla="*/ 68 h 141"/>
                <a:gd name="T110" fmla="*/ 147 w 158"/>
                <a:gd name="T111" fmla="*/ 28 h 141"/>
                <a:gd name="T112" fmla="*/ 119 w 158"/>
                <a:gd name="T113" fmla="*/ 36 h 141"/>
                <a:gd name="T114" fmla="*/ 111 w 158"/>
                <a:gd name="T115" fmla="*/ 36 h 141"/>
                <a:gd name="T116" fmla="*/ 111 w 158"/>
                <a:gd name="T117" fmla="*/ 54 h 141"/>
                <a:gd name="T118" fmla="*/ 147 w 158"/>
                <a:gd name="T119" fmla="*/ 45 h 141"/>
                <a:gd name="T120" fmla="*/ 147 w 158"/>
                <a:gd name="T121" fmla="*/ 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03" name="Group 13"/>
          <p:cNvGrpSpPr/>
          <p:nvPr/>
        </p:nvGrpSpPr>
        <p:grpSpPr>
          <a:xfrm>
            <a:off x="5515290" y="3743053"/>
            <a:ext cx="1050218" cy="895468"/>
            <a:chOff x="4323363" y="2970968"/>
            <a:chExt cx="823252" cy="710758"/>
          </a:xfrm>
        </p:grpSpPr>
        <p:grpSp>
          <p:nvGrpSpPr>
            <p:cNvPr id="104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10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0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name="T0" fmla="*/ 124 w 141"/>
                <a:gd name="T1" fmla="*/ 140 h 140"/>
                <a:gd name="T2" fmla="*/ 18 w 141"/>
                <a:gd name="T3" fmla="*/ 140 h 140"/>
                <a:gd name="T4" fmla="*/ 7 w 141"/>
                <a:gd name="T5" fmla="*/ 121 h 140"/>
                <a:gd name="T6" fmla="*/ 53 w 141"/>
                <a:gd name="T7" fmla="*/ 48 h 140"/>
                <a:gd name="T8" fmla="*/ 53 w 141"/>
                <a:gd name="T9" fmla="*/ 11 h 140"/>
                <a:gd name="T10" fmla="*/ 48 w 141"/>
                <a:gd name="T11" fmla="*/ 11 h 140"/>
                <a:gd name="T12" fmla="*/ 42 w 141"/>
                <a:gd name="T13" fmla="*/ 6 h 140"/>
                <a:gd name="T14" fmla="*/ 48 w 141"/>
                <a:gd name="T15" fmla="*/ 0 h 140"/>
                <a:gd name="T16" fmla="*/ 94 w 141"/>
                <a:gd name="T17" fmla="*/ 0 h 140"/>
                <a:gd name="T18" fmla="*/ 100 w 141"/>
                <a:gd name="T19" fmla="*/ 6 h 140"/>
                <a:gd name="T20" fmla="*/ 94 w 141"/>
                <a:gd name="T21" fmla="*/ 11 h 140"/>
                <a:gd name="T22" fmla="*/ 89 w 141"/>
                <a:gd name="T23" fmla="*/ 11 h 140"/>
                <a:gd name="T24" fmla="*/ 89 w 141"/>
                <a:gd name="T25" fmla="*/ 48 h 140"/>
                <a:gd name="T26" fmla="*/ 135 w 141"/>
                <a:gd name="T27" fmla="*/ 121 h 140"/>
                <a:gd name="T28" fmla="*/ 124 w 141"/>
                <a:gd name="T29" fmla="*/ 140 h 140"/>
                <a:gd name="T30" fmla="*/ 38 w 141"/>
                <a:gd name="T31" fmla="*/ 93 h 140"/>
                <a:gd name="T32" fmla="*/ 104 w 141"/>
                <a:gd name="T33" fmla="*/ 93 h 140"/>
                <a:gd name="T34" fmla="*/ 79 w 141"/>
                <a:gd name="T35" fmla="*/ 54 h 140"/>
                <a:gd name="T36" fmla="*/ 77 w 141"/>
                <a:gd name="T37" fmla="*/ 51 h 140"/>
                <a:gd name="T38" fmla="*/ 77 w 141"/>
                <a:gd name="T39" fmla="*/ 48 h 140"/>
                <a:gd name="T40" fmla="*/ 77 w 141"/>
                <a:gd name="T41" fmla="*/ 11 h 140"/>
                <a:gd name="T42" fmla="*/ 65 w 141"/>
                <a:gd name="T43" fmla="*/ 11 h 140"/>
                <a:gd name="T44" fmla="*/ 65 w 141"/>
                <a:gd name="T45" fmla="*/ 48 h 140"/>
                <a:gd name="T46" fmla="*/ 65 w 141"/>
                <a:gd name="T47" fmla="*/ 51 h 140"/>
                <a:gd name="T48" fmla="*/ 63 w 141"/>
                <a:gd name="T49" fmla="*/ 54 h 140"/>
                <a:gd name="T50" fmla="*/ 38 w 141"/>
                <a:gd name="T5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40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08" name="Group 7"/>
          <p:cNvGrpSpPr/>
          <p:nvPr/>
        </p:nvGrpSpPr>
        <p:grpSpPr>
          <a:xfrm>
            <a:off x="6333080" y="3278802"/>
            <a:ext cx="1050218" cy="895468"/>
            <a:chOff x="4964418" y="2602479"/>
            <a:chExt cx="823252" cy="710758"/>
          </a:xfrm>
        </p:grpSpPr>
        <p:grpSp>
          <p:nvGrpSpPr>
            <p:cNvPr id="109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11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1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10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name="T0" fmla="*/ 141 w 141"/>
                <a:gd name="T1" fmla="*/ 103 h 117"/>
                <a:gd name="T2" fmla="*/ 126 w 141"/>
                <a:gd name="T3" fmla="*/ 117 h 117"/>
                <a:gd name="T4" fmla="*/ 15 w 141"/>
                <a:gd name="T5" fmla="*/ 117 h 117"/>
                <a:gd name="T6" fmla="*/ 0 w 141"/>
                <a:gd name="T7" fmla="*/ 103 h 117"/>
                <a:gd name="T8" fmla="*/ 0 w 141"/>
                <a:gd name="T9" fmla="*/ 73 h 117"/>
                <a:gd name="T10" fmla="*/ 2 w 141"/>
                <a:gd name="T11" fmla="*/ 66 h 117"/>
                <a:gd name="T12" fmla="*/ 20 w 141"/>
                <a:gd name="T13" fmla="*/ 11 h 117"/>
                <a:gd name="T14" fmla="*/ 35 w 141"/>
                <a:gd name="T15" fmla="*/ 0 h 117"/>
                <a:gd name="T16" fmla="*/ 106 w 141"/>
                <a:gd name="T17" fmla="*/ 0 h 117"/>
                <a:gd name="T18" fmla="*/ 121 w 141"/>
                <a:gd name="T19" fmla="*/ 11 h 117"/>
                <a:gd name="T20" fmla="*/ 140 w 141"/>
                <a:gd name="T21" fmla="*/ 66 h 117"/>
                <a:gd name="T22" fmla="*/ 141 w 141"/>
                <a:gd name="T23" fmla="*/ 73 h 117"/>
                <a:gd name="T24" fmla="*/ 141 w 141"/>
                <a:gd name="T25" fmla="*/ 103 h 117"/>
                <a:gd name="T26" fmla="*/ 129 w 141"/>
                <a:gd name="T27" fmla="*/ 73 h 117"/>
                <a:gd name="T28" fmla="*/ 126 w 141"/>
                <a:gd name="T29" fmla="*/ 70 h 117"/>
                <a:gd name="T30" fmla="*/ 15 w 141"/>
                <a:gd name="T31" fmla="*/ 70 h 117"/>
                <a:gd name="T32" fmla="*/ 12 w 141"/>
                <a:gd name="T33" fmla="*/ 73 h 117"/>
                <a:gd name="T34" fmla="*/ 12 w 141"/>
                <a:gd name="T35" fmla="*/ 103 h 117"/>
                <a:gd name="T36" fmla="*/ 15 w 141"/>
                <a:gd name="T37" fmla="*/ 105 h 117"/>
                <a:gd name="T38" fmla="*/ 126 w 141"/>
                <a:gd name="T39" fmla="*/ 105 h 117"/>
                <a:gd name="T40" fmla="*/ 129 w 141"/>
                <a:gd name="T41" fmla="*/ 103 h 117"/>
                <a:gd name="T42" fmla="*/ 129 w 141"/>
                <a:gd name="T43" fmla="*/ 73 h 117"/>
                <a:gd name="T44" fmla="*/ 125 w 141"/>
                <a:gd name="T45" fmla="*/ 59 h 117"/>
                <a:gd name="T46" fmla="*/ 110 w 141"/>
                <a:gd name="T47" fmla="*/ 14 h 117"/>
                <a:gd name="T48" fmla="*/ 106 w 141"/>
                <a:gd name="T49" fmla="*/ 12 h 117"/>
                <a:gd name="T50" fmla="*/ 35 w 141"/>
                <a:gd name="T51" fmla="*/ 12 h 117"/>
                <a:gd name="T52" fmla="*/ 31 w 141"/>
                <a:gd name="T53" fmla="*/ 14 h 117"/>
                <a:gd name="T54" fmla="*/ 17 w 141"/>
                <a:gd name="T55" fmla="*/ 59 h 117"/>
                <a:gd name="T56" fmla="*/ 125 w 141"/>
                <a:gd name="T57" fmla="*/ 59 h 117"/>
                <a:gd name="T58" fmla="*/ 88 w 141"/>
                <a:gd name="T59" fmla="*/ 95 h 117"/>
                <a:gd name="T60" fmla="*/ 81 w 141"/>
                <a:gd name="T61" fmla="*/ 88 h 117"/>
                <a:gd name="T62" fmla="*/ 88 w 141"/>
                <a:gd name="T63" fmla="*/ 81 h 117"/>
                <a:gd name="T64" fmla="*/ 96 w 141"/>
                <a:gd name="T65" fmla="*/ 88 h 117"/>
                <a:gd name="T66" fmla="*/ 88 w 141"/>
                <a:gd name="T67" fmla="*/ 95 h 117"/>
                <a:gd name="T68" fmla="*/ 112 w 141"/>
                <a:gd name="T69" fmla="*/ 95 h 117"/>
                <a:gd name="T70" fmla="*/ 104 w 141"/>
                <a:gd name="T71" fmla="*/ 88 h 117"/>
                <a:gd name="T72" fmla="*/ 112 w 141"/>
                <a:gd name="T73" fmla="*/ 81 h 117"/>
                <a:gd name="T74" fmla="*/ 119 w 141"/>
                <a:gd name="T75" fmla="*/ 88 h 117"/>
                <a:gd name="T76" fmla="*/ 112 w 141"/>
                <a:gd name="T77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3" name="Group 4"/>
          <p:cNvGrpSpPr/>
          <p:nvPr/>
        </p:nvGrpSpPr>
        <p:grpSpPr>
          <a:xfrm>
            <a:off x="6054217" y="1889743"/>
            <a:ext cx="1050218" cy="895468"/>
            <a:chOff x="4745821" y="1499943"/>
            <a:chExt cx="823252" cy="710758"/>
          </a:xfrm>
        </p:grpSpPr>
        <p:grpSp>
          <p:nvGrpSpPr>
            <p:cNvPr id="114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11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15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name="T0" fmla="*/ 208 w 210"/>
                <a:gd name="T1" fmla="*/ 38 h 141"/>
                <a:gd name="T2" fmla="*/ 106 w 210"/>
                <a:gd name="T3" fmla="*/ 70 h 141"/>
                <a:gd name="T4" fmla="*/ 105 w 210"/>
                <a:gd name="T5" fmla="*/ 71 h 141"/>
                <a:gd name="T6" fmla="*/ 104 w 210"/>
                <a:gd name="T7" fmla="*/ 70 h 141"/>
                <a:gd name="T8" fmla="*/ 44 w 210"/>
                <a:gd name="T9" fmla="*/ 52 h 141"/>
                <a:gd name="T10" fmla="*/ 35 w 210"/>
                <a:gd name="T11" fmla="*/ 78 h 141"/>
                <a:gd name="T12" fmla="*/ 41 w 210"/>
                <a:gd name="T13" fmla="*/ 88 h 141"/>
                <a:gd name="T14" fmla="*/ 35 w 210"/>
                <a:gd name="T15" fmla="*/ 98 h 141"/>
                <a:gd name="T16" fmla="*/ 41 w 210"/>
                <a:gd name="T17" fmla="*/ 138 h 141"/>
                <a:gd name="T18" fmla="*/ 40 w 210"/>
                <a:gd name="T19" fmla="*/ 140 h 141"/>
                <a:gd name="T20" fmla="*/ 38 w 210"/>
                <a:gd name="T21" fmla="*/ 141 h 141"/>
                <a:gd name="T22" fmla="*/ 20 w 210"/>
                <a:gd name="T23" fmla="*/ 141 h 141"/>
                <a:gd name="T24" fmla="*/ 18 w 210"/>
                <a:gd name="T25" fmla="*/ 140 h 141"/>
                <a:gd name="T26" fmla="*/ 17 w 210"/>
                <a:gd name="T27" fmla="*/ 138 h 141"/>
                <a:gd name="T28" fmla="*/ 22 w 210"/>
                <a:gd name="T29" fmla="*/ 98 h 141"/>
                <a:gd name="T30" fmla="*/ 17 w 210"/>
                <a:gd name="T31" fmla="*/ 88 h 141"/>
                <a:gd name="T32" fmla="*/ 23 w 210"/>
                <a:gd name="T33" fmla="*/ 78 h 141"/>
                <a:gd name="T34" fmla="*/ 32 w 210"/>
                <a:gd name="T35" fmla="*/ 48 h 141"/>
                <a:gd name="T36" fmla="*/ 2 w 210"/>
                <a:gd name="T37" fmla="*/ 38 h 141"/>
                <a:gd name="T38" fmla="*/ 0 w 210"/>
                <a:gd name="T39" fmla="*/ 35 h 141"/>
                <a:gd name="T40" fmla="*/ 2 w 210"/>
                <a:gd name="T41" fmla="*/ 33 h 141"/>
                <a:gd name="T42" fmla="*/ 104 w 210"/>
                <a:gd name="T43" fmla="*/ 0 h 141"/>
                <a:gd name="T44" fmla="*/ 105 w 210"/>
                <a:gd name="T45" fmla="*/ 0 h 141"/>
                <a:gd name="T46" fmla="*/ 106 w 210"/>
                <a:gd name="T47" fmla="*/ 0 h 141"/>
                <a:gd name="T48" fmla="*/ 208 w 210"/>
                <a:gd name="T49" fmla="*/ 33 h 141"/>
                <a:gd name="T50" fmla="*/ 210 w 210"/>
                <a:gd name="T51" fmla="*/ 35 h 141"/>
                <a:gd name="T52" fmla="*/ 208 w 210"/>
                <a:gd name="T53" fmla="*/ 38 h 141"/>
                <a:gd name="T54" fmla="*/ 164 w 210"/>
                <a:gd name="T55" fmla="*/ 94 h 141"/>
                <a:gd name="T56" fmla="*/ 105 w 210"/>
                <a:gd name="T57" fmla="*/ 117 h 141"/>
                <a:gd name="T58" fmla="*/ 46 w 210"/>
                <a:gd name="T59" fmla="*/ 94 h 141"/>
                <a:gd name="T60" fmla="*/ 48 w 210"/>
                <a:gd name="T61" fmla="*/ 65 h 141"/>
                <a:gd name="T62" fmla="*/ 101 w 210"/>
                <a:gd name="T63" fmla="*/ 82 h 141"/>
                <a:gd name="T64" fmla="*/ 105 w 210"/>
                <a:gd name="T65" fmla="*/ 82 h 141"/>
                <a:gd name="T66" fmla="*/ 109 w 210"/>
                <a:gd name="T67" fmla="*/ 82 h 141"/>
                <a:gd name="T68" fmla="*/ 162 w 210"/>
                <a:gd name="T69" fmla="*/ 65 h 141"/>
                <a:gd name="T70" fmla="*/ 164 w 210"/>
                <a:gd name="T71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8" name="Group 14"/>
          <p:cNvGrpSpPr/>
          <p:nvPr/>
        </p:nvGrpSpPr>
        <p:grpSpPr>
          <a:xfrm>
            <a:off x="4972365" y="4660504"/>
            <a:ext cx="1050218" cy="895468"/>
            <a:chOff x="3897771" y="3699175"/>
            <a:chExt cx="823252" cy="710758"/>
          </a:xfrm>
        </p:grpSpPr>
        <p:grpSp>
          <p:nvGrpSpPr>
            <p:cNvPr id="119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12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2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name="T0" fmla="*/ 152 w 152"/>
                <a:gd name="T1" fmla="*/ 114 h 140"/>
                <a:gd name="T2" fmla="*/ 149 w 152"/>
                <a:gd name="T3" fmla="*/ 117 h 140"/>
                <a:gd name="T4" fmla="*/ 129 w 152"/>
                <a:gd name="T5" fmla="*/ 117 h 140"/>
                <a:gd name="T6" fmla="*/ 129 w 152"/>
                <a:gd name="T7" fmla="*/ 131 h 140"/>
                <a:gd name="T8" fmla="*/ 120 w 152"/>
                <a:gd name="T9" fmla="*/ 140 h 140"/>
                <a:gd name="T10" fmla="*/ 32 w 152"/>
                <a:gd name="T11" fmla="*/ 140 h 140"/>
                <a:gd name="T12" fmla="*/ 23 w 152"/>
                <a:gd name="T13" fmla="*/ 131 h 140"/>
                <a:gd name="T14" fmla="*/ 23 w 152"/>
                <a:gd name="T15" fmla="*/ 117 h 140"/>
                <a:gd name="T16" fmla="*/ 3 w 152"/>
                <a:gd name="T17" fmla="*/ 117 h 140"/>
                <a:gd name="T18" fmla="*/ 0 w 152"/>
                <a:gd name="T19" fmla="*/ 114 h 140"/>
                <a:gd name="T20" fmla="*/ 0 w 152"/>
                <a:gd name="T21" fmla="*/ 76 h 140"/>
                <a:gd name="T22" fmla="*/ 17 w 152"/>
                <a:gd name="T23" fmla="*/ 58 h 140"/>
                <a:gd name="T24" fmla="*/ 23 w 152"/>
                <a:gd name="T25" fmla="*/ 58 h 140"/>
                <a:gd name="T26" fmla="*/ 23 w 152"/>
                <a:gd name="T27" fmla="*/ 8 h 140"/>
                <a:gd name="T28" fmla="*/ 32 w 152"/>
                <a:gd name="T29" fmla="*/ 0 h 140"/>
                <a:gd name="T30" fmla="*/ 94 w 152"/>
                <a:gd name="T31" fmla="*/ 0 h 140"/>
                <a:gd name="T32" fmla="*/ 109 w 152"/>
                <a:gd name="T33" fmla="*/ 6 h 140"/>
                <a:gd name="T34" fmla="*/ 123 w 152"/>
                <a:gd name="T35" fmla="*/ 20 h 140"/>
                <a:gd name="T36" fmla="*/ 129 w 152"/>
                <a:gd name="T37" fmla="*/ 35 h 140"/>
                <a:gd name="T38" fmla="*/ 129 w 152"/>
                <a:gd name="T39" fmla="*/ 58 h 140"/>
                <a:gd name="T40" fmla="*/ 135 w 152"/>
                <a:gd name="T41" fmla="*/ 58 h 140"/>
                <a:gd name="T42" fmla="*/ 152 w 152"/>
                <a:gd name="T43" fmla="*/ 76 h 140"/>
                <a:gd name="T44" fmla="*/ 152 w 152"/>
                <a:gd name="T45" fmla="*/ 114 h 140"/>
                <a:gd name="T46" fmla="*/ 117 w 152"/>
                <a:gd name="T47" fmla="*/ 70 h 140"/>
                <a:gd name="T48" fmla="*/ 117 w 152"/>
                <a:gd name="T49" fmla="*/ 35 h 140"/>
                <a:gd name="T50" fmla="*/ 102 w 152"/>
                <a:gd name="T51" fmla="*/ 35 h 140"/>
                <a:gd name="T52" fmla="*/ 94 w 152"/>
                <a:gd name="T53" fmla="*/ 26 h 140"/>
                <a:gd name="T54" fmla="*/ 94 w 152"/>
                <a:gd name="T55" fmla="*/ 11 h 140"/>
                <a:gd name="T56" fmla="*/ 35 w 152"/>
                <a:gd name="T57" fmla="*/ 11 h 140"/>
                <a:gd name="T58" fmla="*/ 35 w 152"/>
                <a:gd name="T59" fmla="*/ 70 h 140"/>
                <a:gd name="T60" fmla="*/ 117 w 152"/>
                <a:gd name="T61" fmla="*/ 70 h 140"/>
                <a:gd name="T62" fmla="*/ 117 w 152"/>
                <a:gd name="T63" fmla="*/ 129 h 140"/>
                <a:gd name="T64" fmla="*/ 117 w 152"/>
                <a:gd name="T65" fmla="*/ 105 h 140"/>
                <a:gd name="T66" fmla="*/ 35 w 152"/>
                <a:gd name="T67" fmla="*/ 105 h 140"/>
                <a:gd name="T68" fmla="*/ 35 w 152"/>
                <a:gd name="T69" fmla="*/ 129 h 140"/>
                <a:gd name="T70" fmla="*/ 117 w 152"/>
                <a:gd name="T71" fmla="*/ 129 h 140"/>
                <a:gd name="T72" fmla="*/ 135 w 152"/>
                <a:gd name="T73" fmla="*/ 70 h 140"/>
                <a:gd name="T74" fmla="*/ 129 w 152"/>
                <a:gd name="T75" fmla="*/ 76 h 140"/>
                <a:gd name="T76" fmla="*/ 135 w 152"/>
                <a:gd name="T77" fmla="*/ 82 h 140"/>
                <a:gd name="T78" fmla="*/ 140 w 152"/>
                <a:gd name="T79" fmla="*/ 76 h 140"/>
                <a:gd name="T80" fmla="*/ 135 w 152"/>
                <a:gd name="T8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23" name="Group 3"/>
          <p:cNvGrpSpPr/>
          <p:nvPr/>
        </p:nvGrpSpPr>
        <p:grpSpPr>
          <a:xfrm>
            <a:off x="4699949" y="2355561"/>
            <a:ext cx="1050218" cy="895468"/>
            <a:chOff x="3684228" y="1869676"/>
            <a:chExt cx="823252" cy="710758"/>
          </a:xfrm>
        </p:grpSpPr>
        <p:grpSp>
          <p:nvGrpSpPr>
            <p:cNvPr id="124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12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2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25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name="T0" fmla="*/ 118 w 129"/>
                <a:gd name="T1" fmla="*/ 87 h 152"/>
                <a:gd name="T2" fmla="*/ 107 w 129"/>
                <a:gd name="T3" fmla="*/ 99 h 152"/>
                <a:gd name="T4" fmla="*/ 51 w 129"/>
                <a:gd name="T5" fmla="*/ 107 h 152"/>
                <a:gd name="T6" fmla="*/ 15 w 129"/>
                <a:gd name="T7" fmla="*/ 94 h 152"/>
                <a:gd name="T8" fmla="*/ 9 w 129"/>
                <a:gd name="T9" fmla="*/ 79 h 152"/>
                <a:gd name="T10" fmla="*/ 0 w 129"/>
                <a:gd name="T11" fmla="*/ 22 h 152"/>
                <a:gd name="T12" fmla="*/ 17 w 129"/>
                <a:gd name="T13" fmla="*/ 8 h 152"/>
                <a:gd name="T14" fmla="*/ 46 w 129"/>
                <a:gd name="T15" fmla="*/ 2 h 152"/>
                <a:gd name="T16" fmla="*/ 107 w 129"/>
                <a:gd name="T17" fmla="*/ 6 h 152"/>
                <a:gd name="T18" fmla="*/ 127 w 129"/>
                <a:gd name="T19" fmla="*/ 18 h 152"/>
                <a:gd name="T20" fmla="*/ 128 w 129"/>
                <a:gd name="T21" fmla="*/ 27 h 152"/>
                <a:gd name="T22" fmla="*/ 118 w 129"/>
                <a:gd name="T23" fmla="*/ 87 h 152"/>
                <a:gd name="T24" fmla="*/ 101 w 129"/>
                <a:gd name="T25" fmla="*/ 141 h 152"/>
                <a:gd name="T26" fmla="*/ 47 w 129"/>
                <a:gd name="T27" fmla="*/ 148 h 152"/>
                <a:gd name="T28" fmla="*/ 21 w 129"/>
                <a:gd name="T29" fmla="*/ 135 h 152"/>
                <a:gd name="T30" fmla="*/ 16 w 129"/>
                <a:gd name="T31" fmla="*/ 108 h 152"/>
                <a:gd name="T32" fmla="*/ 16 w 129"/>
                <a:gd name="T33" fmla="*/ 106 h 152"/>
                <a:gd name="T34" fmla="*/ 18 w 129"/>
                <a:gd name="T35" fmla="*/ 106 h 152"/>
                <a:gd name="T36" fmla="*/ 111 w 129"/>
                <a:gd name="T37" fmla="*/ 106 h 152"/>
                <a:gd name="T38" fmla="*/ 112 w 129"/>
                <a:gd name="T39" fmla="*/ 115 h 152"/>
                <a:gd name="T40" fmla="*/ 101 w 129"/>
                <a:gd name="T41" fmla="*/ 141 h 152"/>
                <a:gd name="T42" fmla="*/ 89 w 129"/>
                <a:gd name="T43" fmla="*/ 13 h 152"/>
                <a:gd name="T44" fmla="*/ 38 w 129"/>
                <a:gd name="T45" fmla="*/ 13 h 152"/>
                <a:gd name="T46" fmla="*/ 22 w 129"/>
                <a:gd name="T47" fmla="*/ 20 h 152"/>
                <a:gd name="T48" fmla="*/ 44 w 129"/>
                <a:gd name="T49" fmla="*/ 28 h 152"/>
                <a:gd name="T50" fmla="*/ 85 w 129"/>
                <a:gd name="T51" fmla="*/ 28 h 152"/>
                <a:gd name="T52" fmla="*/ 106 w 129"/>
                <a:gd name="T53" fmla="*/ 20 h 152"/>
                <a:gd name="T54" fmla="*/ 89 w 129"/>
                <a:gd name="T55" fmla="*/ 13 h 152"/>
                <a:gd name="T56" fmla="*/ 56 w 129"/>
                <a:gd name="T57" fmla="*/ 54 h 152"/>
                <a:gd name="T58" fmla="*/ 44 w 129"/>
                <a:gd name="T59" fmla="*/ 74 h 152"/>
                <a:gd name="T60" fmla="*/ 66 w 129"/>
                <a:gd name="T61" fmla="*/ 93 h 152"/>
                <a:gd name="T62" fmla="*/ 84 w 129"/>
                <a:gd name="T63" fmla="*/ 70 h 152"/>
                <a:gd name="T64" fmla="*/ 56 w 129"/>
                <a:gd name="T65" fmla="*/ 54 h 152"/>
                <a:gd name="T66" fmla="*/ 59 w 129"/>
                <a:gd name="T67" fmla="*/ 82 h 152"/>
                <a:gd name="T68" fmla="*/ 59 w 129"/>
                <a:gd name="T69" fmla="*/ 64 h 152"/>
                <a:gd name="T70" fmla="*/ 74 w 129"/>
                <a:gd name="T71" fmla="*/ 72 h 152"/>
                <a:gd name="T72" fmla="*/ 59 w 129"/>
                <a:gd name="T73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2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2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/>
      <p:bldP spid="73" grpId="0" animBg="1"/>
      <p:bldP spid="74" grpId="0"/>
      <p:bldP spid="75" grpId="0" animBg="1"/>
      <p:bldP spid="76" grpId="0"/>
      <p:bldP spid="86" grpId="0"/>
      <p:bldP spid="87" grpId="0"/>
      <p:bldP spid="88" grpId="0"/>
      <p:bldP spid="128" grpId="0"/>
      <p:bldP spid="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 bwMode="auto">
          <a:xfrm>
            <a:off x="0" y="1716315"/>
            <a:ext cx="11522075" cy="4764132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6" name="Group 35"/>
          <p:cNvGrpSpPr/>
          <p:nvPr/>
        </p:nvGrpSpPr>
        <p:grpSpPr bwMode="auto">
          <a:xfrm>
            <a:off x="7334254" y="2503036"/>
            <a:ext cx="3214025" cy="1283327"/>
            <a:chOff x="0" y="0"/>
            <a:chExt cx="3425" cy="856"/>
          </a:xfrm>
        </p:grpSpPr>
        <p:sp>
          <p:nvSpPr>
            <p:cNvPr id="27" name="Rectangle 36"/>
            <p:cNvSpPr/>
            <p:nvPr/>
          </p:nvSpPr>
          <p:spPr bwMode="auto">
            <a:xfrm>
              <a:off x="0" y="0"/>
              <a:ext cx="241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8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29" name="Oval 5"/>
          <p:cNvSpPr/>
          <p:nvPr/>
        </p:nvSpPr>
        <p:spPr bwMode="auto">
          <a:xfrm>
            <a:off x="6270524" y="2442086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0" name="Group 35"/>
          <p:cNvGrpSpPr/>
          <p:nvPr/>
        </p:nvGrpSpPr>
        <p:grpSpPr bwMode="auto">
          <a:xfrm>
            <a:off x="7334254" y="4485329"/>
            <a:ext cx="3214025" cy="1283327"/>
            <a:chOff x="0" y="0"/>
            <a:chExt cx="3425" cy="856"/>
          </a:xfrm>
        </p:grpSpPr>
        <p:sp>
          <p:nvSpPr>
            <p:cNvPr id="31" name="Rectangle 36"/>
            <p:cNvSpPr/>
            <p:nvPr/>
          </p:nvSpPr>
          <p:spPr bwMode="auto">
            <a:xfrm>
              <a:off x="0" y="0"/>
              <a:ext cx="256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32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3" name="Oval 198"/>
          <p:cNvSpPr/>
          <p:nvPr/>
        </p:nvSpPr>
        <p:spPr bwMode="auto">
          <a:xfrm>
            <a:off x="6270524" y="4424380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4" name="Group 35"/>
          <p:cNvGrpSpPr/>
          <p:nvPr/>
        </p:nvGrpSpPr>
        <p:grpSpPr bwMode="auto">
          <a:xfrm>
            <a:off x="2266743" y="2503036"/>
            <a:ext cx="3214025" cy="1283327"/>
            <a:chOff x="0" y="0"/>
            <a:chExt cx="3425" cy="856"/>
          </a:xfrm>
        </p:grpSpPr>
        <p:sp>
          <p:nvSpPr>
            <p:cNvPr id="35" name="Rectangle 36"/>
            <p:cNvSpPr/>
            <p:nvPr/>
          </p:nvSpPr>
          <p:spPr bwMode="auto">
            <a:xfrm>
              <a:off x="0" y="0"/>
              <a:ext cx="24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36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7" name="Oval 202"/>
          <p:cNvSpPr/>
          <p:nvPr/>
        </p:nvSpPr>
        <p:spPr bwMode="auto">
          <a:xfrm>
            <a:off x="1203013" y="2442086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8" name="Group 35"/>
          <p:cNvGrpSpPr/>
          <p:nvPr/>
        </p:nvGrpSpPr>
        <p:grpSpPr bwMode="auto">
          <a:xfrm>
            <a:off x="2266743" y="4485329"/>
            <a:ext cx="3214025" cy="1283327"/>
            <a:chOff x="0" y="0"/>
            <a:chExt cx="3425" cy="856"/>
          </a:xfrm>
        </p:grpSpPr>
        <p:sp>
          <p:nvSpPr>
            <p:cNvPr id="39" name="Rectangle 36"/>
            <p:cNvSpPr/>
            <p:nvPr/>
          </p:nvSpPr>
          <p:spPr bwMode="auto">
            <a:xfrm>
              <a:off x="0" y="0"/>
              <a:ext cx="24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0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41" name="Oval 206"/>
          <p:cNvSpPr/>
          <p:nvPr/>
        </p:nvSpPr>
        <p:spPr bwMode="auto">
          <a:xfrm>
            <a:off x="1203013" y="4424380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6393848" y="2543816"/>
            <a:ext cx="562969" cy="554622"/>
          </a:xfrm>
          <a:custGeom>
            <a:avLst/>
            <a:gdLst>
              <a:gd name="T0" fmla="*/ 140 w 172"/>
              <a:gd name="T1" fmla="*/ 149 h 172"/>
              <a:gd name="T2" fmla="*/ 149 w 172"/>
              <a:gd name="T3" fmla="*/ 140 h 172"/>
              <a:gd name="T4" fmla="*/ 132 w 172"/>
              <a:gd name="T5" fmla="*/ 132 h 172"/>
              <a:gd name="T6" fmla="*/ 33 w 172"/>
              <a:gd name="T7" fmla="*/ 23 h 172"/>
              <a:gd name="T8" fmla="*/ 23 w 172"/>
              <a:gd name="T9" fmla="*/ 33 h 172"/>
              <a:gd name="T10" fmla="*/ 40 w 172"/>
              <a:gd name="T11" fmla="*/ 40 h 172"/>
              <a:gd name="T12" fmla="*/ 33 w 172"/>
              <a:gd name="T13" fmla="*/ 23 h 172"/>
              <a:gd name="T14" fmla="*/ 23 w 172"/>
              <a:gd name="T15" fmla="*/ 140 h 172"/>
              <a:gd name="T16" fmla="*/ 33 w 172"/>
              <a:gd name="T17" fmla="*/ 149 h 172"/>
              <a:gd name="T18" fmla="*/ 40 w 172"/>
              <a:gd name="T19" fmla="*/ 132 h 172"/>
              <a:gd name="T20" fmla="*/ 149 w 172"/>
              <a:gd name="T21" fmla="*/ 33 h 172"/>
              <a:gd name="T22" fmla="*/ 140 w 172"/>
              <a:gd name="T23" fmla="*/ 23 h 172"/>
              <a:gd name="T24" fmla="*/ 132 w 172"/>
              <a:gd name="T25" fmla="*/ 40 h 172"/>
              <a:gd name="T26" fmla="*/ 149 w 172"/>
              <a:gd name="T27" fmla="*/ 33 h 172"/>
              <a:gd name="T28" fmla="*/ 79 w 172"/>
              <a:gd name="T29" fmla="*/ 155 h 172"/>
              <a:gd name="T30" fmla="*/ 86 w 172"/>
              <a:gd name="T31" fmla="*/ 172 h 172"/>
              <a:gd name="T32" fmla="*/ 93 w 172"/>
              <a:gd name="T33" fmla="*/ 155 h 172"/>
              <a:gd name="T34" fmla="*/ 86 w 172"/>
              <a:gd name="T35" fmla="*/ 26 h 172"/>
              <a:gd name="T36" fmla="*/ 93 w 172"/>
              <a:gd name="T37" fmla="*/ 9 h 172"/>
              <a:gd name="T38" fmla="*/ 79 w 172"/>
              <a:gd name="T39" fmla="*/ 9 h 172"/>
              <a:gd name="T40" fmla="*/ 86 w 172"/>
              <a:gd name="T41" fmla="*/ 26 h 172"/>
              <a:gd name="T42" fmla="*/ 17 w 172"/>
              <a:gd name="T43" fmla="*/ 79 h 172"/>
              <a:gd name="T44" fmla="*/ 0 w 172"/>
              <a:gd name="T45" fmla="*/ 86 h 172"/>
              <a:gd name="T46" fmla="*/ 17 w 172"/>
              <a:gd name="T47" fmla="*/ 93 h 172"/>
              <a:gd name="T48" fmla="*/ 86 w 172"/>
              <a:gd name="T49" fmla="*/ 120 h 172"/>
              <a:gd name="T50" fmla="*/ 86 w 172"/>
              <a:gd name="T51" fmla="*/ 52 h 172"/>
              <a:gd name="T52" fmla="*/ 86 w 172"/>
              <a:gd name="T53" fmla="*/ 120 h 172"/>
              <a:gd name="T54" fmla="*/ 39 w 172"/>
              <a:gd name="T55" fmla="*/ 86 h 172"/>
              <a:gd name="T56" fmla="*/ 133 w 172"/>
              <a:gd name="T57" fmla="*/ 86 h 172"/>
              <a:gd name="T58" fmla="*/ 163 w 172"/>
              <a:gd name="T59" fmla="*/ 79 h 172"/>
              <a:gd name="T60" fmla="*/ 146 w 172"/>
              <a:gd name="T61" fmla="*/ 86 h 172"/>
              <a:gd name="T62" fmla="*/ 163 w 172"/>
              <a:gd name="T63" fmla="*/ 93 h 172"/>
              <a:gd name="T64" fmla="*/ 163 w 172"/>
              <a:gd name="T65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>
            <a:off x="1328411" y="4619898"/>
            <a:ext cx="558818" cy="362006"/>
          </a:xfrm>
          <a:custGeom>
            <a:avLst/>
            <a:gdLst>
              <a:gd name="T0" fmla="*/ 97 w 171"/>
              <a:gd name="T1" fmla="*/ 68 h 112"/>
              <a:gd name="T2" fmla="*/ 74 w 171"/>
              <a:gd name="T3" fmla="*/ 94 h 112"/>
              <a:gd name="T4" fmla="*/ 68 w 171"/>
              <a:gd name="T5" fmla="*/ 95 h 112"/>
              <a:gd name="T6" fmla="*/ 67 w 171"/>
              <a:gd name="T7" fmla="*/ 92 h 112"/>
              <a:gd name="T8" fmla="*/ 68 w 171"/>
              <a:gd name="T9" fmla="*/ 89 h 112"/>
              <a:gd name="T10" fmla="*/ 77 w 171"/>
              <a:gd name="T11" fmla="*/ 69 h 112"/>
              <a:gd name="T12" fmla="*/ 70 w 171"/>
              <a:gd name="T13" fmla="*/ 66 h 112"/>
              <a:gd name="T14" fmla="*/ 69 w 171"/>
              <a:gd name="T15" fmla="*/ 66 h 112"/>
              <a:gd name="T16" fmla="*/ 64 w 171"/>
              <a:gd name="T17" fmla="*/ 61 h 112"/>
              <a:gd name="T18" fmla="*/ 66 w 171"/>
              <a:gd name="T19" fmla="*/ 56 h 112"/>
              <a:gd name="T20" fmla="*/ 90 w 171"/>
              <a:gd name="T21" fmla="*/ 30 h 112"/>
              <a:gd name="T22" fmla="*/ 95 w 171"/>
              <a:gd name="T23" fmla="*/ 29 h 112"/>
              <a:gd name="T24" fmla="*/ 97 w 171"/>
              <a:gd name="T25" fmla="*/ 32 h 112"/>
              <a:gd name="T26" fmla="*/ 96 w 171"/>
              <a:gd name="T27" fmla="*/ 35 h 112"/>
              <a:gd name="T28" fmla="*/ 87 w 171"/>
              <a:gd name="T29" fmla="*/ 55 h 112"/>
              <a:gd name="T30" fmla="*/ 94 w 171"/>
              <a:gd name="T31" fmla="*/ 58 h 112"/>
              <a:gd name="T32" fmla="*/ 94 w 171"/>
              <a:gd name="T33" fmla="*/ 58 h 112"/>
              <a:gd name="T34" fmla="*/ 99 w 171"/>
              <a:gd name="T35" fmla="*/ 63 h 112"/>
              <a:gd name="T36" fmla="*/ 97 w 171"/>
              <a:gd name="T37" fmla="*/ 68 h 112"/>
              <a:gd name="T38" fmla="*/ 130 w 171"/>
              <a:gd name="T39" fmla="*/ 31 h 112"/>
              <a:gd name="T40" fmla="*/ 123 w 171"/>
              <a:gd name="T41" fmla="*/ 32 h 112"/>
              <a:gd name="T42" fmla="*/ 80 w 171"/>
              <a:gd name="T43" fmla="*/ 0 h 112"/>
              <a:gd name="T44" fmla="*/ 34 w 171"/>
              <a:gd name="T45" fmla="*/ 45 h 112"/>
              <a:gd name="T46" fmla="*/ 35 w 171"/>
              <a:gd name="T47" fmla="*/ 51 h 112"/>
              <a:gd name="T48" fmla="*/ 31 w 171"/>
              <a:gd name="T49" fmla="*/ 51 h 112"/>
              <a:gd name="T50" fmla="*/ 0 w 171"/>
              <a:gd name="T51" fmla="*/ 81 h 112"/>
              <a:gd name="T52" fmla="*/ 31 w 171"/>
              <a:gd name="T53" fmla="*/ 112 h 112"/>
              <a:gd name="T54" fmla="*/ 130 w 171"/>
              <a:gd name="T55" fmla="*/ 112 h 112"/>
              <a:gd name="T56" fmla="*/ 171 w 171"/>
              <a:gd name="T57" fmla="*/ 71 h 112"/>
              <a:gd name="T58" fmla="*/ 130 w 171"/>
              <a:gd name="T59" fmla="*/ 3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1" h="112">
                <a:moveTo>
                  <a:pt x="97" y="68"/>
                </a:moveTo>
                <a:cubicBezTo>
                  <a:pt x="93" y="74"/>
                  <a:pt x="75" y="93"/>
                  <a:pt x="74" y="94"/>
                </a:cubicBezTo>
                <a:cubicBezTo>
                  <a:pt x="73" y="95"/>
                  <a:pt x="71" y="97"/>
                  <a:pt x="68" y="95"/>
                </a:cubicBezTo>
                <a:cubicBezTo>
                  <a:pt x="68" y="95"/>
                  <a:pt x="67" y="94"/>
                  <a:pt x="67" y="92"/>
                </a:cubicBezTo>
                <a:cubicBezTo>
                  <a:pt x="67" y="91"/>
                  <a:pt x="68" y="89"/>
                  <a:pt x="68" y="89"/>
                </a:cubicBezTo>
                <a:cubicBezTo>
                  <a:pt x="77" y="69"/>
                  <a:pt x="77" y="69"/>
                  <a:pt x="77" y="69"/>
                </a:cubicBezTo>
                <a:cubicBezTo>
                  <a:pt x="75" y="68"/>
                  <a:pt x="72" y="67"/>
                  <a:pt x="70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5"/>
                  <a:pt x="64" y="64"/>
                  <a:pt x="64" y="61"/>
                </a:cubicBezTo>
                <a:cubicBezTo>
                  <a:pt x="64" y="59"/>
                  <a:pt x="65" y="58"/>
                  <a:pt x="66" y="56"/>
                </a:cubicBezTo>
                <a:cubicBezTo>
                  <a:pt x="71" y="50"/>
                  <a:pt x="89" y="31"/>
                  <a:pt x="90" y="30"/>
                </a:cubicBezTo>
                <a:cubicBezTo>
                  <a:pt x="91" y="29"/>
                  <a:pt x="93" y="27"/>
                  <a:pt x="95" y="29"/>
                </a:cubicBezTo>
                <a:cubicBezTo>
                  <a:pt x="96" y="29"/>
                  <a:pt x="97" y="30"/>
                  <a:pt x="97" y="32"/>
                </a:cubicBezTo>
                <a:cubicBezTo>
                  <a:pt x="97" y="33"/>
                  <a:pt x="96" y="35"/>
                  <a:pt x="96" y="35"/>
                </a:cubicBezTo>
                <a:cubicBezTo>
                  <a:pt x="87" y="55"/>
                  <a:pt x="87" y="55"/>
                  <a:pt x="87" y="55"/>
                </a:cubicBezTo>
                <a:cubicBezTo>
                  <a:pt x="89" y="55"/>
                  <a:pt x="92" y="57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7" y="59"/>
                  <a:pt x="99" y="60"/>
                  <a:pt x="99" y="63"/>
                </a:cubicBezTo>
                <a:cubicBezTo>
                  <a:pt x="99" y="65"/>
                  <a:pt x="99" y="66"/>
                  <a:pt x="97" y="68"/>
                </a:cubicBezTo>
                <a:close/>
                <a:moveTo>
                  <a:pt x="130" y="31"/>
                </a:moveTo>
                <a:cubicBezTo>
                  <a:pt x="128" y="31"/>
                  <a:pt x="126" y="31"/>
                  <a:pt x="123" y="32"/>
                </a:cubicBezTo>
                <a:cubicBezTo>
                  <a:pt x="118" y="13"/>
                  <a:pt x="100" y="0"/>
                  <a:pt x="80" y="0"/>
                </a:cubicBezTo>
                <a:cubicBezTo>
                  <a:pt x="54" y="0"/>
                  <a:pt x="34" y="20"/>
                  <a:pt x="34" y="45"/>
                </a:cubicBezTo>
                <a:cubicBezTo>
                  <a:pt x="34" y="47"/>
                  <a:pt x="34" y="49"/>
                  <a:pt x="35" y="51"/>
                </a:cubicBezTo>
                <a:cubicBezTo>
                  <a:pt x="33" y="51"/>
                  <a:pt x="32" y="51"/>
                  <a:pt x="31" y="51"/>
                </a:cubicBezTo>
                <a:cubicBezTo>
                  <a:pt x="14" y="51"/>
                  <a:pt x="0" y="64"/>
                  <a:pt x="0" y="81"/>
                </a:cubicBezTo>
                <a:cubicBezTo>
                  <a:pt x="0" y="98"/>
                  <a:pt x="14" y="112"/>
                  <a:pt x="31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53" y="112"/>
                  <a:pt x="171" y="94"/>
                  <a:pt x="171" y="71"/>
                </a:cubicBezTo>
                <a:cubicBezTo>
                  <a:pt x="171" y="49"/>
                  <a:pt x="153" y="31"/>
                  <a:pt x="130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4" name="Freeform 8"/>
          <p:cNvSpPr>
            <a:spLocks noEditPoints="1"/>
          </p:cNvSpPr>
          <p:nvPr/>
        </p:nvSpPr>
        <p:spPr bwMode="auto">
          <a:xfrm>
            <a:off x="1322085" y="2606740"/>
            <a:ext cx="520088" cy="474023"/>
          </a:xfrm>
          <a:custGeom>
            <a:avLst/>
            <a:gdLst>
              <a:gd name="T0" fmla="*/ 91 w 159"/>
              <a:gd name="T1" fmla="*/ 44 h 147"/>
              <a:gd name="T2" fmla="*/ 38 w 159"/>
              <a:gd name="T3" fmla="*/ 28 h 147"/>
              <a:gd name="T4" fmla="*/ 91 w 159"/>
              <a:gd name="T5" fmla="*/ 12 h 147"/>
              <a:gd name="T6" fmla="*/ 143 w 159"/>
              <a:gd name="T7" fmla="*/ 28 h 147"/>
              <a:gd name="T8" fmla="*/ 91 w 159"/>
              <a:gd name="T9" fmla="*/ 44 h 147"/>
              <a:gd name="T10" fmla="*/ 13 w 159"/>
              <a:gd name="T11" fmla="*/ 80 h 147"/>
              <a:gd name="T12" fmla="*/ 29 w 159"/>
              <a:gd name="T13" fmla="*/ 62 h 147"/>
              <a:gd name="T14" fmla="*/ 35 w 159"/>
              <a:gd name="T15" fmla="*/ 97 h 147"/>
              <a:gd name="T16" fmla="*/ 13 w 159"/>
              <a:gd name="T17" fmla="*/ 80 h 147"/>
              <a:gd name="T18" fmla="*/ 91 w 159"/>
              <a:gd name="T19" fmla="*/ 0 h 147"/>
              <a:gd name="T20" fmla="*/ 91 w 159"/>
              <a:gd name="T21" fmla="*/ 0 h 147"/>
              <a:gd name="T22" fmla="*/ 24 w 159"/>
              <a:gd name="T23" fmla="*/ 26 h 147"/>
              <a:gd name="T24" fmla="*/ 28 w 159"/>
              <a:gd name="T25" fmla="*/ 50 h 147"/>
              <a:gd name="T26" fmla="*/ 1 w 159"/>
              <a:gd name="T27" fmla="*/ 81 h 147"/>
              <a:gd name="T28" fmla="*/ 38 w 159"/>
              <a:gd name="T29" fmla="*/ 109 h 147"/>
              <a:gd name="T30" fmla="*/ 80 w 159"/>
              <a:gd name="T31" fmla="*/ 90 h 147"/>
              <a:gd name="T32" fmla="*/ 79 w 159"/>
              <a:gd name="T33" fmla="*/ 84 h 147"/>
              <a:gd name="T34" fmla="*/ 91 w 159"/>
              <a:gd name="T35" fmla="*/ 72 h 147"/>
              <a:gd name="T36" fmla="*/ 103 w 159"/>
              <a:gd name="T37" fmla="*/ 84 h 147"/>
              <a:gd name="T38" fmla="*/ 91 w 159"/>
              <a:gd name="T39" fmla="*/ 96 h 147"/>
              <a:gd name="T40" fmla="*/ 39 w 159"/>
              <a:gd name="T41" fmla="*/ 122 h 147"/>
              <a:gd name="T42" fmla="*/ 40 w 159"/>
              <a:gd name="T43" fmla="*/ 127 h 147"/>
              <a:gd name="T44" fmla="*/ 91 w 159"/>
              <a:gd name="T45" fmla="*/ 147 h 147"/>
              <a:gd name="T46" fmla="*/ 91 w 159"/>
              <a:gd name="T47" fmla="*/ 147 h 147"/>
              <a:gd name="T48" fmla="*/ 142 w 159"/>
              <a:gd name="T49" fmla="*/ 127 h 147"/>
              <a:gd name="T50" fmla="*/ 157 w 159"/>
              <a:gd name="T51" fmla="*/ 26 h 147"/>
              <a:gd name="T52" fmla="*/ 91 w 159"/>
              <a:gd name="T5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9" h="147">
                <a:moveTo>
                  <a:pt x="91" y="44"/>
                </a:moveTo>
                <a:cubicBezTo>
                  <a:pt x="60" y="44"/>
                  <a:pt x="38" y="32"/>
                  <a:pt x="38" y="28"/>
                </a:cubicBezTo>
                <a:cubicBezTo>
                  <a:pt x="38" y="24"/>
                  <a:pt x="60" y="12"/>
                  <a:pt x="91" y="12"/>
                </a:cubicBezTo>
                <a:cubicBezTo>
                  <a:pt x="121" y="12"/>
                  <a:pt x="143" y="24"/>
                  <a:pt x="143" y="28"/>
                </a:cubicBezTo>
                <a:cubicBezTo>
                  <a:pt x="143" y="32"/>
                  <a:pt x="121" y="44"/>
                  <a:pt x="91" y="44"/>
                </a:cubicBezTo>
                <a:close/>
                <a:moveTo>
                  <a:pt x="13" y="80"/>
                </a:moveTo>
                <a:cubicBezTo>
                  <a:pt x="12" y="75"/>
                  <a:pt x="17" y="67"/>
                  <a:pt x="29" y="62"/>
                </a:cubicBezTo>
                <a:cubicBezTo>
                  <a:pt x="31" y="73"/>
                  <a:pt x="33" y="86"/>
                  <a:pt x="35" y="97"/>
                </a:cubicBezTo>
                <a:cubicBezTo>
                  <a:pt x="21" y="94"/>
                  <a:pt x="14" y="87"/>
                  <a:pt x="13" y="8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  <a:cubicBezTo>
                  <a:pt x="49" y="0"/>
                  <a:pt x="22" y="14"/>
                  <a:pt x="24" y="26"/>
                </a:cubicBezTo>
                <a:cubicBezTo>
                  <a:pt x="24" y="29"/>
                  <a:pt x="26" y="38"/>
                  <a:pt x="28" y="50"/>
                </a:cubicBezTo>
                <a:cubicBezTo>
                  <a:pt x="7" y="58"/>
                  <a:pt x="0" y="71"/>
                  <a:pt x="1" y="81"/>
                </a:cubicBezTo>
                <a:cubicBezTo>
                  <a:pt x="2" y="94"/>
                  <a:pt x="13" y="107"/>
                  <a:pt x="38" y="109"/>
                </a:cubicBezTo>
                <a:cubicBezTo>
                  <a:pt x="52" y="111"/>
                  <a:pt x="69" y="103"/>
                  <a:pt x="80" y="90"/>
                </a:cubicBezTo>
                <a:cubicBezTo>
                  <a:pt x="79" y="88"/>
                  <a:pt x="79" y="86"/>
                  <a:pt x="79" y="84"/>
                </a:cubicBezTo>
                <a:cubicBezTo>
                  <a:pt x="79" y="77"/>
                  <a:pt x="84" y="72"/>
                  <a:pt x="91" y="72"/>
                </a:cubicBezTo>
                <a:cubicBezTo>
                  <a:pt x="97" y="72"/>
                  <a:pt x="103" y="77"/>
                  <a:pt x="103" y="84"/>
                </a:cubicBezTo>
                <a:cubicBezTo>
                  <a:pt x="103" y="90"/>
                  <a:pt x="97" y="95"/>
                  <a:pt x="91" y="96"/>
                </a:cubicBezTo>
                <a:cubicBezTo>
                  <a:pt x="78" y="113"/>
                  <a:pt x="58" y="123"/>
                  <a:pt x="39" y="122"/>
                </a:cubicBezTo>
                <a:cubicBezTo>
                  <a:pt x="39" y="124"/>
                  <a:pt x="39" y="125"/>
                  <a:pt x="40" y="127"/>
                </a:cubicBezTo>
                <a:cubicBezTo>
                  <a:pt x="40" y="132"/>
                  <a:pt x="60" y="147"/>
                  <a:pt x="91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121" y="147"/>
                  <a:pt x="141" y="132"/>
                  <a:pt x="142" y="127"/>
                </a:cubicBezTo>
                <a:cubicBezTo>
                  <a:pt x="142" y="122"/>
                  <a:pt x="156" y="38"/>
                  <a:pt x="157" y="26"/>
                </a:cubicBezTo>
                <a:cubicBezTo>
                  <a:pt x="159" y="14"/>
                  <a:pt x="133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5" name="Freeform 9"/>
          <p:cNvSpPr>
            <a:spLocks noEditPoints="1"/>
          </p:cNvSpPr>
          <p:nvPr/>
        </p:nvSpPr>
        <p:spPr bwMode="auto">
          <a:xfrm>
            <a:off x="6521767" y="4557786"/>
            <a:ext cx="313989" cy="532766"/>
          </a:xfrm>
          <a:custGeom>
            <a:avLst/>
            <a:gdLst>
              <a:gd name="T0" fmla="*/ 42 w 96"/>
              <a:gd name="T1" fmla="*/ 69 h 165"/>
              <a:gd name="T2" fmla="*/ 41 w 96"/>
              <a:gd name="T3" fmla="*/ 75 h 165"/>
              <a:gd name="T4" fmla="*/ 33 w 96"/>
              <a:gd name="T5" fmla="*/ 117 h 165"/>
              <a:gd name="T6" fmla="*/ 24 w 96"/>
              <a:gd name="T7" fmla="*/ 129 h 165"/>
              <a:gd name="T8" fmla="*/ 14 w 96"/>
              <a:gd name="T9" fmla="*/ 119 h 165"/>
              <a:gd name="T10" fmla="*/ 31 w 96"/>
              <a:gd name="T11" fmla="*/ 77 h 165"/>
              <a:gd name="T12" fmla="*/ 38 w 96"/>
              <a:gd name="T13" fmla="*/ 67 h 165"/>
              <a:gd name="T14" fmla="*/ 42 w 96"/>
              <a:gd name="T15" fmla="*/ 67 h 165"/>
              <a:gd name="T16" fmla="*/ 42 w 96"/>
              <a:gd name="T17" fmla="*/ 69 h 165"/>
              <a:gd name="T18" fmla="*/ 50 w 96"/>
              <a:gd name="T19" fmla="*/ 2 h 165"/>
              <a:gd name="T20" fmla="*/ 46 w 96"/>
              <a:gd name="T21" fmla="*/ 2 h 165"/>
              <a:gd name="T22" fmla="*/ 0 w 96"/>
              <a:gd name="T23" fmla="*/ 118 h 165"/>
              <a:gd name="T24" fmla="*/ 48 w 96"/>
              <a:gd name="T25" fmla="*/ 165 h 165"/>
              <a:gd name="T26" fmla="*/ 96 w 96"/>
              <a:gd name="T27" fmla="*/ 118 h 165"/>
              <a:gd name="T28" fmla="*/ 50 w 96"/>
              <a:gd name="T29" fmla="*/ 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165">
                <a:moveTo>
                  <a:pt x="42" y="69"/>
                </a:moveTo>
                <a:cubicBezTo>
                  <a:pt x="42" y="71"/>
                  <a:pt x="41" y="73"/>
                  <a:pt x="41" y="75"/>
                </a:cubicBezTo>
                <a:cubicBezTo>
                  <a:pt x="37" y="87"/>
                  <a:pt x="33" y="101"/>
                  <a:pt x="33" y="117"/>
                </a:cubicBezTo>
                <a:cubicBezTo>
                  <a:pt x="33" y="126"/>
                  <a:pt x="28" y="129"/>
                  <a:pt x="24" y="129"/>
                </a:cubicBezTo>
                <a:cubicBezTo>
                  <a:pt x="18" y="129"/>
                  <a:pt x="14" y="125"/>
                  <a:pt x="14" y="119"/>
                </a:cubicBezTo>
                <a:cubicBezTo>
                  <a:pt x="14" y="100"/>
                  <a:pt x="23" y="88"/>
                  <a:pt x="31" y="77"/>
                </a:cubicBezTo>
                <a:cubicBezTo>
                  <a:pt x="33" y="73"/>
                  <a:pt x="36" y="70"/>
                  <a:pt x="38" y="67"/>
                </a:cubicBezTo>
                <a:cubicBezTo>
                  <a:pt x="39" y="66"/>
                  <a:pt x="41" y="66"/>
                  <a:pt x="42" y="67"/>
                </a:cubicBezTo>
                <a:cubicBezTo>
                  <a:pt x="43" y="68"/>
                  <a:pt x="43" y="69"/>
                  <a:pt x="42" y="69"/>
                </a:cubicBezTo>
                <a:close/>
                <a:moveTo>
                  <a:pt x="50" y="2"/>
                </a:moveTo>
                <a:cubicBezTo>
                  <a:pt x="50" y="0"/>
                  <a:pt x="47" y="0"/>
                  <a:pt x="46" y="2"/>
                </a:cubicBezTo>
                <a:cubicBezTo>
                  <a:pt x="39" y="63"/>
                  <a:pt x="0" y="76"/>
                  <a:pt x="0" y="118"/>
                </a:cubicBezTo>
                <a:cubicBezTo>
                  <a:pt x="0" y="144"/>
                  <a:pt x="22" y="165"/>
                  <a:pt x="48" y="165"/>
                </a:cubicBezTo>
                <a:cubicBezTo>
                  <a:pt x="74" y="165"/>
                  <a:pt x="96" y="144"/>
                  <a:pt x="96" y="118"/>
                </a:cubicBezTo>
                <a:cubicBezTo>
                  <a:pt x="96" y="76"/>
                  <a:pt x="57" y="63"/>
                  <a:pt x="5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3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6"/>
          <p:cNvSpPr/>
          <p:nvPr/>
        </p:nvSpPr>
        <p:spPr bwMode="auto">
          <a:xfrm>
            <a:off x="1239466" y="2242154"/>
            <a:ext cx="3674407" cy="353812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5494705" y="2075339"/>
            <a:ext cx="1511929" cy="3704943"/>
          </a:xfrm>
          <a:custGeom>
            <a:avLst/>
            <a:gdLst>
              <a:gd name="T0" fmla="*/ 617 w 1235"/>
              <a:gd name="T1" fmla="*/ 0 h 3683"/>
              <a:gd name="T2" fmla="*/ 681 w 1235"/>
              <a:gd name="T3" fmla="*/ 4 h 3683"/>
              <a:gd name="T4" fmla="*/ 742 w 1235"/>
              <a:gd name="T5" fmla="*/ 13 h 3683"/>
              <a:gd name="T6" fmla="*/ 801 w 1235"/>
              <a:gd name="T7" fmla="*/ 28 h 3683"/>
              <a:gd name="T8" fmla="*/ 858 w 1235"/>
              <a:gd name="T9" fmla="*/ 49 h 3683"/>
              <a:gd name="T10" fmla="*/ 912 w 1235"/>
              <a:gd name="T11" fmla="*/ 76 h 3683"/>
              <a:gd name="T12" fmla="*/ 962 w 1235"/>
              <a:gd name="T13" fmla="*/ 106 h 3683"/>
              <a:gd name="T14" fmla="*/ 1010 w 1235"/>
              <a:gd name="T15" fmla="*/ 142 h 3683"/>
              <a:gd name="T16" fmla="*/ 1054 w 1235"/>
              <a:gd name="T17" fmla="*/ 182 h 3683"/>
              <a:gd name="T18" fmla="*/ 1093 w 1235"/>
              <a:gd name="T19" fmla="*/ 226 h 3683"/>
              <a:gd name="T20" fmla="*/ 1129 w 1235"/>
              <a:gd name="T21" fmla="*/ 273 h 3683"/>
              <a:gd name="T22" fmla="*/ 1161 w 1235"/>
              <a:gd name="T23" fmla="*/ 323 h 3683"/>
              <a:gd name="T24" fmla="*/ 1186 w 1235"/>
              <a:gd name="T25" fmla="*/ 378 h 3683"/>
              <a:gd name="T26" fmla="*/ 1207 w 1235"/>
              <a:gd name="T27" fmla="*/ 434 h 3683"/>
              <a:gd name="T28" fmla="*/ 1222 w 1235"/>
              <a:gd name="T29" fmla="*/ 493 h 3683"/>
              <a:gd name="T30" fmla="*/ 1231 w 1235"/>
              <a:gd name="T31" fmla="*/ 555 h 3683"/>
              <a:gd name="T32" fmla="*/ 1235 w 1235"/>
              <a:gd name="T33" fmla="*/ 618 h 3683"/>
              <a:gd name="T34" fmla="*/ 1233 w 1235"/>
              <a:gd name="T35" fmla="*/ 658 h 3683"/>
              <a:gd name="T36" fmla="*/ 1233 w 1235"/>
              <a:gd name="T37" fmla="*/ 3683 h 3683"/>
              <a:gd name="T38" fmla="*/ 0 w 1235"/>
              <a:gd name="T39" fmla="*/ 3683 h 3683"/>
              <a:gd name="T40" fmla="*/ 0 w 1235"/>
              <a:gd name="T41" fmla="*/ 607 h 3683"/>
              <a:gd name="T42" fmla="*/ 1 w 1235"/>
              <a:gd name="T43" fmla="*/ 607 h 3683"/>
              <a:gd name="T44" fmla="*/ 6 w 1235"/>
              <a:gd name="T45" fmla="*/ 540 h 3683"/>
              <a:gd name="T46" fmla="*/ 17 w 1235"/>
              <a:gd name="T47" fmla="*/ 477 h 3683"/>
              <a:gd name="T48" fmla="*/ 35 w 1235"/>
              <a:gd name="T49" fmla="*/ 415 h 3683"/>
              <a:gd name="T50" fmla="*/ 59 w 1235"/>
              <a:gd name="T51" fmla="*/ 356 h 3683"/>
              <a:gd name="T52" fmla="*/ 89 w 1235"/>
              <a:gd name="T53" fmla="*/ 301 h 3683"/>
              <a:gd name="T54" fmla="*/ 123 w 1235"/>
              <a:gd name="T55" fmla="*/ 248 h 3683"/>
              <a:gd name="T56" fmla="*/ 164 w 1235"/>
              <a:gd name="T57" fmla="*/ 200 h 3683"/>
              <a:gd name="T58" fmla="*/ 208 w 1235"/>
              <a:gd name="T59" fmla="*/ 156 h 3683"/>
              <a:gd name="T60" fmla="*/ 257 w 1235"/>
              <a:gd name="T61" fmla="*/ 117 h 3683"/>
              <a:gd name="T62" fmla="*/ 309 w 1235"/>
              <a:gd name="T63" fmla="*/ 83 h 3683"/>
              <a:gd name="T64" fmla="*/ 365 w 1235"/>
              <a:gd name="T65" fmla="*/ 54 h 3683"/>
              <a:gd name="T66" fmla="*/ 425 w 1235"/>
              <a:gd name="T67" fmla="*/ 32 h 3683"/>
              <a:gd name="T68" fmla="*/ 486 w 1235"/>
              <a:gd name="T69" fmla="*/ 15 h 3683"/>
              <a:gd name="T70" fmla="*/ 551 w 1235"/>
              <a:gd name="T71" fmla="*/ 4 h 3683"/>
              <a:gd name="T72" fmla="*/ 617 w 1235"/>
              <a:gd name="T73" fmla="*/ 0 h 3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prstClr val="black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aphicFrame>
        <p:nvGraphicFramePr>
          <p:cNvPr id="36" name="Chart 71"/>
          <p:cNvGraphicFramePr/>
          <p:nvPr/>
        </p:nvGraphicFramePr>
        <p:xfrm>
          <a:off x="5435113" y="2111683"/>
          <a:ext cx="1631109" cy="150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7" name="Rectangle 5"/>
          <p:cNvSpPr/>
          <p:nvPr/>
        </p:nvSpPr>
        <p:spPr bwMode="auto">
          <a:xfrm>
            <a:off x="5896148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65%</a:t>
            </a:r>
            <a:endParaRPr 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Open Sans Cond Light" charset="0"/>
            </a:endParaRPr>
          </a:p>
        </p:txBody>
      </p:sp>
      <p:grpSp>
        <p:nvGrpSpPr>
          <p:cNvPr id="39" name="Group 16"/>
          <p:cNvGrpSpPr/>
          <p:nvPr/>
        </p:nvGrpSpPr>
        <p:grpSpPr bwMode="auto">
          <a:xfrm>
            <a:off x="1516092" y="2557747"/>
            <a:ext cx="3122201" cy="2842580"/>
            <a:chOff x="0" y="0"/>
            <a:chExt cx="3600" cy="3790"/>
          </a:xfrm>
        </p:grpSpPr>
        <p:sp>
          <p:nvSpPr>
            <p:cNvPr id="40" name="Rectangle 17"/>
            <p:cNvSpPr/>
            <p:nvPr/>
          </p:nvSpPr>
          <p:spPr bwMode="auto">
            <a:xfrm>
              <a:off x="0" y="952"/>
              <a:ext cx="3600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分钟之内。此处添加详细文本描述</a:t>
              </a:r>
              <a:endParaRPr lang="en-US" alt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分钟之内。</a:t>
              </a:r>
              <a:endPara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41" name="Rectangle 18"/>
            <p:cNvSpPr/>
            <p:nvPr/>
          </p:nvSpPr>
          <p:spPr bwMode="auto">
            <a:xfrm>
              <a:off x="0" y="0"/>
              <a:ext cx="360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7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</a:t>
              </a:r>
              <a:r>
                <a:rPr lang="zh-CN" altLang="en-US" sz="27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标题</a:t>
              </a:r>
              <a:endParaRPr lang="en-US" altLang="zh-CN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45" name="Freeform 6"/>
          <p:cNvSpPr/>
          <p:nvPr/>
        </p:nvSpPr>
        <p:spPr bwMode="auto">
          <a:xfrm>
            <a:off x="7239835" y="2075339"/>
            <a:ext cx="1511929" cy="3704943"/>
          </a:xfrm>
          <a:custGeom>
            <a:avLst/>
            <a:gdLst>
              <a:gd name="T0" fmla="*/ 617 w 1235"/>
              <a:gd name="T1" fmla="*/ 0 h 3683"/>
              <a:gd name="T2" fmla="*/ 681 w 1235"/>
              <a:gd name="T3" fmla="*/ 4 h 3683"/>
              <a:gd name="T4" fmla="*/ 742 w 1235"/>
              <a:gd name="T5" fmla="*/ 13 h 3683"/>
              <a:gd name="T6" fmla="*/ 801 w 1235"/>
              <a:gd name="T7" fmla="*/ 28 h 3683"/>
              <a:gd name="T8" fmla="*/ 858 w 1235"/>
              <a:gd name="T9" fmla="*/ 49 h 3683"/>
              <a:gd name="T10" fmla="*/ 912 w 1235"/>
              <a:gd name="T11" fmla="*/ 76 h 3683"/>
              <a:gd name="T12" fmla="*/ 962 w 1235"/>
              <a:gd name="T13" fmla="*/ 106 h 3683"/>
              <a:gd name="T14" fmla="*/ 1010 w 1235"/>
              <a:gd name="T15" fmla="*/ 142 h 3683"/>
              <a:gd name="T16" fmla="*/ 1054 w 1235"/>
              <a:gd name="T17" fmla="*/ 182 h 3683"/>
              <a:gd name="T18" fmla="*/ 1093 w 1235"/>
              <a:gd name="T19" fmla="*/ 226 h 3683"/>
              <a:gd name="T20" fmla="*/ 1129 w 1235"/>
              <a:gd name="T21" fmla="*/ 273 h 3683"/>
              <a:gd name="T22" fmla="*/ 1161 w 1235"/>
              <a:gd name="T23" fmla="*/ 323 h 3683"/>
              <a:gd name="T24" fmla="*/ 1186 w 1235"/>
              <a:gd name="T25" fmla="*/ 378 h 3683"/>
              <a:gd name="T26" fmla="*/ 1207 w 1235"/>
              <a:gd name="T27" fmla="*/ 434 h 3683"/>
              <a:gd name="T28" fmla="*/ 1222 w 1235"/>
              <a:gd name="T29" fmla="*/ 493 h 3683"/>
              <a:gd name="T30" fmla="*/ 1231 w 1235"/>
              <a:gd name="T31" fmla="*/ 555 h 3683"/>
              <a:gd name="T32" fmla="*/ 1235 w 1235"/>
              <a:gd name="T33" fmla="*/ 618 h 3683"/>
              <a:gd name="T34" fmla="*/ 1233 w 1235"/>
              <a:gd name="T35" fmla="*/ 658 h 3683"/>
              <a:gd name="T36" fmla="*/ 1233 w 1235"/>
              <a:gd name="T37" fmla="*/ 3683 h 3683"/>
              <a:gd name="T38" fmla="*/ 0 w 1235"/>
              <a:gd name="T39" fmla="*/ 3683 h 3683"/>
              <a:gd name="T40" fmla="*/ 0 w 1235"/>
              <a:gd name="T41" fmla="*/ 607 h 3683"/>
              <a:gd name="T42" fmla="*/ 1 w 1235"/>
              <a:gd name="T43" fmla="*/ 607 h 3683"/>
              <a:gd name="T44" fmla="*/ 6 w 1235"/>
              <a:gd name="T45" fmla="*/ 540 h 3683"/>
              <a:gd name="T46" fmla="*/ 17 w 1235"/>
              <a:gd name="T47" fmla="*/ 477 h 3683"/>
              <a:gd name="T48" fmla="*/ 35 w 1235"/>
              <a:gd name="T49" fmla="*/ 415 h 3683"/>
              <a:gd name="T50" fmla="*/ 59 w 1235"/>
              <a:gd name="T51" fmla="*/ 356 h 3683"/>
              <a:gd name="T52" fmla="*/ 89 w 1235"/>
              <a:gd name="T53" fmla="*/ 301 h 3683"/>
              <a:gd name="T54" fmla="*/ 123 w 1235"/>
              <a:gd name="T55" fmla="*/ 248 h 3683"/>
              <a:gd name="T56" fmla="*/ 164 w 1235"/>
              <a:gd name="T57" fmla="*/ 200 h 3683"/>
              <a:gd name="T58" fmla="*/ 208 w 1235"/>
              <a:gd name="T59" fmla="*/ 156 h 3683"/>
              <a:gd name="T60" fmla="*/ 257 w 1235"/>
              <a:gd name="T61" fmla="*/ 117 h 3683"/>
              <a:gd name="T62" fmla="*/ 309 w 1235"/>
              <a:gd name="T63" fmla="*/ 83 h 3683"/>
              <a:gd name="T64" fmla="*/ 365 w 1235"/>
              <a:gd name="T65" fmla="*/ 54 h 3683"/>
              <a:gd name="T66" fmla="*/ 425 w 1235"/>
              <a:gd name="T67" fmla="*/ 32 h 3683"/>
              <a:gd name="T68" fmla="*/ 486 w 1235"/>
              <a:gd name="T69" fmla="*/ 15 h 3683"/>
              <a:gd name="T70" fmla="*/ 551 w 1235"/>
              <a:gd name="T71" fmla="*/ 4 h 3683"/>
              <a:gd name="T72" fmla="*/ 617 w 1235"/>
              <a:gd name="T73" fmla="*/ 0 h 3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  <a:effectLst>
            <a:outerShdw algn="tl" rotWithShape="0">
              <a:prstClr val="black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aphicFrame>
        <p:nvGraphicFramePr>
          <p:cNvPr id="46" name="Chart 116"/>
          <p:cNvGraphicFramePr/>
          <p:nvPr/>
        </p:nvGraphicFramePr>
        <p:xfrm>
          <a:off x="7180244" y="2111683"/>
          <a:ext cx="1631109" cy="150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Rectangle 5"/>
          <p:cNvSpPr/>
          <p:nvPr/>
        </p:nvSpPr>
        <p:spPr bwMode="auto">
          <a:xfrm>
            <a:off x="7641279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50%</a:t>
            </a:r>
            <a:endParaRPr 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Open Sans Cond Light" charset="0"/>
            </a:endParaRPr>
          </a:p>
        </p:txBody>
      </p:sp>
      <p:sp>
        <p:nvSpPr>
          <p:cNvPr id="48" name="Freeform 6"/>
          <p:cNvSpPr/>
          <p:nvPr/>
        </p:nvSpPr>
        <p:spPr bwMode="auto">
          <a:xfrm>
            <a:off x="8984966" y="2075339"/>
            <a:ext cx="1511929" cy="3704943"/>
          </a:xfrm>
          <a:custGeom>
            <a:avLst/>
            <a:gdLst>
              <a:gd name="T0" fmla="*/ 617 w 1235"/>
              <a:gd name="T1" fmla="*/ 0 h 3683"/>
              <a:gd name="T2" fmla="*/ 681 w 1235"/>
              <a:gd name="T3" fmla="*/ 4 h 3683"/>
              <a:gd name="T4" fmla="*/ 742 w 1235"/>
              <a:gd name="T5" fmla="*/ 13 h 3683"/>
              <a:gd name="T6" fmla="*/ 801 w 1235"/>
              <a:gd name="T7" fmla="*/ 28 h 3683"/>
              <a:gd name="T8" fmla="*/ 858 w 1235"/>
              <a:gd name="T9" fmla="*/ 49 h 3683"/>
              <a:gd name="T10" fmla="*/ 912 w 1235"/>
              <a:gd name="T11" fmla="*/ 76 h 3683"/>
              <a:gd name="T12" fmla="*/ 962 w 1235"/>
              <a:gd name="T13" fmla="*/ 106 h 3683"/>
              <a:gd name="T14" fmla="*/ 1010 w 1235"/>
              <a:gd name="T15" fmla="*/ 142 h 3683"/>
              <a:gd name="T16" fmla="*/ 1054 w 1235"/>
              <a:gd name="T17" fmla="*/ 182 h 3683"/>
              <a:gd name="T18" fmla="*/ 1093 w 1235"/>
              <a:gd name="T19" fmla="*/ 226 h 3683"/>
              <a:gd name="T20" fmla="*/ 1129 w 1235"/>
              <a:gd name="T21" fmla="*/ 273 h 3683"/>
              <a:gd name="T22" fmla="*/ 1161 w 1235"/>
              <a:gd name="T23" fmla="*/ 323 h 3683"/>
              <a:gd name="T24" fmla="*/ 1186 w 1235"/>
              <a:gd name="T25" fmla="*/ 378 h 3683"/>
              <a:gd name="T26" fmla="*/ 1207 w 1235"/>
              <a:gd name="T27" fmla="*/ 434 h 3683"/>
              <a:gd name="T28" fmla="*/ 1222 w 1235"/>
              <a:gd name="T29" fmla="*/ 493 h 3683"/>
              <a:gd name="T30" fmla="*/ 1231 w 1235"/>
              <a:gd name="T31" fmla="*/ 555 h 3683"/>
              <a:gd name="T32" fmla="*/ 1235 w 1235"/>
              <a:gd name="T33" fmla="*/ 618 h 3683"/>
              <a:gd name="T34" fmla="*/ 1233 w 1235"/>
              <a:gd name="T35" fmla="*/ 658 h 3683"/>
              <a:gd name="T36" fmla="*/ 1233 w 1235"/>
              <a:gd name="T37" fmla="*/ 3683 h 3683"/>
              <a:gd name="T38" fmla="*/ 0 w 1235"/>
              <a:gd name="T39" fmla="*/ 3683 h 3683"/>
              <a:gd name="T40" fmla="*/ 0 w 1235"/>
              <a:gd name="T41" fmla="*/ 607 h 3683"/>
              <a:gd name="T42" fmla="*/ 1 w 1235"/>
              <a:gd name="T43" fmla="*/ 607 h 3683"/>
              <a:gd name="T44" fmla="*/ 6 w 1235"/>
              <a:gd name="T45" fmla="*/ 540 h 3683"/>
              <a:gd name="T46" fmla="*/ 17 w 1235"/>
              <a:gd name="T47" fmla="*/ 477 h 3683"/>
              <a:gd name="T48" fmla="*/ 35 w 1235"/>
              <a:gd name="T49" fmla="*/ 415 h 3683"/>
              <a:gd name="T50" fmla="*/ 59 w 1235"/>
              <a:gd name="T51" fmla="*/ 356 h 3683"/>
              <a:gd name="T52" fmla="*/ 89 w 1235"/>
              <a:gd name="T53" fmla="*/ 301 h 3683"/>
              <a:gd name="T54" fmla="*/ 123 w 1235"/>
              <a:gd name="T55" fmla="*/ 248 h 3683"/>
              <a:gd name="T56" fmla="*/ 164 w 1235"/>
              <a:gd name="T57" fmla="*/ 200 h 3683"/>
              <a:gd name="T58" fmla="*/ 208 w 1235"/>
              <a:gd name="T59" fmla="*/ 156 h 3683"/>
              <a:gd name="T60" fmla="*/ 257 w 1235"/>
              <a:gd name="T61" fmla="*/ 117 h 3683"/>
              <a:gd name="T62" fmla="*/ 309 w 1235"/>
              <a:gd name="T63" fmla="*/ 83 h 3683"/>
              <a:gd name="T64" fmla="*/ 365 w 1235"/>
              <a:gd name="T65" fmla="*/ 54 h 3683"/>
              <a:gd name="T66" fmla="*/ 425 w 1235"/>
              <a:gd name="T67" fmla="*/ 32 h 3683"/>
              <a:gd name="T68" fmla="*/ 486 w 1235"/>
              <a:gd name="T69" fmla="*/ 15 h 3683"/>
              <a:gd name="T70" fmla="*/ 551 w 1235"/>
              <a:gd name="T71" fmla="*/ 4 h 3683"/>
              <a:gd name="T72" fmla="*/ 617 w 1235"/>
              <a:gd name="T73" fmla="*/ 0 h 3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>
            <a:outerShdw algn="tl" rotWithShape="0">
              <a:prstClr val="black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aphicFrame>
        <p:nvGraphicFramePr>
          <p:cNvPr id="49" name="Chart 123"/>
          <p:cNvGraphicFramePr/>
          <p:nvPr/>
        </p:nvGraphicFramePr>
        <p:xfrm>
          <a:off x="8925375" y="2111683"/>
          <a:ext cx="1631109" cy="150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Rectangle 5"/>
          <p:cNvSpPr/>
          <p:nvPr/>
        </p:nvSpPr>
        <p:spPr bwMode="auto">
          <a:xfrm>
            <a:off x="9386410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35%</a:t>
            </a:r>
            <a:endParaRPr 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Open Sans Cond Light" charset="0"/>
            </a:endParaRPr>
          </a:p>
        </p:txBody>
      </p:sp>
      <p:grpSp>
        <p:nvGrpSpPr>
          <p:cNvPr id="51" name="Group 9"/>
          <p:cNvGrpSpPr/>
          <p:nvPr/>
        </p:nvGrpSpPr>
        <p:grpSpPr>
          <a:xfrm>
            <a:off x="9184648" y="3620395"/>
            <a:ext cx="1182875" cy="1990410"/>
            <a:chOff x="7199723" y="2873610"/>
            <a:chExt cx="927240" cy="1579845"/>
          </a:xfrm>
        </p:grpSpPr>
        <p:grpSp>
          <p:nvGrpSpPr>
            <p:cNvPr id="52" name="Group 2"/>
            <p:cNvGrpSpPr/>
            <p:nvPr/>
          </p:nvGrpSpPr>
          <p:grpSpPr bwMode="auto">
            <a:xfrm>
              <a:off x="7199723" y="2873610"/>
              <a:ext cx="927240" cy="1090568"/>
              <a:chOff x="1104" y="-105"/>
              <a:chExt cx="3724" cy="1374"/>
            </a:xfrm>
          </p:grpSpPr>
          <p:sp>
            <p:nvSpPr>
              <p:cNvPr id="54" name="Rectangle 4"/>
              <p:cNvSpPr/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此处添加详细文本描述，建议与标题相关并符合整体语言风格，语言描述尽量简洁生动。</a:t>
                </a:r>
                <a:endParaRPr lang="en-US" altLang="zh-CN" sz="11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Open Sans Cond Light" charset="0"/>
                </a:endParaRPr>
              </a:p>
            </p:txBody>
          </p:sp>
          <p:sp>
            <p:nvSpPr>
              <p:cNvPr id="55" name="Rectangle 5"/>
              <p:cNvSpPr/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b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单击此处</a:t>
                </a:r>
                <a:endParaRPr lang="zh-CN" altLang="en-US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Open Sans Cond Light" charset="0"/>
                </a:endParaRP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添加标题</a:t>
                </a:r>
                <a:endParaRPr lang="zh-CN" altLang="en-US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Open Sans Cond Light" charset="0"/>
                </a:endParaRPr>
              </a:p>
            </p:txBody>
          </p:sp>
        </p:grp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7511718" y="4125212"/>
              <a:ext cx="300642" cy="328243"/>
            </a:xfrm>
            <a:custGeom>
              <a:avLst/>
              <a:gdLst>
                <a:gd name="T0" fmla="*/ 129 w 129"/>
                <a:gd name="T1" fmla="*/ 32 h 141"/>
                <a:gd name="T2" fmla="*/ 126 w 129"/>
                <a:gd name="T3" fmla="*/ 35 h 141"/>
                <a:gd name="T4" fmla="*/ 117 w 129"/>
                <a:gd name="T5" fmla="*/ 35 h 141"/>
                <a:gd name="T6" fmla="*/ 117 w 129"/>
                <a:gd name="T7" fmla="*/ 122 h 141"/>
                <a:gd name="T8" fmla="*/ 103 w 129"/>
                <a:gd name="T9" fmla="*/ 141 h 141"/>
                <a:gd name="T10" fmla="*/ 26 w 129"/>
                <a:gd name="T11" fmla="*/ 141 h 141"/>
                <a:gd name="T12" fmla="*/ 12 w 129"/>
                <a:gd name="T13" fmla="*/ 123 h 141"/>
                <a:gd name="T14" fmla="*/ 12 w 129"/>
                <a:gd name="T15" fmla="*/ 35 h 141"/>
                <a:gd name="T16" fmla="*/ 3 w 129"/>
                <a:gd name="T17" fmla="*/ 35 h 141"/>
                <a:gd name="T18" fmla="*/ 0 w 129"/>
                <a:gd name="T19" fmla="*/ 32 h 141"/>
                <a:gd name="T20" fmla="*/ 0 w 129"/>
                <a:gd name="T21" fmla="*/ 27 h 141"/>
                <a:gd name="T22" fmla="*/ 3 w 129"/>
                <a:gd name="T23" fmla="*/ 24 h 141"/>
                <a:gd name="T24" fmla="*/ 31 w 129"/>
                <a:gd name="T25" fmla="*/ 24 h 141"/>
                <a:gd name="T26" fmla="*/ 38 w 129"/>
                <a:gd name="T27" fmla="*/ 8 h 141"/>
                <a:gd name="T28" fmla="*/ 50 w 129"/>
                <a:gd name="T29" fmla="*/ 0 h 141"/>
                <a:gd name="T30" fmla="*/ 79 w 129"/>
                <a:gd name="T31" fmla="*/ 0 h 141"/>
                <a:gd name="T32" fmla="*/ 91 w 129"/>
                <a:gd name="T33" fmla="*/ 8 h 141"/>
                <a:gd name="T34" fmla="*/ 98 w 129"/>
                <a:gd name="T35" fmla="*/ 24 h 141"/>
                <a:gd name="T36" fmla="*/ 126 w 129"/>
                <a:gd name="T37" fmla="*/ 24 h 141"/>
                <a:gd name="T38" fmla="*/ 129 w 129"/>
                <a:gd name="T39" fmla="*/ 27 h 141"/>
                <a:gd name="T40" fmla="*/ 129 w 129"/>
                <a:gd name="T41" fmla="*/ 32 h 141"/>
                <a:gd name="T42" fmla="*/ 106 w 129"/>
                <a:gd name="T43" fmla="*/ 35 h 141"/>
                <a:gd name="T44" fmla="*/ 23 w 129"/>
                <a:gd name="T45" fmla="*/ 35 h 141"/>
                <a:gd name="T46" fmla="*/ 23 w 129"/>
                <a:gd name="T47" fmla="*/ 122 h 141"/>
                <a:gd name="T48" fmla="*/ 26 w 129"/>
                <a:gd name="T49" fmla="*/ 129 h 141"/>
                <a:gd name="T50" fmla="*/ 103 w 129"/>
                <a:gd name="T51" fmla="*/ 129 h 141"/>
                <a:gd name="T52" fmla="*/ 106 w 129"/>
                <a:gd name="T53" fmla="*/ 122 h 141"/>
                <a:gd name="T54" fmla="*/ 106 w 129"/>
                <a:gd name="T55" fmla="*/ 35 h 141"/>
                <a:gd name="T56" fmla="*/ 47 w 129"/>
                <a:gd name="T57" fmla="*/ 109 h 141"/>
                <a:gd name="T58" fmla="*/ 44 w 129"/>
                <a:gd name="T59" fmla="*/ 112 h 141"/>
                <a:gd name="T60" fmla="*/ 38 w 129"/>
                <a:gd name="T61" fmla="*/ 112 h 141"/>
                <a:gd name="T62" fmla="*/ 35 w 129"/>
                <a:gd name="T63" fmla="*/ 109 h 141"/>
                <a:gd name="T64" fmla="*/ 35 w 129"/>
                <a:gd name="T65" fmla="*/ 56 h 141"/>
                <a:gd name="T66" fmla="*/ 38 w 129"/>
                <a:gd name="T67" fmla="*/ 53 h 141"/>
                <a:gd name="T68" fmla="*/ 44 w 129"/>
                <a:gd name="T69" fmla="*/ 53 h 141"/>
                <a:gd name="T70" fmla="*/ 47 w 129"/>
                <a:gd name="T71" fmla="*/ 56 h 141"/>
                <a:gd name="T72" fmla="*/ 47 w 129"/>
                <a:gd name="T73" fmla="*/ 109 h 141"/>
                <a:gd name="T74" fmla="*/ 85 w 129"/>
                <a:gd name="T75" fmla="*/ 24 h 141"/>
                <a:gd name="T76" fmla="*/ 81 w 129"/>
                <a:gd name="T77" fmla="*/ 13 h 141"/>
                <a:gd name="T78" fmla="*/ 79 w 129"/>
                <a:gd name="T79" fmla="*/ 12 h 141"/>
                <a:gd name="T80" fmla="*/ 50 w 129"/>
                <a:gd name="T81" fmla="*/ 12 h 141"/>
                <a:gd name="T82" fmla="*/ 48 w 129"/>
                <a:gd name="T83" fmla="*/ 13 h 141"/>
                <a:gd name="T84" fmla="*/ 44 w 129"/>
                <a:gd name="T85" fmla="*/ 24 h 141"/>
                <a:gd name="T86" fmla="*/ 85 w 129"/>
                <a:gd name="T87" fmla="*/ 24 h 141"/>
                <a:gd name="T88" fmla="*/ 70 w 129"/>
                <a:gd name="T89" fmla="*/ 109 h 141"/>
                <a:gd name="T90" fmla="*/ 67 w 129"/>
                <a:gd name="T91" fmla="*/ 112 h 141"/>
                <a:gd name="T92" fmla="*/ 62 w 129"/>
                <a:gd name="T93" fmla="*/ 112 h 141"/>
                <a:gd name="T94" fmla="*/ 59 w 129"/>
                <a:gd name="T95" fmla="*/ 109 h 141"/>
                <a:gd name="T96" fmla="*/ 59 w 129"/>
                <a:gd name="T97" fmla="*/ 56 h 141"/>
                <a:gd name="T98" fmla="*/ 62 w 129"/>
                <a:gd name="T99" fmla="*/ 53 h 141"/>
                <a:gd name="T100" fmla="*/ 67 w 129"/>
                <a:gd name="T101" fmla="*/ 53 h 141"/>
                <a:gd name="T102" fmla="*/ 70 w 129"/>
                <a:gd name="T103" fmla="*/ 56 h 141"/>
                <a:gd name="T104" fmla="*/ 70 w 129"/>
                <a:gd name="T105" fmla="*/ 109 h 141"/>
                <a:gd name="T106" fmla="*/ 94 w 129"/>
                <a:gd name="T107" fmla="*/ 109 h 141"/>
                <a:gd name="T108" fmla="*/ 91 w 129"/>
                <a:gd name="T109" fmla="*/ 112 h 141"/>
                <a:gd name="T110" fmla="*/ 85 w 129"/>
                <a:gd name="T111" fmla="*/ 112 h 141"/>
                <a:gd name="T112" fmla="*/ 82 w 129"/>
                <a:gd name="T113" fmla="*/ 109 h 141"/>
                <a:gd name="T114" fmla="*/ 82 w 129"/>
                <a:gd name="T115" fmla="*/ 56 h 141"/>
                <a:gd name="T116" fmla="*/ 85 w 129"/>
                <a:gd name="T117" fmla="*/ 53 h 141"/>
                <a:gd name="T118" fmla="*/ 91 w 129"/>
                <a:gd name="T119" fmla="*/ 53 h 141"/>
                <a:gd name="T120" fmla="*/ 94 w 129"/>
                <a:gd name="T121" fmla="*/ 56 h 141"/>
                <a:gd name="T122" fmla="*/ 94 w 129"/>
                <a:gd name="T123" fmla="*/ 10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" h="141">
                  <a:moveTo>
                    <a:pt x="129" y="32"/>
                  </a:moveTo>
                  <a:cubicBezTo>
                    <a:pt x="129" y="34"/>
                    <a:pt x="128" y="35"/>
                    <a:pt x="126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7" y="132"/>
                    <a:pt x="111" y="141"/>
                    <a:pt x="103" y="141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18" y="141"/>
                    <a:pt x="12" y="133"/>
                    <a:pt x="12" y="12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4"/>
                    <a:pt x="3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4"/>
                    <a:pt x="45" y="0"/>
                    <a:pt x="5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4" y="0"/>
                    <a:pt x="89" y="4"/>
                    <a:pt x="91" y="8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8" y="24"/>
                    <a:pt x="129" y="25"/>
                    <a:pt x="129" y="27"/>
                  </a:cubicBezTo>
                  <a:lnTo>
                    <a:pt x="129" y="32"/>
                  </a:lnTo>
                  <a:close/>
                  <a:moveTo>
                    <a:pt x="106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27"/>
                    <a:pt x="26" y="129"/>
                    <a:pt x="26" y="129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29"/>
                    <a:pt x="106" y="127"/>
                    <a:pt x="106" y="122"/>
                  </a:cubicBezTo>
                  <a:lnTo>
                    <a:pt x="106" y="35"/>
                  </a:lnTo>
                  <a:close/>
                  <a:moveTo>
                    <a:pt x="47" y="109"/>
                  </a:moveTo>
                  <a:cubicBezTo>
                    <a:pt x="47" y="110"/>
                    <a:pt x="46" y="112"/>
                    <a:pt x="44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6" y="112"/>
                    <a:pt x="35" y="110"/>
                    <a:pt x="35" y="10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4"/>
                    <a:pt x="36" y="53"/>
                    <a:pt x="38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6" y="53"/>
                    <a:pt x="47" y="54"/>
                    <a:pt x="47" y="56"/>
                  </a:cubicBezTo>
                  <a:lnTo>
                    <a:pt x="47" y="109"/>
                  </a:lnTo>
                  <a:close/>
                  <a:moveTo>
                    <a:pt x="85" y="24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0" y="13"/>
                    <a:pt x="80" y="12"/>
                    <a:pt x="7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3"/>
                    <a:pt x="48" y="13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85" y="24"/>
                  </a:lnTo>
                  <a:close/>
                  <a:moveTo>
                    <a:pt x="70" y="109"/>
                  </a:moveTo>
                  <a:cubicBezTo>
                    <a:pt x="70" y="110"/>
                    <a:pt x="69" y="112"/>
                    <a:pt x="67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0" y="112"/>
                    <a:pt x="59" y="110"/>
                    <a:pt x="59" y="109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4"/>
                    <a:pt x="60" y="53"/>
                    <a:pt x="62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9" y="53"/>
                    <a:pt x="70" y="54"/>
                    <a:pt x="70" y="56"/>
                  </a:cubicBezTo>
                  <a:lnTo>
                    <a:pt x="70" y="109"/>
                  </a:lnTo>
                  <a:close/>
                  <a:moveTo>
                    <a:pt x="94" y="109"/>
                  </a:moveTo>
                  <a:cubicBezTo>
                    <a:pt x="94" y="110"/>
                    <a:pt x="93" y="112"/>
                    <a:pt x="91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3" y="112"/>
                    <a:pt x="82" y="110"/>
                    <a:pt x="82" y="109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54"/>
                    <a:pt x="83" y="53"/>
                    <a:pt x="85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3" y="53"/>
                    <a:pt x="94" y="54"/>
                    <a:pt x="94" y="56"/>
                  </a:cubicBezTo>
                  <a:lnTo>
                    <a:pt x="9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6" name="Group 8"/>
          <p:cNvGrpSpPr/>
          <p:nvPr/>
        </p:nvGrpSpPr>
        <p:grpSpPr>
          <a:xfrm>
            <a:off x="7439517" y="3620395"/>
            <a:ext cx="1182875" cy="1963023"/>
            <a:chOff x="5831738" y="2873610"/>
            <a:chExt cx="927240" cy="1558107"/>
          </a:xfrm>
        </p:grpSpPr>
        <p:grpSp>
          <p:nvGrpSpPr>
            <p:cNvPr id="57" name="Group 2"/>
            <p:cNvGrpSpPr/>
            <p:nvPr/>
          </p:nvGrpSpPr>
          <p:grpSpPr bwMode="auto">
            <a:xfrm>
              <a:off x="5831738" y="2873610"/>
              <a:ext cx="927240" cy="1090568"/>
              <a:chOff x="1104" y="-105"/>
              <a:chExt cx="3724" cy="1374"/>
            </a:xfrm>
          </p:grpSpPr>
          <p:sp>
            <p:nvSpPr>
              <p:cNvPr id="59" name="Rectangle 4"/>
              <p:cNvSpPr/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此处添加详细文本描述，建议与标题相关并符合整体语言风格，语言描述尽量简洁生动。</a:t>
                </a:r>
                <a:endParaRPr lang="en-US" altLang="zh-CN" sz="1100" kern="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Open Sans Cond Light" charset="0"/>
                </a:endParaRPr>
              </a:p>
            </p:txBody>
          </p:sp>
          <p:sp>
            <p:nvSpPr>
              <p:cNvPr id="60" name="Rectangle 5"/>
              <p:cNvSpPr/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b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单击此处</a:t>
                </a:r>
                <a:endParaRPr lang="zh-CN" altLang="en-US" b="1" kern="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Open Sans Cond Light" charset="0"/>
                </a:endParaRP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添加标题</a:t>
                </a:r>
                <a:endParaRPr lang="zh-CN" altLang="en-US" b="1" kern="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Open Sans Cond Light" charset="0"/>
                </a:endParaRPr>
              </a:p>
            </p:txBody>
          </p:sp>
        </p:grp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6120539" y="4131075"/>
              <a:ext cx="381471" cy="300642"/>
            </a:xfrm>
            <a:custGeom>
              <a:avLst/>
              <a:gdLst>
                <a:gd name="T0" fmla="*/ 117 w 164"/>
                <a:gd name="T1" fmla="*/ 37 h 129"/>
                <a:gd name="T2" fmla="*/ 82 w 164"/>
                <a:gd name="T3" fmla="*/ 27 h 129"/>
                <a:gd name="T4" fmla="*/ 47 w 164"/>
                <a:gd name="T5" fmla="*/ 37 h 129"/>
                <a:gd name="T6" fmla="*/ 0 w 164"/>
                <a:gd name="T7" fmla="*/ 36 h 129"/>
                <a:gd name="T8" fmla="*/ 164 w 164"/>
                <a:gd name="T9" fmla="*/ 36 h 129"/>
                <a:gd name="T10" fmla="*/ 0 w 164"/>
                <a:gd name="T11" fmla="*/ 52 h 129"/>
                <a:gd name="T12" fmla="*/ 47 w 164"/>
                <a:gd name="T13" fmla="*/ 41 h 129"/>
                <a:gd name="T14" fmla="*/ 41 w 164"/>
                <a:gd name="T15" fmla="*/ 58 h 129"/>
                <a:gd name="T16" fmla="*/ 0 w 164"/>
                <a:gd name="T17" fmla="*/ 52 h 129"/>
                <a:gd name="T18" fmla="*/ 20 w 164"/>
                <a:gd name="T19" fmla="*/ 93 h 129"/>
                <a:gd name="T20" fmla="*/ 0 w 164"/>
                <a:gd name="T21" fmla="*/ 91 h 129"/>
                <a:gd name="T22" fmla="*/ 2 w 164"/>
                <a:gd name="T23" fmla="*/ 70 h 129"/>
                <a:gd name="T24" fmla="*/ 23 w 164"/>
                <a:gd name="T25" fmla="*/ 73 h 129"/>
                <a:gd name="T26" fmla="*/ 41 w 164"/>
                <a:gd name="T27" fmla="*/ 126 h 129"/>
                <a:gd name="T28" fmla="*/ 20 w 164"/>
                <a:gd name="T29" fmla="*/ 129 h 129"/>
                <a:gd name="T30" fmla="*/ 17 w 164"/>
                <a:gd name="T31" fmla="*/ 108 h 129"/>
                <a:gd name="T32" fmla="*/ 38 w 164"/>
                <a:gd name="T33" fmla="*/ 105 h 129"/>
                <a:gd name="T34" fmla="*/ 41 w 164"/>
                <a:gd name="T35" fmla="*/ 126 h 129"/>
                <a:gd name="T36" fmla="*/ 55 w 164"/>
                <a:gd name="T37" fmla="*/ 93 h 129"/>
                <a:gd name="T38" fmla="*/ 35 w 164"/>
                <a:gd name="T39" fmla="*/ 91 h 129"/>
                <a:gd name="T40" fmla="*/ 38 w 164"/>
                <a:gd name="T41" fmla="*/ 70 h 129"/>
                <a:gd name="T42" fmla="*/ 58 w 164"/>
                <a:gd name="T43" fmla="*/ 73 h 129"/>
                <a:gd name="T44" fmla="*/ 76 w 164"/>
                <a:gd name="T45" fmla="*/ 126 h 129"/>
                <a:gd name="T46" fmla="*/ 55 w 164"/>
                <a:gd name="T47" fmla="*/ 129 h 129"/>
                <a:gd name="T48" fmla="*/ 52 w 164"/>
                <a:gd name="T49" fmla="*/ 108 h 129"/>
                <a:gd name="T50" fmla="*/ 73 w 164"/>
                <a:gd name="T51" fmla="*/ 105 h 129"/>
                <a:gd name="T52" fmla="*/ 76 w 164"/>
                <a:gd name="T53" fmla="*/ 126 h 129"/>
                <a:gd name="T54" fmla="*/ 90 w 164"/>
                <a:gd name="T55" fmla="*/ 93 h 129"/>
                <a:gd name="T56" fmla="*/ 70 w 164"/>
                <a:gd name="T57" fmla="*/ 91 h 129"/>
                <a:gd name="T58" fmla="*/ 73 w 164"/>
                <a:gd name="T59" fmla="*/ 70 h 129"/>
                <a:gd name="T60" fmla="*/ 93 w 164"/>
                <a:gd name="T61" fmla="*/ 73 h 129"/>
                <a:gd name="T62" fmla="*/ 111 w 164"/>
                <a:gd name="T63" fmla="*/ 126 h 129"/>
                <a:gd name="T64" fmla="*/ 90 w 164"/>
                <a:gd name="T65" fmla="*/ 129 h 129"/>
                <a:gd name="T66" fmla="*/ 87 w 164"/>
                <a:gd name="T67" fmla="*/ 108 h 129"/>
                <a:gd name="T68" fmla="*/ 108 w 164"/>
                <a:gd name="T69" fmla="*/ 105 h 129"/>
                <a:gd name="T70" fmla="*/ 111 w 164"/>
                <a:gd name="T71" fmla="*/ 126 h 129"/>
                <a:gd name="T72" fmla="*/ 126 w 164"/>
                <a:gd name="T73" fmla="*/ 93 h 129"/>
                <a:gd name="T74" fmla="*/ 105 w 164"/>
                <a:gd name="T75" fmla="*/ 91 h 129"/>
                <a:gd name="T76" fmla="*/ 108 w 164"/>
                <a:gd name="T77" fmla="*/ 70 h 129"/>
                <a:gd name="T78" fmla="*/ 128 w 164"/>
                <a:gd name="T79" fmla="*/ 73 h 129"/>
                <a:gd name="T80" fmla="*/ 164 w 164"/>
                <a:gd name="T81" fmla="*/ 52 h 129"/>
                <a:gd name="T82" fmla="*/ 122 w 164"/>
                <a:gd name="T83" fmla="*/ 58 h 129"/>
                <a:gd name="T84" fmla="*/ 117 w 164"/>
                <a:gd name="T85" fmla="*/ 41 h 129"/>
                <a:gd name="T86" fmla="*/ 164 w 164"/>
                <a:gd name="T87" fmla="*/ 52 h 129"/>
                <a:gd name="T88" fmla="*/ 143 w 164"/>
                <a:gd name="T89" fmla="*/ 129 h 129"/>
                <a:gd name="T90" fmla="*/ 123 w 164"/>
                <a:gd name="T91" fmla="*/ 126 h 129"/>
                <a:gd name="T92" fmla="*/ 126 w 164"/>
                <a:gd name="T93" fmla="*/ 105 h 129"/>
                <a:gd name="T94" fmla="*/ 146 w 164"/>
                <a:gd name="T95" fmla="*/ 108 h 129"/>
                <a:gd name="T96" fmla="*/ 164 w 164"/>
                <a:gd name="T97" fmla="*/ 91 h 129"/>
                <a:gd name="T98" fmla="*/ 143 w 164"/>
                <a:gd name="T99" fmla="*/ 93 h 129"/>
                <a:gd name="T100" fmla="*/ 140 w 164"/>
                <a:gd name="T101" fmla="*/ 73 h 129"/>
                <a:gd name="T102" fmla="*/ 161 w 164"/>
                <a:gd name="T103" fmla="*/ 70 h 129"/>
                <a:gd name="T104" fmla="*/ 164 w 164"/>
                <a:gd name="T105" fmla="*/ 9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4" h="129">
                  <a:moveTo>
                    <a:pt x="164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3"/>
                    <a:pt x="114" y="26"/>
                    <a:pt x="82" y="27"/>
                  </a:cubicBezTo>
                  <a:cubicBezTo>
                    <a:pt x="50" y="27"/>
                    <a:pt x="47" y="33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9"/>
                    <a:pt x="11" y="0"/>
                    <a:pt x="82" y="0"/>
                  </a:cubicBezTo>
                  <a:cubicBezTo>
                    <a:pt x="153" y="0"/>
                    <a:pt x="164" y="29"/>
                    <a:pt x="164" y="36"/>
                  </a:cubicBezTo>
                  <a:lnTo>
                    <a:pt x="164" y="37"/>
                  </a:lnTo>
                  <a:close/>
                  <a:moveTo>
                    <a:pt x="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6"/>
                    <a:pt x="44" y="58"/>
                    <a:pt x="41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6"/>
                    <a:pt x="0" y="52"/>
                  </a:cubicBezTo>
                  <a:close/>
                  <a:moveTo>
                    <a:pt x="23" y="91"/>
                  </a:moveTo>
                  <a:cubicBezTo>
                    <a:pt x="23" y="92"/>
                    <a:pt x="22" y="93"/>
                    <a:pt x="20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0" y="92"/>
                    <a:pt x="0" y="9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70"/>
                    <a:pt x="2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3" y="73"/>
                  </a:cubicBezTo>
                  <a:lnTo>
                    <a:pt x="23" y="91"/>
                  </a:lnTo>
                  <a:close/>
                  <a:moveTo>
                    <a:pt x="41" y="126"/>
                  </a:moveTo>
                  <a:cubicBezTo>
                    <a:pt x="41" y="127"/>
                    <a:pt x="39" y="129"/>
                    <a:pt x="38" y="129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8" y="129"/>
                    <a:pt x="17" y="127"/>
                    <a:pt x="17" y="126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7" y="106"/>
                    <a:pt x="18" y="105"/>
                    <a:pt x="20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5"/>
                    <a:pt x="41" y="106"/>
                    <a:pt x="41" y="108"/>
                  </a:cubicBezTo>
                  <a:lnTo>
                    <a:pt x="41" y="126"/>
                  </a:lnTo>
                  <a:close/>
                  <a:moveTo>
                    <a:pt x="58" y="91"/>
                  </a:moveTo>
                  <a:cubicBezTo>
                    <a:pt x="58" y="92"/>
                    <a:pt x="57" y="93"/>
                    <a:pt x="55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6" y="93"/>
                    <a:pt x="35" y="92"/>
                    <a:pt x="35" y="91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7" y="70"/>
                    <a:pt x="58" y="71"/>
                    <a:pt x="58" y="73"/>
                  </a:cubicBezTo>
                  <a:lnTo>
                    <a:pt x="58" y="91"/>
                  </a:lnTo>
                  <a:close/>
                  <a:moveTo>
                    <a:pt x="76" y="126"/>
                  </a:moveTo>
                  <a:cubicBezTo>
                    <a:pt x="76" y="127"/>
                    <a:pt x="74" y="129"/>
                    <a:pt x="73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4" y="129"/>
                    <a:pt x="52" y="127"/>
                    <a:pt x="52" y="126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2" y="106"/>
                    <a:pt x="54" y="105"/>
                    <a:pt x="55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5"/>
                    <a:pt x="76" y="106"/>
                    <a:pt x="76" y="108"/>
                  </a:cubicBezTo>
                  <a:lnTo>
                    <a:pt x="76" y="126"/>
                  </a:lnTo>
                  <a:close/>
                  <a:moveTo>
                    <a:pt x="93" y="91"/>
                  </a:moveTo>
                  <a:cubicBezTo>
                    <a:pt x="93" y="92"/>
                    <a:pt x="92" y="93"/>
                    <a:pt x="90" y="93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1" y="93"/>
                    <a:pt x="70" y="92"/>
                    <a:pt x="70" y="9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1"/>
                    <a:pt x="71" y="70"/>
                    <a:pt x="73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2" y="70"/>
                    <a:pt x="93" y="71"/>
                    <a:pt x="93" y="73"/>
                  </a:cubicBezTo>
                  <a:lnTo>
                    <a:pt x="93" y="91"/>
                  </a:lnTo>
                  <a:close/>
                  <a:moveTo>
                    <a:pt x="111" y="126"/>
                  </a:moveTo>
                  <a:cubicBezTo>
                    <a:pt x="111" y="127"/>
                    <a:pt x="110" y="129"/>
                    <a:pt x="108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9" y="129"/>
                    <a:pt x="87" y="127"/>
                    <a:pt x="87" y="126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6"/>
                    <a:pt x="89" y="105"/>
                    <a:pt x="90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0" y="105"/>
                    <a:pt x="111" y="106"/>
                    <a:pt x="111" y="108"/>
                  </a:cubicBezTo>
                  <a:lnTo>
                    <a:pt x="111" y="126"/>
                  </a:lnTo>
                  <a:close/>
                  <a:moveTo>
                    <a:pt x="128" y="91"/>
                  </a:moveTo>
                  <a:cubicBezTo>
                    <a:pt x="128" y="92"/>
                    <a:pt x="127" y="93"/>
                    <a:pt x="126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6" y="93"/>
                    <a:pt x="105" y="92"/>
                    <a:pt x="105" y="91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5" y="71"/>
                    <a:pt x="106" y="70"/>
                    <a:pt x="108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7" y="70"/>
                    <a:pt x="128" y="71"/>
                    <a:pt x="128" y="73"/>
                  </a:cubicBezTo>
                  <a:lnTo>
                    <a:pt x="128" y="91"/>
                  </a:lnTo>
                  <a:close/>
                  <a:moveTo>
                    <a:pt x="164" y="52"/>
                  </a:moveTo>
                  <a:cubicBezTo>
                    <a:pt x="164" y="56"/>
                    <a:pt x="161" y="58"/>
                    <a:pt x="158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19" y="58"/>
                    <a:pt x="117" y="56"/>
                    <a:pt x="117" y="5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64" y="52"/>
                  </a:lnTo>
                  <a:close/>
                  <a:moveTo>
                    <a:pt x="146" y="126"/>
                  </a:moveTo>
                  <a:cubicBezTo>
                    <a:pt x="146" y="127"/>
                    <a:pt x="145" y="129"/>
                    <a:pt x="143" y="129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4" y="129"/>
                    <a:pt x="123" y="127"/>
                    <a:pt x="123" y="126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06"/>
                    <a:pt x="124" y="105"/>
                    <a:pt x="12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5" y="105"/>
                    <a:pt x="146" y="106"/>
                    <a:pt x="146" y="108"/>
                  </a:cubicBezTo>
                  <a:lnTo>
                    <a:pt x="146" y="126"/>
                  </a:lnTo>
                  <a:close/>
                  <a:moveTo>
                    <a:pt x="164" y="91"/>
                  </a:moveTo>
                  <a:cubicBezTo>
                    <a:pt x="164" y="92"/>
                    <a:pt x="162" y="93"/>
                    <a:pt x="161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1" y="93"/>
                    <a:pt x="140" y="92"/>
                    <a:pt x="140" y="91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1"/>
                    <a:pt x="141" y="70"/>
                    <a:pt x="143" y="70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162" y="70"/>
                    <a:pt x="164" y="71"/>
                    <a:pt x="164" y="73"/>
                  </a:cubicBezTo>
                  <a:lnTo>
                    <a:pt x="164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1" name="Group 7"/>
          <p:cNvGrpSpPr/>
          <p:nvPr/>
        </p:nvGrpSpPr>
        <p:grpSpPr>
          <a:xfrm>
            <a:off x="5694386" y="3620394"/>
            <a:ext cx="1182875" cy="1983559"/>
            <a:chOff x="4463753" y="2873610"/>
            <a:chExt cx="927240" cy="1574408"/>
          </a:xfrm>
        </p:grpSpPr>
        <p:grpSp>
          <p:nvGrpSpPr>
            <p:cNvPr id="62" name="Group 2"/>
            <p:cNvGrpSpPr/>
            <p:nvPr/>
          </p:nvGrpSpPr>
          <p:grpSpPr bwMode="auto">
            <a:xfrm>
              <a:off x="4463753" y="2873610"/>
              <a:ext cx="927240" cy="1090568"/>
              <a:chOff x="1104" y="-105"/>
              <a:chExt cx="3724" cy="1374"/>
            </a:xfrm>
          </p:grpSpPr>
          <p:sp>
            <p:nvSpPr>
              <p:cNvPr id="64" name="Rectangle 4"/>
              <p:cNvSpPr/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此处添加详细文本描述，建议与标题相关并符合整体语言风格，语言描述尽量简洁生动。</a:t>
                </a:r>
                <a:endParaRPr lang="en-US" sz="11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Open Sans Cond Light" charset="0"/>
                </a:endParaRPr>
              </a:p>
            </p:txBody>
          </p:sp>
          <p:sp>
            <p:nvSpPr>
              <p:cNvPr id="65" name="Rectangle 5"/>
              <p:cNvSpPr/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b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单击此处</a:t>
                </a:r>
                <a:endParaRPr lang="zh-CN" altLang="en-US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Open Sans Cond Light" charset="0"/>
                </a:endParaRP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添加标题</a:t>
                </a:r>
                <a:endParaRPr lang="zh-CN" altLang="en-US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Open Sans Cond Light" charset="0"/>
                </a:endParaRPr>
              </a:p>
            </p:txBody>
          </p:sp>
        </p:grpSp>
        <p:sp>
          <p:nvSpPr>
            <p:cNvPr id="63" name="Freeform 8"/>
            <p:cNvSpPr>
              <a:spLocks noEditPoints="1"/>
            </p:cNvSpPr>
            <p:nvPr/>
          </p:nvSpPr>
          <p:spPr bwMode="auto">
            <a:xfrm>
              <a:off x="4732793" y="4065561"/>
              <a:ext cx="353872" cy="382457"/>
            </a:xfrm>
            <a:custGeom>
              <a:avLst/>
              <a:gdLst>
                <a:gd name="T0" fmla="*/ 141 w 152"/>
                <a:gd name="T1" fmla="*/ 164 h 164"/>
                <a:gd name="T2" fmla="*/ 0 w 152"/>
                <a:gd name="T3" fmla="*/ 152 h 164"/>
                <a:gd name="T4" fmla="*/ 12 w 152"/>
                <a:gd name="T5" fmla="*/ 23 h 164"/>
                <a:gd name="T6" fmla="*/ 24 w 152"/>
                <a:gd name="T7" fmla="*/ 14 h 164"/>
                <a:gd name="T8" fmla="*/ 44 w 152"/>
                <a:gd name="T9" fmla="*/ 0 h 164"/>
                <a:gd name="T10" fmla="*/ 59 w 152"/>
                <a:gd name="T11" fmla="*/ 23 h 164"/>
                <a:gd name="T12" fmla="*/ 94 w 152"/>
                <a:gd name="T13" fmla="*/ 14 h 164"/>
                <a:gd name="T14" fmla="*/ 114 w 152"/>
                <a:gd name="T15" fmla="*/ 0 h 164"/>
                <a:gd name="T16" fmla="*/ 129 w 152"/>
                <a:gd name="T17" fmla="*/ 23 h 164"/>
                <a:gd name="T18" fmla="*/ 152 w 152"/>
                <a:gd name="T19" fmla="*/ 35 h 164"/>
                <a:gd name="T20" fmla="*/ 38 w 152"/>
                <a:gd name="T21" fmla="*/ 85 h 164"/>
                <a:gd name="T22" fmla="*/ 12 w 152"/>
                <a:gd name="T23" fmla="*/ 58 h 164"/>
                <a:gd name="T24" fmla="*/ 38 w 152"/>
                <a:gd name="T25" fmla="*/ 85 h 164"/>
                <a:gd name="T26" fmla="*/ 38 w 152"/>
                <a:gd name="T27" fmla="*/ 90 h 164"/>
                <a:gd name="T28" fmla="*/ 12 w 152"/>
                <a:gd name="T29" fmla="*/ 120 h 164"/>
                <a:gd name="T30" fmla="*/ 38 w 152"/>
                <a:gd name="T31" fmla="*/ 152 h 164"/>
                <a:gd name="T32" fmla="*/ 12 w 152"/>
                <a:gd name="T33" fmla="*/ 126 h 164"/>
                <a:gd name="T34" fmla="*/ 38 w 152"/>
                <a:gd name="T35" fmla="*/ 152 h 164"/>
                <a:gd name="T36" fmla="*/ 44 w 152"/>
                <a:gd name="T37" fmla="*/ 11 h 164"/>
                <a:gd name="T38" fmla="*/ 35 w 152"/>
                <a:gd name="T39" fmla="*/ 14 h 164"/>
                <a:gd name="T40" fmla="*/ 38 w 152"/>
                <a:gd name="T41" fmla="*/ 44 h 164"/>
                <a:gd name="T42" fmla="*/ 47 w 152"/>
                <a:gd name="T43" fmla="*/ 41 h 164"/>
                <a:gd name="T44" fmla="*/ 73 w 152"/>
                <a:gd name="T45" fmla="*/ 85 h 164"/>
                <a:gd name="T46" fmla="*/ 44 w 152"/>
                <a:gd name="T47" fmla="*/ 58 h 164"/>
                <a:gd name="T48" fmla="*/ 73 w 152"/>
                <a:gd name="T49" fmla="*/ 85 h 164"/>
                <a:gd name="T50" fmla="*/ 73 w 152"/>
                <a:gd name="T51" fmla="*/ 90 h 164"/>
                <a:gd name="T52" fmla="*/ 44 w 152"/>
                <a:gd name="T53" fmla="*/ 120 h 164"/>
                <a:gd name="T54" fmla="*/ 73 w 152"/>
                <a:gd name="T55" fmla="*/ 152 h 164"/>
                <a:gd name="T56" fmla="*/ 44 w 152"/>
                <a:gd name="T57" fmla="*/ 126 h 164"/>
                <a:gd name="T58" fmla="*/ 73 w 152"/>
                <a:gd name="T59" fmla="*/ 152 h 164"/>
                <a:gd name="T60" fmla="*/ 109 w 152"/>
                <a:gd name="T61" fmla="*/ 58 h 164"/>
                <a:gd name="T62" fmla="*/ 79 w 152"/>
                <a:gd name="T63" fmla="*/ 85 h 164"/>
                <a:gd name="T64" fmla="*/ 109 w 152"/>
                <a:gd name="T65" fmla="*/ 120 h 164"/>
                <a:gd name="T66" fmla="*/ 79 w 152"/>
                <a:gd name="T67" fmla="*/ 90 h 164"/>
                <a:gd name="T68" fmla="*/ 109 w 152"/>
                <a:gd name="T69" fmla="*/ 120 h 164"/>
                <a:gd name="T70" fmla="*/ 109 w 152"/>
                <a:gd name="T71" fmla="*/ 126 h 164"/>
                <a:gd name="T72" fmla="*/ 79 w 152"/>
                <a:gd name="T73" fmla="*/ 152 h 164"/>
                <a:gd name="T74" fmla="*/ 117 w 152"/>
                <a:gd name="T75" fmla="*/ 14 h 164"/>
                <a:gd name="T76" fmla="*/ 109 w 152"/>
                <a:gd name="T77" fmla="*/ 11 h 164"/>
                <a:gd name="T78" fmla="*/ 106 w 152"/>
                <a:gd name="T79" fmla="*/ 41 h 164"/>
                <a:gd name="T80" fmla="*/ 114 w 152"/>
                <a:gd name="T81" fmla="*/ 44 h 164"/>
                <a:gd name="T82" fmla="*/ 117 w 152"/>
                <a:gd name="T83" fmla="*/ 14 h 164"/>
                <a:gd name="T84" fmla="*/ 141 w 152"/>
                <a:gd name="T85" fmla="*/ 58 h 164"/>
                <a:gd name="T86" fmla="*/ 114 w 152"/>
                <a:gd name="T87" fmla="*/ 85 h 164"/>
                <a:gd name="T88" fmla="*/ 141 w 152"/>
                <a:gd name="T89" fmla="*/ 120 h 164"/>
                <a:gd name="T90" fmla="*/ 114 w 152"/>
                <a:gd name="T91" fmla="*/ 90 h 164"/>
                <a:gd name="T92" fmla="*/ 141 w 152"/>
                <a:gd name="T93" fmla="*/ 120 h 164"/>
                <a:gd name="T94" fmla="*/ 141 w 152"/>
                <a:gd name="T95" fmla="*/ 126 h 164"/>
                <a:gd name="T96" fmla="*/ 114 w 152"/>
                <a:gd name="T97" fmla="*/ 15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164">
                  <a:moveTo>
                    <a:pt x="152" y="152"/>
                  </a:moveTo>
                  <a:cubicBezTo>
                    <a:pt x="152" y="158"/>
                    <a:pt x="147" y="164"/>
                    <a:pt x="141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5" y="164"/>
                    <a:pt x="0" y="158"/>
                    <a:pt x="0" y="1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5" y="23"/>
                    <a:pt x="1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9" y="6"/>
                    <a:pt x="59" y="1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6"/>
                    <a:pt x="100" y="0"/>
                    <a:pt x="109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2" y="0"/>
                    <a:pt x="129" y="6"/>
                    <a:pt x="129" y="14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7" y="23"/>
                    <a:pt x="152" y="28"/>
                    <a:pt x="152" y="35"/>
                  </a:cubicBezTo>
                  <a:lnTo>
                    <a:pt x="152" y="152"/>
                  </a:lnTo>
                  <a:close/>
                  <a:moveTo>
                    <a:pt x="38" y="85"/>
                  </a:moveTo>
                  <a:cubicBezTo>
                    <a:pt x="38" y="58"/>
                    <a:pt x="38" y="58"/>
                    <a:pt x="38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85"/>
                    <a:pt x="12" y="85"/>
                    <a:pt x="12" y="85"/>
                  </a:cubicBezTo>
                  <a:lnTo>
                    <a:pt x="38" y="85"/>
                  </a:lnTo>
                  <a:close/>
                  <a:moveTo>
                    <a:pt x="38" y="12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20"/>
                    <a:pt x="12" y="120"/>
                    <a:pt x="12" y="120"/>
                  </a:cubicBezTo>
                  <a:lnTo>
                    <a:pt x="38" y="120"/>
                  </a:lnTo>
                  <a:close/>
                  <a:moveTo>
                    <a:pt x="38" y="152"/>
                  </a:moveTo>
                  <a:cubicBezTo>
                    <a:pt x="38" y="126"/>
                    <a:pt x="38" y="126"/>
                    <a:pt x="38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52"/>
                    <a:pt x="12" y="152"/>
                    <a:pt x="12" y="152"/>
                  </a:cubicBezTo>
                  <a:lnTo>
                    <a:pt x="38" y="152"/>
                  </a:lnTo>
                  <a:close/>
                  <a:moveTo>
                    <a:pt x="47" y="14"/>
                  </a:moveTo>
                  <a:cubicBezTo>
                    <a:pt x="47" y="13"/>
                    <a:pt x="46" y="11"/>
                    <a:pt x="44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7" y="44"/>
                    <a:pt x="3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6" y="44"/>
                    <a:pt x="47" y="42"/>
                    <a:pt x="47" y="41"/>
                  </a:cubicBezTo>
                  <a:lnTo>
                    <a:pt x="47" y="14"/>
                  </a:lnTo>
                  <a:close/>
                  <a:moveTo>
                    <a:pt x="73" y="85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85"/>
                    <a:pt x="44" y="85"/>
                    <a:pt x="44" y="85"/>
                  </a:cubicBezTo>
                  <a:lnTo>
                    <a:pt x="73" y="85"/>
                  </a:lnTo>
                  <a:close/>
                  <a:moveTo>
                    <a:pt x="73" y="120"/>
                  </a:moveTo>
                  <a:cubicBezTo>
                    <a:pt x="73" y="90"/>
                    <a:pt x="73" y="90"/>
                    <a:pt x="73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120"/>
                    <a:pt x="44" y="120"/>
                    <a:pt x="44" y="120"/>
                  </a:cubicBezTo>
                  <a:lnTo>
                    <a:pt x="73" y="120"/>
                  </a:lnTo>
                  <a:close/>
                  <a:moveTo>
                    <a:pt x="73" y="152"/>
                  </a:moveTo>
                  <a:cubicBezTo>
                    <a:pt x="73" y="126"/>
                    <a:pt x="73" y="126"/>
                    <a:pt x="73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52"/>
                    <a:pt x="44" y="152"/>
                    <a:pt x="44" y="152"/>
                  </a:cubicBezTo>
                  <a:lnTo>
                    <a:pt x="73" y="152"/>
                  </a:lnTo>
                  <a:close/>
                  <a:moveTo>
                    <a:pt x="109" y="85"/>
                  </a:moveTo>
                  <a:cubicBezTo>
                    <a:pt x="109" y="58"/>
                    <a:pt x="109" y="58"/>
                    <a:pt x="10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85"/>
                    <a:pt x="79" y="85"/>
                    <a:pt x="79" y="85"/>
                  </a:cubicBezTo>
                  <a:lnTo>
                    <a:pt x="109" y="85"/>
                  </a:lnTo>
                  <a:close/>
                  <a:moveTo>
                    <a:pt x="109" y="120"/>
                  </a:moveTo>
                  <a:cubicBezTo>
                    <a:pt x="109" y="90"/>
                    <a:pt x="109" y="90"/>
                    <a:pt x="10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120"/>
                    <a:pt x="79" y="120"/>
                    <a:pt x="79" y="120"/>
                  </a:cubicBezTo>
                  <a:lnTo>
                    <a:pt x="109" y="120"/>
                  </a:lnTo>
                  <a:close/>
                  <a:moveTo>
                    <a:pt x="109" y="152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52"/>
                    <a:pt x="79" y="152"/>
                    <a:pt x="79" y="152"/>
                  </a:cubicBezTo>
                  <a:lnTo>
                    <a:pt x="109" y="152"/>
                  </a:lnTo>
                  <a:close/>
                  <a:moveTo>
                    <a:pt x="117" y="14"/>
                  </a:moveTo>
                  <a:cubicBezTo>
                    <a:pt x="117" y="13"/>
                    <a:pt x="116" y="11"/>
                    <a:pt x="114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7" y="11"/>
                    <a:pt x="106" y="13"/>
                    <a:pt x="106" y="14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2"/>
                    <a:pt x="107" y="44"/>
                    <a:pt x="109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4"/>
                    <a:pt x="117" y="42"/>
                    <a:pt x="117" y="41"/>
                  </a:cubicBezTo>
                  <a:lnTo>
                    <a:pt x="117" y="14"/>
                  </a:lnTo>
                  <a:close/>
                  <a:moveTo>
                    <a:pt x="141" y="85"/>
                  </a:moveTo>
                  <a:cubicBezTo>
                    <a:pt x="141" y="58"/>
                    <a:pt x="141" y="58"/>
                    <a:pt x="141" y="5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85"/>
                    <a:pt x="114" y="85"/>
                    <a:pt x="114" y="85"/>
                  </a:cubicBezTo>
                  <a:lnTo>
                    <a:pt x="141" y="85"/>
                  </a:lnTo>
                  <a:close/>
                  <a:moveTo>
                    <a:pt x="141" y="120"/>
                  </a:moveTo>
                  <a:cubicBezTo>
                    <a:pt x="141" y="90"/>
                    <a:pt x="141" y="90"/>
                    <a:pt x="141" y="9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4" y="120"/>
                    <a:pt x="114" y="120"/>
                    <a:pt x="114" y="120"/>
                  </a:cubicBezTo>
                  <a:lnTo>
                    <a:pt x="141" y="120"/>
                  </a:lnTo>
                  <a:close/>
                  <a:moveTo>
                    <a:pt x="141" y="152"/>
                  </a:moveTo>
                  <a:cubicBezTo>
                    <a:pt x="141" y="126"/>
                    <a:pt x="141" y="126"/>
                    <a:pt x="141" y="12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4" y="152"/>
                    <a:pt x="114" y="152"/>
                    <a:pt x="114" y="152"/>
                  </a:cubicBezTo>
                  <a:lnTo>
                    <a:pt x="141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66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67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Graphic spid="36" grpId="0">
        <p:bldAsOne/>
      </p:bldGraphic>
      <p:bldP spid="37" grpId="0"/>
      <p:bldP spid="45" grpId="0" animBg="1"/>
      <p:bldGraphic spid="46" grpId="0">
        <p:bldAsOne/>
      </p:bldGraphic>
      <p:bldP spid="47" grpId="0"/>
      <p:bldP spid="48" grpId="0" animBg="1"/>
      <p:bldGraphic spid="49" grpId="0">
        <p:bldAsOne/>
      </p:bldGraphic>
      <p:bldP spid="50" grpId="0"/>
      <p:bldP spid="66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4"/>
          <p:cNvSpPr/>
          <p:nvPr/>
        </p:nvSpPr>
        <p:spPr bwMode="auto">
          <a:xfrm rot="13500000">
            <a:off x="3455431" y="2737211"/>
            <a:ext cx="1159156" cy="1929618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-28818" y="2520007"/>
            <a:ext cx="11838527" cy="3103010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4" name="Freeform 13"/>
          <p:cNvSpPr/>
          <p:nvPr/>
        </p:nvSpPr>
        <p:spPr bwMode="auto">
          <a:xfrm>
            <a:off x="6990216" y="3885869"/>
            <a:ext cx="1715087" cy="436473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5" name="Group 19"/>
          <p:cNvGrpSpPr/>
          <p:nvPr/>
        </p:nvGrpSpPr>
        <p:grpSpPr>
          <a:xfrm>
            <a:off x="704663" y="3666122"/>
            <a:ext cx="1912572" cy="1207702"/>
            <a:chOff x="552376" y="2667382"/>
            <a:chExt cx="1499240" cy="958587"/>
          </a:xfrm>
        </p:grpSpPr>
        <p:sp>
          <p:nvSpPr>
            <p:cNvPr id="56" name="Rectangle 26"/>
            <p:cNvSpPr/>
            <p:nvPr/>
          </p:nvSpPr>
          <p:spPr bwMode="auto">
            <a:xfrm>
              <a:off x="552376" y="2880550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字之内。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7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58" name="Freeform 13"/>
          <p:cNvSpPr/>
          <p:nvPr/>
        </p:nvSpPr>
        <p:spPr bwMode="auto">
          <a:xfrm rot="5910658">
            <a:off x="7740032" y="2526088"/>
            <a:ext cx="1298814" cy="441953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9" name="Group 129"/>
          <p:cNvGrpSpPr/>
          <p:nvPr/>
        </p:nvGrpSpPr>
        <p:grpSpPr>
          <a:xfrm>
            <a:off x="2664693" y="2710552"/>
            <a:ext cx="1738701" cy="1073857"/>
            <a:chOff x="696724" y="2667382"/>
            <a:chExt cx="1362945" cy="852351"/>
          </a:xfrm>
        </p:grpSpPr>
        <p:sp>
          <p:nvSpPr>
            <p:cNvPr id="60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1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2" name="Group 132"/>
          <p:cNvGrpSpPr/>
          <p:nvPr/>
        </p:nvGrpSpPr>
        <p:grpSpPr>
          <a:xfrm>
            <a:off x="6197931" y="1905827"/>
            <a:ext cx="1738701" cy="1092757"/>
            <a:chOff x="696724" y="2667382"/>
            <a:chExt cx="1362945" cy="867353"/>
          </a:xfrm>
        </p:grpSpPr>
        <p:sp>
          <p:nvSpPr>
            <p:cNvPr id="63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4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5" name="Group 135"/>
          <p:cNvGrpSpPr/>
          <p:nvPr/>
        </p:nvGrpSpPr>
        <p:grpSpPr>
          <a:xfrm>
            <a:off x="5560098" y="5408532"/>
            <a:ext cx="1912572" cy="1046435"/>
            <a:chOff x="552376" y="2667382"/>
            <a:chExt cx="1499240" cy="830586"/>
          </a:xfrm>
        </p:grpSpPr>
        <p:sp>
          <p:nvSpPr>
            <p:cNvPr id="66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7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8" name="Group 138"/>
          <p:cNvGrpSpPr/>
          <p:nvPr/>
        </p:nvGrpSpPr>
        <p:grpSpPr>
          <a:xfrm>
            <a:off x="7832682" y="4830653"/>
            <a:ext cx="1912572" cy="1048249"/>
            <a:chOff x="552376" y="2667382"/>
            <a:chExt cx="1499240" cy="832026"/>
          </a:xfrm>
        </p:grpSpPr>
        <p:sp>
          <p:nvSpPr>
            <p:cNvPr id="69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70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1" name="Group 141"/>
          <p:cNvGrpSpPr/>
          <p:nvPr/>
        </p:nvGrpSpPr>
        <p:grpSpPr>
          <a:xfrm>
            <a:off x="9260900" y="3094515"/>
            <a:ext cx="1912572" cy="1056195"/>
            <a:chOff x="552376" y="2667382"/>
            <a:chExt cx="1499240" cy="838333"/>
          </a:xfrm>
        </p:grpSpPr>
        <p:sp>
          <p:nvSpPr>
            <p:cNvPr id="72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7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4" name="Group 15"/>
          <p:cNvGrpSpPr/>
          <p:nvPr/>
        </p:nvGrpSpPr>
        <p:grpSpPr>
          <a:xfrm>
            <a:off x="8407238" y="4008891"/>
            <a:ext cx="596129" cy="588738"/>
            <a:chOff x="6590322" y="2740893"/>
            <a:chExt cx="467298" cy="467298"/>
          </a:xfrm>
        </p:grpSpPr>
        <p:sp>
          <p:nvSpPr>
            <p:cNvPr id="75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7" name="Group 1"/>
          <p:cNvGrpSpPr/>
          <p:nvPr/>
        </p:nvGrpSpPr>
        <p:grpSpPr>
          <a:xfrm>
            <a:off x="1359996" y="2847001"/>
            <a:ext cx="593207" cy="588738"/>
            <a:chOff x="1066082" y="1818668"/>
            <a:chExt cx="465007" cy="467298"/>
          </a:xfrm>
        </p:grpSpPr>
        <p:sp>
          <p:nvSpPr>
            <p:cNvPr id="78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avLst/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0" name="Group 2"/>
          <p:cNvGrpSpPr/>
          <p:nvPr/>
        </p:nvGrpSpPr>
        <p:grpSpPr>
          <a:xfrm>
            <a:off x="4638294" y="2855143"/>
            <a:ext cx="593207" cy="585851"/>
            <a:chOff x="3635896" y="1825130"/>
            <a:chExt cx="465007" cy="465007"/>
          </a:xfrm>
        </p:grpSpPr>
        <p:sp>
          <p:nvSpPr>
            <p:cNvPr id="81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2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3" name="Group 17"/>
          <p:cNvGrpSpPr/>
          <p:nvPr/>
        </p:nvGrpSpPr>
        <p:grpSpPr>
          <a:xfrm>
            <a:off x="8120285" y="1799927"/>
            <a:ext cx="596129" cy="585851"/>
            <a:chOff x="6365383" y="987574"/>
            <a:chExt cx="467298" cy="465007"/>
          </a:xfrm>
        </p:grpSpPr>
        <p:sp>
          <p:nvSpPr>
            <p:cNvPr id="84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5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6" name="Group 3"/>
          <p:cNvGrpSpPr/>
          <p:nvPr/>
        </p:nvGrpSpPr>
        <p:grpSpPr>
          <a:xfrm>
            <a:off x="6086230" y="4449884"/>
            <a:ext cx="593207" cy="591625"/>
            <a:chOff x="4770914" y="3090921"/>
            <a:chExt cx="465007" cy="469589"/>
          </a:xfrm>
        </p:grpSpPr>
        <p:sp>
          <p:nvSpPr>
            <p:cNvPr id="87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avLst/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8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9" name="Group 18"/>
          <p:cNvGrpSpPr/>
          <p:nvPr/>
        </p:nvGrpSpPr>
        <p:grpSpPr>
          <a:xfrm>
            <a:off x="10015195" y="2242089"/>
            <a:ext cx="596129" cy="588738"/>
            <a:chOff x="7850778" y="1338532"/>
            <a:chExt cx="467298" cy="467298"/>
          </a:xfrm>
        </p:grpSpPr>
        <p:sp>
          <p:nvSpPr>
            <p:cNvPr id="90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avLst/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1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92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93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 animBg="1"/>
      <p:bldP spid="58" grpId="0" animBg="1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40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Chart 123"/>
          <p:cNvGraphicFramePr/>
          <p:nvPr/>
        </p:nvGraphicFramePr>
        <p:xfrm>
          <a:off x="4023199" y="1708022"/>
          <a:ext cx="3618552" cy="332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09" name="Group 22"/>
          <p:cNvGrpSpPr/>
          <p:nvPr/>
        </p:nvGrpSpPr>
        <p:grpSpPr bwMode="auto">
          <a:xfrm>
            <a:off x="936501" y="2490862"/>
            <a:ext cx="2236683" cy="948026"/>
            <a:chOff x="0" y="0"/>
            <a:chExt cx="2360" cy="1264"/>
          </a:xfrm>
        </p:grpSpPr>
        <p:sp>
          <p:nvSpPr>
            <p:cNvPr id="210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11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212" name="Freeform 25"/>
          <p:cNvSpPr/>
          <p:nvPr/>
        </p:nvSpPr>
        <p:spPr bwMode="auto">
          <a:xfrm>
            <a:off x="3351325" y="2361265"/>
            <a:ext cx="2124423" cy="236445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13" name="Freeform 26"/>
          <p:cNvSpPr/>
          <p:nvPr/>
        </p:nvSpPr>
        <p:spPr bwMode="auto">
          <a:xfrm>
            <a:off x="3353468" y="3485640"/>
            <a:ext cx="1560405" cy="705861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14" name="Freeform 30"/>
          <p:cNvSpPr/>
          <p:nvPr/>
        </p:nvSpPr>
        <p:spPr bwMode="auto">
          <a:xfrm flipV="1">
            <a:off x="6266824" y="2361265"/>
            <a:ext cx="1914788" cy="236445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15" name="Freeform 31"/>
          <p:cNvSpPr/>
          <p:nvPr/>
        </p:nvSpPr>
        <p:spPr bwMode="auto">
          <a:xfrm>
            <a:off x="6335740" y="4039434"/>
            <a:ext cx="1849009" cy="378011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16" name="Group 22"/>
          <p:cNvGrpSpPr/>
          <p:nvPr/>
        </p:nvGrpSpPr>
        <p:grpSpPr bwMode="auto">
          <a:xfrm>
            <a:off x="936501" y="3970432"/>
            <a:ext cx="2236683" cy="948026"/>
            <a:chOff x="0" y="0"/>
            <a:chExt cx="2360" cy="1264"/>
          </a:xfrm>
        </p:grpSpPr>
        <p:sp>
          <p:nvSpPr>
            <p:cNvPr id="217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18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19" name="Group 22"/>
          <p:cNvGrpSpPr/>
          <p:nvPr/>
        </p:nvGrpSpPr>
        <p:grpSpPr bwMode="auto">
          <a:xfrm>
            <a:off x="8504566" y="2490862"/>
            <a:ext cx="2225023" cy="948026"/>
            <a:chOff x="0" y="0"/>
            <a:chExt cx="2360" cy="1264"/>
          </a:xfrm>
        </p:grpSpPr>
        <p:sp>
          <p:nvSpPr>
            <p:cNvPr id="220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21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22" name="Group 22"/>
          <p:cNvGrpSpPr/>
          <p:nvPr/>
        </p:nvGrpSpPr>
        <p:grpSpPr bwMode="auto">
          <a:xfrm>
            <a:off x="8504566" y="3898430"/>
            <a:ext cx="2225023" cy="948026"/>
            <a:chOff x="0" y="0"/>
            <a:chExt cx="2360" cy="1264"/>
          </a:xfrm>
        </p:grpSpPr>
        <p:sp>
          <p:nvSpPr>
            <p:cNvPr id="223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24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25" name="Group 41"/>
          <p:cNvGrpSpPr/>
          <p:nvPr/>
        </p:nvGrpSpPr>
        <p:grpSpPr bwMode="auto">
          <a:xfrm>
            <a:off x="1266740" y="5135264"/>
            <a:ext cx="9137544" cy="645018"/>
            <a:chOff x="0" y="140"/>
            <a:chExt cx="12032" cy="860"/>
          </a:xfrm>
        </p:grpSpPr>
        <p:sp>
          <p:nvSpPr>
            <p:cNvPr id="226" name="Rectangle 42"/>
            <p:cNvSpPr/>
            <p:nvPr/>
          </p:nvSpPr>
          <p:spPr bwMode="auto">
            <a:xfrm rot="10800000" flipH="1">
              <a:off x="0" y="140"/>
              <a:ext cx="12032" cy="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FD82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27" name="Rectangle 43"/>
            <p:cNvSpPr/>
            <p:nvPr/>
          </p:nvSpPr>
          <p:spPr bwMode="auto">
            <a:xfrm>
              <a:off x="420" y="271"/>
              <a:ext cx="11249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200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字以内，据统计每页幻灯片的最好控制在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5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分钟之内。此处添加详细文本描述，建议与标题相关并符合整体语言风格</a:t>
              </a:r>
              <a:endParaRPr lang="zh-CN" altLang="en-US" sz="1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</p:grpSp>
      <p:sp>
        <p:nvSpPr>
          <p:cNvPr id="22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2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4" grpId="0">
        <p:bldSub>
          <a:bldChart bld="category"/>
        </p:bldSub>
      </p:bldGraphic>
      <p:bldP spid="212" grpId="0" animBg="1"/>
      <p:bldP spid="213" grpId="0" animBg="1"/>
      <p:bldP spid="214" grpId="0" animBg="1"/>
      <p:bldP spid="215" grpId="0" animBg="1"/>
      <p:bldP spid="228" grpId="0"/>
      <p:bldP spid="2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矩形 279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15" name="Freeform 609"/>
          <p:cNvSpPr>
            <a:spLocks noEditPoints="1"/>
          </p:cNvSpPr>
          <p:nvPr/>
        </p:nvSpPr>
        <p:spPr bwMode="auto">
          <a:xfrm>
            <a:off x="2562022" y="1803366"/>
            <a:ext cx="6864323" cy="3410578"/>
          </a:xfrm>
          <a:custGeom>
            <a:avLst/>
            <a:gdLst>
              <a:gd name="T0" fmla="*/ 42 w 1779"/>
              <a:gd name="T1" fmla="*/ 140 h 895"/>
              <a:gd name="T2" fmla="*/ 155 w 1779"/>
              <a:gd name="T3" fmla="*/ 148 h 895"/>
              <a:gd name="T4" fmla="*/ 327 w 1779"/>
              <a:gd name="T5" fmla="*/ 46 h 895"/>
              <a:gd name="T6" fmla="*/ 337 w 1779"/>
              <a:gd name="T7" fmla="*/ 74 h 895"/>
              <a:gd name="T8" fmla="*/ 382 w 1779"/>
              <a:gd name="T9" fmla="*/ 79 h 895"/>
              <a:gd name="T10" fmla="*/ 161 w 1779"/>
              <a:gd name="T11" fmla="*/ 328 h 895"/>
              <a:gd name="T12" fmla="*/ 431 w 1779"/>
              <a:gd name="T13" fmla="*/ 71 h 895"/>
              <a:gd name="T14" fmla="*/ 414 w 1779"/>
              <a:gd name="T15" fmla="*/ 103 h 895"/>
              <a:gd name="T16" fmla="*/ 488 w 1779"/>
              <a:gd name="T17" fmla="*/ 57 h 895"/>
              <a:gd name="T18" fmla="*/ 433 w 1779"/>
              <a:gd name="T19" fmla="*/ 121 h 895"/>
              <a:gd name="T20" fmla="*/ 466 w 1779"/>
              <a:gd name="T21" fmla="*/ 106 h 895"/>
              <a:gd name="T22" fmla="*/ 287 w 1779"/>
              <a:gd name="T23" fmla="*/ 329 h 895"/>
              <a:gd name="T24" fmla="*/ 507 w 1779"/>
              <a:gd name="T25" fmla="*/ 132 h 895"/>
              <a:gd name="T26" fmla="*/ 476 w 1779"/>
              <a:gd name="T27" fmla="*/ 193 h 895"/>
              <a:gd name="T28" fmla="*/ 468 w 1779"/>
              <a:gd name="T29" fmla="*/ 231 h 895"/>
              <a:gd name="T30" fmla="*/ 583 w 1779"/>
              <a:gd name="T31" fmla="*/ 125 h 895"/>
              <a:gd name="T32" fmla="*/ 643 w 1779"/>
              <a:gd name="T33" fmla="*/ 97 h 895"/>
              <a:gd name="T34" fmla="*/ 305 w 1779"/>
              <a:gd name="T35" fmla="*/ 463 h 895"/>
              <a:gd name="T36" fmla="*/ 333 w 1779"/>
              <a:gd name="T37" fmla="*/ 478 h 895"/>
              <a:gd name="T38" fmla="*/ 324 w 1779"/>
              <a:gd name="T39" fmla="*/ 552 h 895"/>
              <a:gd name="T40" fmla="*/ 751 w 1779"/>
              <a:gd name="T41" fmla="*/ 184 h 895"/>
              <a:gd name="T42" fmla="*/ 797 w 1779"/>
              <a:gd name="T43" fmla="*/ 160 h 895"/>
              <a:gd name="T44" fmla="*/ 851 w 1779"/>
              <a:gd name="T45" fmla="*/ 147 h 895"/>
              <a:gd name="T46" fmla="*/ 380 w 1779"/>
              <a:gd name="T47" fmla="*/ 639 h 895"/>
              <a:gd name="T48" fmla="*/ 911 w 1779"/>
              <a:gd name="T49" fmla="*/ 138 h 895"/>
              <a:gd name="T50" fmla="*/ 941 w 1779"/>
              <a:gd name="T51" fmla="*/ 127 h 895"/>
              <a:gd name="T52" fmla="*/ 1002 w 1779"/>
              <a:gd name="T53" fmla="*/ 80 h 895"/>
              <a:gd name="T54" fmla="*/ 708 w 1779"/>
              <a:gd name="T55" fmla="*/ 410 h 895"/>
              <a:gd name="T56" fmla="*/ 399 w 1779"/>
              <a:gd name="T57" fmla="*/ 743 h 895"/>
              <a:gd name="T58" fmla="*/ 1157 w 1779"/>
              <a:gd name="T59" fmla="*/ 18 h 895"/>
              <a:gd name="T60" fmla="*/ 591 w 1779"/>
              <a:gd name="T61" fmla="*/ 592 h 895"/>
              <a:gd name="T62" fmla="*/ 1152 w 1779"/>
              <a:gd name="T63" fmla="*/ 50 h 895"/>
              <a:gd name="T64" fmla="*/ 980 w 1779"/>
              <a:gd name="T65" fmla="*/ 242 h 895"/>
              <a:gd name="T66" fmla="*/ 928 w 1779"/>
              <a:gd name="T67" fmla="*/ 308 h 895"/>
              <a:gd name="T68" fmla="*/ 1246 w 1779"/>
              <a:gd name="T69" fmla="*/ 41 h 895"/>
              <a:gd name="T70" fmla="*/ 1065 w 1779"/>
              <a:gd name="T71" fmla="*/ 245 h 895"/>
              <a:gd name="T72" fmla="*/ 1087 w 1779"/>
              <a:gd name="T73" fmla="*/ 265 h 895"/>
              <a:gd name="T74" fmla="*/ 1337 w 1779"/>
              <a:gd name="T75" fmla="*/ 38 h 895"/>
              <a:gd name="T76" fmla="*/ 865 w 1779"/>
              <a:gd name="T77" fmla="*/ 557 h 895"/>
              <a:gd name="T78" fmla="*/ 1027 w 1779"/>
              <a:gd name="T79" fmla="*/ 418 h 895"/>
              <a:gd name="T80" fmla="*/ 1057 w 1779"/>
              <a:gd name="T81" fmla="*/ 449 h 895"/>
              <a:gd name="T82" fmla="*/ 1191 w 1779"/>
              <a:gd name="T83" fmla="*/ 371 h 895"/>
              <a:gd name="T84" fmla="*/ 890 w 1779"/>
              <a:gd name="T85" fmla="*/ 717 h 895"/>
              <a:gd name="T86" fmla="*/ 1001 w 1779"/>
              <a:gd name="T87" fmla="*/ 659 h 895"/>
              <a:gd name="T88" fmla="*/ 1597 w 1779"/>
              <a:gd name="T89" fmla="*/ 91 h 895"/>
              <a:gd name="T90" fmla="*/ 1457 w 1779"/>
              <a:gd name="T91" fmla="*/ 277 h 895"/>
              <a:gd name="T92" fmla="*/ 1342 w 1779"/>
              <a:gd name="T93" fmla="*/ 397 h 895"/>
              <a:gd name="T94" fmla="*/ 1546 w 1779"/>
              <a:gd name="T95" fmla="*/ 221 h 895"/>
              <a:gd name="T96" fmla="*/ 1576 w 1779"/>
              <a:gd name="T97" fmla="*/ 242 h 895"/>
              <a:gd name="T98" fmla="*/ 1348 w 1779"/>
              <a:gd name="T99" fmla="*/ 482 h 895"/>
              <a:gd name="T100" fmla="*/ 1535 w 1779"/>
              <a:gd name="T101" fmla="*/ 317 h 895"/>
              <a:gd name="T102" fmla="*/ 1380 w 1779"/>
              <a:gd name="T103" fmla="*/ 520 h 895"/>
              <a:gd name="T104" fmla="*/ 1393 w 1779"/>
              <a:gd name="T105" fmla="*/ 547 h 895"/>
              <a:gd name="T106" fmla="*/ 1532 w 1779"/>
              <a:gd name="T107" fmla="*/ 459 h 895"/>
              <a:gd name="T108" fmla="*/ 1482 w 1779"/>
              <a:gd name="T109" fmla="*/ 537 h 895"/>
              <a:gd name="T110" fmla="*/ 1500 w 1779"/>
              <a:gd name="T111" fmla="*/ 561 h 895"/>
              <a:gd name="T112" fmla="*/ 1590 w 1779"/>
              <a:gd name="T113" fmla="*/ 535 h 895"/>
              <a:gd name="T114" fmla="*/ 1578 w 1779"/>
              <a:gd name="T115" fmla="*/ 599 h 895"/>
              <a:gd name="T116" fmla="*/ 1597 w 1779"/>
              <a:gd name="T117" fmla="*/ 632 h 895"/>
              <a:gd name="T118" fmla="*/ 1680 w 1779"/>
              <a:gd name="T119" fmla="*/ 599 h 895"/>
              <a:gd name="T120" fmla="*/ 1739 w 1779"/>
              <a:gd name="T121" fmla="*/ 588 h 895"/>
              <a:gd name="T122" fmla="*/ 1692 w 1779"/>
              <a:gd name="T123" fmla="*/ 817 h 895"/>
              <a:gd name="T124" fmla="*/ 997 w 1779"/>
              <a:gd name="T125" fmla="*/ 69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9" h="895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16" name="Group 36"/>
          <p:cNvGrpSpPr/>
          <p:nvPr/>
        </p:nvGrpSpPr>
        <p:grpSpPr bwMode="auto">
          <a:xfrm>
            <a:off x="5570909" y="3036741"/>
            <a:ext cx="255171" cy="252007"/>
            <a:chOff x="0" y="0"/>
            <a:chExt cx="336" cy="336"/>
          </a:xfrm>
        </p:grpSpPr>
        <p:sp>
          <p:nvSpPr>
            <p:cNvPr id="217" name="Oval 37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18" name="Oval 38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19" name="Group 39"/>
          <p:cNvGrpSpPr/>
          <p:nvPr/>
        </p:nvGrpSpPr>
        <p:grpSpPr bwMode="auto">
          <a:xfrm>
            <a:off x="4236178" y="3995205"/>
            <a:ext cx="255171" cy="252007"/>
            <a:chOff x="0" y="0"/>
            <a:chExt cx="336" cy="336"/>
          </a:xfrm>
        </p:grpSpPr>
        <p:sp>
          <p:nvSpPr>
            <p:cNvPr id="220" name="Oval 40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21" name="Oval 41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22" name="Group 42"/>
          <p:cNvGrpSpPr/>
          <p:nvPr/>
        </p:nvGrpSpPr>
        <p:grpSpPr bwMode="auto">
          <a:xfrm>
            <a:off x="6131756" y="3943953"/>
            <a:ext cx="255171" cy="252007"/>
            <a:chOff x="0" y="0"/>
            <a:chExt cx="336" cy="336"/>
          </a:xfrm>
        </p:grpSpPr>
        <p:sp>
          <p:nvSpPr>
            <p:cNvPr id="223" name="Oval 43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24" name="Oval 44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cxnSp>
        <p:nvCxnSpPr>
          <p:cNvPr id="225" name="Straight Connector 136"/>
          <p:cNvCxnSpPr/>
          <p:nvPr/>
        </p:nvCxnSpPr>
        <p:spPr bwMode="auto">
          <a:xfrm flipH="1">
            <a:off x="4363763" y="3244921"/>
            <a:ext cx="1233730" cy="750283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6" name="Straight Connector 2"/>
          <p:cNvCxnSpPr>
            <a:stCxn id="245" idx="4"/>
            <a:endCxn id="221" idx="1"/>
          </p:cNvCxnSpPr>
          <p:nvPr/>
        </p:nvCxnSpPr>
        <p:spPr bwMode="auto">
          <a:xfrm>
            <a:off x="3691405" y="2847143"/>
            <a:ext cx="582140" cy="1184968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7" name="Straight Connector 114"/>
          <p:cNvCxnSpPr>
            <a:stCxn id="245" idx="5"/>
            <a:endCxn id="218" idx="2"/>
          </p:cNvCxnSpPr>
          <p:nvPr/>
        </p:nvCxnSpPr>
        <p:spPr bwMode="auto">
          <a:xfrm>
            <a:off x="3785917" y="2808479"/>
            <a:ext cx="1784990" cy="354266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8" name="Straight Connector 119"/>
          <p:cNvCxnSpPr>
            <a:stCxn id="218" idx="5"/>
            <a:endCxn id="242" idx="1"/>
          </p:cNvCxnSpPr>
          <p:nvPr/>
        </p:nvCxnSpPr>
        <p:spPr bwMode="auto">
          <a:xfrm>
            <a:off x="5788709" y="3251842"/>
            <a:ext cx="2766428" cy="1133786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" name="Straight Connector 121"/>
          <p:cNvCxnSpPr/>
          <p:nvPr/>
        </p:nvCxnSpPr>
        <p:spPr bwMode="auto">
          <a:xfrm flipV="1">
            <a:off x="4486752" y="4058346"/>
            <a:ext cx="1642028" cy="46924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0" name="Straight Connector 123"/>
          <p:cNvCxnSpPr/>
          <p:nvPr/>
        </p:nvCxnSpPr>
        <p:spPr bwMode="auto">
          <a:xfrm flipV="1">
            <a:off x="6269294" y="2634450"/>
            <a:ext cx="1007316" cy="1323354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1" name="Straight Connector 126"/>
          <p:cNvCxnSpPr/>
          <p:nvPr/>
        </p:nvCxnSpPr>
        <p:spPr bwMode="auto">
          <a:xfrm>
            <a:off x="5127227" y="2118253"/>
            <a:ext cx="2184020" cy="560143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2" name="Straight Connector 130"/>
          <p:cNvCxnSpPr/>
          <p:nvPr/>
        </p:nvCxnSpPr>
        <p:spPr bwMode="auto">
          <a:xfrm>
            <a:off x="5111344" y="2193573"/>
            <a:ext cx="508633" cy="863310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3" name="Straight Connector 134"/>
          <p:cNvCxnSpPr>
            <a:stCxn id="252" idx="3"/>
            <a:endCxn id="245" idx="6"/>
          </p:cNvCxnSpPr>
          <p:nvPr/>
        </p:nvCxnSpPr>
        <p:spPr bwMode="auto">
          <a:xfrm flipH="1">
            <a:off x="3825066" y="2173431"/>
            <a:ext cx="1144890" cy="541708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4" name="Straight Connector 138"/>
          <p:cNvCxnSpPr>
            <a:stCxn id="218" idx="6"/>
            <a:endCxn id="239" idx="3"/>
          </p:cNvCxnSpPr>
          <p:nvPr/>
        </p:nvCxnSpPr>
        <p:spPr bwMode="auto">
          <a:xfrm flipV="1">
            <a:off x="5826080" y="2696164"/>
            <a:ext cx="1369939" cy="466580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" name="Straight Connector 140"/>
          <p:cNvCxnSpPr/>
          <p:nvPr/>
        </p:nvCxnSpPr>
        <p:spPr bwMode="auto">
          <a:xfrm>
            <a:off x="6382518" y="4067225"/>
            <a:ext cx="2178695" cy="495953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6" name="Straight Connector 168"/>
          <p:cNvCxnSpPr>
            <a:stCxn id="239" idx="5"/>
            <a:endCxn id="242" idx="0"/>
          </p:cNvCxnSpPr>
          <p:nvPr/>
        </p:nvCxnSpPr>
        <p:spPr bwMode="auto">
          <a:xfrm>
            <a:off x="7385044" y="2696165"/>
            <a:ext cx="1264607" cy="1650800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8" name="Group 9"/>
          <p:cNvGrpSpPr/>
          <p:nvPr/>
        </p:nvGrpSpPr>
        <p:grpSpPr>
          <a:xfrm>
            <a:off x="7156868" y="2470821"/>
            <a:ext cx="267322" cy="264007"/>
            <a:chOff x="5443677" y="1620005"/>
            <a:chExt cx="209550" cy="209550"/>
          </a:xfrm>
        </p:grpSpPr>
        <p:sp>
          <p:nvSpPr>
            <p:cNvPr id="239" name="Oval 16"/>
            <p:cNvSpPr/>
            <p:nvPr/>
          </p:nvSpPr>
          <p:spPr bwMode="auto">
            <a:xfrm>
              <a:off x="5443677" y="1620005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40" name="Freeform 6"/>
            <p:cNvSpPr>
              <a:spLocks noEditPoints="1"/>
            </p:cNvSpPr>
            <p:nvPr/>
          </p:nvSpPr>
          <p:spPr bwMode="auto">
            <a:xfrm>
              <a:off x="5471211" y="1661993"/>
              <a:ext cx="133925" cy="133925"/>
            </a:xfrm>
            <a:custGeom>
              <a:avLst/>
              <a:gdLst>
                <a:gd name="T0" fmla="*/ 129 w 150"/>
                <a:gd name="T1" fmla="*/ 22 h 150"/>
                <a:gd name="T2" fmla="*/ 82 w 150"/>
                <a:gd name="T3" fmla="*/ 110 h 150"/>
                <a:gd name="T4" fmla="*/ 77 w 150"/>
                <a:gd name="T5" fmla="*/ 70 h 150"/>
                <a:gd name="T6" fmla="*/ 129 w 150"/>
                <a:gd name="T7" fmla="*/ 22 h 150"/>
                <a:gd name="T8" fmla="*/ 145 w 150"/>
                <a:gd name="T9" fmla="*/ 5 h 150"/>
                <a:gd name="T10" fmla="*/ 119 w 150"/>
                <a:gd name="T11" fmla="*/ 13 h 150"/>
                <a:gd name="T12" fmla="*/ 0 w 150"/>
                <a:gd name="T13" fmla="*/ 76 h 150"/>
                <a:gd name="T14" fmla="*/ 65 w 150"/>
                <a:gd name="T15" fmla="*/ 85 h 150"/>
                <a:gd name="T16" fmla="*/ 74 w 150"/>
                <a:gd name="T17" fmla="*/ 150 h 150"/>
                <a:gd name="T18" fmla="*/ 137 w 150"/>
                <a:gd name="T19" fmla="*/ 31 h 150"/>
                <a:gd name="T20" fmla="*/ 145 w 150"/>
                <a:gd name="T21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41" name="Group 10"/>
          <p:cNvGrpSpPr/>
          <p:nvPr/>
        </p:nvGrpSpPr>
        <p:grpSpPr>
          <a:xfrm>
            <a:off x="8515988" y="4346964"/>
            <a:ext cx="267322" cy="264007"/>
            <a:chOff x="6509073" y="3109154"/>
            <a:chExt cx="209550" cy="209550"/>
          </a:xfrm>
        </p:grpSpPr>
        <p:sp>
          <p:nvSpPr>
            <p:cNvPr id="242" name="Oval 25"/>
            <p:cNvSpPr/>
            <p:nvPr/>
          </p:nvSpPr>
          <p:spPr bwMode="auto">
            <a:xfrm>
              <a:off x="6509073" y="3109154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43" name="Freeform 9"/>
            <p:cNvSpPr>
              <a:spLocks noEditPoints="1"/>
            </p:cNvSpPr>
            <p:nvPr/>
          </p:nvSpPr>
          <p:spPr bwMode="auto">
            <a:xfrm>
              <a:off x="6541546" y="3155944"/>
              <a:ext cx="144605" cy="115970"/>
            </a:xfrm>
            <a:custGeom>
              <a:avLst/>
              <a:gdLst>
                <a:gd name="T0" fmla="*/ 144 w 171"/>
                <a:gd name="T1" fmla="*/ 69 h 137"/>
                <a:gd name="T2" fmla="*/ 133 w 171"/>
                <a:gd name="T3" fmla="*/ 79 h 137"/>
                <a:gd name="T4" fmla="*/ 86 w 171"/>
                <a:gd name="T5" fmla="*/ 117 h 137"/>
                <a:gd name="T6" fmla="*/ 52 w 171"/>
                <a:gd name="T7" fmla="*/ 103 h 137"/>
                <a:gd name="T8" fmla="*/ 37 w 171"/>
                <a:gd name="T9" fmla="*/ 103 h 137"/>
                <a:gd name="T10" fmla="*/ 37 w 171"/>
                <a:gd name="T11" fmla="*/ 117 h 137"/>
                <a:gd name="T12" fmla="*/ 86 w 171"/>
                <a:gd name="T13" fmla="*/ 137 h 137"/>
                <a:gd name="T14" fmla="*/ 151 w 171"/>
                <a:gd name="T15" fmla="*/ 89 h 137"/>
                <a:gd name="T16" fmla="*/ 171 w 171"/>
                <a:gd name="T17" fmla="*/ 89 h 137"/>
                <a:gd name="T18" fmla="*/ 171 w 171"/>
                <a:gd name="T19" fmla="*/ 69 h 137"/>
                <a:gd name="T20" fmla="*/ 144 w 171"/>
                <a:gd name="T21" fmla="*/ 69 h 137"/>
                <a:gd name="T22" fmla="*/ 39 w 171"/>
                <a:gd name="T23" fmla="*/ 58 h 137"/>
                <a:gd name="T24" fmla="*/ 86 w 171"/>
                <a:gd name="T25" fmla="*/ 21 h 137"/>
                <a:gd name="T26" fmla="*/ 120 w 171"/>
                <a:gd name="T27" fmla="*/ 35 h 137"/>
                <a:gd name="T28" fmla="*/ 134 w 171"/>
                <a:gd name="T29" fmla="*/ 35 h 137"/>
                <a:gd name="T30" fmla="*/ 134 w 171"/>
                <a:gd name="T31" fmla="*/ 20 h 137"/>
                <a:gd name="T32" fmla="*/ 86 w 171"/>
                <a:gd name="T33" fmla="*/ 0 h 137"/>
                <a:gd name="T34" fmla="*/ 20 w 171"/>
                <a:gd name="T35" fmla="*/ 48 h 137"/>
                <a:gd name="T36" fmla="*/ 0 w 171"/>
                <a:gd name="T37" fmla="*/ 48 h 137"/>
                <a:gd name="T38" fmla="*/ 0 w 171"/>
                <a:gd name="T39" fmla="*/ 69 h 137"/>
                <a:gd name="T40" fmla="*/ 27 w 171"/>
                <a:gd name="T41" fmla="*/ 69 h 137"/>
                <a:gd name="T42" fmla="*/ 39 w 171"/>
                <a:gd name="T43" fmla="*/ 58 h 137"/>
                <a:gd name="T44" fmla="*/ 58 w 171"/>
                <a:gd name="T45" fmla="*/ 69 h 137"/>
                <a:gd name="T46" fmla="*/ 86 w 171"/>
                <a:gd name="T47" fmla="*/ 96 h 137"/>
                <a:gd name="T48" fmla="*/ 113 w 171"/>
                <a:gd name="T49" fmla="*/ 69 h 137"/>
                <a:gd name="T50" fmla="*/ 86 w 171"/>
                <a:gd name="T51" fmla="*/ 41 h 137"/>
                <a:gd name="T52" fmla="*/ 58 w 171"/>
                <a:gd name="T53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44" name="Group 4"/>
          <p:cNvGrpSpPr/>
          <p:nvPr/>
        </p:nvGrpSpPr>
        <p:grpSpPr>
          <a:xfrm>
            <a:off x="3557744" y="2583134"/>
            <a:ext cx="267322" cy="264007"/>
            <a:chOff x="2622371" y="1709152"/>
            <a:chExt cx="209550" cy="209550"/>
          </a:xfrm>
        </p:grpSpPr>
        <p:sp>
          <p:nvSpPr>
            <p:cNvPr id="245" name="Oval 19"/>
            <p:cNvSpPr/>
            <p:nvPr/>
          </p:nvSpPr>
          <p:spPr bwMode="auto">
            <a:xfrm>
              <a:off x="2622371" y="1709152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46" name="Freeform 8"/>
            <p:cNvSpPr>
              <a:spLocks noEditPoints="1"/>
            </p:cNvSpPr>
            <p:nvPr/>
          </p:nvSpPr>
          <p:spPr bwMode="auto">
            <a:xfrm>
              <a:off x="2658543" y="1742563"/>
              <a:ext cx="119185" cy="121776"/>
            </a:xfrm>
            <a:custGeom>
              <a:avLst/>
              <a:gdLst>
                <a:gd name="T0" fmla="*/ 104 w 156"/>
                <a:gd name="T1" fmla="*/ 53 h 159"/>
                <a:gd name="T2" fmla="*/ 104 w 156"/>
                <a:gd name="T3" fmla="*/ 34 h 159"/>
                <a:gd name="T4" fmla="*/ 123 w 156"/>
                <a:gd name="T5" fmla="*/ 34 h 159"/>
                <a:gd name="T6" fmla="*/ 123 w 156"/>
                <a:gd name="T7" fmla="*/ 53 h 159"/>
                <a:gd name="T8" fmla="*/ 104 w 156"/>
                <a:gd name="T9" fmla="*/ 53 h 159"/>
                <a:gd name="T10" fmla="*/ 96 w 156"/>
                <a:gd name="T11" fmla="*/ 104 h 159"/>
                <a:gd name="T12" fmla="*/ 150 w 156"/>
                <a:gd name="T13" fmla="*/ 10 h 159"/>
                <a:gd name="T14" fmla="*/ 149 w 156"/>
                <a:gd name="T15" fmla="*/ 8 h 159"/>
                <a:gd name="T16" fmla="*/ 146 w 156"/>
                <a:gd name="T17" fmla="*/ 7 h 159"/>
                <a:gd name="T18" fmla="*/ 55 w 156"/>
                <a:gd name="T19" fmla="*/ 62 h 159"/>
                <a:gd name="T20" fmla="*/ 4 w 156"/>
                <a:gd name="T21" fmla="*/ 105 h 159"/>
                <a:gd name="T22" fmla="*/ 11 w 156"/>
                <a:gd name="T23" fmla="*/ 113 h 159"/>
                <a:gd name="T24" fmla="*/ 30 w 156"/>
                <a:gd name="T25" fmla="*/ 106 h 159"/>
                <a:gd name="T26" fmla="*/ 52 w 156"/>
                <a:gd name="T27" fmla="*/ 129 h 159"/>
                <a:gd name="T28" fmla="*/ 45 w 156"/>
                <a:gd name="T29" fmla="*/ 148 h 159"/>
                <a:gd name="T30" fmla="*/ 53 w 156"/>
                <a:gd name="T31" fmla="*/ 156 h 159"/>
                <a:gd name="T32" fmla="*/ 96 w 156"/>
                <a:gd name="T33" fmla="*/ 10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247" name="Rectangle 43"/>
          <p:cNvSpPr/>
          <p:nvPr/>
        </p:nvSpPr>
        <p:spPr bwMode="auto">
          <a:xfrm>
            <a:off x="2053799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248" name="Rectangle 43"/>
          <p:cNvSpPr/>
          <p:nvPr/>
        </p:nvSpPr>
        <p:spPr bwMode="auto">
          <a:xfrm>
            <a:off x="446074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249" name="Rectangle 43"/>
          <p:cNvSpPr/>
          <p:nvPr/>
        </p:nvSpPr>
        <p:spPr bwMode="auto">
          <a:xfrm>
            <a:off x="686768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250" name="Rectangle 43"/>
          <p:cNvSpPr/>
          <p:nvPr/>
        </p:nvSpPr>
        <p:spPr bwMode="auto">
          <a:xfrm>
            <a:off x="927462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grpSp>
        <p:nvGrpSpPr>
          <p:cNvPr id="251" name="Group 3"/>
          <p:cNvGrpSpPr/>
          <p:nvPr/>
        </p:nvGrpSpPr>
        <p:grpSpPr>
          <a:xfrm>
            <a:off x="4930807" y="1942664"/>
            <a:ext cx="267322" cy="269430"/>
            <a:chOff x="3698697" y="1200792"/>
            <a:chExt cx="209550" cy="213854"/>
          </a:xfrm>
        </p:grpSpPr>
        <p:sp>
          <p:nvSpPr>
            <p:cNvPr id="252" name="Oval 22"/>
            <p:cNvSpPr/>
            <p:nvPr/>
          </p:nvSpPr>
          <p:spPr bwMode="auto">
            <a:xfrm>
              <a:off x="3698697" y="1205096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53" name="Freeform 7"/>
            <p:cNvSpPr/>
            <p:nvPr/>
          </p:nvSpPr>
          <p:spPr bwMode="auto">
            <a:xfrm>
              <a:off x="3735369" y="1200792"/>
              <a:ext cx="150908" cy="179945"/>
            </a:xfrm>
            <a:custGeom>
              <a:avLst/>
              <a:gdLst>
                <a:gd name="T0" fmla="*/ 150 w 156"/>
                <a:gd name="T1" fmla="*/ 66 h 186"/>
                <a:gd name="T2" fmla="*/ 16 w 156"/>
                <a:gd name="T3" fmla="*/ 55 h 186"/>
                <a:gd name="T4" fmla="*/ 0 w 156"/>
                <a:gd name="T5" fmla="*/ 61 h 186"/>
                <a:gd name="T6" fmla="*/ 32 w 156"/>
                <a:gd name="T7" fmla="*/ 185 h 186"/>
                <a:gd name="T8" fmla="*/ 49 w 156"/>
                <a:gd name="T9" fmla="*/ 185 h 186"/>
                <a:gd name="T10" fmla="*/ 34 w 156"/>
                <a:gd name="T11" fmla="*/ 124 h 186"/>
                <a:gd name="T12" fmla="*/ 154 w 156"/>
                <a:gd name="T13" fmla="*/ 70 h 186"/>
                <a:gd name="T14" fmla="*/ 150 w 156"/>
                <a:gd name="T15" fmla="*/ 6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54" name="Group 17"/>
          <p:cNvGrpSpPr/>
          <p:nvPr/>
        </p:nvGrpSpPr>
        <p:grpSpPr bwMode="auto">
          <a:xfrm>
            <a:off x="911239" y="2157004"/>
            <a:ext cx="2185502" cy="2158403"/>
            <a:chOff x="0" y="0"/>
            <a:chExt cx="3263" cy="3263"/>
          </a:xfrm>
        </p:grpSpPr>
        <p:grpSp>
          <p:nvGrpSpPr>
            <p:cNvPr id="255" name="Group 18"/>
            <p:cNvGrpSpPr/>
            <p:nvPr/>
          </p:nvGrpSpPr>
          <p:grpSpPr bwMode="auto">
            <a:xfrm>
              <a:off x="0" y="0"/>
              <a:ext cx="3263" cy="3263"/>
              <a:chOff x="0" y="0"/>
              <a:chExt cx="3263" cy="3263"/>
            </a:xfrm>
          </p:grpSpPr>
          <p:sp>
            <p:nvSpPr>
              <p:cNvPr id="258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28575" cap="rnd">
                <a:solidFill>
                  <a:srgbClr val="000000">
                    <a:alpha val="84999"/>
                  </a:srgbClr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259" name="Oval 19"/>
              <p:cNvSpPr/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256" name="Rectangle 21"/>
            <p:cNvSpPr/>
            <p:nvPr/>
          </p:nvSpPr>
          <p:spPr bwMode="auto">
            <a:xfrm>
              <a:off x="732" y="747"/>
              <a:ext cx="1808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</a:t>
              </a:r>
              <a:endParaRPr lang="zh-CN" altLang="en-US" sz="2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zh-CN" altLang="en-US" sz="2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57" name="Rectangle 22"/>
            <p:cNvSpPr/>
            <p:nvPr/>
          </p:nvSpPr>
          <p:spPr bwMode="auto">
            <a:xfrm>
              <a:off x="584" y="1539"/>
              <a:ext cx="2096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1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60" name="Group 17"/>
          <p:cNvGrpSpPr/>
          <p:nvPr/>
        </p:nvGrpSpPr>
        <p:grpSpPr bwMode="auto">
          <a:xfrm>
            <a:off x="8641357" y="2664023"/>
            <a:ext cx="1194747" cy="1179932"/>
            <a:chOff x="0" y="0"/>
            <a:chExt cx="3263" cy="3263"/>
          </a:xfrm>
        </p:grpSpPr>
        <p:grpSp>
          <p:nvGrpSpPr>
            <p:cNvPr id="261" name="Group 18"/>
            <p:cNvGrpSpPr/>
            <p:nvPr/>
          </p:nvGrpSpPr>
          <p:grpSpPr bwMode="auto">
            <a:xfrm>
              <a:off x="0" y="0"/>
              <a:ext cx="3263" cy="3263"/>
              <a:chOff x="0" y="0"/>
              <a:chExt cx="3263" cy="3263"/>
            </a:xfrm>
          </p:grpSpPr>
          <p:sp>
            <p:nvSpPr>
              <p:cNvPr id="263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19050" cap="rnd">
                <a:solidFill>
                  <a:srgbClr val="FF6D6D">
                    <a:alpha val="84999"/>
                  </a:srgbClr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264" name="Oval 19"/>
              <p:cNvSpPr/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262" name="Rectangle 21"/>
            <p:cNvSpPr/>
            <p:nvPr/>
          </p:nvSpPr>
          <p:spPr bwMode="auto">
            <a:xfrm>
              <a:off x="588" y="1351"/>
              <a:ext cx="218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300" b="1" kern="0" dirty="0" smtClean="0">
                  <a:solidFill>
                    <a:srgbClr val="FFFFFF"/>
                  </a:solidFill>
                  <a:latin typeface="Agency FB" pitchFamily="34" charset="0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13%</a:t>
              </a:r>
              <a:endParaRPr lang="en-US" sz="4300" b="1" kern="0" dirty="0" smtClean="0">
                <a:solidFill>
                  <a:srgbClr val="FFFFFF"/>
                </a:solidFill>
                <a:latin typeface="Agency FB" pitchFamily="34" charset="0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65" name="Group 11"/>
          <p:cNvGrpSpPr/>
          <p:nvPr/>
        </p:nvGrpSpPr>
        <p:grpSpPr>
          <a:xfrm>
            <a:off x="1417868" y="5506760"/>
            <a:ext cx="488208" cy="482154"/>
            <a:chOff x="944950" y="4029717"/>
            <a:chExt cx="382700" cy="382700"/>
          </a:xfrm>
        </p:grpSpPr>
        <p:sp>
          <p:nvSpPr>
            <p:cNvPr id="266" name="Oval 214"/>
            <p:cNvSpPr/>
            <p:nvPr/>
          </p:nvSpPr>
          <p:spPr bwMode="auto">
            <a:xfrm>
              <a:off x="944950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67" name="Freeform 8"/>
            <p:cNvSpPr>
              <a:spLocks noEditPoints="1"/>
            </p:cNvSpPr>
            <p:nvPr/>
          </p:nvSpPr>
          <p:spPr bwMode="auto">
            <a:xfrm>
              <a:off x="1014178" y="4107508"/>
              <a:ext cx="223229" cy="228082"/>
            </a:xfrm>
            <a:custGeom>
              <a:avLst/>
              <a:gdLst>
                <a:gd name="T0" fmla="*/ 104 w 156"/>
                <a:gd name="T1" fmla="*/ 53 h 159"/>
                <a:gd name="T2" fmla="*/ 104 w 156"/>
                <a:gd name="T3" fmla="*/ 34 h 159"/>
                <a:gd name="T4" fmla="*/ 123 w 156"/>
                <a:gd name="T5" fmla="*/ 34 h 159"/>
                <a:gd name="T6" fmla="*/ 123 w 156"/>
                <a:gd name="T7" fmla="*/ 53 h 159"/>
                <a:gd name="T8" fmla="*/ 104 w 156"/>
                <a:gd name="T9" fmla="*/ 53 h 159"/>
                <a:gd name="T10" fmla="*/ 96 w 156"/>
                <a:gd name="T11" fmla="*/ 104 h 159"/>
                <a:gd name="T12" fmla="*/ 150 w 156"/>
                <a:gd name="T13" fmla="*/ 10 h 159"/>
                <a:gd name="T14" fmla="*/ 149 w 156"/>
                <a:gd name="T15" fmla="*/ 8 h 159"/>
                <a:gd name="T16" fmla="*/ 146 w 156"/>
                <a:gd name="T17" fmla="*/ 7 h 159"/>
                <a:gd name="T18" fmla="*/ 55 w 156"/>
                <a:gd name="T19" fmla="*/ 62 h 159"/>
                <a:gd name="T20" fmla="*/ 4 w 156"/>
                <a:gd name="T21" fmla="*/ 105 h 159"/>
                <a:gd name="T22" fmla="*/ 11 w 156"/>
                <a:gd name="T23" fmla="*/ 113 h 159"/>
                <a:gd name="T24" fmla="*/ 30 w 156"/>
                <a:gd name="T25" fmla="*/ 106 h 159"/>
                <a:gd name="T26" fmla="*/ 52 w 156"/>
                <a:gd name="T27" fmla="*/ 129 h 159"/>
                <a:gd name="T28" fmla="*/ 45 w 156"/>
                <a:gd name="T29" fmla="*/ 148 h 159"/>
                <a:gd name="T30" fmla="*/ 53 w 156"/>
                <a:gd name="T31" fmla="*/ 156 h 159"/>
                <a:gd name="T32" fmla="*/ 96 w 156"/>
                <a:gd name="T33" fmla="*/ 10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68" name="Group 12"/>
          <p:cNvGrpSpPr/>
          <p:nvPr/>
        </p:nvGrpSpPr>
        <p:grpSpPr>
          <a:xfrm>
            <a:off x="3841116" y="5506760"/>
            <a:ext cx="488208" cy="482154"/>
            <a:chOff x="2844502" y="4029717"/>
            <a:chExt cx="382700" cy="382700"/>
          </a:xfrm>
        </p:grpSpPr>
        <p:sp>
          <p:nvSpPr>
            <p:cNvPr id="269" name="Oval 211"/>
            <p:cNvSpPr/>
            <p:nvPr/>
          </p:nvSpPr>
          <p:spPr bwMode="auto">
            <a:xfrm>
              <a:off x="2844502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70" name="Freeform 7"/>
            <p:cNvSpPr/>
            <p:nvPr/>
          </p:nvSpPr>
          <p:spPr bwMode="auto">
            <a:xfrm>
              <a:off x="2927761" y="4069053"/>
              <a:ext cx="220945" cy="263458"/>
            </a:xfrm>
            <a:custGeom>
              <a:avLst/>
              <a:gdLst>
                <a:gd name="T0" fmla="*/ 150 w 156"/>
                <a:gd name="T1" fmla="*/ 66 h 186"/>
                <a:gd name="T2" fmla="*/ 16 w 156"/>
                <a:gd name="T3" fmla="*/ 55 h 186"/>
                <a:gd name="T4" fmla="*/ 0 w 156"/>
                <a:gd name="T5" fmla="*/ 61 h 186"/>
                <a:gd name="T6" fmla="*/ 32 w 156"/>
                <a:gd name="T7" fmla="*/ 185 h 186"/>
                <a:gd name="T8" fmla="*/ 49 w 156"/>
                <a:gd name="T9" fmla="*/ 185 h 186"/>
                <a:gd name="T10" fmla="*/ 34 w 156"/>
                <a:gd name="T11" fmla="*/ 124 h 186"/>
                <a:gd name="T12" fmla="*/ 154 w 156"/>
                <a:gd name="T13" fmla="*/ 70 h 186"/>
                <a:gd name="T14" fmla="*/ 150 w 156"/>
                <a:gd name="T15" fmla="*/ 6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71" name="Group 13"/>
          <p:cNvGrpSpPr/>
          <p:nvPr/>
        </p:nvGrpSpPr>
        <p:grpSpPr>
          <a:xfrm>
            <a:off x="6264363" y="5506760"/>
            <a:ext cx="488208" cy="482154"/>
            <a:chOff x="4744054" y="4029717"/>
            <a:chExt cx="382700" cy="382700"/>
          </a:xfrm>
        </p:grpSpPr>
        <p:sp>
          <p:nvSpPr>
            <p:cNvPr id="272" name="Oval 217"/>
            <p:cNvSpPr/>
            <p:nvPr/>
          </p:nvSpPr>
          <p:spPr bwMode="auto">
            <a:xfrm>
              <a:off x="4744054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73" name="Freeform 6"/>
            <p:cNvSpPr>
              <a:spLocks noEditPoints="1"/>
            </p:cNvSpPr>
            <p:nvPr/>
          </p:nvSpPr>
          <p:spPr bwMode="auto">
            <a:xfrm>
              <a:off x="4813750" y="4119643"/>
              <a:ext cx="204349" cy="204349"/>
            </a:xfrm>
            <a:custGeom>
              <a:avLst/>
              <a:gdLst>
                <a:gd name="T0" fmla="*/ 129 w 150"/>
                <a:gd name="T1" fmla="*/ 22 h 150"/>
                <a:gd name="T2" fmla="*/ 82 w 150"/>
                <a:gd name="T3" fmla="*/ 110 h 150"/>
                <a:gd name="T4" fmla="*/ 77 w 150"/>
                <a:gd name="T5" fmla="*/ 70 h 150"/>
                <a:gd name="T6" fmla="*/ 129 w 150"/>
                <a:gd name="T7" fmla="*/ 22 h 150"/>
                <a:gd name="T8" fmla="*/ 145 w 150"/>
                <a:gd name="T9" fmla="*/ 5 h 150"/>
                <a:gd name="T10" fmla="*/ 119 w 150"/>
                <a:gd name="T11" fmla="*/ 13 h 150"/>
                <a:gd name="T12" fmla="*/ 0 w 150"/>
                <a:gd name="T13" fmla="*/ 76 h 150"/>
                <a:gd name="T14" fmla="*/ 65 w 150"/>
                <a:gd name="T15" fmla="*/ 85 h 150"/>
                <a:gd name="T16" fmla="*/ 74 w 150"/>
                <a:gd name="T17" fmla="*/ 150 h 150"/>
                <a:gd name="T18" fmla="*/ 137 w 150"/>
                <a:gd name="T19" fmla="*/ 31 h 150"/>
                <a:gd name="T20" fmla="*/ 145 w 150"/>
                <a:gd name="T21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74" name="Group 14"/>
          <p:cNvGrpSpPr/>
          <p:nvPr/>
        </p:nvGrpSpPr>
        <p:grpSpPr>
          <a:xfrm>
            <a:off x="8687611" y="5506760"/>
            <a:ext cx="488208" cy="482154"/>
            <a:chOff x="6643606" y="4029717"/>
            <a:chExt cx="382700" cy="382700"/>
          </a:xfrm>
        </p:grpSpPr>
        <p:sp>
          <p:nvSpPr>
            <p:cNvPr id="275" name="Oval 220"/>
            <p:cNvSpPr/>
            <p:nvPr/>
          </p:nvSpPr>
          <p:spPr bwMode="auto">
            <a:xfrm>
              <a:off x="6643606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76" name="Freeform 9"/>
            <p:cNvSpPr>
              <a:spLocks noEditPoints="1"/>
            </p:cNvSpPr>
            <p:nvPr/>
          </p:nvSpPr>
          <p:spPr bwMode="auto">
            <a:xfrm>
              <a:off x="6707521" y="4115328"/>
              <a:ext cx="250582" cy="200961"/>
            </a:xfrm>
            <a:custGeom>
              <a:avLst/>
              <a:gdLst>
                <a:gd name="T0" fmla="*/ 144 w 171"/>
                <a:gd name="T1" fmla="*/ 69 h 137"/>
                <a:gd name="T2" fmla="*/ 133 w 171"/>
                <a:gd name="T3" fmla="*/ 79 h 137"/>
                <a:gd name="T4" fmla="*/ 86 w 171"/>
                <a:gd name="T5" fmla="*/ 117 h 137"/>
                <a:gd name="T6" fmla="*/ 52 w 171"/>
                <a:gd name="T7" fmla="*/ 103 h 137"/>
                <a:gd name="T8" fmla="*/ 37 w 171"/>
                <a:gd name="T9" fmla="*/ 103 h 137"/>
                <a:gd name="T10" fmla="*/ 37 w 171"/>
                <a:gd name="T11" fmla="*/ 117 h 137"/>
                <a:gd name="T12" fmla="*/ 86 w 171"/>
                <a:gd name="T13" fmla="*/ 137 h 137"/>
                <a:gd name="T14" fmla="*/ 151 w 171"/>
                <a:gd name="T15" fmla="*/ 89 h 137"/>
                <a:gd name="T16" fmla="*/ 171 w 171"/>
                <a:gd name="T17" fmla="*/ 89 h 137"/>
                <a:gd name="T18" fmla="*/ 171 w 171"/>
                <a:gd name="T19" fmla="*/ 69 h 137"/>
                <a:gd name="T20" fmla="*/ 144 w 171"/>
                <a:gd name="T21" fmla="*/ 69 h 137"/>
                <a:gd name="T22" fmla="*/ 39 w 171"/>
                <a:gd name="T23" fmla="*/ 58 h 137"/>
                <a:gd name="T24" fmla="*/ 86 w 171"/>
                <a:gd name="T25" fmla="*/ 21 h 137"/>
                <a:gd name="T26" fmla="*/ 120 w 171"/>
                <a:gd name="T27" fmla="*/ 35 h 137"/>
                <a:gd name="T28" fmla="*/ 134 w 171"/>
                <a:gd name="T29" fmla="*/ 35 h 137"/>
                <a:gd name="T30" fmla="*/ 134 w 171"/>
                <a:gd name="T31" fmla="*/ 20 h 137"/>
                <a:gd name="T32" fmla="*/ 86 w 171"/>
                <a:gd name="T33" fmla="*/ 0 h 137"/>
                <a:gd name="T34" fmla="*/ 20 w 171"/>
                <a:gd name="T35" fmla="*/ 48 h 137"/>
                <a:gd name="T36" fmla="*/ 0 w 171"/>
                <a:gd name="T37" fmla="*/ 48 h 137"/>
                <a:gd name="T38" fmla="*/ 0 w 171"/>
                <a:gd name="T39" fmla="*/ 69 h 137"/>
                <a:gd name="T40" fmla="*/ 27 w 171"/>
                <a:gd name="T41" fmla="*/ 69 h 137"/>
                <a:gd name="T42" fmla="*/ 39 w 171"/>
                <a:gd name="T43" fmla="*/ 58 h 137"/>
                <a:gd name="T44" fmla="*/ 58 w 171"/>
                <a:gd name="T45" fmla="*/ 69 h 137"/>
                <a:gd name="T46" fmla="*/ 86 w 171"/>
                <a:gd name="T47" fmla="*/ 96 h 137"/>
                <a:gd name="T48" fmla="*/ 113 w 171"/>
                <a:gd name="T49" fmla="*/ 69 h 137"/>
                <a:gd name="T50" fmla="*/ 86 w 171"/>
                <a:gd name="T51" fmla="*/ 41 h 137"/>
                <a:gd name="T52" fmla="*/ 58 w 171"/>
                <a:gd name="T53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281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82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47" grpId="0"/>
      <p:bldP spid="248" grpId="0"/>
      <p:bldP spid="249" grpId="0"/>
      <p:bldP spid="250" grpId="0"/>
      <p:bldP spid="281" grpId="0"/>
      <p:bldP spid="2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11522075" cy="6481167"/>
          </a:xfrm>
          <a:prstGeom prst="rect">
            <a:avLst/>
          </a:prstGeom>
        </p:spPr>
      </p:pic>
      <p:sp>
        <p:nvSpPr>
          <p:cNvPr id="85" name="Rectangle 7"/>
          <p:cNvSpPr/>
          <p:nvPr/>
        </p:nvSpPr>
        <p:spPr bwMode="auto">
          <a:xfrm>
            <a:off x="7489229" y="905377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工作完成</a:t>
            </a:r>
            <a:r>
              <a:rPr lang="zh-CN" altLang="en-US" spc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情况</a:t>
            </a:r>
            <a:endParaRPr lang="en-US" altLang="zh-CN" spc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6" name="Rectangle 7"/>
          <p:cNvSpPr/>
          <p:nvPr/>
        </p:nvSpPr>
        <p:spPr bwMode="auto">
          <a:xfrm>
            <a:off x="8281317" y="2593111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成功项目</a:t>
            </a:r>
            <a:r>
              <a:rPr lang="zh-CN" altLang="en-US" spc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展示</a:t>
            </a:r>
            <a:endParaRPr lang="en-US" altLang="zh-CN" spc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7" name="Rectangle 7"/>
          <p:cNvSpPr/>
          <p:nvPr/>
        </p:nvSpPr>
        <p:spPr bwMode="auto">
          <a:xfrm>
            <a:off x="7489229" y="4447803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工作存在</a:t>
            </a:r>
            <a:r>
              <a:rPr lang="zh-CN" altLang="en-US" spc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不足</a:t>
            </a:r>
            <a:endParaRPr lang="en-US" altLang="zh-CN" spc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63" name="Freeform 12"/>
          <p:cNvSpPr/>
          <p:nvPr/>
        </p:nvSpPr>
        <p:spPr bwMode="auto">
          <a:xfrm>
            <a:off x="6527205" y="1326398"/>
            <a:ext cx="1022709" cy="1666046"/>
          </a:xfrm>
          <a:custGeom>
            <a:avLst/>
            <a:gdLst>
              <a:gd name="T0" fmla="*/ 554 w 554"/>
              <a:gd name="T1" fmla="*/ 915 h 915"/>
              <a:gd name="T2" fmla="*/ 0 w 554"/>
              <a:gd name="T3" fmla="*/ 0 h 9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4" h="915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64" name="Freeform 13"/>
          <p:cNvSpPr/>
          <p:nvPr/>
        </p:nvSpPr>
        <p:spPr bwMode="auto">
          <a:xfrm>
            <a:off x="4726833" y="986390"/>
            <a:ext cx="1800372" cy="340009"/>
          </a:xfrm>
          <a:custGeom>
            <a:avLst/>
            <a:gdLst>
              <a:gd name="T0" fmla="*/ 976 w 976"/>
              <a:gd name="T1" fmla="*/ 187 h 187"/>
              <a:gd name="T2" fmla="*/ 332 w 976"/>
              <a:gd name="T3" fmla="*/ 0 h 187"/>
              <a:gd name="T4" fmla="*/ 0 w 976"/>
              <a:gd name="T5" fmla="*/ 4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87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65" name="Freeform 14"/>
          <p:cNvSpPr/>
          <p:nvPr/>
        </p:nvSpPr>
        <p:spPr bwMode="auto">
          <a:xfrm>
            <a:off x="6830979" y="2992444"/>
            <a:ext cx="727035" cy="1804049"/>
          </a:xfrm>
          <a:custGeom>
            <a:avLst/>
            <a:gdLst>
              <a:gd name="T0" fmla="*/ 0 w 394"/>
              <a:gd name="T1" fmla="*/ 991 h 991"/>
              <a:gd name="T2" fmla="*/ 394 w 394"/>
              <a:gd name="T3" fmla="*/ 101 h 991"/>
              <a:gd name="T4" fmla="*/ 389 w 394"/>
              <a:gd name="T5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" h="991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66" name="Freeform 15"/>
          <p:cNvSpPr/>
          <p:nvPr/>
        </p:nvSpPr>
        <p:spPr bwMode="auto">
          <a:xfrm>
            <a:off x="4445335" y="4796492"/>
            <a:ext cx="2385644" cy="570016"/>
          </a:xfrm>
          <a:custGeom>
            <a:avLst/>
            <a:gdLst>
              <a:gd name="T0" fmla="*/ 0 w 1294"/>
              <a:gd name="T1" fmla="*/ 211 h 313"/>
              <a:gd name="T2" fmla="*/ 485 w 1294"/>
              <a:gd name="T3" fmla="*/ 313 h 313"/>
              <a:gd name="T4" fmla="*/ 1294 w 1294"/>
              <a:gd name="T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4" h="313">
                <a:moveTo>
                  <a:pt x="0" y="211"/>
                </a:moveTo>
                <a:cubicBezTo>
                  <a:pt x="148" y="277"/>
                  <a:pt x="312" y="313"/>
                  <a:pt x="485" y="313"/>
                </a:cubicBezTo>
                <a:cubicBezTo>
                  <a:pt x="797" y="313"/>
                  <a:pt x="1081" y="194"/>
                  <a:pt x="1294" y="0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00" name="组合 299"/>
          <p:cNvGrpSpPr/>
          <p:nvPr/>
        </p:nvGrpSpPr>
        <p:grpSpPr>
          <a:xfrm>
            <a:off x="4366259" y="2035477"/>
            <a:ext cx="2134335" cy="2311488"/>
            <a:chOff x="4366259" y="2035477"/>
            <a:chExt cx="2134335" cy="2311488"/>
          </a:xfrm>
        </p:grpSpPr>
        <p:grpSp>
          <p:nvGrpSpPr>
            <p:cNvPr id="267" name="Group 1"/>
            <p:cNvGrpSpPr/>
            <p:nvPr/>
          </p:nvGrpSpPr>
          <p:grpSpPr>
            <a:xfrm>
              <a:off x="4366259" y="2035477"/>
              <a:ext cx="2134335" cy="2311488"/>
              <a:chOff x="3946451" y="1586754"/>
              <a:chExt cx="1673077" cy="1834694"/>
            </a:xfrm>
          </p:grpSpPr>
          <p:sp>
            <p:nvSpPr>
              <p:cNvPr id="268" name="Oval 11"/>
              <p:cNvSpPr/>
              <p:nvPr/>
            </p:nvSpPr>
            <p:spPr bwMode="auto">
              <a:xfrm>
                <a:off x="4089585" y="1815054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269" name="Freeform 18"/>
              <p:cNvSpPr>
                <a:spLocks noEditPoints="1"/>
              </p:cNvSpPr>
              <p:nvPr/>
            </p:nvSpPr>
            <p:spPr bwMode="auto">
              <a:xfrm>
                <a:off x="4559863" y="2240485"/>
                <a:ext cx="236555" cy="235905"/>
              </a:xfrm>
              <a:custGeom>
                <a:avLst/>
                <a:gdLst>
                  <a:gd name="T0" fmla="*/ 1090 w 2222"/>
                  <a:gd name="T1" fmla="*/ 1677 h 2222"/>
                  <a:gd name="T2" fmla="*/ 758 w 2222"/>
                  <a:gd name="T3" fmla="*/ 2127 h 2222"/>
                  <a:gd name="T4" fmla="*/ 719 w 2222"/>
                  <a:gd name="T5" fmla="*/ 2148 h 2222"/>
                  <a:gd name="T6" fmla="*/ 688 w 2222"/>
                  <a:gd name="T7" fmla="*/ 2123 h 2222"/>
                  <a:gd name="T8" fmla="*/ 686 w 2222"/>
                  <a:gd name="T9" fmla="*/ 2087 h 2222"/>
                  <a:gd name="T10" fmla="*/ 143 w 2222"/>
                  <a:gd name="T11" fmla="*/ 1306 h 2222"/>
                  <a:gd name="T12" fmla="*/ 47 w 2222"/>
                  <a:gd name="T13" fmla="*/ 1194 h 2222"/>
                  <a:gd name="T14" fmla="*/ 0 w 2222"/>
                  <a:gd name="T15" fmla="*/ 1266 h 2222"/>
                  <a:gd name="T16" fmla="*/ 62 w 2222"/>
                  <a:gd name="T17" fmla="*/ 1357 h 2222"/>
                  <a:gd name="T18" fmla="*/ 624 w 2222"/>
                  <a:gd name="T19" fmla="*/ 2124 h 2222"/>
                  <a:gd name="T20" fmla="*/ 722 w 2222"/>
                  <a:gd name="T21" fmla="*/ 2222 h 2222"/>
                  <a:gd name="T22" fmla="*/ 794 w 2222"/>
                  <a:gd name="T23" fmla="*/ 2189 h 2222"/>
                  <a:gd name="T24" fmla="*/ 1104 w 2222"/>
                  <a:gd name="T25" fmla="*/ 1771 h 2222"/>
                  <a:gd name="T26" fmla="*/ 1776 w 2222"/>
                  <a:gd name="T27" fmla="*/ 2059 h 2222"/>
                  <a:gd name="T28" fmla="*/ 1860 w 2222"/>
                  <a:gd name="T29" fmla="*/ 2054 h 2222"/>
                  <a:gd name="T30" fmla="*/ 1912 w 2222"/>
                  <a:gd name="T31" fmla="*/ 1967 h 2222"/>
                  <a:gd name="T32" fmla="*/ 1717 w 2222"/>
                  <a:gd name="T33" fmla="*/ 1951 h 2222"/>
                  <a:gd name="T34" fmla="*/ 2180 w 2222"/>
                  <a:gd name="T35" fmla="*/ 17 h 2222"/>
                  <a:gd name="T36" fmla="*/ 2075 w 2222"/>
                  <a:gd name="T37" fmla="*/ 14 h 2222"/>
                  <a:gd name="T38" fmla="*/ 115 w 2222"/>
                  <a:gd name="T39" fmla="*/ 1149 h 2222"/>
                  <a:gd name="T40" fmla="*/ 107 w 2222"/>
                  <a:gd name="T41" fmla="*/ 1224 h 2222"/>
                  <a:gd name="T42" fmla="*/ 506 w 2222"/>
                  <a:gd name="T43" fmla="*/ 1405 h 2222"/>
                  <a:gd name="T44" fmla="*/ 744 w 2222"/>
                  <a:gd name="T45" fmla="*/ 1498 h 2222"/>
                  <a:gd name="T46" fmla="*/ 758 w 2222"/>
                  <a:gd name="T47" fmla="*/ 2049 h 2222"/>
                  <a:gd name="T48" fmla="*/ 1074 w 2222"/>
                  <a:gd name="T49" fmla="*/ 1618 h 2222"/>
                  <a:gd name="T50" fmla="*/ 1738 w 2222"/>
                  <a:gd name="T51" fmla="*/ 1908 h 2222"/>
                  <a:gd name="T52" fmla="*/ 1746 w 2222"/>
                  <a:gd name="T53" fmla="*/ 1912 h 2222"/>
                  <a:gd name="T54" fmla="*/ 1842 w 2222"/>
                  <a:gd name="T55" fmla="*/ 1936 h 2222"/>
                  <a:gd name="T56" fmla="*/ 1925 w 2222"/>
                  <a:gd name="T57" fmla="*/ 1888 h 2222"/>
                  <a:gd name="T58" fmla="*/ 2201 w 2222"/>
                  <a:gd name="T59" fmla="*/ 111 h 2222"/>
                  <a:gd name="T60" fmla="*/ 2222 w 2222"/>
                  <a:gd name="T61" fmla="*/ 98 h 2222"/>
                  <a:gd name="T62" fmla="*/ 1723 w 2222"/>
                  <a:gd name="T63" fmla="*/ 1664 h 2222"/>
                  <a:gd name="T64" fmla="*/ 1256 w 2222"/>
                  <a:gd name="T65" fmla="*/ 1552 h 2222"/>
                  <a:gd name="T66" fmla="*/ 1737 w 2222"/>
                  <a:gd name="T67" fmla="*/ 602 h 2222"/>
                  <a:gd name="T68" fmla="*/ 833 w 2222"/>
                  <a:gd name="T69" fmla="*/ 1307 h 2222"/>
                  <a:gd name="T70" fmla="*/ 486 w 2222"/>
                  <a:gd name="T71" fmla="*/ 1237 h 2222"/>
                  <a:gd name="T72" fmla="*/ 1882 w 2222"/>
                  <a:gd name="T73" fmla="*/ 364 h 2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6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grpSp>
            <p:nvGrpSpPr>
              <p:cNvPr id="270" name="Group 9"/>
              <p:cNvGrpSpPr/>
              <p:nvPr/>
            </p:nvGrpSpPr>
            <p:grpSpPr>
              <a:xfrm>
                <a:off x="3946451" y="1586754"/>
                <a:ext cx="1673077" cy="1834694"/>
                <a:chOff x="2378075" y="182563"/>
                <a:chExt cx="4387851" cy="4811712"/>
              </a:xfrm>
            </p:grpSpPr>
            <p:sp>
              <p:nvSpPr>
                <p:cNvPr id="271" name="Freeform 6"/>
                <p:cNvSpPr/>
                <p:nvPr/>
              </p:nvSpPr>
              <p:spPr bwMode="auto">
                <a:xfrm>
                  <a:off x="2378075" y="182563"/>
                  <a:ext cx="2339975" cy="4616450"/>
                </a:xfrm>
                <a:custGeom>
                  <a:avLst/>
                  <a:gdLst>
                    <a:gd name="T0" fmla="*/ 528 w 624"/>
                    <a:gd name="T1" fmla="*/ 1145 h 1231"/>
                    <a:gd name="T2" fmla="*/ 600 w 624"/>
                    <a:gd name="T3" fmla="*/ 1064 h 1231"/>
                    <a:gd name="T4" fmla="*/ 585 w 624"/>
                    <a:gd name="T5" fmla="*/ 1064 h 1231"/>
                    <a:gd name="T6" fmla="*/ 166 w 624"/>
                    <a:gd name="T7" fmla="*/ 646 h 1231"/>
                    <a:gd name="T8" fmla="*/ 421 w 624"/>
                    <a:gd name="T9" fmla="*/ 261 h 1231"/>
                    <a:gd name="T10" fmla="*/ 421 w 624"/>
                    <a:gd name="T11" fmla="*/ 328 h 1231"/>
                    <a:gd name="T12" fmla="*/ 503 w 624"/>
                    <a:gd name="T13" fmla="*/ 235 h 1231"/>
                    <a:gd name="T14" fmla="*/ 584 w 624"/>
                    <a:gd name="T15" fmla="*/ 144 h 1231"/>
                    <a:gd name="T16" fmla="*/ 497 w 624"/>
                    <a:gd name="T17" fmla="*/ 67 h 1231"/>
                    <a:gd name="T18" fmla="*/ 421 w 624"/>
                    <a:gd name="T19" fmla="*/ 0 h 1231"/>
                    <a:gd name="T20" fmla="*/ 421 w 624"/>
                    <a:gd name="T21" fmla="*/ 84 h 1231"/>
                    <a:gd name="T22" fmla="*/ 0 w 624"/>
                    <a:gd name="T23" fmla="*/ 646 h 1231"/>
                    <a:gd name="T24" fmla="*/ 585 w 624"/>
                    <a:gd name="T25" fmla="*/ 1231 h 1231"/>
                    <a:gd name="T26" fmla="*/ 624 w 624"/>
                    <a:gd name="T27" fmla="*/ 1230 h 1231"/>
                    <a:gd name="T28" fmla="*/ 528 w 624"/>
                    <a:gd name="T29" fmla="*/ 1145 h 1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endParaRPr>
                </a:p>
              </p:txBody>
            </p:sp>
            <p:sp>
              <p:nvSpPr>
                <p:cNvPr id="272" name="Freeform 7"/>
                <p:cNvSpPr/>
                <p:nvPr/>
              </p:nvSpPr>
              <p:spPr bwMode="auto">
                <a:xfrm>
                  <a:off x="4462463" y="407988"/>
                  <a:ext cx="2303463" cy="4586287"/>
                </a:xfrm>
                <a:custGeom>
                  <a:avLst/>
                  <a:gdLst>
                    <a:gd name="T0" fmla="*/ 29 w 614"/>
                    <a:gd name="T1" fmla="*/ 0 h 1223"/>
                    <a:gd name="T2" fmla="*/ 0 w 614"/>
                    <a:gd name="T3" fmla="*/ 1 h 1223"/>
                    <a:gd name="T4" fmla="*/ 87 w 614"/>
                    <a:gd name="T5" fmla="*/ 78 h 1223"/>
                    <a:gd name="T6" fmla="*/ 8 w 614"/>
                    <a:gd name="T7" fmla="*/ 168 h 1223"/>
                    <a:gd name="T8" fmla="*/ 29 w 614"/>
                    <a:gd name="T9" fmla="*/ 167 h 1223"/>
                    <a:gd name="T10" fmla="*/ 448 w 614"/>
                    <a:gd name="T11" fmla="*/ 586 h 1223"/>
                    <a:gd name="T12" fmla="*/ 194 w 614"/>
                    <a:gd name="T13" fmla="*/ 970 h 1223"/>
                    <a:gd name="T14" fmla="*/ 194 w 614"/>
                    <a:gd name="T15" fmla="*/ 896 h 1223"/>
                    <a:gd name="T16" fmla="*/ 103 w 614"/>
                    <a:gd name="T17" fmla="*/ 998 h 1223"/>
                    <a:gd name="T18" fmla="*/ 31 w 614"/>
                    <a:gd name="T19" fmla="*/ 1079 h 1223"/>
                    <a:gd name="T20" fmla="*/ 126 w 614"/>
                    <a:gd name="T21" fmla="*/ 1163 h 1223"/>
                    <a:gd name="T22" fmla="*/ 194 w 614"/>
                    <a:gd name="T23" fmla="*/ 1223 h 1223"/>
                    <a:gd name="T24" fmla="*/ 194 w 614"/>
                    <a:gd name="T25" fmla="*/ 1147 h 1223"/>
                    <a:gd name="T26" fmla="*/ 614 w 614"/>
                    <a:gd name="T27" fmla="*/ 586 h 1223"/>
                    <a:gd name="T28" fmla="*/ 29 w 614"/>
                    <a:gd name="T29" fmla="*/ 0 h 1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endParaRPr>
                </a:p>
              </p:txBody>
            </p:sp>
          </p:grpSp>
        </p:grpSp>
        <p:sp>
          <p:nvSpPr>
            <p:cNvPr id="82" name="矩形 81"/>
            <p:cNvSpPr/>
            <p:nvPr/>
          </p:nvSpPr>
          <p:spPr>
            <a:xfrm>
              <a:off x="4731348" y="2837278"/>
              <a:ext cx="14041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lang="zh-CN" altLang="en-US" sz="4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4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960837" y="575791"/>
            <a:ext cx="1204577" cy="1189640"/>
            <a:chOff x="3960837" y="575791"/>
            <a:chExt cx="1204577" cy="1189640"/>
          </a:xfrm>
        </p:grpSpPr>
        <p:sp>
          <p:nvSpPr>
            <p:cNvPr id="294" name="Oval 208"/>
            <p:cNvSpPr/>
            <p:nvPr/>
          </p:nvSpPr>
          <p:spPr bwMode="auto">
            <a:xfrm rot="10800000">
              <a:off x="3960837" y="57579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pic>
          <p:nvPicPr>
            <p:cNvPr id="1030" name="Picture 6" descr="C:\Users\Administrator\Desktop\图片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081" y="791815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组合 93"/>
          <p:cNvGrpSpPr/>
          <p:nvPr/>
        </p:nvGrpSpPr>
        <p:grpSpPr>
          <a:xfrm>
            <a:off x="6105728" y="742606"/>
            <a:ext cx="1204577" cy="1189640"/>
            <a:chOff x="6105728" y="742606"/>
            <a:chExt cx="1204577" cy="1189640"/>
          </a:xfrm>
        </p:grpSpPr>
        <p:sp>
          <p:nvSpPr>
            <p:cNvPr id="284" name="Oval 206"/>
            <p:cNvSpPr/>
            <p:nvPr/>
          </p:nvSpPr>
          <p:spPr bwMode="auto">
            <a:xfrm rot="10800000">
              <a:off x="6105728" y="742606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pic>
          <p:nvPicPr>
            <p:cNvPr id="1027" name="Picture 3" descr="C:\Users\Administrator\Desktop\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394" y="938803"/>
              <a:ext cx="797244" cy="797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组合 94"/>
          <p:cNvGrpSpPr/>
          <p:nvPr/>
        </p:nvGrpSpPr>
        <p:grpSpPr>
          <a:xfrm>
            <a:off x="6894239" y="2430339"/>
            <a:ext cx="1204578" cy="1189640"/>
            <a:chOff x="6894239" y="2430339"/>
            <a:chExt cx="1204578" cy="1189640"/>
          </a:xfrm>
        </p:grpSpPr>
        <p:sp>
          <p:nvSpPr>
            <p:cNvPr id="289" name="Oval 71"/>
            <p:cNvSpPr/>
            <p:nvPr/>
          </p:nvSpPr>
          <p:spPr bwMode="auto">
            <a:xfrm rot="10800000">
              <a:off x="6894239" y="2430339"/>
              <a:ext cx="1204578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pic>
          <p:nvPicPr>
            <p:cNvPr id="1026" name="Picture 2" descr="C:\Users\Administrator\Desktop\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484" y="2629115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8" name="组合 297"/>
          <p:cNvGrpSpPr/>
          <p:nvPr/>
        </p:nvGrpSpPr>
        <p:grpSpPr>
          <a:xfrm>
            <a:off x="6105728" y="4285031"/>
            <a:ext cx="1204577" cy="1189640"/>
            <a:chOff x="6105728" y="4285031"/>
            <a:chExt cx="1204577" cy="1189640"/>
          </a:xfrm>
        </p:grpSpPr>
        <p:sp>
          <p:nvSpPr>
            <p:cNvPr id="279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pic>
          <p:nvPicPr>
            <p:cNvPr id="1028" name="Picture 4" descr="C:\Users\Administrator\Desktop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972" y="4483807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9" name="组合 298"/>
          <p:cNvGrpSpPr/>
          <p:nvPr/>
        </p:nvGrpSpPr>
        <p:grpSpPr>
          <a:xfrm>
            <a:off x="3960837" y="4563843"/>
            <a:ext cx="1204577" cy="1189640"/>
            <a:chOff x="3960837" y="4563843"/>
            <a:chExt cx="1204577" cy="1189640"/>
          </a:xfrm>
        </p:grpSpPr>
        <p:sp>
          <p:nvSpPr>
            <p:cNvPr id="274" name="Oval 68"/>
            <p:cNvSpPr/>
            <p:nvPr/>
          </p:nvSpPr>
          <p:spPr bwMode="auto">
            <a:xfrm rot="10800000">
              <a:off x="3960837" y="4563843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pic>
          <p:nvPicPr>
            <p:cNvPr id="1029" name="Picture 5" descr="C:\Users\Administrator\Desktop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081" y="4765435"/>
              <a:ext cx="792088" cy="786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9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11578">
            <a:off x="-239201" y="1922274"/>
            <a:ext cx="5252786" cy="4271116"/>
          </a:xfrm>
          <a:prstGeom prst="rect">
            <a:avLst/>
          </a:prstGeom>
        </p:spPr>
      </p:pic>
      <p:sp>
        <p:nvSpPr>
          <p:cNvPr id="46" name="Rectangle 7"/>
          <p:cNvSpPr/>
          <p:nvPr/>
        </p:nvSpPr>
        <p:spPr bwMode="auto">
          <a:xfrm>
            <a:off x="1584573" y="750554"/>
            <a:ext cx="2196697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年度工作</a:t>
            </a:r>
            <a:r>
              <a:rPr lang="zh-CN" altLang="en-US" spc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概述</a:t>
            </a:r>
            <a:endParaRPr lang="en-US" altLang="zh-CN" spc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4" name="Rectangle 7"/>
          <p:cNvSpPr/>
          <p:nvPr/>
        </p:nvSpPr>
        <p:spPr bwMode="auto">
          <a:xfrm>
            <a:off x="1512565" y="4739857"/>
            <a:ext cx="2244128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明年工作</a:t>
            </a:r>
            <a:r>
              <a:rPr lang="zh-CN" altLang="en-US" spc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计划</a:t>
            </a:r>
            <a:endParaRPr lang="en-US" altLang="zh-CN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20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263" grpId="0" animBg="1"/>
      <p:bldP spid="264" grpId="0" animBg="1"/>
      <p:bldP spid="265" grpId="0" animBg="1"/>
      <p:bldP spid="266" grpId="0" animBg="1"/>
      <p:bldP spid="46" grpId="0"/>
      <p:bldP spid="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28"/>
          <p:cNvGrpSpPr/>
          <p:nvPr/>
        </p:nvGrpSpPr>
        <p:grpSpPr bwMode="auto">
          <a:xfrm>
            <a:off x="1037596" y="4464223"/>
            <a:ext cx="4129817" cy="1088279"/>
            <a:chOff x="0" y="616"/>
            <a:chExt cx="5438" cy="1451"/>
          </a:xfrm>
        </p:grpSpPr>
        <p:sp>
          <p:nvSpPr>
            <p:cNvPr id="83" name="Rectangle 32"/>
            <p:cNvSpPr/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</a:t>
              </a:r>
              <a:endParaRPr lang="en-US" sz="12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4" name="Rectangle 33"/>
            <p:cNvSpPr/>
            <p:nvPr/>
          </p:nvSpPr>
          <p:spPr bwMode="auto">
            <a:xfrm>
              <a:off x="0" y="616"/>
              <a:ext cx="40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aphicFrame>
        <p:nvGraphicFramePr>
          <p:cNvPr id="85" name="Object 5"/>
          <p:cNvGraphicFramePr/>
          <p:nvPr/>
        </p:nvGraphicFramePr>
        <p:xfrm>
          <a:off x="2376661" y="2015951"/>
          <a:ext cx="6656845" cy="217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87" name="Group 28"/>
          <p:cNvGrpSpPr/>
          <p:nvPr/>
        </p:nvGrpSpPr>
        <p:grpSpPr bwMode="auto">
          <a:xfrm>
            <a:off x="6311740" y="4464223"/>
            <a:ext cx="4129817" cy="1088279"/>
            <a:chOff x="0" y="616"/>
            <a:chExt cx="5438" cy="1451"/>
          </a:xfrm>
        </p:grpSpPr>
        <p:sp>
          <p:nvSpPr>
            <p:cNvPr id="88" name="Rectangle 32"/>
            <p:cNvSpPr/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</a:t>
              </a:r>
              <a:endParaRPr lang="en-US" altLang="zh-CN" sz="12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9" name="Rectangle 33"/>
            <p:cNvSpPr/>
            <p:nvPr/>
          </p:nvSpPr>
          <p:spPr bwMode="auto">
            <a:xfrm>
              <a:off x="0" y="616"/>
              <a:ext cx="40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9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9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"/>
                                        <p:tgtEl>
                                          <p:spTgt spid="8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00"/>
                                        <p:tgtEl>
                                          <p:spTgt spid="8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8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00"/>
                                        <p:tgtEl>
                                          <p:spTgt spid="8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00"/>
                                        <p:tgtEl>
                                          <p:spTgt spid="8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00"/>
                                        <p:tgtEl>
                                          <p:spTgt spid="8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8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8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400"/>
                                        <p:tgtEl>
                                          <p:spTgt spid="8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5" grpId="0">
        <p:bldSub>
          <a:bldChart bld="seriesEl"/>
        </p:bldSub>
      </p:bldGraphic>
      <p:bldP spid="90" grpId="0"/>
      <p:bldP spid="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2"/>
          <p:cNvGrpSpPr/>
          <p:nvPr/>
        </p:nvGrpSpPr>
        <p:grpSpPr bwMode="auto">
          <a:xfrm>
            <a:off x="1239443" y="4708068"/>
            <a:ext cx="1540235" cy="836275"/>
            <a:chOff x="0" y="28"/>
            <a:chExt cx="2360" cy="1115"/>
          </a:xfrm>
        </p:grpSpPr>
        <p:sp>
          <p:nvSpPr>
            <p:cNvPr id="31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32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3" name="Rectangle 8"/>
          <p:cNvSpPr/>
          <p:nvPr/>
        </p:nvSpPr>
        <p:spPr bwMode="auto">
          <a:xfrm>
            <a:off x="1147606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ctr" anchorCtr="0" compatLnSpc="1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添加图片</a:t>
            </a:r>
            <a:endParaRPr lang="en-US" altLang="zh-CN" sz="1600" b="1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4" name="Rectangle 136"/>
          <p:cNvSpPr/>
          <p:nvPr/>
        </p:nvSpPr>
        <p:spPr bwMode="auto">
          <a:xfrm>
            <a:off x="3016876" y="1890428"/>
            <a:ext cx="1878520" cy="2653946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ctr" anchorCtr="0" compatLnSpc="1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添加图片</a:t>
            </a:r>
            <a:endParaRPr lang="en-US" altLang="zh-CN" sz="1600" b="1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5" name="Rectangle 137"/>
          <p:cNvSpPr/>
          <p:nvPr/>
        </p:nvSpPr>
        <p:spPr bwMode="auto">
          <a:xfrm>
            <a:off x="4895398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ctr" anchorCtr="0" compatLnSpc="1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添加图片</a:t>
            </a:r>
            <a:endParaRPr lang="en-US" altLang="zh-CN" sz="1600" b="1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6" name="Rectangle 138"/>
          <p:cNvSpPr/>
          <p:nvPr/>
        </p:nvSpPr>
        <p:spPr bwMode="auto">
          <a:xfrm>
            <a:off x="6764668" y="1890428"/>
            <a:ext cx="1878520" cy="2653946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ctr" anchorCtr="0" compatLnSpc="1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添加图片</a:t>
            </a:r>
            <a:endParaRPr lang="en-US" altLang="zh-CN" sz="1600" b="1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7" name="Rectangle 139"/>
          <p:cNvSpPr/>
          <p:nvPr/>
        </p:nvSpPr>
        <p:spPr bwMode="auto">
          <a:xfrm>
            <a:off x="8638827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ctr" anchorCtr="0" compatLnSpc="1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添加图片</a:t>
            </a:r>
            <a:endParaRPr lang="en-US" altLang="zh-CN" sz="1600" b="1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8" name="Group 22"/>
          <p:cNvGrpSpPr/>
          <p:nvPr/>
        </p:nvGrpSpPr>
        <p:grpSpPr bwMode="auto">
          <a:xfrm>
            <a:off x="3077801" y="4708068"/>
            <a:ext cx="1540235" cy="836275"/>
            <a:chOff x="0" y="28"/>
            <a:chExt cx="2360" cy="1115"/>
          </a:xfrm>
        </p:grpSpPr>
        <p:sp>
          <p:nvSpPr>
            <p:cNvPr id="39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0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1" name="Group 22"/>
          <p:cNvGrpSpPr/>
          <p:nvPr/>
        </p:nvGrpSpPr>
        <p:grpSpPr bwMode="auto">
          <a:xfrm>
            <a:off x="4983593" y="4708068"/>
            <a:ext cx="1540235" cy="836275"/>
            <a:chOff x="0" y="28"/>
            <a:chExt cx="2360" cy="1115"/>
          </a:xfrm>
        </p:grpSpPr>
        <p:sp>
          <p:nvSpPr>
            <p:cNvPr id="42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3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4" name="Group 22"/>
          <p:cNvGrpSpPr/>
          <p:nvPr/>
        </p:nvGrpSpPr>
        <p:grpSpPr bwMode="auto">
          <a:xfrm>
            <a:off x="6852461" y="4708068"/>
            <a:ext cx="1540235" cy="836275"/>
            <a:chOff x="0" y="28"/>
            <a:chExt cx="2360" cy="1115"/>
          </a:xfrm>
        </p:grpSpPr>
        <p:sp>
          <p:nvSpPr>
            <p:cNvPr id="45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6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7" name="Group 22"/>
          <p:cNvGrpSpPr/>
          <p:nvPr/>
        </p:nvGrpSpPr>
        <p:grpSpPr bwMode="auto">
          <a:xfrm>
            <a:off x="8757306" y="4708068"/>
            <a:ext cx="1540235" cy="836275"/>
            <a:chOff x="0" y="28"/>
            <a:chExt cx="2360" cy="1115"/>
          </a:xfrm>
        </p:grpSpPr>
        <p:sp>
          <p:nvSpPr>
            <p:cNvPr id="48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9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5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5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工作存在不足</a:t>
            </a:r>
            <a:endParaRPr lang="en-US" altLang="zh-CN" sz="40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/>
          <p:nvPr/>
        </p:nvGraphicFramePr>
        <p:xfrm>
          <a:off x="3923188" y="1943943"/>
          <a:ext cx="3779384" cy="248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3" name="Rectangle 2"/>
          <p:cNvSpPr/>
          <p:nvPr/>
        </p:nvSpPr>
        <p:spPr bwMode="auto">
          <a:xfrm>
            <a:off x="1152525" y="4635486"/>
            <a:ext cx="9355042" cy="8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3" spcCol="371155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分钟之内。此处添加详细文本描述，建议与标题相关并符合整体语言风格，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4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build="p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32"/>
          <p:cNvGraphicFramePr/>
          <p:nvPr/>
        </p:nvGraphicFramePr>
        <p:xfrm>
          <a:off x="2448669" y="1871935"/>
          <a:ext cx="6692706" cy="243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1" name="Group 19"/>
          <p:cNvGrpSpPr/>
          <p:nvPr/>
        </p:nvGrpSpPr>
        <p:grpSpPr bwMode="auto">
          <a:xfrm>
            <a:off x="1224533" y="4680321"/>
            <a:ext cx="2529717" cy="1008032"/>
            <a:chOff x="0" y="287"/>
            <a:chExt cx="1854" cy="1344"/>
          </a:xfrm>
        </p:grpSpPr>
        <p:sp>
          <p:nvSpPr>
            <p:cNvPr id="22" name="Rectangle 20"/>
            <p:cNvSpPr/>
            <p:nvPr/>
          </p:nvSpPr>
          <p:spPr bwMode="auto">
            <a:xfrm>
              <a:off x="0" y="776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</a:t>
              </a:r>
              <a:endPara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3" name="Rectangle 21"/>
            <p:cNvSpPr/>
            <p:nvPr/>
          </p:nvSpPr>
          <p:spPr bwMode="auto">
            <a:xfrm>
              <a:off x="8" y="287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4" name="Group 19"/>
          <p:cNvGrpSpPr/>
          <p:nvPr/>
        </p:nvGrpSpPr>
        <p:grpSpPr bwMode="auto">
          <a:xfrm>
            <a:off x="4556023" y="4680321"/>
            <a:ext cx="2529717" cy="1008032"/>
            <a:chOff x="0" y="287"/>
            <a:chExt cx="1854" cy="1344"/>
          </a:xfrm>
        </p:grpSpPr>
        <p:sp>
          <p:nvSpPr>
            <p:cNvPr id="25" name="Rectangle 20"/>
            <p:cNvSpPr/>
            <p:nvPr/>
          </p:nvSpPr>
          <p:spPr bwMode="auto">
            <a:xfrm>
              <a:off x="0" y="776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</a:t>
              </a:r>
              <a:endPara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6" name="Rectangle 21"/>
            <p:cNvSpPr/>
            <p:nvPr/>
          </p:nvSpPr>
          <p:spPr bwMode="auto">
            <a:xfrm>
              <a:off x="8" y="287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7" name="Group 19"/>
          <p:cNvGrpSpPr/>
          <p:nvPr/>
        </p:nvGrpSpPr>
        <p:grpSpPr bwMode="auto">
          <a:xfrm>
            <a:off x="7887514" y="4680321"/>
            <a:ext cx="2529717" cy="1008032"/>
            <a:chOff x="0" y="287"/>
            <a:chExt cx="1854" cy="1344"/>
          </a:xfrm>
        </p:grpSpPr>
        <p:sp>
          <p:nvSpPr>
            <p:cNvPr id="28" name="Rectangle 20"/>
            <p:cNvSpPr/>
            <p:nvPr/>
          </p:nvSpPr>
          <p:spPr bwMode="auto">
            <a:xfrm>
              <a:off x="0" y="776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</a:t>
              </a:r>
              <a:endPara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9" name="Rectangle 21"/>
            <p:cNvSpPr/>
            <p:nvPr/>
          </p:nvSpPr>
          <p:spPr bwMode="auto">
            <a:xfrm>
              <a:off x="8" y="287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3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3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seriesEl"/>
        </p:bldSub>
      </p:bldGraphic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53"/>
          <p:cNvSpPr/>
          <p:nvPr/>
        </p:nvSpPr>
        <p:spPr bwMode="auto">
          <a:xfrm>
            <a:off x="-2" y="3953855"/>
            <a:ext cx="11664953" cy="2529163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3" name="Group 15"/>
          <p:cNvGrpSpPr/>
          <p:nvPr/>
        </p:nvGrpSpPr>
        <p:grpSpPr bwMode="auto">
          <a:xfrm>
            <a:off x="1883512" y="2320014"/>
            <a:ext cx="2017064" cy="1266034"/>
            <a:chOff x="0" y="0"/>
            <a:chExt cx="2656" cy="1688"/>
          </a:xfrm>
        </p:grpSpPr>
        <p:sp>
          <p:nvSpPr>
            <p:cNvPr id="54" name="Rectangle 16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5" name="Rectangle 17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56" name="Group 18"/>
          <p:cNvGrpSpPr/>
          <p:nvPr/>
        </p:nvGrpSpPr>
        <p:grpSpPr bwMode="auto">
          <a:xfrm>
            <a:off x="5340361" y="2320014"/>
            <a:ext cx="2017064" cy="1266034"/>
            <a:chOff x="0" y="0"/>
            <a:chExt cx="2656" cy="1688"/>
          </a:xfrm>
        </p:grpSpPr>
        <p:sp>
          <p:nvSpPr>
            <p:cNvPr id="57" name="Rectangle 19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  <a:endPara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8" name="Rectangle 20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59" name="Group 21"/>
          <p:cNvGrpSpPr/>
          <p:nvPr/>
        </p:nvGrpSpPr>
        <p:grpSpPr bwMode="auto">
          <a:xfrm>
            <a:off x="8455853" y="2320014"/>
            <a:ext cx="2017064" cy="1266034"/>
            <a:chOff x="0" y="0"/>
            <a:chExt cx="2656" cy="1688"/>
          </a:xfrm>
        </p:grpSpPr>
        <p:sp>
          <p:nvSpPr>
            <p:cNvPr id="60" name="Rectangle 22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  <a:endPara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1" name="Rectangle 23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2" name="Group 24"/>
          <p:cNvGrpSpPr/>
          <p:nvPr/>
        </p:nvGrpSpPr>
        <p:grpSpPr bwMode="auto">
          <a:xfrm>
            <a:off x="1883512" y="4278116"/>
            <a:ext cx="2017064" cy="1266034"/>
            <a:chOff x="0" y="0"/>
            <a:chExt cx="2656" cy="1688"/>
          </a:xfrm>
        </p:grpSpPr>
        <p:sp>
          <p:nvSpPr>
            <p:cNvPr id="63" name="Rectangle 25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  <a:endPara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4" name="Rectangle 26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5" name="Group 27"/>
          <p:cNvGrpSpPr/>
          <p:nvPr/>
        </p:nvGrpSpPr>
        <p:grpSpPr bwMode="auto">
          <a:xfrm>
            <a:off x="5340361" y="4278116"/>
            <a:ext cx="2017064" cy="1266034"/>
            <a:chOff x="0" y="0"/>
            <a:chExt cx="2656" cy="1688"/>
          </a:xfrm>
        </p:grpSpPr>
        <p:sp>
          <p:nvSpPr>
            <p:cNvPr id="66" name="Rectangle 28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  <a:endPara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7" name="Rectangle 29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8" name="Group 30"/>
          <p:cNvGrpSpPr/>
          <p:nvPr/>
        </p:nvGrpSpPr>
        <p:grpSpPr bwMode="auto">
          <a:xfrm>
            <a:off x="8455853" y="4278116"/>
            <a:ext cx="2017064" cy="1266034"/>
            <a:chOff x="0" y="0"/>
            <a:chExt cx="2656" cy="1688"/>
          </a:xfrm>
        </p:grpSpPr>
        <p:sp>
          <p:nvSpPr>
            <p:cNvPr id="69" name="Rectangle 31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  <a:endPara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70" name="Rectangle 32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1" name="Group 33"/>
          <p:cNvGrpSpPr/>
          <p:nvPr/>
        </p:nvGrpSpPr>
        <p:grpSpPr bwMode="auto">
          <a:xfrm>
            <a:off x="1163792" y="2283968"/>
            <a:ext cx="479513" cy="476045"/>
            <a:chOff x="0" y="0"/>
            <a:chExt cx="763" cy="768"/>
          </a:xfrm>
        </p:grpSpPr>
        <p:sp>
          <p:nvSpPr>
            <p:cNvPr id="72" name="Oval 34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3" name="Rectangle 35"/>
            <p:cNvSpPr/>
            <p:nvPr/>
          </p:nvSpPr>
          <p:spPr bwMode="auto">
            <a:xfrm>
              <a:off x="105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</a:t>
              </a:r>
              <a:endParaRPr lang="en-US" sz="2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4" name="Group 36"/>
          <p:cNvGrpSpPr/>
          <p:nvPr/>
        </p:nvGrpSpPr>
        <p:grpSpPr bwMode="auto">
          <a:xfrm>
            <a:off x="4620640" y="2283968"/>
            <a:ext cx="479513" cy="476045"/>
            <a:chOff x="0" y="0"/>
            <a:chExt cx="763" cy="768"/>
          </a:xfrm>
        </p:grpSpPr>
        <p:sp>
          <p:nvSpPr>
            <p:cNvPr id="75" name="Oval 37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6" name="Rectangle 38"/>
            <p:cNvSpPr/>
            <p:nvPr/>
          </p:nvSpPr>
          <p:spPr bwMode="auto">
            <a:xfrm>
              <a:off x="121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2</a:t>
              </a:r>
              <a:endParaRPr lang="en-US" sz="2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7" name="Group 39"/>
          <p:cNvGrpSpPr/>
          <p:nvPr/>
        </p:nvGrpSpPr>
        <p:grpSpPr bwMode="auto">
          <a:xfrm>
            <a:off x="7736132" y="2283968"/>
            <a:ext cx="479513" cy="476045"/>
            <a:chOff x="0" y="0"/>
            <a:chExt cx="763" cy="768"/>
          </a:xfrm>
        </p:grpSpPr>
        <p:sp>
          <p:nvSpPr>
            <p:cNvPr id="78" name="Oval 40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9" name="Rectangle 41"/>
            <p:cNvSpPr/>
            <p:nvPr/>
          </p:nvSpPr>
          <p:spPr bwMode="auto">
            <a:xfrm>
              <a:off x="113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3</a:t>
              </a:r>
              <a:endParaRPr lang="en-US" sz="2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80" name="Group 42"/>
          <p:cNvGrpSpPr/>
          <p:nvPr/>
        </p:nvGrpSpPr>
        <p:grpSpPr bwMode="auto">
          <a:xfrm>
            <a:off x="1163792" y="4293045"/>
            <a:ext cx="479513" cy="476045"/>
            <a:chOff x="0" y="0"/>
            <a:chExt cx="763" cy="768"/>
          </a:xfrm>
        </p:grpSpPr>
        <p:sp>
          <p:nvSpPr>
            <p:cNvPr id="81" name="Oval 43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2" name="Rectangle 44"/>
            <p:cNvSpPr/>
            <p:nvPr/>
          </p:nvSpPr>
          <p:spPr bwMode="auto">
            <a:xfrm>
              <a:off x="105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4</a:t>
              </a:r>
              <a:endParaRPr lang="en-US" sz="2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83" name="Group 45"/>
          <p:cNvGrpSpPr/>
          <p:nvPr/>
        </p:nvGrpSpPr>
        <p:grpSpPr bwMode="auto">
          <a:xfrm>
            <a:off x="4620640" y="4293045"/>
            <a:ext cx="479513" cy="476045"/>
            <a:chOff x="0" y="0"/>
            <a:chExt cx="763" cy="768"/>
          </a:xfrm>
        </p:grpSpPr>
        <p:sp>
          <p:nvSpPr>
            <p:cNvPr id="84" name="Oval 46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5" name="Rectangle 47"/>
            <p:cNvSpPr/>
            <p:nvPr/>
          </p:nvSpPr>
          <p:spPr bwMode="auto">
            <a:xfrm>
              <a:off x="121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5</a:t>
              </a:r>
              <a:endParaRPr lang="en-US" sz="2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86" name="Group 48"/>
          <p:cNvGrpSpPr/>
          <p:nvPr/>
        </p:nvGrpSpPr>
        <p:grpSpPr bwMode="auto">
          <a:xfrm>
            <a:off x="7736132" y="4293045"/>
            <a:ext cx="479513" cy="476045"/>
            <a:chOff x="0" y="0"/>
            <a:chExt cx="763" cy="768"/>
          </a:xfrm>
        </p:grpSpPr>
        <p:sp>
          <p:nvSpPr>
            <p:cNvPr id="87" name="Oval 49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8" name="Rectangle 50"/>
            <p:cNvSpPr/>
            <p:nvPr/>
          </p:nvSpPr>
          <p:spPr bwMode="auto">
            <a:xfrm>
              <a:off x="113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6</a:t>
              </a:r>
              <a:endParaRPr lang="en-US" sz="2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96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97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6" grpId="0"/>
      <p:bldP spid="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69" name="Elbow Connector 91"/>
          <p:cNvCxnSpPr/>
          <p:nvPr/>
        </p:nvCxnSpPr>
        <p:spPr>
          <a:xfrm rot="5400000" flipH="1" flipV="1">
            <a:off x="2831759" y="3390205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0" name="Elbow Connector 92"/>
          <p:cNvCxnSpPr/>
          <p:nvPr/>
        </p:nvCxnSpPr>
        <p:spPr>
          <a:xfrm rot="16200000" flipH="1">
            <a:off x="4804363" y="4173342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1" name="Elbow Connector 93"/>
          <p:cNvCxnSpPr/>
          <p:nvPr/>
        </p:nvCxnSpPr>
        <p:spPr>
          <a:xfrm rot="5400000" flipH="1" flipV="1">
            <a:off x="6784891" y="3390205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2" name="Elbow Connector 94"/>
          <p:cNvCxnSpPr/>
          <p:nvPr/>
        </p:nvCxnSpPr>
        <p:spPr>
          <a:xfrm rot="16200000" flipH="1">
            <a:off x="4801773" y="1957223"/>
            <a:ext cx="2083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3" name="Elbow Connector 95"/>
          <p:cNvCxnSpPr/>
          <p:nvPr/>
        </p:nvCxnSpPr>
        <p:spPr>
          <a:xfrm rot="5400000" flipH="1" flipV="1">
            <a:off x="6784107" y="1166085"/>
            <a:ext cx="17220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4" name="Elbow Connector 96"/>
          <p:cNvCxnSpPr/>
          <p:nvPr/>
        </p:nvCxnSpPr>
        <p:spPr>
          <a:xfrm rot="16200000" flipH="1">
            <a:off x="8762828" y="1957226"/>
            <a:ext cx="2083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5" name="Elbow Connector 97"/>
          <p:cNvCxnSpPr>
            <a:stCxn id="122" idx="6"/>
            <a:endCxn id="134" idx="2"/>
          </p:cNvCxnSpPr>
          <p:nvPr/>
        </p:nvCxnSpPr>
        <p:spPr>
          <a:xfrm flipH="1">
            <a:off x="1448450" y="2546613"/>
            <a:ext cx="8704625" cy="2232118"/>
          </a:xfrm>
          <a:prstGeom prst="bentConnector5">
            <a:avLst>
              <a:gd name="adj1" fmla="val -3277"/>
              <a:gd name="adj2" fmla="val 50000"/>
              <a:gd name="adj3" fmla="val 103277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6" name="Elbow Connector 98"/>
          <p:cNvCxnSpPr/>
          <p:nvPr/>
        </p:nvCxnSpPr>
        <p:spPr>
          <a:xfrm rot="5400000" flipH="1" flipV="1">
            <a:off x="2823048" y="1166085"/>
            <a:ext cx="17220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7" name="Elbow Connector 99"/>
          <p:cNvCxnSpPr/>
          <p:nvPr/>
        </p:nvCxnSpPr>
        <p:spPr>
          <a:xfrm rot="16200000" flipH="1">
            <a:off x="8762038" y="4173343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grpSp>
        <p:nvGrpSpPr>
          <p:cNvPr id="78" name="Group 4"/>
          <p:cNvGrpSpPr/>
          <p:nvPr/>
        </p:nvGrpSpPr>
        <p:grpSpPr>
          <a:xfrm>
            <a:off x="2186546" y="2013175"/>
            <a:ext cx="1242428" cy="944282"/>
            <a:chOff x="1714004" y="1597914"/>
            <a:chExt cx="973923" cy="749504"/>
          </a:xfrm>
        </p:grpSpPr>
        <p:sp>
          <p:nvSpPr>
            <p:cNvPr id="79" name="Rectangle 109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 rot="16200000">
            <a:off x="851092" y="2337562"/>
            <a:ext cx="660221" cy="371147"/>
          </a:xfrm>
          <a:prstGeom prst="rect">
            <a:avLst/>
          </a:prstGeom>
          <a:noFill/>
        </p:spPr>
        <p:txBody>
          <a:bodyPr wrap="none" lIns="123718" tIns="61859" rIns="123718" bIns="6185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开始</a:t>
            </a:r>
            <a:endParaRPr 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5400000">
            <a:off x="10074982" y="4585522"/>
            <a:ext cx="660221" cy="371147"/>
          </a:xfrm>
          <a:prstGeom prst="rect">
            <a:avLst/>
          </a:prstGeom>
          <a:noFill/>
        </p:spPr>
        <p:txBody>
          <a:bodyPr wrap="none" lIns="123718" tIns="61859" rIns="123718" bIns="6185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当前</a:t>
            </a:r>
            <a:endParaRPr 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85" name="Group 158"/>
          <p:cNvGrpSpPr/>
          <p:nvPr/>
        </p:nvGrpSpPr>
        <p:grpSpPr>
          <a:xfrm>
            <a:off x="4176861" y="2013175"/>
            <a:ext cx="1242428" cy="944282"/>
            <a:chOff x="1714004" y="1597914"/>
            <a:chExt cx="973923" cy="749504"/>
          </a:xfrm>
        </p:grpSpPr>
        <p:sp>
          <p:nvSpPr>
            <p:cNvPr id="86" name="Rectangle 159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88" name="Group 161"/>
          <p:cNvGrpSpPr/>
          <p:nvPr/>
        </p:nvGrpSpPr>
        <p:grpSpPr>
          <a:xfrm>
            <a:off x="6205287" y="2013175"/>
            <a:ext cx="1242428" cy="944282"/>
            <a:chOff x="1714004" y="1597914"/>
            <a:chExt cx="973923" cy="749504"/>
          </a:xfrm>
        </p:grpSpPr>
        <p:sp>
          <p:nvSpPr>
            <p:cNvPr id="89" name="Rectangle 162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1" name="Group 164"/>
          <p:cNvGrpSpPr/>
          <p:nvPr/>
        </p:nvGrpSpPr>
        <p:grpSpPr>
          <a:xfrm>
            <a:off x="8202555" y="2013175"/>
            <a:ext cx="1242428" cy="944282"/>
            <a:chOff x="1714004" y="1597914"/>
            <a:chExt cx="973923" cy="749504"/>
          </a:xfrm>
        </p:grpSpPr>
        <p:sp>
          <p:nvSpPr>
            <p:cNvPr id="92" name="Rectangle 165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4" name="Group 167"/>
          <p:cNvGrpSpPr/>
          <p:nvPr/>
        </p:nvGrpSpPr>
        <p:grpSpPr>
          <a:xfrm>
            <a:off x="2264418" y="4228637"/>
            <a:ext cx="1242428" cy="944282"/>
            <a:chOff x="1714004" y="1597914"/>
            <a:chExt cx="973923" cy="749504"/>
          </a:xfrm>
        </p:grpSpPr>
        <p:sp>
          <p:nvSpPr>
            <p:cNvPr id="95" name="Rectangle 168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7" name="Group 170"/>
          <p:cNvGrpSpPr/>
          <p:nvPr/>
        </p:nvGrpSpPr>
        <p:grpSpPr>
          <a:xfrm>
            <a:off x="4176861" y="4228637"/>
            <a:ext cx="1242428" cy="944282"/>
            <a:chOff x="1714004" y="1597914"/>
            <a:chExt cx="973923" cy="749504"/>
          </a:xfrm>
        </p:grpSpPr>
        <p:sp>
          <p:nvSpPr>
            <p:cNvPr id="98" name="Rectangle 171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00" name="Group 173"/>
          <p:cNvGrpSpPr/>
          <p:nvPr/>
        </p:nvGrpSpPr>
        <p:grpSpPr>
          <a:xfrm>
            <a:off x="6171503" y="4228637"/>
            <a:ext cx="1242428" cy="944282"/>
            <a:chOff x="1714004" y="1597914"/>
            <a:chExt cx="973923" cy="749504"/>
          </a:xfrm>
        </p:grpSpPr>
        <p:sp>
          <p:nvSpPr>
            <p:cNvPr id="101" name="Rectangle 174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03" name="Group 176"/>
          <p:cNvGrpSpPr/>
          <p:nvPr/>
        </p:nvGrpSpPr>
        <p:grpSpPr>
          <a:xfrm>
            <a:off x="8175005" y="4228637"/>
            <a:ext cx="1242428" cy="944282"/>
            <a:chOff x="1714004" y="1597914"/>
            <a:chExt cx="973923" cy="749504"/>
          </a:xfrm>
        </p:grpSpPr>
        <p:sp>
          <p:nvSpPr>
            <p:cNvPr id="104" name="Rectangle 177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06" name="Group 1"/>
          <p:cNvGrpSpPr/>
          <p:nvPr/>
        </p:nvGrpSpPr>
        <p:grpSpPr>
          <a:xfrm>
            <a:off x="1431617" y="2158536"/>
            <a:ext cx="785897" cy="776152"/>
            <a:chOff x="1122225" y="1713292"/>
            <a:chExt cx="616054" cy="616054"/>
          </a:xfrm>
        </p:grpSpPr>
        <p:sp>
          <p:nvSpPr>
            <p:cNvPr id="107" name="Oval 132"/>
            <p:cNvSpPr/>
            <p:nvPr/>
          </p:nvSpPr>
          <p:spPr>
            <a:xfrm>
              <a:off x="1122225" y="1713292"/>
              <a:ext cx="616054" cy="61605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08" name="Freeform 6"/>
            <p:cNvSpPr>
              <a:spLocks noEditPoints="1"/>
            </p:cNvSpPr>
            <p:nvPr/>
          </p:nvSpPr>
          <p:spPr bwMode="auto">
            <a:xfrm>
              <a:off x="1285043" y="1859394"/>
              <a:ext cx="296863" cy="323850"/>
            </a:xfrm>
            <a:custGeom>
              <a:avLst/>
              <a:gdLst>
                <a:gd name="T0" fmla="*/ 70 w 140"/>
                <a:gd name="T1" fmla="*/ 153 h 153"/>
                <a:gd name="T2" fmla="*/ 0 w 140"/>
                <a:gd name="T3" fmla="*/ 82 h 153"/>
                <a:gd name="T4" fmla="*/ 28 w 140"/>
                <a:gd name="T5" fmla="*/ 26 h 153"/>
                <a:gd name="T6" fmla="*/ 44 w 140"/>
                <a:gd name="T7" fmla="*/ 28 h 153"/>
                <a:gd name="T8" fmla="*/ 42 w 140"/>
                <a:gd name="T9" fmla="*/ 45 h 153"/>
                <a:gd name="T10" fmla="*/ 23 w 140"/>
                <a:gd name="T11" fmla="*/ 82 h 153"/>
                <a:gd name="T12" fmla="*/ 70 w 140"/>
                <a:gd name="T13" fmla="*/ 129 h 153"/>
                <a:gd name="T14" fmla="*/ 117 w 140"/>
                <a:gd name="T15" fmla="*/ 82 h 153"/>
                <a:gd name="T16" fmla="*/ 98 w 140"/>
                <a:gd name="T17" fmla="*/ 45 h 153"/>
                <a:gd name="T18" fmla="*/ 96 w 140"/>
                <a:gd name="T19" fmla="*/ 28 h 153"/>
                <a:gd name="T20" fmla="*/ 112 w 140"/>
                <a:gd name="T21" fmla="*/ 26 h 153"/>
                <a:gd name="T22" fmla="*/ 140 w 140"/>
                <a:gd name="T23" fmla="*/ 82 h 153"/>
                <a:gd name="T24" fmla="*/ 70 w 140"/>
                <a:gd name="T25" fmla="*/ 153 h 153"/>
                <a:gd name="T26" fmla="*/ 82 w 140"/>
                <a:gd name="T27" fmla="*/ 71 h 153"/>
                <a:gd name="T28" fmla="*/ 70 w 140"/>
                <a:gd name="T29" fmla="*/ 82 h 153"/>
                <a:gd name="T30" fmla="*/ 58 w 140"/>
                <a:gd name="T31" fmla="*/ 71 h 153"/>
                <a:gd name="T32" fmla="*/ 58 w 140"/>
                <a:gd name="T33" fmla="*/ 12 h 153"/>
                <a:gd name="T34" fmla="*/ 70 w 140"/>
                <a:gd name="T35" fmla="*/ 0 h 153"/>
                <a:gd name="T36" fmla="*/ 82 w 140"/>
                <a:gd name="T37" fmla="*/ 12 h 153"/>
                <a:gd name="T38" fmla="*/ 82 w 140"/>
                <a:gd name="T39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53">
                  <a:moveTo>
                    <a:pt x="70" y="153"/>
                  </a:moveTo>
                  <a:cubicBezTo>
                    <a:pt x="31" y="153"/>
                    <a:pt x="0" y="121"/>
                    <a:pt x="0" y="82"/>
                  </a:cubicBezTo>
                  <a:cubicBezTo>
                    <a:pt x="0" y="60"/>
                    <a:pt x="10" y="40"/>
                    <a:pt x="28" y="26"/>
                  </a:cubicBezTo>
                  <a:cubicBezTo>
                    <a:pt x="33" y="22"/>
                    <a:pt x="40" y="23"/>
                    <a:pt x="44" y="28"/>
                  </a:cubicBezTo>
                  <a:cubicBezTo>
                    <a:pt x="48" y="34"/>
                    <a:pt x="47" y="41"/>
                    <a:pt x="42" y="45"/>
                  </a:cubicBezTo>
                  <a:cubicBezTo>
                    <a:pt x="30" y="54"/>
                    <a:pt x="23" y="67"/>
                    <a:pt x="23" y="82"/>
                  </a:cubicBezTo>
                  <a:cubicBezTo>
                    <a:pt x="23" y="108"/>
                    <a:pt x="44" y="129"/>
                    <a:pt x="70" y="129"/>
                  </a:cubicBezTo>
                  <a:cubicBezTo>
                    <a:pt x="96" y="129"/>
                    <a:pt x="117" y="108"/>
                    <a:pt x="117" y="82"/>
                  </a:cubicBezTo>
                  <a:cubicBezTo>
                    <a:pt x="117" y="67"/>
                    <a:pt x="110" y="54"/>
                    <a:pt x="98" y="45"/>
                  </a:cubicBezTo>
                  <a:cubicBezTo>
                    <a:pt x="93" y="41"/>
                    <a:pt x="92" y="34"/>
                    <a:pt x="96" y="28"/>
                  </a:cubicBezTo>
                  <a:cubicBezTo>
                    <a:pt x="100" y="23"/>
                    <a:pt x="107" y="22"/>
                    <a:pt x="112" y="26"/>
                  </a:cubicBezTo>
                  <a:cubicBezTo>
                    <a:pt x="130" y="40"/>
                    <a:pt x="140" y="60"/>
                    <a:pt x="140" y="82"/>
                  </a:cubicBezTo>
                  <a:cubicBezTo>
                    <a:pt x="140" y="121"/>
                    <a:pt x="109" y="153"/>
                    <a:pt x="70" y="153"/>
                  </a:cubicBezTo>
                  <a:close/>
                  <a:moveTo>
                    <a:pt x="82" y="71"/>
                  </a:moveTo>
                  <a:cubicBezTo>
                    <a:pt x="82" y="77"/>
                    <a:pt x="77" y="82"/>
                    <a:pt x="70" y="82"/>
                  </a:cubicBezTo>
                  <a:cubicBezTo>
                    <a:pt x="64" y="82"/>
                    <a:pt x="58" y="77"/>
                    <a:pt x="58" y="7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6"/>
                    <a:pt x="64" y="0"/>
                    <a:pt x="70" y="0"/>
                  </a:cubicBezTo>
                  <a:cubicBezTo>
                    <a:pt x="77" y="0"/>
                    <a:pt x="82" y="6"/>
                    <a:pt x="82" y="12"/>
                  </a:cubicBezTo>
                  <a:lnTo>
                    <a:pt x="82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09" name="Group 19"/>
          <p:cNvGrpSpPr/>
          <p:nvPr/>
        </p:nvGrpSpPr>
        <p:grpSpPr>
          <a:xfrm>
            <a:off x="5392676" y="4390655"/>
            <a:ext cx="785897" cy="776152"/>
            <a:chOff x="4227247" y="3484988"/>
            <a:chExt cx="616054" cy="616054"/>
          </a:xfrm>
        </p:grpSpPr>
        <p:sp>
          <p:nvSpPr>
            <p:cNvPr id="110" name="Oval 102"/>
            <p:cNvSpPr/>
            <p:nvPr/>
          </p:nvSpPr>
          <p:spPr>
            <a:xfrm>
              <a:off x="4227247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1" name="Freeform 7"/>
            <p:cNvSpPr>
              <a:spLocks noEditPoints="1"/>
            </p:cNvSpPr>
            <p:nvPr/>
          </p:nvSpPr>
          <p:spPr bwMode="auto">
            <a:xfrm>
              <a:off x="4383797" y="3652031"/>
              <a:ext cx="296863" cy="298450"/>
            </a:xfrm>
            <a:custGeom>
              <a:avLst/>
              <a:gdLst>
                <a:gd name="T0" fmla="*/ 140 w 140"/>
                <a:gd name="T1" fmla="*/ 81 h 141"/>
                <a:gd name="T2" fmla="*/ 138 w 140"/>
                <a:gd name="T3" fmla="*/ 84 h 141"/>
                <a:gd name="T4" fmla="*/ 121 w 140"/>
                <a:gd name="T5" fmla="*/ 87 h 141"/>
                <a:gd name="T6" fmla="*/ 117 w 140"/>
                <a:gd name="T7" fmla="*/ 95 h 141"/>
                <a:gd name="T8" fmla="*/ 127 w 140"/>
                <a:gd name="T9" fmla="*/ 108 h 141"/>
                <a:gd name="T10" fmla="*/ 128 w 140"/>
                <a:gd name="T11" fmla="*/ 110 h 141"/>
                <a:gd name="T12" fmla="*/ 127 w 140"/>
                <a:gd name="T13" fmla="*/ 112 h 141"/>
                <a:gd name="T14" fmla="*/ 109 w 140"/>
                <a:gd name="T15" fmla="*/ 128 h 141"/>
                <a:gd name="T16" fmla="*/ 107 w 140"/>
                <a:gd name="T17" fmla="*/ 128 h 141"/>
                <a:gd name="T18" fmla="*/ 94 w 140"/>
                <a:gd name="T19" fmla="*/ 118 h 141"/>
                <a:gd name="T20" fmla="*/ 86 w 140"/>
                <a:gd name="T21" fmla="*/ 121 h 141"/>
                <a:gd name="T22" fmla="*/ 83 w 140"/>
                <a:gd name="T23" fmla="*/ 138 h 141"/>
                <a:gd name="T24" fmla="*/ 80 w 140"/>
                <a:gd name="T25" fmla="*/ 141 h 141"/>
                <a:gd name="T26" fmla="*/ 60 w 140"/>
                <a:gd name="T27" fmla="*/ 141 h 141"/>
                <a:gd name="T28" fmla="*/ 57 w 140"/>
                <a:gd name="T29" fmla="*/ 138 h 141"/>
                <a:gd name="T30" fmla="*/ 54 w 140"/>
                <a:gd name="T31" fmla="*/ 121 h 141"/>
                <a:gd name="T32" fmla="*/ 46 w 140"/>
                <a:gd name="T33" fmla="*/ 118 h 141"/>
                <a:gd name="T34" fmla="*/ 33 w 140"/>
                <a:gd name="T35" fmla="*/ 128 h 141"/>
                <a:gd name="T36" fmla="*/ 31 w 140"/>
                <a:gd name="T37" fmla="*/ 128 h 141"/>
                <a:gd name="T38" fmla="*/ 28 w 140"/>
                <a:gd name="T39" fmla="*/ 127 h 141"/>
                <a:gd name="T40" fmla="*/ 13 w 140"/>
                <a:gd name="T41" fmla="*/ 112 h 141"/>
                <a:gd name="T42" fmla="*/ 13 w 140"/>
                <a:gd name="T43" fmla="*/ 110 h 141"/>
                <a:gd name="T44" fmla="*/ 13 w 140"/>
                <a:gd name="T45" fmla="*/ 108 h 141"/>
                <a:gd name="T46" fmla="*/ 23 w 140"/>
                <a:gd name="T47" fmla="*/ 95 h 141"/>
                <a:gd name="T48" fmla="*/ 19 w 140"/>
                <a:gd name="T49" fmla="*/ 86 h 141"/>
                <a:gd name="T50" fmla="*/ 2 w 140"/>
                <a:gd name="T51" fmla="*/ 84 h 141"/>
                <a:gd name="T52" fmla="*/ 0 w 140"/>
                <a:gd name="T53" fmla="*/ 80 h 141"/>
                <a:gd name="T54" fmla="*/ 0 w 140"/>
                <a:gd name="T55" fmla="*/ 60 h 141"/>
                <a:gd name="T56" fmla="*/ 2 w 140"/>
                <a:gd name="T57" fmla="*/ 57 h 141"/>
                <a:gd name="T58" fmla="*/ 19 w 140"/>
                <a:gd name="T59" fmla="*/ 54 h 141"/>
                <a:gd name="T60" fmla="*/ 23 w 140"/>
                <a:gd name="T61" fmla="*/ 46 h 141"/>
                <a:gd name="T62" fmla="*/ 13 w 140"/>
                <a:gd name="T63" fmla="*/ 33 h 141"/>
                <a:gd name="T64" fmla="*/ 12 w 140"/>
                <a:gd name="T65" fmla="*/ 31 h 141"/>
                <a:gd name="T66" fmla="*/ 13 w 140"/>
                <a:gd name="T67" fmla="*/ 29 h 141"/>
                <a:gd name="T68" fmla="*/ 31 w 140"/>
                <a:gd name="T69" fmla="*/ 12 h 141"/>
                <a:gd name="T70" fmla="*/ 33 w 140"/>
                <a:gd name="T71" fmla="*/ 13 h 141"/>
                <a:gd name="T72" fmla="*/ 46 w 140"/>
                <a:gd name="T73" fmla="*/ 23 h 141"/>
                <a:gd name="T74" fmla="*/ 54 w 140"/>
                <a:gd name="T75" fmla="*/ 20 h 141"/>
                <a:gd name="T76" fmla="*/ 57 w 140"/>
                <a:gd name="T77" fmla="*/ 3 h 141"/>
                <a:gd name="T78" fmla="*/ 60 w 140"/>
                <a:gd name="T79" fmla="*/ 0 h 141"/>
                <a:gd name="T80" fmla="*/ 80 w 140"/>
                <a:gd name="T81" fmla="*/ 0 h 141"/>
                <a:gd name="T82" fmla="*/ 83 w 140"/>
                <a:gd name="T83" fmla="*/ 3 h 141"/>
                <a:gd name="T84" fmla="*/ 86 w 140"/>
                <a:gd name="T85" fmla="*/ 20 h 141"/>
                <a:gd name="T86" fmla="*/ 94 w 140"/>
                <a:gd name="T87" fmla="*/ 23 h 141"/>
                <a:gd name="T88" fmla="*/ 107 w 140"/>
                <a:gd name="T89" fmla="*/ 13 h 141"/>
                <a:gd name="T90" fmla="*/ 109 w 140"/>
                <a:gd name="T91" fmla="*/ 12 h 141"/>
                <a:gd name="T92" fmla="*/ 112 w 140"/>
                <a:gd name="T93" fmla="*/ 13 h 141"/>
                <a:gd name="T94" fmla="*/ 127 w 140"/>
                <a:gd name="T95" fmla="*/ 29 h 141"/>
                <a:gd name="T96" fmla="*/ 127 w 140"/>
                <a:gd name="T97" fmla="*/ 31 h 141"/>
                <a:gd name="T98" fmla="*/ 127 w 140"/>
                <a:gd name="T99" fmla="*/ 33 h 141"/>
                <a:gd name="T100" fmla="*/ 117 w 140"/>
                <a:gd name="T101" fmla="*/ 46 h 141"/>
                <a:gd name="T102" fmla="*/ 121 w 140"/>
                <a:gd name="T103" fmla="*/ 55 h 141"/>
                <a:gd name="T104" fmla="*/ 138 w 140"/>
                <a:gd name="T105" fmla="*/ 57 h 141"/>
                <a:gd name="T106" fmla="*/ 140 w 140"/>
                <a:gd name="T107" fmla="*/ 60 h 141"/>
                <a:gd name="T108" fmla="*/ 140 w 140"/>
                <a:gd name="T109" fmla="*/ 81 h 141"/>
                <a:gd name="T110" fmla="*/ 70 w 140"/>
                <a:gd name="T111" fmla="*/ 47 h 141"/>
                <a:gd name="T112" fmla="*/ 47 w 140"/>
                <a:gd name="T113" fmla="*/ 70 h 141"/>
                <a:gd name="T114" fmla="*/ 70 w 140"/>
                <a:gd name="T115" fmla="*/ 94 h 141"/>
                <a:gd name="T116" fmla="*/ 93 w 140"/>
                <a:gd name="T117" fmla="*/ 70 h 141"/>
                <a:gd name="T118" fmla="*/ 70 w 140"/>
                <a:gd name="T119" fmla="*/ 4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" h="141">
                  <a:moveTo>
                    <a:pt x="140" y="81"/>
                  </a:moveTo>
                  <a:cubicBezTo>
                    <a:pt x="140" y="82"/>
                    <a:pt x="139" y="84"/>
                    <a:pt x="138" y="84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0" y="90"/>
                    <a:pt x="119" y="92"/>
                    <a:pt x="117" y="95"/>
                  </a:cubicBezTo>
                  <a:cubicBezTo>
                    <a:pt x="120" y="99"/>
                    <a:pt x="124" y="103"/>
                    <a:pt x="127" y="108"/>
                  </a:cubicBezTo>
                  <a:cubicBezTo>
                    <a:pt x="128" y="108"/>
                    <a:pt x="128" y="109"/>
                    <a:pt x="128" y="110"/>
                  </a:cubicBezTo>
                  <a:cubicBezTo>
                    <a:pt x="128" y="111"/>
                    <a:pt x="128" y="111"/>
                    <a:pt x="127" y="112"/>
                  </a:cubicBezTo>
                  <a:cubicBezTo>
                    <a:pt x="125" y="115"/>
                    <a:pt x="113" y="128"/>
                    <a:pt x="109" y="128"/>
                  </a:cubicBezTo>
                  <a:cubicBezTo>
                    <a:pt x="109" y="128"/>
                    <a:pt x="108" y="128"/>
                    <a:pt x="107" y="12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2" y="119"/>
                    <a:pt x="89" y="120"/>
                    <a:pt x="86" y="121"/>
                  </a:cubicBezTo>
                  <a:cubicBezTo>
                    <a:pt x="85" y="127"/>
                    <a:pt x="85" y="133"/>
                    <a:pt x="83" y="138"/>
                  </a:cubicBezTo>
                  <a:cubicBezTo>
                    <a:pt x="83" y="140"/>
                    <a:pt x="82" y="141"/>
                    <a:pt x="80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7" y="140"/>
                    <a:pt x="57" y="138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1" y="120"/>
                    <a:pt x="48" y="119"/>
                    <a:pt x="46" y="11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1" y="128"/>
                    <a:pt x="31" y="128"/>
                  </a:cubicBezTo>
                  <a:cubicBezTo>
                    <a:pt x="30" y="128"/>
                    <a:pt x="29" y="128"/>
                    <a:pt x="28" y="127"/>
                  </a:cubicBezTo>
                  <a:cubicBezTo>
                    <a:pt x="23" y="123"/>
                    <a:pt x="17" y="117"/>
                    <a:pt x="13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8"/>
                    <a:pt x="13" y="108"/>
                  </a:cubicBezTo>
                  <a:cubicBezTo>
                    <a:pt x="16" y="104"/>
                    <a:pt x="20" y="100"/>
                    <a:pt x="23" y="95"/>
                  </a:cubicBezTo>
                  <a:cubicBezTo>
                    <a:pt x="21" y="92"/>
                    <a:pt x="20" y="89"/>
                    <a:pt x="19" y="86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7"/>
                    <a:pt x="2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1"/>
                    <a:pt x="21" y="49"/>
                    <a:pt x="23" y="46"/>
                  </a:cubicBezTo>
                  <a:cubicBezTo>
                    <a:pt x="20" y="41"/>
                    <a:pt x="16" y="37"/>
                    <a:pt x="13" y="33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2" y="30"/>
                    <a:pt x="13" y="29"/>
                  </a:cubicBezTo>
                  <a:cubicBezTo>
                    <a:pt x="15" y="26"/>
                    <a:pt x="27" y="12"/>
                    <a:pt x="31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8" y="22"/>
                    <a:pt x="51" y="21"/>
                    <a:pt x="54" y="20"/>
                  </a:cubicBezTo>
                  <a:cubicBezTo>
                    <a:pt x="55" y="14"/>
                    <a:pt x="55" y="8"/>
                    <a:pt x="57" y="3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1"/>
                    <a:pt x="92" y="22"/>
                    <a:pt x="94" y="2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3"/>
                    <a:pt x="109" y="12"/>
                    <a:pt x="109" y="12"/>
                  </a:cubicBezTo>
                  <a:cubicBezTo>
                    <a:pt x="110" y="12"/>
                    <a:pt x="111" y="13"/>
                    <a:pt x="112" y="13"/>
                  </a:cubicBezTo>
                  <a:cubicBezTo>
                    <a:pt x="117" y="18"/>
                    <a:pt x="123" y="24"/>
                    <a:pt x="127" y="29"/>
                  </a:cubicBezTo>
                  <a:cubicBezTo>
                    <a:pt x="127" y="30"/>
                    <a:pt x="127" y="30"/>
                    <a:pt x="127" y="31"/>
                  </a:cubicBezTo>
                  <a:cubicBezTo>
                    <a:pt x="127" y="32"/>
                    <a:pt x="127" y="32"/>
                    <a:pt x="127" y="33"/>
                  </a:cubicBezTo>
                  <a:cubicBezTo>
                    <a:pt x="124" y="37"/>
                    <a:pt x="120" y="41"/>
                    <a:pt x="117" y="46"/>
                  </a:cubicBezTo>
                  <a:cubicBezTo>
                    <a:pt x="119" y="49"/>
                    <a:pt x="120" y="52"/>
                    <a:pt x="121" y="55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9" y="57"/>
                    <a:pt x="140" y="59"/>
                    <a:pt x="140" y="60"/>
                  </a:cubicBezTo>
                  <a:lnTo>
                    <a:pt x="140" y="81"/>
                  </a:lnTo>
                  <a:close/>
                  <a:moveTo>
                    <a:pt x="70" y="47"/>
                  </a:moveTo>
                  <a:cubicBezTo>
                    <a:pt x="57" y="47"/>
                    <a:pt x="47" y="58"/>
                    <a:pt x="47" y="70"/>
                  </a:cubicBezTo>
                  <a:cubicBezTo>
                    <a:pt x="47" y="83"/>
                    <a:pt x="57" y="94"/>
                    <a:pt x="70" y="94"/>
                  </a:cubicBezTo>
                  <a:cubicBezTo>
                    <a:pt x="83" y="94"/>
                    <a:pt x="93" y="83"/>
                    <a:pt x="93" y="70"/>
                  </a:cubicBezTo>
                  <a:cubicBezTo>
                    <a:pt x="93" y="58"/>
                    <a:pt x="83" y="47"/>
                    <a:pt x="70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2" name="Group 20"/>
          <p:cNvGrpSpPr/>
          <p:nvPr/>
        </p:nvGrpSpPr>
        <p:grpSpPr>
          <a:xfrm>
            <a:off x="7397217" y="4390655"/>
            <a:ext cx="785897" cy="776152"/>
            <a:chOff x="5798580" y="3484988"/>
            <a:chExt cx="616054" cy="616054"/>
          </a:xfrm>
        </p:grpSpPr>
        <p:sp>
          <p:nvSpPr>
            <p:cNvPr id="113" name="Oval 103"/>
            <p:cNvSpPr/>
            <p:nvPr/>
          </p:nvSpPr>
          <p:spPr>
            <a:xfrm>
              <a:off x="5798580" y="3484988"/>
              <a:ext cx="616054" cy="616054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4" name="Freeform 8"/>
            <p:cNvSpPr>
              <a:spLocks noEditPoints="1"/>
            </p:cNvSpPr>
            <p:nvPr/>
          </p:nvSpPr>
          <p:spPr bwMode="auto">
            <a:xfrm>
              <a:off x="5924884" y="3593692"/>
              <a:ext cx="373063" cy="347663"/>
            </a:xfrm>
            <a:custGeom>
              <a:avLst/>
              <a:gdLst>
                <a:gd name="T0" fmla="*/ 176 w 176"/>
                <a:gd name="T1" fmla="*/ 36 h 164"/>
                <a:gd name="T2" fmla="*/ 176 w 176"/>
                <a:gd name="T3" fmla="*/ 47 h 164"/>
                <a:gd name="T4" fmla="*/ 164 w 176"/>
                <a:gd name="T5" fmla="*/ 47 h 164"/>
                <a:gd name="T6" fmla="*/ 158 w 176"/>
                <a:gd name="T7" fmla="*/ 53 h 164"/>
                <a:gd name="T8" fmla="*/ 18 w 176"/>
                <a:gd name="T9" fmla="*/ 53 h 164"/>
                <a:gd name="T10" fmla="*/ 12 w 176"/>
                <a:gd name="T11" fmla="*/ 47 h 164"/>
                <a:gd name="T12" fmla="*/ 0 w 176"/>
                <a:gd name="T13" fmla="*/ 47 h 164"/>
                <a:gd name="T14" fmla="*/ 0 w 176"/>
                <a:gd name="T15" fmla="*/ 36 h 164"/>
                <a:gd name="T16" fmla="*/ 88 w 176"/>
                <a:gd name="T17" fmla="*/ 0 h 164"/>
                <a:gd name="T18" fmla="*/ 176 w 176"/>
                <a:gd name="T19" fmla="*/ 36 h 164"/>
                <a:gd name="T20" fmla="*/ 176 w 176"/>
                <a:gd name="T21" fmla="*/ 153 h 164"/>
                <a:gd name="T22" fmla="*/ 176 w 176"/>
                <a:gd name="T23" fmla="*/ 164 h 164"/>
                <a:gd name="T24" fmla="*/ 0 w 176"/>
                <a:gd name="T25" fmla="*/ 164 h 164"/>
                <a:gd name="T26" fmla="*/ 0 w 176"/>
                <a:gd name="T27" fmla="*/ 153 h 164"/>
                <a:gd name="T28" fmla="*/ 7 w 176"/>
                <a:gd name="T29" fmla="*/ 147 h 164"/>
                <a:gd name="T30" fmla="*/ 170 w 176"/>
                <a:gd name="T31" fmla="*/ 147 h 164"/>
                <a:gd name="T32" fmla="*/ 176 w 176"/>
                <a:gd name="T33" fmla="*/ 153 h 164"/>
                <a:gd name="T34" fmla="*/ 47 w 176"/>
                <a:gd name="T35" fmla="*/ 59 h 164"/>
                <a:gd name="T36" fmla="*/ 47 w 176"/>
                <a:gd name="T37" fmla="*/ 129 h 164"/>
                <a:gd name="T38" fmla="*/ 59 w 176"/>
                <a:gd name="T39" fmla="*/ 129 h 164"/>
                <a:gd name="T40" fmla="*/ 59 w 176"/>
                <a:gd name="T41" fmla="*/ 59 h 164"/>
                <a:gd name="T42" fmla="*/ 82 w 176"/>
                <a:gd name="T43" fmla="*/ 59 h 164"/>
                <a:gd name="T44" fmla="*/ 82 w 176"/>
                <a:gd name="T45" fmla="*/ 129 h 164"/>
                <a:gd name="T46" fmla="*/ 94 w 176"/>
                <a:gd name="T47" fmla="*/ 129 h 164"/>
                <a:gd name="T48" fmla="*/ 94 w 176"/>
                <a:gd name="T49" fmla="*/ 59 h 164"/>
                <a:gd name="T50" fmla="*/ 117 w 176"/>
                <a:gd name="T51" fmla="*/ 59 h 164"/>
                <a:gd name="T52" fmla="*/ 117 w 176"/>
                <a:gd name="T53" fmla="*/ 129 h 164"/>
                <a:gd name="T54" fmla="*/ 129 w 176"/>
                <a:gd name="T55" fmla="*/ 129 h 164"/>
                <a:gd name="T56" fmla="*/ 129 w 176"/>
                <a:gd name="T57" fmla="*/ 59 h 164"/>
                <a:gd name="T58" fmla="*/ 153 w 176"/>
                <a:gd name="T59" fmla="*/ 59 h 164"/>
                <a:gd name="T60" fmla="*/ 153 w 176"/>
                <a:gd name="T61" fmla="*/ 129 h 164"/>
                <a:gd name="T62" fmla="*/ 158 w 176"/>
                <a:gd name="T63" fmla="*/ 129 h 164"/>
                <a:gd name="T64" fmla="*/ 164 w 176"/>
                <a:gd name="T65" fmla="*/ 135 h 164"/>
                <a:gd name="T66" fmla="*/ 164 w 176"/>
                <a:gd name="T67" fmla="*/ 141 h 164"/>
                <a:gd name="T68" fmla="*/ 12 w 176"/>
                <a:gd name="T69" fmla="*/ 141 h 164"/>
                <a:gd name="T70" fmla="*/ 12 w 176"/>
                <a:gd name="T71" fmla="*/ 135 h 164"/>
                <a:gd name="T72" fmla="*/ 18 w 176"/>
                <a:gd name="T73" fmla="*/ 129 h 164"/>
                <a:gd name="T74" fmla="*/ 24 w 176"/>
                <a:gd name="T75" fmla="*/ 129 h 164"/>
                <a:gd name="T76" fmla="*/ 24 w 176"/>
                <a:gd name="T77" fmla="*/ 59 h 164"/>
                <a:gd name="T78" fmla="*/ 47 w 176"/>
                <a:gd name="T79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64">
                  <a:moveTo>
                    <a:pt x="176" y="36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50"/>
                    <a:pt x="161" y="53"/>
                    <a:pt x="15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5" y="53"/>
                    <a:pt x="12" y="50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76" y="36"/>
                  </a:lnTo>
                  <a:close/>
                  <a:moveTo>
                    <a:pt x="176" y="153"/>
                  </a:moveTo>
                  <a:cubicBezTo>
                    <a:pt x="176" y="164"/>
                    <a:pt x="176" y="164"/>
                    <a:pt x="17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0"/>
                    <a:pt x="3" y="147"/>
                    <a:pt x="7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3" y="147"/>
                    <a:pt x="176" y="150"/>
                    <a:pt x="176" y="153"/>
                  </a:cubicBezTo>
                  <a:close/>
                  <a:moveTo>
                    <a:pt x="47" y="59"/>
                  </a:moveTo>
                  <a:cubicBezTo>
                    <a:pt x="47" y="129"/>
                    <a:pt x="47" y="129"/>
                    <a:pt x="47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1" y="129"/>
                    <a:pt x="164" y="132"/>
                    <a:pt x="164" y="135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5" y="129"/>
                    <a:pt x="18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5" name="Group 18"/>
          <p:cNvGrpSpPr/>
          <p:nvPr/>
        </p:nvGrpSpPr>
        <p:grpSpPr>
          <a:xfrm>
            <a:off x="3428975" y="4390655"/>
            <a:ext cx="785897" cy="776152"/>
            <a:chOff x="2687928" y="3484988"/>
            <a:chExt cx="616054" cy="616054"/>
          </a:xfrm>
        </p:grpSpPr>
        <p:sp>
          <p:nvSpPr>
            <p:cNvPr id="116" name="Oval 101"/>
            <p:cNvSpPr/>
            <p:nvPr/>
          </p:nvSpPr>
          <p:spPr>
            <a:xfrm>
              <a:off x="2687928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7" name="Freeform 9"/>
            <p:cNvSpPr>
              <a:spLocks noEditPoints="1"/>
            </p:cNvSpPr>
            <p:nvPr/>
          </p:nvSpPr>
          <p:spPr bwMode="auto">
            <a:xfrm>
              <a:off x="2843417" y="3628996"/>
              <a:ext cx="317500" cy="315913"/>
            </a:xfrm>
            <a:custGeom>
              <a:avLst/>
              <a:gdLst>
                <a:gd name="T0" fmla="*/ 146 w 150"/>
                <a:gd name="T1" fmla="*/ 30 h 149"/>
                <a:gd name="T2" fmla="*/ 28 w 150"/>
                <a:gd name="T3" fmla="*/ 148 h 149"/>
                <a:gd name="T4" fmla="*/ 24 w 150"/>
                <a:gd name="T5" fmla="*/ 149 h 149"/>
                <a:gd name="T6" fmla="*/ 20 w 150"/>
                <a:gd name="T7" fmla="*/ 148 h 149"/>
                <a:gd name="T8" fmla="*/ 2 w 150"/>
                <a:gd name="T9" fmla="*/ 130 h 149"/>
                <a:gd name="T10" fmla="*/ 0 w 150"/>
                <a:gd name="T11" fmla="*/ 125 h 149"/>
                <a:gd name="T12" fmla="*/ 2 w 150"/>
                <a:gd name="T13" fmla="*/ 121 h 149"/>
                <a:gd name="T14" fmla="*/ 119 w 150"/>
                <a:gd name="T15" fmla="*/ 4 h 149"/>
                <a:gd name="T16" fmla="*/ 123 w 150"/>
                <a:gd name="T17" fmla="*/ 2 h 149"/>
                <a:gd name="T18" fmla="*/ 128 w 150"/>
                <a:gd name="T19" fmla="*/ 4 h 149"/>
                <a:gd name="T20" fmla="*/ 146 w 150"/>
                <a:gd name="T21" fmla="*/ 22 h 149"/>
                <a:gd name="T22" fmla="*/ 147 w 150"/>
                <a:gd name="T23" fmla="*/ 26 h 149"/>
                <a:gd name="T24" fmla="*/ 146 w 150"/>
                <a:gd name="T25" fmla="*/ 30 h 149"/>
                <a:gd name="T26" fmla="*/ 33 w 150"/>
                <a:gd name="T27" fmla="*/ 11 h 149"/>
                <a:gd name="T28" fmla="*/ 24 w 150"/>
                <a:gd name="T29" fmla="*/ 14 h 149"/>
                <a:gd name="T30" fmla="*/ 21 w 150"/>
                <a:gd name="T31" fmla="*/ 23 h 149"/>
                <a:gd name="T32" fmla="*/ 18 w 150"/>
                <a:gd name="T33" fmla="*/ 14 h 149"/>
                <a:gd name="T34" fmla="*/ 9 w 150"/>
                <a:gd name="T35" fmla="*/ 11 h 149"/>
                <a:gd name="T36" fmla="*/ 18 w 150"/>
                <a:gd name="T37" fmla="*/ 8 h 149"/>
                <a:gd name="T38" fmla="*/ 21 w 150"/>
                <a:gd name="T39" fmla="*/ 0 h 149"/>
                <a:gd name="T40" fmla="*/ 24 w 150"/>
                <a:gd name="T41" fmla="*/ 8 h 149"/>
                <a:gd name="T42" fmla="*/ 33 w 150"/>
                <a:gd name="T43" fmla="*/ 11 h 149"/>
                <a:gd name="T44" fmla="*/ 74 w 150"/>
                <a:gd name="T45" fmla="*/ 29 h 149"/>
                <a:gd name="T46" fmla="*/ 56 w 150"/>
                <a:gd name="T47" fmla="*/ 34 h 149"/>
                <a:gd name="T48" fmla="*/ 50 w 150"/>
                <a:gd name="T49" fmla="*/ 52 h 149"/>
                <a:gd name="T50" fmla="*/ 45 w 150"/>
                <a:gd name="T51" fmla="*/ 34 h 149"/>
                <a:gd name="T52" fmla="*/ 27 w 150"/>
                <a:gd name="T53" fmla="*/ 29 h 149"/>
                <a:gd name="T54" fmla="*/ 45 w 150"/>
                <a:gd name="T55" fmla="*/ 23 h 149"/>
                <a:gd name="T56" fmla="*/ 50 w 150"/>
                <a:gd name="T57" fmla="*/ 5 h 149"/>
                <a:gd name="T58" fmla="*/ 56 w 150"/>
                <a:gd name="T59" fmla="*/ 23 h 149"/>
                <a:gd name="T60" fmla="*/ 74 w 150"/>
                <a:gd name="T61" fmla="*/ 29 h 149"/>
                <a:gd name="T62" fmla="*/ 91 w 150"/>
                <a:gd name="T63" fmla="*/ 11 h 149"/>
                <a:gd name="T64" fmla="*/ 82 w 150"/>
                <a:gd name="T65" fmla="*/ 14 h 149"/>
                <a:gd name="T66" fmla="*/ 80 w 150"/>
                <a:gd name="T67" fmla="*/ 23 h 149"/>
                <a:gd name="T68" fmla="*/ 77 w 150"/>
                <a:gd name="T69" fmla="*/ 14 h 149"/>
                <a:gd name="T70" fmla="*/ 68 w 150"/>
                <a:gd name="T71" fmla="*/ 11 h 149"/>
                <a:gd name="T72" fmla="*/ 77 w 150"/>
                <a:gd name="T73" fmla="*/ 8 h 149"/>
                <a:gd name="T74" fmla="*/ 80 w 150"/>
                <a:gd name="T75" fmla="*/ 0 h 149"/>
                <a:gd name="T76" fmla="*/ 82 w 150"/>
                <a:gd name="T77" fmla="*/ 8 h 149"/>
                <a:gd name="T78" fmla="*/ 91 w 150"/>
                <a:gd name="T79" fmla="*/ 11 h 149"/>
                <a:gd name="T80" fmla="*/ 133 w 150"/>
                <a:gd name="T81" fmla="*/ 26 h 149"/>
                <a:gd name="T82" fmla="*/ 123 w 150"/>
                <a:gd name="T83" fmla="*/ 16 h 149"/>
                <a:gd name="T84" fmla="*/ 97 w 150"/>
                <a:gd name="T85" fmla="*/ 43 h 149"/>
                <a:gd name="T86" fmla="*/ 106 w 150"/>
                <a:gd name="T87" fmla="*/ 53 h 149"/>
                <a:gd name="T88" fmla="*/ 133 w 150"/>
                <a:gd name="T89" fmla="*/ 26 h 149"/>
                <a:gd name="T90" fmla="*/ 150 w 150"/>
                <a:gd name="T91" fmla="*/ 70 h 149"/>
                <a:gd name="T92" fmla="*/ 141 w 150"/>
                <a:gd name="T93" fmla="*/ 73 h 149"/>
                <a:gd name="T94" fmla="*/ 138 w 150"/>
                <a:gd name="T95" fmla="*/ 82 h 149"/>
                <a:gd name="T96" fmla="*/ 135 w 150"/>
                <a:gd name="T97" fmla="*/ 73 h 149"/>
                <a:gd name="T98" fmla="*/ 126 w 150"/>
                <a:gd name="T99" fmla="*/ 70 h 149"/>
                <a:gd name="T100" fmla="*/ 135 w 150"/>
                <a:gd name="T101" fmla="*/ 67 h 149"/>
                <a:gd name="T102" fmla="*/ 138 w 150"/>
                <a:gd name="T103" fmla="*/ 58 h 149"/>
                <a:gd name="T104" fmla="*/ 141 w 150"/>
                <a:gd name="T105" fmla="*/ 67 h 149"/>
                <a:gd name="T106" fmla="*/ 150 w 150"/>
                <a:gd name="T107" fmla="*/ 7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49">
                  <a:moveTo>
                    <a:pt x="146" y="30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27" y="149"/>
                    <a:pt x="25" y="149"/>
                    <a:pt x="24" y="149"/>
                  </a:cubicBezTo>
                  <a:cubicBezTo>
                    <a:pt x="22" y="149"/>
                    <a:pt x="21" y="149"/>
                    <a:pt x="20" y="148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" y="128"/>
                    <a:pt x="0" y="127"/>
                    <a:pt x="0" y="125"/>
                  </a:cubicBezTo>
                  <a:cubicBezTo>
                    <a:pt x="0" y="124"/>
                    <a:pt x="1" y="122"/>
                    <a:pt x="2" y="12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3"/>
                    <a:pt x="122" y="2"/>
                    <a:pt x="123" y="2"/>
                  </a:cubicBezTo>
                  <a:cubicBezTo>
                    <a:pt x="125" y="2"/>
                    <a:pt x="126" y="3"/>
                    <a:pt x="128" y="4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7" y="23"/>
                    <a:pt x="147" y="24"/>
                    <a:pt x="147" y="26"/>
                  </a:cubicBezTo>
                  <a:cubicBezTo>
                    <a:pt x="147" y="27"/>
                    <a:pt x="147" y="29"/>
                    <a:pt x="146" y="30"/>
                  </a:cubicBezTo>
                  <a:close/>
                  <a:moveTo>
                    <a:pt x="33" y="11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33" y="11"/>
                  </a:lnTo>
                  <a:close/>
                  <a:moveTo>
                    <a:pt x="74" y="29"/>
                  </a:moveTo>
                  <a:cubicBezTo>
                    <a:pt x="56" y="34"/>
                    <a:pt x="56" y="34"/>
                    <a:pt x="56" y="3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6" y="23"/>
                    <a:pt x="56" y="23"/>
                    <a:pt x="56" y="23"/>
                  </a:cubicBezTo>
                  <a:lnTo>
                    <a:pt x="74" y="29"/>
                  </a:lnTo>
                  <a:close/>
                  <a:moveTo>
                    <a:pt x="91" y="11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91" y="11"/>
                  </a:lnTo>
                  <a:close/>
                  <a:moveTo>
                    <a:pt x="133" y="2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106" y="53"/>
                    <a:pt x="106" y="53"/>
                    <a:pt x="106" y="53"/>
                  </a:cubicBezTo>
                  <a:lnTo>
                    <a:pt x="133" y="26"/>
                  </a:lnTo>
                  <a:close/>
                  <a:moveTo>
                    <a:pt x="150" y="70"/>
                  </a:moveTo>
                  <a:cubicBezTo>
                    <a:pt x="141" y="73"/>
                    <a:pt x="141" y="73"/>
                    <a:pt x="141" y="73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41" y="67"/>
                    <a:pt x="141" y="67"/>
                    <a:pt x="141" y="67"/>
                  </a:cubicBezTo>
                  <a:lnTo>
                    <a:pt x="150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8" name="Group 2"/>
          <p:cNvGrpSpPr/>
          <p:nvPr/>
        </p:nvGrpSpPr>
        <p:grpSpPr>
          <a:xfrm>
            <a:off x="3428975" y="2158536"/>
            <a:ext cx="785897" cy="776152"/>
            <a:chOff x="2687928" y="1713292"/>
            <a:chExt cx="616054" cy="616054"/>
          </a:xfrm>
        </p:grpSpPr>
        <p:sp>
          <p:nvSpPr>
            <p:cNvPr id="119" name="Oval 104"/>
            <p:cNvSpPr/>
            <p:nvPr/>
          </p:nvSpPr>
          <p:spPr>
            <a:xfrm>
              <a:off x="2687928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2825936" y="1858141"/>
              <a:ext cx="323850" cy="298450"/>
            </a:xfrm>
            <a:custGeom>
              <a:avLst/>
              <a:gdLst>
                <a:gd name="T0" fmla="*/ 26 w 153"/>
                <a:gd name="T1" fmla="*/ 94 h 141"/>
                <a:gd name="T2" fmla="*/ 0 w 153"/>
                <a:gd name="T3" fmla="*/ 63 h 141"/>
                <a:gd name="T4" fmla="*/ 15 w 153"/>
                <a:gd name="T5" fmla="*/ 45 h 141"/>
                <a:gd name="T6" fmla="*/ 40 w 153"/>
                <a:gd name="T7" fmla="*/ 76 h 141"/>
                <a:gd name="T8" fmla="*/ 26 w 153"/>
                <a:gd name="T9" fmla="*/ 94 h 141"/>
                <a:gd name="T10" fmla="*/ 129 w 153"/>
                <a:gd name="T11" fmla="*/ 127 h 141"/>
                <a:gd name="T12" fmla="*/ 110 w 153"/>
                <a:gd name="T13" fmla="*/ 141 h 141"/>
                <a:gd name="T14" fmla="*/ 76 w 153"/>
                <a:gd name="T15" fmla="*/ 132 h 141"/>
                <a:gd name="T16" fmla="*/ 41 w 153"/>
                <a:gd name="T17" fmla="*/ 141 h 141"/>
                <a:gd name="T18" fmla="*/ 24 w 153"/>
                <a:gd name="T19" fmla="*/ 127 h 141"/>
                <a:gd name="T20" fmla="*/ 76 w 153"/>
                <a:gd name="T21" fmla="*/ 73 h 141"/>
                <a:gd name="T22" fmla="*/ 129 w 153"/>
                <a:gd name="T23" fmla="*/ 127 h 141"/>
                <a:gd name="T24" fmla="*/ 55 w 153"/>
                <a:gd name="T25" fmla="*/ 54 h 141"/>
                <a:gd name="T26" fmla="*/ 31 w 153"/>
                <a:gd name="T27" fmla="*/ 23 h 141"/>
                <a:gd name="T28" fmla="*/ 48 w 153"/>
                <a:gd name="T29" fmla="*/ 0 h 141"/>
                <a:gd name="T30" fmla="*/ 72 w 153"/>
                <a:gd name="T31" fmla="*/ 32 h 141"/>
                <a:gd name="T32" fmla="*/ 55 w 153"/>
                <a:gd name="T33" fmla="*/ 54 h 141"/>
                <a:gd name="T34" fmla="*/ 81 w 153"/>
                <a:gd name="T35" fmla="*/ 32 h 141"/>
                <a:gd name="T36" fmla="*/ 105 w 153"/>
                <a:gd name="T37" fmla="*/ 0 h 141"/>
                <a:gd name="T38" fmla="*/ 122 w 153"/>
                <a:gd name="T39" fmla="*/ 23 h 141"/>
                <a:gd name="T40" fmla="*/ 98 w 153"/>
                <a:gd name="T41" fmla="*/ 54 h 141"/>
                <a:gd name="T42" fmla="*/ 81 w 153"/>
                <a:gd name="T43" fmla="*/ 32 h 141"/>
                <a:gd name="T44" fmla="*/ 153 w 153"/>
                <a:gd name="T45" fmla="*/ 63 h 141"/>
                <a:gd name="T46" fmla="*/ 127 w 153"/>
                <a:gd name="T47" fmla="*/ 94 h 141"/>
                <a:gd name="T48" fmla="*/ 113 w 153"/>
                <a:gd name="T49" fmla="*/ 76 h 141"/>
                <a:gd name="T50" fmla="*/ 138 w 153"/>
                <a:gd name="T51" fmla="*/ 45 h 141"/>
                <a:gd name="T52" fmla="*/ 153 w 153"/>
                <a:gd name="T53" fmla="*/ 6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141">
                  <a:moveTo>
                    <a:pt x="26" y="94"/>
                  </a:moveTo>
                  <a:cubicBezTo>
                    <a:pt x="11" y="94"/>
                    <a:pt x="0" y="76"/>
                    <a:pt x="0" y="63"/>
                  </a:cubicBezTo>
                  <a:cubicBezTo>
                    <a:pt x="0" y="54"/>
                    <a:pt x="5" y="45"/>
                    <a:pt x="15" y="45"/>
                  </a:cubicBezTo>
                  <a:cubicBezTo>
                    <a:pt x="30" y="45"/>
                    <a:pt x="40" y="63"/>
                    <a:pt x="40" y="76"/>
                  </a:cubicBezTo>
                  <a:cubicBezTo>
                    <a:pt x="40" y="85"/>
                    <a:pt x="36" y="94"/>
                    <a:pt x="26" y="94"/>
                  </a:cubicBezTo>
                  <a:close/>
                  <a:moveTo>
                    <a:pt x="129" y="127"/>
                  </a:moveTo>
                  <a:cubicBezTo>
                    <a:pt x="129" y="139"/>
                    <a:pt x="120" y="141"/>
                    <a:pt x="110" y="141"/>
                  </a:cubicBezTo>
                  <a:cubicBezTo>
                    <a:pt x="98" y="141"/>
                    <a:pt x="88" y="132"/>
                    <a:pt x="76" y="132"/>
                  </a:cubicBezTo>
                  <a:cubicBezTo>
                    <a:pt x="64" y="132"/>
                    <a:pt x="54" y="141"/>
                    <a:pt x="41" y="141"/>
                  </a:cubicBezTo>
                  <a:cubicBezTo>
                    <a:pt x="32" y="141"/>
                    <a:pt x="24" y="138"/>
                    <a:pt x="24" y="127"/>
                  </a:cubicBezTo>
                  <a:cubicBezTo>
                    <a:pt x="24" y="106"/>
                    <a:pt x="54" y="73"/>
                    <a:pt x="76" y="73"/>
                  </a:cubicBezTo>
                  <a:cubicBezTo>
                    <a:pt x="99" y="73"/>
                    <a:pt x="129" y="106"/>
                    <a:pt x="129" y="127"/>
                  </a:cubicBezTo>
                  <a:close/>
                  <a:moveTo>
                    <a:pt x="55" y="54"/>
                  </a:moveTo>
                  <a:cubicBezTo>
                    <a:pt x="40" y="54"/>
                    <a:pt x="31" y="35"/>
                    <a:pt x="31" y="23"/>
                  </a:cubicBezTo>
                  <a:cubicBezTo>
                    <a:pt x="31" y="12"/>
                    <a:pt x="36" y="0"/>
                    <a:pt x="48" y="0"/>
                  </a:cubicBezTo>
                  <a:cubicBezTo>
                    <a:pt x="63" y="0"/>
                    <a:pt x="72" y="19"/>
                    <a:pt x="72" y="32"/>
                  </a:cubicBezTo>
                  <a:cubicBezTo>
                    <a:pt x="72" y="42"/>
                    <a:pt x="66" y="54"/>
                    <a:pt x="55" y="54"/>
                  </a:cubicBezTo>
                  <a:close/>
                  <a:moveTo>
                    <a:pt x="81" y="32"/>
                  </a:moveTo>
                  <a:cubicBezTo>
                    <a:pt x="81" y="19"/>
                    <a:pt x="90" y="0"/>
                    <a:pt x="105" y="0"/>
                  </a:cubicBezTo>
                  <a:cubicBezTo>
                    <a:pt x="117" y="0"/>
                    <a:pt x="122" y="12"/>
                    <a:pt x="122" y="23"/>
                  </a:cubicBezTo>
                  <a:cubicBezTo>
                    <a:pt x="122" y="35"/>
                    <a:pt x="113" y="54"/>
                    <a:pt x="98" y="54"/>
                  </a:cubicBezTo>
                  <a:cubicBezTo>
                    <a:pt x="87" y="54"/>
                    <a:pt x="81" y="42"/>
                    <a:pt x="81" y="32"/>
                  </a:cubicBezTo>
                  <a:close/>
                  <a:moveTo>
                    <a:pt x="153" y="63"/>
                  </a:moveTo>
                  <a:cubicBezTo>
                    <a:pt x="153" y="76"/>
                    <a:pt x="142" y="94"/>
                    <a:pt x="127" y="94"/>
                  </a:cubicBezTo>
                  <a:cubicBezTo>
                    <a:pt x="117" y="94"/>
                    <a:pt x="113" y="85"/>
                    <a:pt x="113" y="76"/>
                  </a:cubicBezTo>
                  <a:cubicBezTo>
                    <a:pt x="113" y="63"/>
                    <a:pt x="123" y="45"/>
                    <a:pt x="138" y="45"/>
                  </a:cubicBezTo>
                  <a:cubicBezTo>
                    <a:pt x="148" y="45"/>
                    <a:pt x="153" y="54"/>
                    <a:pt x="153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21" name="Group 6"/>
          <p:cNvGrpSpPr/>
          <p:nvPr/>
        </p:nvGrpSpPr>
        <p:grpSpPr>
          <a:xfrm>
            <a:off x="9367179" y="2158536"/>
            <a:ext cx="785897" cy="776152"/>
            <a:chOff x="7342807" y="1713292"/>
            <a:chExt cx="616054" cy="616054"/>
          </a:xfrm>
        </p:grpSpPr>
        <p:sp>
          <p:nvSpPr>
            <p:cNvPr id="122" name="Oval 107"/>
            <p:cNvSpPr/>
            <p:nvPr/>
          </p:nvSpPr>
          <p:spPr>
            <a:xfrm>
              <a:off x="734280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3" name="Freeform 11"/>
            <p:cNvSpPr>
              <a:spLocks noEditPoints="1"/>
            </p:cNvSpPr>
            <p:nvPr/>
          </p:nvSpPr>
          <p:spPr bwMode="auto">
            <a:xfrm>
              <a:off x="7464605" y="1865623"/>
              <a:ext cx="346075" cy="377825"/>
            </a:xfrm>
            <a:custGeom>
              <a:avLst/>
              <a:gdLst>
                <a:gd name="T0" fmla="*/ 127 w 164"/>
                <a:gd name="T1" fmla="*/ 107 h 178"/>
                <a:gd name="T2" fmla="*/ 84 w 164"/>
                <a:gd name="T3" fmla="*/ 147 h 178"/>
                <a:gd name="T4" fmla="*/ 84 w 164"/>
                <a:gd name="T5" fmla="*/ 117 h 178"/>
                <a:gd name="T6" fmla="*/ 80 w 164"/>
                <a:gd name="T7" fmla="*/ 116 h 178"/>
                <a:gd name="T8" fmla="*/ 80 w 164"/>
                <a:gd name="T9" fmla="*/ 147 h 178"/>
                <a:gd name="T10" fmla="*/ 37 w 164"/>
                <a:gd name="T11" fmla="*/ 107 h 178"/>
                <a:gd name="T12" fmla="*/ 3 w 164"/>
                <a:gd name="T13" fmla="*/ 84 h 178"/>
                <a:gd name="T14" fmla="*/ 8 w 164"/>
                <a:gd name="T15" fmla="*/ 79 h 178"/>
                <a:gd name="T16" fmla="*/ 10 w 164"/>
                <a:gd name="T17" fmla="*/ 80 h 178"/>
                <a:gd name="T18" fmla="*/ 10 w 164"/>
                <a:gd name="T19" fmla="*/ 16 h 178"/>
                <a:gd name="T20" fmla="*/ 25 w 164"/>
                <a:gd name="T21" fmla="*/ 0 h 178"/>
                <a:gd name="T22" fmla="*/ 140 w 164"/>
                <a:gd name="T23" fmla="*/ 0 h 178"/>
                <a:gd name="T24" fmla="*/ 154 w 164"/>
                <a:gd name="T25" fmla="*/ 16 h 178"/>
                <a:gd name="T26" fmla="*/ 154 w 164"/>
                <a:gd name="T27" fmla="*/ 80 h 178"/>
                <a:gd name="T28" fmla="*/ 156 w 164"/>
                <a:gd name="T29" fmla="*/ 79 h 178"/>
                <a:gd name="T30" fmla="*/ 161 w 164"/>
                <a:gd name="T31" fmla="*/ 84 h 178"/>
                <a:gd name="T32" fmla="*/ 127 w 164"/>
                <a:gd name="T33" fmla="*/ 107 h 178"/>
                <a:gd name="T34" fmla="*/ 146 w 164"/>
                <a:gd name="T35" fmla="*/ 24 h 178"/>
                <a:gd name="T36" fmla="*/ 133 w 164"/>
                <a:gd name="T37" fmla="*/ 9 h 178"/>
                <a:gd name="T38" fmla="*/ 32 w 164"/>
                <a:gd name="T39" fmla="*/ 9 h 178"/>
                <a:gd name="T40" fmla="*/ 19 w 164"/>
                <a:gd name="T41" fmla="*/ 24 h 178"/>
                <a:gd name="T42" fmla="*/ 19 w 164"/>
                <a:gd name="T43" fmla="*/ 85 h 178"/>
                <a:gd name="T44" fmla="*/ 69 w 164"/>
                <a:gd name="T45" fmla="*/ 94 h 178"/>
                <a:gd name="T46" fmla="*/ 78 w 164"/>
                <a:gd name="T47" fmla="*/ 97 h 178"/>
                <a:gd name="T48" fmla="*/ 79 w 164"/>
                <a:gd name="T49" fmla="*/ 97 h 178"/>
                <a:gd name="T50" fmla="*/ 84 w 164"/>
                <a:gd name="T51" fmla="*/ 102 h 178"/>
                <a:gd name="T52" fmla="*/ 95 w 164"/>
                <a:gd name="T53" fmla="*/ 94 h 178"/>
                <a:gd name="T54" fmla="*/ 146 w 164"/>
                <a:gd name="T55" fmla="*/ 85 h 178"/>
                <a:gd name="T56" fmla="*/ 146 w 164"/>
                <a:gd name="T57" fmla="*/ 24 h 178"/>
                <a:gd name="T58" fmla="*/ 60 w 164"/>
                <a:gd name="T59" fmla="*/ 87 h 178"/>
                <a:gd name="T60" fmla="*/ 40 w 164"/>
                <a:gd name="T61" fmla="*/ 68 h 178"/>
                <a:gd name="T62" fmla="*/ 60 w 164"/>
                <a:gd name="T63" fmla="*/ 50 h 178"/>
                <a:gd name="T64" fmla="*/ 80 w 164"/>
                <a:gd name="T65" fmla="*/ 68 h 178"/>
                <a:gd name="T66" fmla="*/ 60 w 164"/>
                <a:gd name="T67" fmla="*/ 87 h 178"/>
                <a:gd name="T68" fmla="*/ 106 w 164"/>
                <a:gd name="T69" fmla="*/ 87 h 178"/>
                <a:gd name="T70" fmla="*/ 86 w 164"/>
                <a:gd name="T71" fmla="*/ 68 h 178"/>
                <a:gd name="T72" fmla="*/ 106 w 164"/>
                <a:gd name="T73" fmla="*/ 50 h 178"/>
                <a:gd name="T74" fmla="*/ 126 w 164"/>
                <a:gd name="T75" fmla="*/ 68 h 178"/>
                <a:gd name="T76" fmla="*/ 106 w 164"/>
                <a:gd name="T77" fmla="*/ 8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178">
                  <a:moveTo>
                    <a:pt x="127" y="107"/>
                  </a:moveTo>
                  <a:cubicBezTo>
                    <a:pt x="145" y="169"/>
                    <a:pt x="83" y="178"/>
                    <a:pt x="84" y="147"/>
                  </a:cubicBezTo>
                  <a:cubicBezTo>
                    <a:pt x="84" y="148"/>
                    <a:pt x="84" y="130"/>
                    <a:pt x="84" y="117"/>
                  </a:cubicBezTo>
                  <a:cubicBezTo>
                    <a:pt x="83" y="117"/>
                    <a:pt x="81" y="116"/>
                    <a:pt x="80" y="116"/>
                  </a:cubicBezTo>
                  <a:cubicBezTo>
                    <a:pt x="80" y="129"/>
                    <a:pt x="80" y="148"/>
                    <a:pt x="80" y="147"/>
                  </a:cubicBezTo>
                  <a:cubicBezTo>
                    <a:pt x="81" y="178"/>
                    <a:pt x="19" y="169"/>
                    <a:pt x="37" y="107"/>
                  </a:cubicBezTo>
                  <a:cubicBezTo>
                    <a:pt x="20" y="100"/>
                    <a:pt x="8" y="91"/>
                    <a:pt x="3" y="84"/>
                  </a:cubicBezTo>
                  <a:cubicBezTo>
                    <a:pt x="0" y="80"/>
                    <a:pt x="3" y="75"/>
                    <a:pt x="8" y="79"/>
                  </a:cubicBezTo>
                  <a:cubicBezTo>
                    <a:pt x="8" y="79"/>
                    <a:pt x="9" y="79"/>
                    <a:pt x="10" y="8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6" y="0"/>
                    <a:pt x="2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8"/>
                    <a:pt x="154" y="16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61" y="75"/>
                    <a:pt x="164" y="80"/>
                    <a:pt x="161" y="84"/>
                  </a:cubicBezTo>
                  <a:cubicBezTo>
                    <a:pt x="155" y="91"/>
                    <a:pt x="144" y="100"/>
                    <a:pt x="127" y="107"/>
                  </a:cubicBezTo>
                  <a:close/>
                  <a:moveTo>
                    <a:pt x="146" y="24"/>
                  </a:moveTo>
                  <a:cubicBezTo>
                    <a:pt x="146" y="13"/>
                    <a:pt x="143" y="9"/>
                    <a:pt x="1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9"/>
                    <a:pt x="19" y="12"/>
                    <a:pt x="19" y="2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40" y="97"/>
                    <a:pt x="59" y="95"/>
                    <a:pt x="69" y="94"/>
                  </a:cubicBezTo>
                  <a:cubicBezTo>
                    <a:pt x="73" y="94"/>
                    <a:pt x="76" y="95"/>
                    <a:pt x="78" y="97"/>
                  </a:cubicBezTo>
                  <a:cubicBezTo>
                    <a:pt x="78" y="97"/>
                    <a:pt x="78" y="97"/>
                    <a:pt x="79" y="97"/>
                  </a:cubicBezTo>
                  <a:cubicBezTo>
                    <a:pt x="81" y="99"/>
                    <a:pt x="82" y="101"/>
                    <a:pt x="84" y="102"/>
                  </a:cubicBezTo>
                  <a:cubicBezTo>
                    <a:pt x="85" y="97"/>
                    <a:pt x="87" y="94"/>
                    <a:pt x="95" y="94"/>
                  </a:cubicBezTo>
                  <a:cubicBezTo>
                    <a:pt x="105" y="95"/>
                    <a:pt x="124" y="97"/>
                    <a:pt x="146" y="85"/>
                  </a:cubicBezTo>
                  <a:lnTo>
                    <a:pt x="146" y="24"/>
                  </a:lnTo>
                  <a:close/>
                  <a:moveTo>
                    <a:pt x="60" y="87"/>
                  </a:moveTo>
                  <a:cubicBezTo>
                    <a:pt x="49" y="87"/>
                    <a:pt x="40" y="78"/>
                    <a:pt x="40" y="68"/>
                  </a:cubicBezTo>
                  <a:cubicBezTo>
                    <a:pt x="40" y="58"/>
                    <a:pt x="49" y="50"/>
                    <a:pt x="60" y="50"/>
                  </a:cubicBezTo>
                  <a:cubicBezTo>
                    <a:pt x="71" y="50"/>
                    <a:pt x="80" y="58"/>
                    <a:pt x="80" y="68"/>
                  </a:cubicBezTo>
                  <a:cubicBezTo>
                    <a:pt x="80" y="78"/>
                    <a:pt x="71" y="87"/>
                    <a:pt x="60" y="87"/>
                  </a:cubicBezTo>
                  <a:close/>
                  <a:moveTo>
                    <a:pt x="106" y="87"/>
                  </a:moveTo>
                  <a:cubicBezTo>
                    <a:pt x="95" y="87"/>
                    <a:pt x="86" y="78"/>
                    <a:pt x="86" y="68"/>
                  </a:cubicBezTo>
                  <a:cubicBezTo>
                    <a:pt x="86" y="58"/>
                    <a:pt x="95" y="50"/>
                    <a:pt x="106" y="50"/>
                  </a:cubicBezTo>
                  <a:cubicBezTo>
                    <a:pt x="117" y="50"/>
                    <a:pt x="126" y="58"/>
                    <a:pt x="126" y="68"/>
                  </a:cubicBezTo>
                  <a:cubicBezTo>
                    <a:pt x="126" y="78"/>
                    <a:pt x="117" y="87"/>
                    <a:pt x="106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24" name="Group 3"/>
          <p:cNvGrpSpPr/>
          <p:nvPr/>
        </p:nvGrpSpPr>
        <p:grpSpPr>
          <a:xfrm>
            <a:off x="5392676" y="2158536"/>
            <a:ext cx="785897" cy="776152"/>
            <a:chOff x="4227247" y="1713292"/>
            <a:chExt cx="616054" cy="616054"/>
          </a:xfrm>
        </p:grpSpPr>
        <p:sp>
          <p:nvSpPr>
            <p:cNvPr id="125" name="Oval 105"/>
            <p:cNvSpPr/>
            <p:nvPr/>
          </p:nvSpPr>
          <p:spPr>
            <a:xfrm>
              <a:off x="422724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6" name="Freeform 12"/>
            <p:cNvSpPr>
              <a:spLocks noEditPoints="1"/>
            </p:cNvSpPr>
            <p:nvPr/>
          </p:nvSpPr>
          <p:spPr bwMode="auto">
            <a:xfrm>
              <a:off x="4381006" y="1853458"/>
              <a:ext cx="347663" cy="298450"/>
            </a:xfrm>
            <a:custGeom>
              <a:avLst/>
              <a:gdLst>
                <a:gd name="T0" fmla="*/ 26 w 164"/>
                <a:gd name="T1" fmla="*/ 141 h 141"/>
                <a:gd name="T2" fmla="*/ 20 w 164"/>
                <a:gd name="T3" fmla="*/ 141 h 141"/>
                <a:gd name="T4" fmla="*/ 0 w 164"/>
                <a:gd name="T5" fmla="*/ 120 h 141"/>
                <a:gd name="T6" fmla="*/ 0 w 164"/>
                <a:gd name="T7" fmla="*/ 44 h 141"/>
                <a:gd name="T8" fmla="*/ 20 w 164"/>
                <a:gd name="T9" fmla="*/ 24 h 141"/>
                <a:gd name="T10" fmla="*/ 26 w 164"/>
                <a:gd name="T11" fmla="*/ 24 h 141"/>
                <a:gd name="T12" fmla="*/ 26 w 164"/>
                <a:gd name="T13" fmla="*/ 141 h 141"/>
                <a:gd name="T14" fmla="*/ 128 w 164"/>
                <a:gd name="T15" fmla="*/ 141 h 141"/>
                <a:gd name="T16" fmla="*/ 35 w 164"/>
                <a:gd name="T17" fmla="*/ 141 h 141"/>
                <a:gd name="T18" fmla="*/ 35 w 164"/>
                <a:gd name="T19" fmla="*/ 24 h 141"/>
                <a:gd name="T20" fmla="*/ 46 w 164"/>
                <a:gd name="T21" fmla="*/ 24 h 141"/>
                <a:gd name="T22" fmla="*/ 46 w 164"/>
                <a:gd name="T23" fmla="*/ 9 h 141"/>
                <a:gd name="T24" fmla="*/ 55 w 164"/>
                <a:gd name="T25" fmla="*/ 0 h 141"/>
                <a:gd name="T26" fmla="*/ 108 w 164"/>
                <a:gd name="T27" fmla="*/ 0 h 141"/>
                <a:gd name="T28" fmla="*/ 117 w 164"/>
                <a:gd name="T29" fmla="*/ 9 h 141"/>
                <a:gd name="T30" fmla="*/ 117 w 164"/>
                <a:gd name="T31" fmla="*/ 24 h 141"/>
                <a:gd name="T32" fmla="*/ 128 w 164"/>
                <a:gd name="T33" fmla="*/ 24 h 141"/>
                <a:gd name="T34" fmla="*/ 128 w 164"/>
                <a:gd name="T35" fmla="*/ 141 h 141"/>
                <a:gd name="T36" fmla="*/ 105 w 164"/>
                <a:gd name="T37" fmla="*/ 24 h 141"/>
                <a:gd name="T38" fmla="*/ 105 w 164"/>
                <a:gd name="T39" fmla="*/ 12 h 141"/>
                <a:gd name="T40" fmla="*/ 58 w 164"/>
                <a:gd name="T41" fmla="*/ 12 h 141"/>
                <a:gd name="T42" fmla="*/ 58 w 164"/>
                <a:gd name="T43" fmla="*/ 24 h 141"/>
                <a:gd name="T44" fmla="*/ 105 w 164"/>
                <a:gd name="T45" fmla="*/ 24 h 141"/>
                <a:gd name="T46" fmla="*/ 164 w 164"/>
                <a:gd name="T47" fmla="*/ 120 h 141"/>
                <a:gd name="T48" fmla="*/ 143 w 164"/>
                <a:gd name="T49" fmla="*/ 141 h 141"/>
                <a:gd name="T50" fmla="*/ 137 w 164"/>
                <a:gd name="T51" fmla="*/ 141 h 141"/>
                <a:gd name="T52" fmla="*/ 137 w 164"/>
                <a:gd name="T53" fmla="*/ 24 h 141"/>
                <a:gd name="T54" fmla="*/ 143 w 164"/>
                <a:gd name="T55" fmla="*/ 24 h 141"/>
                <a:gd name="T56" fmla="*/ 164 w 164"/>
                <a:gd name="T57" fmla="*/ 44 h 141"/>
                <a:gd name="T58" fmla="*/ 164 w 164"/>
                <a:gd name="T59" fmla="*/ 1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141">
                  <a:moveTo>
                    <a:pt x="26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9" y="141"/>
                    <a:pt x="0" y="131"/>
                    <a:pt x="0" y="1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3"/>
                    <a:pt x="9" y="24"/>
                    <a:pt x="20" y="24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6" y="141"/>
                  </a:lnTo>
                  <a:close/>
                  <a:moveTo>
                    <a:pt x="128" y="141"/>
                  </a:moveTo>
                  <a:cubicBezTo>
                    <a:pt x="35" y="141"/>
                    <a:pt x="35" y="141"/>
                    <a:pt x="35" y="14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50" y="0"/>
                    <a:pt x="5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3" y="0"/>
                    <a:pt x="117" y="4"/>
                    <a:pt x="117" y="9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24"/>
                    <a:pt x="128" y="24"/>
                    <a:pt x="128" y="24"/>
                  </a:cubicBezTo>
                  <a:lnTo>
                    <a:pt x="128" y="141"/>
                  </a:lnTo>
                  <a:close/>
                  <a:moveTo>
                    <a:pt x="105" y="24"/>
                  </a:moveTo>
                  <a:cubicBezTo>
                    <a:pt x="105" y="12"/>
                    <a:pt x="105" y="12"/>
                    <a:pt x="105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105" y="24"/>
                  </a:lnTo>
                  <a:close/>
                  <a:moveTo>
                    <a:pt x="164" y="120"/>
                  </a:moveTo>
                  <a:cubicBezTo>
                    <a:pt x="164" y="131"/>
                    <a:pt x="154" y="141"/>
                    <a:pt x="143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54" y="24"/>
                    <a:pt x="164" y="33"/>
                    <a:pt x="164" y="44"/>
                  </a:cubicBezTo>
                  <a:lnTo>
                    <a:pt x="164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27" name="Group 21"/>
          <p:cNvGrpSpPr/>
          <p:nvPr/>
        </p:nvGrpSpPr>
        <p:grpSpPr>
          <a:xfrm>
            <a:off x="9350351" y="4390657"/>
            <a:ext cx="785897" cy="776152"/>
            <a:chOff x="7329616" y="3484989"/>
            <a:chExt cx="616054" cy="616054"/>
          </a:xfrm>
        </p:grpSpPr>
        <p:sp>
          <p:nvSpPr>
            <p:cNvPr id="128" name="Oval 133"/>
            <p:cNvSpPr/>
            <p:nvPr/>
          </p:nvSpPr>
          <p:spPr>
            <a:xfrm>
              <a:off x="7329616" y="3484989"/>
              <a:ext cx="616054" cy="61605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9" name="Freeform 13"/>
            <p:cNvSpPr>
              <a:spLocks noEditPoints="1"/>
            </p:cNvSpPr>
            <p:nvPr/>
          </p:nvSpPr>
          <p:spPr bwMode="auto">
            <a:xfrm>
              <a:off x="7477304" y="3637088"/>
              <a:ext cx="320675" cy="298450"/>
            </a:xfrm>
            <a:custGeom>
              <a:avLst/>
              <a:gdLst>
                <a:gd name="T0" fmla="*/ 152 w 152"/>
                <a:gd name="T1" fmla="*/ 44 h 141"/>
                <a:gd name="T2" fmla="*/ 103 w 152"/>
                <a:gd name="T3" fmla="*/ 82 h 141"/>
                <a:gd name="T4" fmla="*/ 94 w 152"/>
                <a:gd name="T5" fmla="*/ 91 h 141"/>
                <a:gd name="T6" fmla="*/ 88 w 152"/>
                <a:gd name="T7" fmla="*/ 106 h 141"/>
                <a:gd name="T8" fmla="*/ 99 w 152"/>
                <a:gd name="T9" fmla="*/ 117 h 141"/>
                <a:gd name="T10" fmla="*/ 117 w 152"/>
                <a:gd name="T11" fmla="*/ 132 h 141"/>
                <a:gd name="T12" fmla="*/ 117 w 152"/>
                <a:gd name="T13" fmla="*/ 138 h 141"/>
                <a:gd name="T14" fmla="*/ 114 w 152"/>
                <a:gd name="T15" fmla="*/ 141 h 141"/>
                <a:gd name="T16" fmla="*/ 38 w 152"/>
                <a:gd name="T17" fmla="*/ 141 h 141"/>
                <a:gd name="T18" fmla="*/ 35 w 152"/>
                <a:gd name="T19" fmla="*/ 138 h 141"/>
                <a:gd name="T20" fmla="*/ 35 w 152"/>
                <a:gd name="T21" fmla="*/ 132 h 141"/>
                <a:gd name="T22" fmla="*/ 53 w 152"/>
                <a:gd name="T23" fmla="*/ 117 h 141"/>
                <a:gd name="T24" fmla="*/ 64 w 152"/>
                <a:gd name="T25" fmla="*/ 106 h 141"/>
                <a:gd name="T26" fmla="*/ 58 w 152"/>
                <a:gd name="T27" fmla="*/ 91 h 141"/>
                <a:gd name="T28" fmla="*/ 49 w 152"/>
                <a:gd name="T29" fmla="*/ 82 h 141"/>
                <a:gd name="T30" fmla="*/ 0 w 152"/>
                <a:gd name="T31" fmla="*/ 44 h 141"/>
                <a:gd name="T32" fmla="*/ 0 w 152"/>
                <a:gd name="T33" fmla="*/ 32 h 141"/>
                <a:gd name="T34" fmla="*/ 9 w 152"/>
                <a:gd name="T35" fmla="*/ 24 h 141"/>
                <a:gd name="T36" fmla="*/ 35 w 152"/>
                <a:gd name="T37" fmla="*/ 24 h 141"/>
                <a:gd name="T38" fmla="*/ 35 w 152"/>
                <a:gd name="T39" fmla="*/ 15 h 141"/>
                <a:gd name="T40" fmla="*/ 50 w 152"/>
                <a:gd name="T41" fmla="*/ 0 h 141"/>
                <a:gd name="T42" fmla="*/ 102 w 152"/>
                <a:gd name="T43" fmla="*/ 0 h 141"/>
                <a:gd name="T44" fmla="*/ 117 w 152"/>
                <a:gd name="T45" fmla="*/ 15 h 141"/>
                <a:gd name="T46" fmla="*/ 117 w 152"/>
                <a:gd name="T47" fmla="*/ 24 h 141"/>
                <a:gd name="T48" fmla="*/ 143 w 152"/>
                <a:gd name="T49" fmla="*/ 24 h 141"/>
                <a:gd name="T50" fmla="*/ 152 w 152"/>
                <a:gd name="T51" fmla="*/ 32 h 141"/>
                <a:gd name="T52" fmla="*/ 152 w 152"/>
                <a:gd name="T53" fmla="*/ 44 h 141"/>
                <a:gd name="T54" fmla="*/ 35 w 152"/>
                <a:gd name="T55" fmla="*/ 35 h 141"/>
                <a:gd name="T56" fmla="*/ 12 w 152"/>
                <a:gd name="T57" fmla="*/ 35 h 141"/>
                <a:gd name="T58" fmla="*/ 12 w 152"/>
                <a:gd name="T59" fmla="*/ 44 h 141"/>
                <a:gd name="T60" fmla="*/ 42 w 152"/>
                <a:gd name="T61" fmla="*/ 69 h 141"/>
                <a:gd name="T62" fmla="*/ 35 w 152"/>
                <a:gd name="T63" fmla="*/ 35 h 141"/>
                <a:gd name="T64" fmla="*/ 140 w 152"/>
                <a:gd name="T65" fmla="*/ 35 h 141"/>
                <a:gd name="T66" fmla="*/ 117 w 152"/>
                <a:gd name="T67" fmla="*/ 35 h 141"/>
                <a:gd name="T68" fmla="*/ 110 w 152"/>
                <a:gd name="T69" fmla="*/ 69 h 141"/>
                <a:gd name="T70" fmla="*/ 140 w 152"/>
                <a:gd name="T71" fmla="*/ 44 h 141"/>
                <a:gd name="T72" fmla="*/ 140 w 152"/>
                <a:gd name="T73" fmla="*/ 3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" h="141">
                  <a:moveTo>
                    <a:pt x="152" y="44"/>
                  </a:moveTo>
                  <a:cubicBezTo>
                    <a:pt x="152" y="61"/>
                    <a:pt x="131" y="81"/>
                    <a:pt x="103" y="82"/>
                  </a:cubicBezTo>
                  <a:cubicBezTo>
                    <a:pt x="99" y="87"/>
                    <a:pt x="95" y="89"/>
                    <a:pt x="94" y="91"/>
                  </a:cubicBezTo>
                  <a:cubicBezTo>
                    <a:pt x="89" y="95"/>
                    <a:pt x="88" y="100"/>
                    <a:pt x="88" y="106"/>
                  </a:cubicBezTo>
                  <a:cubicBezTo>
                    <a:pt x="88" y="111"/>
                    <a:pt x="91" y="117"/>
                    <a:pt x="99" y="117"/>
                  </a:cubicBezTo>
                  <a:cubicBezTo>
                    <a:pt x="108" y="117"/>
                    <a:pt x="117" y="123"/>
                    <a:pt x="117" y="132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9"/>
                    <a:pt x="116" y="141"/>
                    <a:pt x="114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5" y="139"/>
                    <a:pt x="35" y="138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3"/>
                    <a:pt x="44" y="117"/>
                    <a:pt x="53" y="117"/>
                  </a:cubicBezTo>
                  <a:cubicBezTo>
                    <a:pt x="61" y="117"/>
                    <a:pt x="64" y="111"/>
                    <a:pt x="64" y="106"/>
                  </a:cubicBezTo>
                  <a:cubicBezTo>
                    <a:pt x="64" y="100"/>
                    <a:pt x="63" y="95"/>
                    <a:pt x="58" y="91"/>
                  </a:cubicBezTo>
                  <a:cubicBezTo>
                    <a:pt x="56" y="89"/>
                    <a:pt x="53" y="87"/>
                    <a:pt x="49" y="82"/>
                  </a:cubicBezTo>
                  <a:cubicBezTo>
                    <a:pt x="21" y="81"/>
                    <a:pt x="0" y="61"/>
                    <a:pt x="0" y="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7"/>
                    <a:pt x="4" y="24"/>
                    <a:pt x="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42" y="0"/>
                    <a:pt x="5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0" y="0"/>
                    <a:pt x="117" y="7"/>
                    <a:pt x="117" y="1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8" y="24"/>
                    <a:pt x="152" y="27"/>
                    <a:pt x="152" y="32"/>
                  </a:cubicBezTo>
                  <a:lnTo>
                    <a:pt x="152" y="44"/>
                  </a:lnTo>
                  <a:close/>
                  <a:moveTo>
                    <a:pt x="3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53"/>
                    <a:pt x="24" y="65"/>
                    <a:pt x="42" y="69"/>
                  </a:cubicBezTo>
                  <a:cubicBezTo>
                    <a:pt x="38" y="61"/>
                    <a:pt x="35" y="50"/>
                    <a:pt x="35" y="35"/>
                  </a:cubicBezTo>
                  <a:close/>
                  <a:moveTo>
                    <a:pt x="140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50"/>
                    <a:pt x="114" y="61"/>
                    <a:pt x="110" y="69"/>
                  </a:cubicBezTo>
                  <a:cubicBezTo>
                    <a:pt x="128" y="65"/>
                    <a:pt x="140" y="53"/>
                    <a:pt x="140" y="44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30" name="Group 5"/>
          <p:cNvGrpSpPr/>
          <p:nvPr/>
        </p:nvGrpSpPr>
        <p:grpSpPr>
          <a:xfrm>
            <a:off x="7397217" y="2158536"/>
            <a:ext cx="785897" cy="776152"/>
            <a:chOff x="5798580" y="1713292"/>
            <a:chExt cx="616054" cy="616054"/>
          </a:xfrm>
        </p:grpSpPr>
        <p:sp>
          <p:nvSpPr>
            <p:cNvPr id="131" name="Oval 106"/>
            <p:cNvSpPr/>
            <p:nvPr/>
          </p:nvSpPr>
          <p:spPr>
            <a:xfrm>
              <a:off x="5798580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2" name="Freeform 14"/>
            <p:cNvSpPr>
              <a:spLocks noEditPoints="1"/>
            </p:cNvSpPr>
            <p:nvPr/>
          </p:nvSpPr>
          <p:spPr bwMode="auto">
            <a:xfrm>
              <a:off x="5924884" y="1891318"/>
              <a:ext cx="336550" cy="273050"/>
            </a:xfrm>
            <a:custGeom>
              <a:avLst/>
              <a:gdLst>
                <a:gd name="T0" fmla="*/ 159 w 159"/>
                <a:gd name="T1" fmla="*/ 100 h 129"/>
                <a:gd name="T2" fmla="*/ 147 w 159"/>
                <a:gd name="T3" fmla="*/ 105 h 129"/>
                <a:gd name="T4" fmla="*/ 123 w 159"/>
                <a:gd name="T5" fmla="*/ 129 h 129"/>
                <a:gd name="T6" fmla="*/ 100 w 159"/>
                <a:gd name="T7" fmla="*/ 105 h 129"/>
                <a:gd name="T8" fmla="*/ 65 w 159"/>
                <a:gd name="T9" fmla="*/ 105 h 129"/>
                <a:gd name="T10" fmla="*/ 41 w 159"/>
                <a:gd name="T11" fmla="*/ 129 h 129"/>
                <a:gd name="T12" fmla="*/ 18 w 159"/>
                <a:gd name="T13" fmla="*/ 105 h 129"/>
                <a:gd name="T14" fmla="*/ 12 w 159"/>
                <a:gd name="T15" fmla="*/ 105 h 129"/>
                <a:gd name="T16" fmla="*/ 0 w 159"/>
                <a:gd name="T17" fmla="*/ 100 h 129"/>
                <a:gd name="T18" fmla="*/ 6 w 159"/>
                <a:gd name="T19" fmla="*/ 94 h 129"/>
                <a:gd name="T20" fmla="*/ 6 w 159"/>
                <a:gd name="T21" fmla="*/ 64 h 129"/>
                <a:gd name="T22" fmla="*/ 10 w 159"/>
                <a:gd name="T23" fmla="*/ 46 h 129"/>
                <a:gd name="T24" fmla="*/ 29 w 159"/>
                <a:gd name="T25" fmla="*/ 28 h 129"/>
                <a:gd name="T26" fmla="*/ 39 w 159"/>
                <a:gd name="T27" fmla="*/ 23 h 129"/>
                <a:gd name="T28" fmla="*/ 53 w 159"/>
                <a:gd name="T29" fmla="*/ 23 h 129"/>
                <a:gd name="T30" fmla="*/ 53 w 159"/>
                <a:gd name="T31" fmla="*/ 6 h 129"/>
                <a:gd name="T32" fmla="*/ 59 w 159"/>
                <a:gd name="T33" fmla="*/ 0 h 129"/>
                <a:gd name="T34" fmla="*/ 153 w 159"/>
                <a:gd name="T35" fmla="*/ 0 h 129"/>
                <a:gd name="T36" fmla="*/ 159 w 159"/>
                <a:gd name="T37" fmla="*/ 6 h 129"/>
                <a:gd name="T38" fmla="*/ 159 w 159"/>
                <a:gd name="T39" fmla="*/ 100 h 129"/>
                <a:gd name="T40" fmla="*/ 53 w 159"/>
                <a:gd name="T41" fmla="*/ 59 h 129"/>
                <a:gd name="T42" fmla="*/ 53 w 159"/>
                <a:gd name="T43" fmla="*/ 35 h 129"/>
                <a:gd name="T44" fmla="*/ 39 w 159"/>
                <a:gd name="T45" fmla="*/ 35 h 129"/>
                <a:gd name="T46" fmla="*/ 37 w 159"/>
                <a:gd name="T47" fmla="*/ 36 h 129"/>
                <a:gd name="T48" fmla="*/ 19 w 159"/>
                <a:gd name="T49" fmla="*/ 54 h 129"/>
                <a:gd name="T50" fmla="*/ 18 w 159"/>
                <a:gd name="T51" fmla="*/ 56 h 129"/>
                <a:gd name="T52" fmla="*/ 18 w 159"/>
                <a:gd name="T53" fmla="*/ 59 h 129"/>
                <a:gd name="T54" fmla="*/ 53 w 159"/>
                <a:gd name="T55" fmla="*/ 59 h 129"/>
                <a:gd name="T56" fmla="*/ 41 w 159"/>
                <a:gd name="T57" fmla="*/ 94 h 129"/>
                <a:gd name="T58" fmla="*/ 30 w 159"/>
                <a:gd name="T59" fmla="*/ 105 h 129"/>
                <a:gd name="T60" fmla="*/ 41 w 159"/>
                <a:gd name="T61" fmla="*/ 117 h 129"/>
                <a:gd name="T62" fmla="*/ 53 w 159"/>
                <a:gd name="T63" fmla="*/ 105 h 129"/>
                <a:gd name="T64" fmla="*/ 41 w 159"/>
                <a:gd name="T65" fmla="*/ 94 h 129"/>
                <a:gd name="T66" fmla="*/ 123 w 159"/>
                <a:gd name="T67" fmla="*/ 94 h 129"/>
                <a:gd name="T68" fmla="*/ 112 w 159"/>
                <a:gd name="T69" fmla="*/ 105 h 129"/>
                <a:gd name="T70" fmla="*/ 123 w 159"/>
                <a:gd name="T71" fmla="*/ 117 h 129"/>
                <a:gd name="T72" fmla="*/ 135 w 159"/>
                <a:gd name="T73" fmla="*/ 105 h 129"/>
                <a:gd name="T74" fmla="*/ 123 w 159"/>
                <a:gd name="T75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9" h="129">
                  <a:moveTo>
                    <a:pt x="159" y="100"/>
                  </a:moveTo>
                  <a:cubicBezTo>
                    <a:pt x="159" y="106"/>
                    <a:pt x="151" y="105"/>
                    <a:pt x="147" y="105"/>
                  </a:cubicBezTo>
                  <a:cubicBezTo>
                    <a:pt x="147" y="118"/>
                    <a:pt x="136" y="129"/>
                    <a:pt x="123" y="129"/>
                  </a:cubicBezTo>
                  <a:cubicBezTo>
                    <a:pt x="111" y="129"/>
                    <a:pt x="100" y="118"/>
                    <a:pt x="100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18"/>
                    <a:pt x="54" y="129"/>
                    <a:pt x="41" y="129"/>
                  </a:cubicBezTo>
                  <a:cubicBezTo>
                    <a:pt x="29" y="129"/>
                    <a:pt x="18" y="118"/>
                    <a:pt x="18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8" y="105"/>
                    <a:pt x="0" y="106"/>
                    <a:pt x="0" y="100"/>
                  </a:cubicBezTo>
                  <a:cubicBezTo>
                    <a:pt x="0" y="96"/>
                    <a:pt x="3" y="94"/>
                    <a:pt x="6" y="9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58"/>
                    <a:pt x="5" y="51"/>
                    <a:pt x="10" y="4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1" y="25"/>
                    <a:pt x="35" y="23"/>
                    <a:pt x="39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9" y="3"/>
                    <a:pt x="159" y="6"/>
                  </a:cubicBezTo>
                  <a:lnTo>
                    <a:pt x="159" y="100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7" y="36"/>
                    <a:pt x="37" y="3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5"/>
                    <a:pt x="18" y="56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53" y="59"/>
                  </a:lnTo>
                  <a:close/>
                  <a:moveTo>
                    <a:pt x="41" y="94"/>
                  </a:moveTo>
                  <a:cubicBezTo>
                    <a:pt x="35" y="94"/>
                    <a:pt x="30" y="99"/>
                    <a:pt x="30" y="105"/>
                  </a:cubicBezTo>
                  <a:cubicBezTo>
                    <a:pt x="30" y="112"/>
                    <a:pt x="35" y="117"/>
                    <a:pt x="41" y="117"/>
                  </a:cubicBezTo>
                  <a:cubicBezTo>
                    <a:pt x="48" y="117"/>
                    <a:pt x="53" y="112"/>
                    <a:pt x="53" y="105"/>
                  </a:cubicBezTo>
                  <a:cubicBezTo>
                    <a:pt x="53" y="99"/>
                    <a:pt x="48" y="94"/>
                    <a:pt x="41" y="94"/>
                  </a:cubicBezTo>
                  <a:close/>
                  <a:moveTo>
                    <a:pt x="123" y="94"/>
                  </a:moveTo>
                  <a:cubicBezTo>
                    <a:pt x="117" y="94"/>
                    <a:pt x="112" y="99"/>
                    <a:pt x="112" y="105"/>
                  </a:cubicBezTo>
                  <a:cubicBezTo>
                    <a:pt x="112" y="112"/>
                    <a:pt x="117" y="117"/>
                    <a:pt x="123" y="117"/>
                  </a:cubicBezTo>
                  <a:cubicBezTo>
                    <a:pt x="130" y="117"/>
                    <a:pt x="135" y="112"/>
                    <a:pt x="135" y="105"/>
                  </a:cubicBezTo>
                  <a:cubicBezTo>
                    <a:pt x="135" y="99"/>
                    <a:pt x="130" y="94"/>
                    <a:pt x="123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33" name="Group 7"/>
          <p:cNvGrpSpPr/>
          <p:nvPr/>
        </p:nvGrpSpPr>
        <p:grpSpPr>
          <a:xfrm>
            <a:off x="1448450" y="4390655"/>
            <a:ext cx="785897" cy="776152"/>
            <a:chOff x="1135420" y="3484988"/>
            <a:chExt cx="616054" cy="616054"/>
          </a:xfrm>
        </p:grpSpPr>
        <p:sp>
          <p:nvSpPr>
            <p:cNvPr id="134" name="Oval 100"/>
            <p:cNvSpPr/>
            <p:nvPr/>
          </p:nvSpPr>
          <p:spPr>
            <a:xfrm>
              <a:off x="1135420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5" name="Freeform 15"/>
            <p:cNvSpPr/>
            <p:nvPr/>
          </p:nvSpPr>
          <p:spPr bwMode="auto">
            <a:xfrm>
              <a:off x="1276951" y="3683920"/>
              <a:ext cx="371475" cy="222250"/>
            </a:xfrm>
            <a:custGeom>
              <a:avLst/>
              <a:gdLst>
                <a:gd name="T0" fmla="*/ 150 w 176"/>
                <a:gd name="T1" fmla="*/ 61 h 105"/>
                <a:gd name="T2" fmla="*/ 118 w 176"/>
                <a:gd name="T3" fmla="*/ 64 h 105"/>
                <a:gd name="T4" fmla="*/ 97 w 176"/>
                <a:gd name="T5" fmla="*/ 70 h 105"/>
                <a:gd name="T6" fmla="*/ 91 w 176"/>
                <a:gd name="T7" fmla="*/ 70 h 105"/>
                <a:gd name="T8" fmla="*/ 64 w 176"/>
                <a:gd name="T9" fmla="*/ 102 h 105"/>
                <a:gd name="T10" fmla="*/ 71 w 176"/>
                <a:gd name="T11" fmla="*/ 102 h 105"/>
                <a:gd name="T12" fmla="*/ 77 w 176"/>
                <a:gd name="T13" fmla="*/ 104 h 105"/>
                <a:gd name="T14" fmla="*/ 71 w 176"/>
                <a:gd name="T15" fmla="*/ 105 h 105"/>
                <a:gd name="T16" fmla="*/ 62 w 176"/>
                <a:gd name="T17" fmla="*/ 105 h 105"/>
                <a:gd name="T18" fmla="*/ 47 w 176"/>
                <a:gd name="T19" fmla="*/ 105 h 105"/>
                <a:gd name="T20" fmla="*/ 41 w 176"/>
                <a:gd name="T21" fmla="*/ 105 h 105"/>
                <a:gd name="T22" fmla="*/ 41 w 176"/>
                <a:gd name="T23" fmla="*/ 102 h 105"/>
                <a:gd name="T24" fmla="*/ 47 w 176"/>
                <a:gd name="T25" fmla="*/ 102 h 105"/>
                <a:gd name="T26" fmla="*/ 47 w 176"/>
                <a:gd name="T27" fmla="*/ 64 h 105"/>
                <a:gd name="T28" fmla="*/ 33 w 176"/>
                <a:gd name="T29" fmla="*/ 64 h 105"/>
                <a:gd name="T30" fmla="*/ 15 w 176"/>
                <a:gd name="T31" fmla="*/ 85 h 105"/>
                <a:gd name="T32" fmla="*/ 6 w 176"/>
                <a:gd name="T33" fmla="*/ 85 h 105"/>
                <a:gd name="T34" fmla="*/ 3 w 176"/>
                <a:gd name="T35" fmla="*/ 82 h 105"/>
                <a:gd name="T36" fmla="*/ 3 w 176"/>
                <a:gd name="T37" fmla="*/ 64 h 105"/>
                <a:gd name="T38" fmla="*/ 6 w 176"/>
                <a:gd name="T39" fmla="*/ 64 h 105"/>
                <a:gd name="T40" fmla="*/ 6 w 176"/>
                <a:gd name="T41" fmla="*/ 61 h 105"/>
                <a:gd name="T42" fmla="*/ 18 w 176"/>
                <a:gd name="T43" fmla="*/ 61 h 105"/>
                <a:gd name="T44" fmla="*/ 18 w 176"/>
                <a:gd name="T45" fmla="*/ 60 h 105"/>
                <a:gd name="T46" fmla="*/ 0 w 176"/>
                <a:gd name="T47" fmla="*/ 58 h 105"/>
                <a:gd name="T48" fmla="*/ 0 w 176"/>
                <a:gd name="T49" fmla="*/ 47 h 105"/>
                <a:gd name="T50" fmla="*/ 18 w 176"/>
                <a:gd name="T51" fmla="*/ 44 h 105"/>
                <a:gd name="T52" fmla="*/ 18 w 176"/>
                <a:gd name="T53" fmla="*/ 44 h 105"/>
                <a:gd name="T54" fmla="*/ 6 w 176"/>
                <a:gd name="T55" fmla="*/ 44 h 105"/>
                <a:gd name="T56" fmla="*/ 6 w 176"/>
                <a:gd name="T57" fmla="*/ 41 h 105"/>
                <a:gd name="T58" fmla="*/ 3 w 176"/>
                <a:gd name="T59" fmla="*/ 41 h 105"/>
                <a:gd name="T60" fmla="*/ 3 w 176"/>
                <a:gd name="T61" fmla="*/ 23 h 105"/>
                <a:gd name="T62" fmla="*/ 6 w 176"/>
                <a:gd name="T63" fmla="*/ 20 h 105"/>
                <a:gd name="T64" fmla="*/ 15 w 176"/>
                <a:gd name="T65" fmla="*/ 20 h 105"/>
                <a:gd name="T66" fmla="*/ 33 w 176"/>
                <a:gd name="T67" fmla="*/ 41 h 105"/>
                <a:gd name="T68" fmla="*/ 47 w 176"/>
                <a:gd name="T69" fmla="*/ 41 h 105"/>
                <a:gd name="T70" fmla="*/ 47 w 176"/>
                <a:gd name="T71" fmla="*/ 3 h 105"/>
                <a:gd name="T72" fmla="*/ 41 w 176"/>
                <a:gd name="T73" fmla="*/ 3 h 105"/>
                <a:gd name="T74" fmla="*/ 41 w 176"/>
                <a:gd name="T75" fmla="*/ 0 h 105"/>
                <a:gd name="T76" fmla="*/ 47 w 176"/>
                <a:gd name="T77" fmla="*/ 0 h 105"/>
                <a:gd name="T78" fmla="*/ 62 w 176"/>
                <a:gd name="T79" fmla="*/ 0 h 105"/>
                <a:gd name="T80" fmla="*/ 71 w 176"/>
                <a:gd name="T81" fmla="*/ 0 h 105"/>
                <a:gd name="T82" fmla="*/ 77 w 176"/>
                <a:gd name="T83" fmla="*/ 1 h 105"/>
                <a:gd name="T84" fmla="*/ 71 w 176"/>
                <a:gd name="T85" fmla="*/ 3 h 105"/>
                <a:gd name="T86" fmla="*/ 64 w 176"/>
                <a:gd name="T87" fmla="*/ 3 h 105"/>
                <a:gd name="T88" fmla="*/ 91 w 176"/>
                <a:gd name="T89" fmla="*/ 35 h 105"/>
                <a:gd name="T90" fmla="*/ 97 w 176"/>
                <a:gd name="T91" fmla="*/ 35 h 105"/>
                <a:gd name="T92" fmla="*/ 118 w 176"/>
                <a:gd name="T93" fmla="*/ 41 h 105"/>
                <a:gd name="T94" fmla="*/ 150 w 176"/>
                <a:gd name="T95" fmla="*/ 44 h 105"/>
                <a:gd name="T96" fmla="*/ 176 w 176"/>
                <a:gd name="T97" fmla="*/ 52 h 105"/>
                <a:gd name="T98" fmla="*/ 150 w 176"/>
                <a:gd name="T99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" h="105">
                  <a:moveTo>
                    <a:pt x="150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7" y="103"/>
                    <a:pt x="77" y="104"/>
                  </a:cubicBezTo>
                  <a:cubicBezTo>
                    <a:pt x="77" y="105"/>
                    <a:pt x="74" y="105"/>
                    <a:pt x="71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7" y="0"/>
                    <a:pt x="77" y="1"/>
                  </a:cubicBezTo>
                  <a:cubicBezTo>
                    <a:pt x="77" y="2"/>
                    <a:pt x="74" y="3"/>
                    <a:pt x="7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76" y="50"/>
                    <a:pt x="176" y="52"/>
                    <a:pt x="176" y="52"/>
                  </a:cubicBezTo>
                  <a:cubicBezTo>
                    <a:pt x="176" y="52"/>
                    <a:pt x="176" y="55"/>
                    <a:pt x="150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3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3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140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69631">
            <a:off x="-2230615" y="2051240"/>
            <a:ext cx="4076708" cy="2733792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138" grpId="0"/>
      <p:bldP spid="1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明年工作计划</a:t>
            </a:r>
            <a:endParaRPr lang="en-US" altLang="zh-CN" sz="40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/>
          <p:nvPr/>
        </p:nvSpPr>
        <p:spPr bwMode="auto">
          <a:xfrm>
            <a:off x="0" y="0"/>
            <a:ext cx="11664950" cy="2332876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-1" y="0"/>
            <a:ext cx="11664951" cy="2332876"/>
          </a:xfrm>
          <a:prstGeom prst="rect">
            <a:avLst/>
          </a:prstGeom>
          <a:solidFill>
            <a:srgbClr val="000000">
              <a:alpha val="83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8" name="Round Diagonal Corner Rectangle 3"/>
          <p:cNvSpPr/>
          <p:nvPr/>
        </p:nvSpPr>
        <p:spPr bwMode="auto">
          <a:xfrm rot="5400000">
            <a:off x="8692440" y="2202084"/>
            <a:ext cx="1344953" cy="2288151"/>
          </a:xfrm>
          <a:prstGeom prst="round2Diag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9" name="Rectangle 1"/>
          <p:cNvSpPr/>
          <p:nvPr/>
        </p:nvSpPr>
        <p:spPr bwMode="auto">
          <a:xfrm>
            <a:off x="1188897" y="2642289"/>
            <a:ext cx="3123247" cy="1370436"/>
          </a:xfrm>
          <a:prstGeom prst="rect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42" name="Group 41"/>
          <p:cNvGrpSpPr/>
          <p:nvPr/>
        </p:nvGrpSpPr>
        <p:grpSpPr bwMode="auto">
          <a:xfrm>
            <a:off x="2249928" y="2868041"/>
            <a:ext cx="1837078" cy="1007278"/>
            <a:chOff x="0" y="0"/>
            <a:chExt cx="2419" cy="1343"/>
          </a:xfrm>
        </p:grpSpPr>
        <p:sp>
          <p:nvSpPr>
            <p:cNvPr id="43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45" name="Round Diagonal Corner Rectangle 180"/>
          <p:cNvSpPr/>
          <p:nvPr/>
        </p:nvSpPr>
        <p:spPr bwMode="auto">
          <a:xfrm rot="5400000">
            <a:off x="8692442" y="3890587"/>
            <a:ext cx="1344953" cy="2288149"/>
          </a:xfrm>
          <a:prstGeom prst="round2Diag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6" name="Rectangle 1"/>
          <p:cNvSpPr/>
          <p:nvPr/>
        </p:nvSpPr>
        <p:spPr bwMode="auto">
          <a:xfrm>
            <a:off x="4732613" y="2642289"/>
            <a:ext cx="3123247" cy="1370436"/>
          </a:xfrm>
          <a:prstGeom prst="rect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47" name="Group 41"/>
          <p:cNvGrpSpPr/>
          <p:nvPr/>
        </p:nvGrpSpPr>
        <p:grpSpPr bwMode="auto">
          <a:xfrm>
            <a:off x="5793643" y="2868041"/>
            <a:ext cx="1837078" cy="1007278"/>
            <a:chOff x="0" y="0"/>
            <a:chExt cx="2419" cy="1343"/>
          </a:xfrm>
        </p:grpSpPr>
        <p:sp>
          <p:nvSpPr>
            <p:cNvPr id="48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9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50" name="Rectangle 1"/>
          <p:cNvSpPr/>
          <p:nvPr/>
        </p:nvSpPr>
        <p:spPr bwMode="auto">
          <a:xfrm>
            <a:off x="1188897" y="4333183"/>
            <a:ext cx="3123247" cy="1370436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1" name="Group 41"/>
          <p:cNvGrpSpPr/>
          <p:nvPr/>
        </p:nvGrpSpPr>
        <p:grpSpPr bwMode="auto">
          <a:xfrm>
            <a:off x="2249928" y="4558936"/>
            <a:ext cx="1837078" cy="1007278"/>
            <a:chOff x="0" y="0"/>
            <a:chExt cx="2419" cy="1343"/>
          </a:xfrm>
        </p:grpSpPr>
        <p:sp>
          <p:nvSpPr>
            <p:cNvPr id="52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53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54" name="Rectangle 1"/>
          <p:cNvSpPr/>
          <p:nvPr/>
        </p:nvSpPr>
        <p:spPr bwMode="auto">
          <a:xfrm>
            <a:off x="4732613" y="4333183"/>
            <a:ext cx="3123247" cy="1370436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5" name="Group 41"/>
          <p:cNvGrpSpPr/>
          <p:nvPr/>
        </p:nvGrpSpPr>
        <p:grpSpPr bwMode="auto">
          <a:xfrm>
            <a:off x="5793643" y="4558936"/>
            <a:ext cx="1837078" cy="1007278"/>
            <a:chOff x="0" y="0"/>
            <a:chExt cx="2419" cy="1343"/>
          </a:xfrm>
        </p:grpSpPr>
        <p:sp>
          <p:nvSpPr>
            <p:cNvPr id="56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57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58" name="Group 6"/>
          <p:cNvGrpSpPr/>
          <p:nvPr/>
        </p:nvGrpSpPr>
        <p:grpSpPr>
          <a:xfrm>
            <a:off x="4952767" y="4571889"/>
            <a:ext cx="662230" cy="654019"/>
            <a:chOff x="3882408" y="3628838"/>
            <a:chExt cx="519113" cy="519113"/>
          </a:xfrm>
        </p:grpSpPr>
        <p:sp>
          <p:nvSpPr>
            <p:cNvPr id="59" name="Oval 51"/>
            <p:cNvSpPr/>
            <p:nvPr/>
          </p:nvSpPr>
          <p:spPr bwMode="auto">
            <a:xfrm>
              <a:off x="3882408" y="3628838"/>
              <a:ext cx="519113" cy="519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0" name="Freeform 6"/>
            <p:cNvSpPr>
              <a:spLocks noEditPoints="1"/>
            </p:cNvSpPr>
            <p:nvPr/>
          </p:nvSpPr>
          <p:spPr bwMode="auto">
            <a:xfrm>
              <a:off x="4014295" y="3748869"/>
              <a:ext cx="268831" cy="276236"/>
            </a:xfrm>
            <a:custGeom>
              <a:avLst/>
              <a:gdLst>
                <a:gd name="T0" fmla="*/ 13 w 154"/>
                <a:gd name="T1" fmla="*/ 28 h 158"/>
                <a:gd name="T2" fmla="*/ 34 w 154"/>
                <a:gd name="T3" fmla="*/ 28 h 158"/>
                <a:gd name="T4" fmla="*/ 43 w 154"/>
                <a:gd name="T5" fmla="*/ 73 h 158"/>
                <a:gd name="T6" fmla="*/ 13 w 154"/>
                <a:gd name="T7" fmla="*/ 28 h 158"/>
                <a:gd name="T8" fmla="*/ 77 w 154"/>
                <a:gd name="T9" fmla="*/ 11 h 158"/>
                <a:gd name="T10" fmla="*/ 110 w 154"/>
                <a:gd name="T11" fmla="*/ 24 h 158"/>
                <a:gd name="T12" fmla="*/ 77 w 154"/>
                <a:gd name="T13" fmla="*/ 37 h 158"/>
                <a:gd name="T14" fmla="*/ 45 w 154"/>
                <a:gd name="T15" fmla="*/ 24 h 158"/>
                <a:gd name="T16" fmla="*/ 77 w 154"/>
                <a:gd name="T17" fmla="*/ 11 h 158"/>
                <a:gd name="T18" fmla="*/ 111 w 154"/>
                <a:gd name="T19" fmla="*/ 73 h 158"/>
                <a:gd name="T20" fmla="*/ 121 w 154"/>
                <a:gd name="T21" fmla="*/ 28 h 158"/>
                <a:gd name="T22" fmla="*/ 142 w 154"/>
                <a:gd name="T23" fmla="*/ 28 h 158"/>
                <a:gd name="T24" fmla="*/ 111 w 154"/>
                <a:gd name="T25" fmla="*/ 73 h 158"/>
                <a:gd name="T26" fmla="*/ 87 w 154"/>
                <a:gd name="T27" fmla="*/ 116 h 158"/>
                <a:gd name="T28" fmla="*/ 112 w 154"/>
                <a:gd name="T29" fmla="*/ 87 h 158"/>
                <a:gd name="T30" fmla="*/ 154 w 154"/>
                <a:gd name="T31" fmla="*/ 22 h 158"/>
                <a:gd name="T32" fmla="*/ 148 w 154"/>
                <a:gd name="T33" fmla="*/ 16 h 158"/>
                <a:gd name="T34" fmla="*/ 119 w 154"/>
                <a:gd name="T35" fmla="*/ 16 h 158"/>
                <a:gd name="T36" fmla="*/ 77 w 154"/>
                <a:gd name="T37" fmla="*/ 0 h 158"/>
                <a:gd name="T38" fmla="*/ 36 w 154"/>
                <a:gd name="T39" fmla="*/ 16 h 158"/>
                <a:gd name="T40" fmla="*/ 6 w 154"/>
                <a:gd name="T41" fmla="*/ 16 h 158"/>
                <a:gd name="T42" fmla="*/ 0 w 154"/>
                <a:gd name="T43" fmla="*/ 22 h 158"/>
                <a:gd name="T44" fmla="*/ 42 w 154"/>
                <a:gd name="T45" fmla="*/ 87 h 158"/>
                <a:gd name="T46" fmla="*/ 67 w 154"/>
                <a:gd name="T47" fmla="*/ 116 h 158"/>
                <a:gd name="T48" fmla="*/ 67 w 154"/>
                <a:gd name="T49" fmla="*/ 128 h 158"/>
                <a:gd name="T50" fmla="*/ 39 w 154"/>
                <a:gd name="T51" fmla="*/ 143 h 158"/>
                <a:gd name="T52" fmla="*/ 77 w 154"/>
                <a:gd name="T53" fmla="*/ 158 h 158"/>
                <a:gd name="T54" fmla="*/ 115 w 154"/>
                <a:gd name="T55" fmla="*/ 143 h 158"/>
                <a:gd name="T56" fmla="*/ 87 w 154"/>
                <a:gd name="T57" fmla="*/ 128 h 158"/>
                <a:gd name="T58" fmla="*/ 87 w 154"/>
                <a:gd name="T59" fmla="*/ 11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58">
                  <a:moveTo>
                    <a:pt x="13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49"/>
                    <a:pt x="39" y="63"/>
                    <a:pt x="43" y="73"/>
                  </a:cubicBezTo>
                  <a:cubicBezTo>
                    <a:pt x="28" y="63"/>
                    <a:pt x="15" y="51"/>
                    <a:pt x="13" y="28"/>
                  </a:cubicBezTo>
                  <a:close/>
                  <a:moveTo>
                    <a:pt x="77" y="11"/>
                  </a:moveTo>
                  <a:cubicBezTo>
                    <a:pt x="101" y="11"/>
                    <a:pt x="110" y="20"/>
                    <a:pt x="110" y="24"/>
                  </a:cubicBezTo>
                  <a:cubicBezTo>
                    <a:pt x="110" y="27"/>
                    <a:pt x="101" y="37"/>
                    <a:pt x="77" y="37"/>
                  </a:cubicBezTo>
                  <a:cubicBezTo>
                    <a:pt x="54" y="37"/>
                    <a:pt x="45" y="27"/>
                    <a:pt x="45" y="24"/>
                  </a:cubicBezTo>
                  <a:cubicBezTo>
                    <a:pt x="45" y="20"/>
                    <a:pt x="54" y="11"/>
                    <a:pt x="77" y="11"/>
                  </a:cubicBezTo>
                  <a:close/>
                  <a:moveTo>
                    <a:pt x="111" y="73"/>
                  </a:moveTo>
                  <a:cubicBezTo>
                    <a:pt x="116" y="63"/>
                    <a:pt x="120" y="49"/>
                    <a:pt x="121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0" y="51"/>
                    <a:pt x="126" y="63"/>
                    <a:pt x="111" y="73"/>
                  </a:cubicBezTo>
                  <a:close/>
                  <a:moveTo>
                    <a:pt x="87" y="116"/>
                  </a:moveTo>
                  <a:cubicBezTo>
                    <a:pt x="87" y="104"/>
                    <a:pt x="97" y="97"/>
                    <a:pt x="112" y="87"/>
                  </a:cubicBezTo>
                  <a:cubicBezTo>
                    <a:pt x="131" y="74"/>
                    <a:pt x="154" y="59"/>
                    <a:pt x="154" y="22"/>
                  </a:cubicBezTo>
                  <a:cubicBezTo>
                    <a:pt x="154" y="19"/>
                    <a:pt x="152" y="16"/>
                    <a:pt x="14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8"/>
                    <a:pt x="102" y="0"/>
                    <a:pt x="77" y="0"/>
                  </a:cubicBezTo>
                  <a:cubicBezTo>
                    <a:pt x="52" y="0"/>
                    <a:pt x="40" y="8"/>
                    <a:pt x="3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9"/>
                    <a:pt x="0" y="22"/>
                  </a:cubicBezTo>
                  <a:cubicBezTo>
                    <a:pt x="0" y="59"/>
                    <a:pt x="24" y="74"/>
                    <a:pt x="42" y="87"/>
                  </a:cubicBezTo>
                  <a:cubicBezTo>
                    <a:pt x="58" y="97"/>
                    <a:pt x="67" y="104"/>
                    <a:pt x="67" y="116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51" y="129"/>
                    <a:pt x="39" y="135"/>
                    <a:pt x="39" y="143"/>
                  </a:cubicBezTo>
                  <a:cubicBezTo>
                    <a:pt x="39" y="151"/>
                    <a:pt x="56" y="158"/>
                    <a:pt x="77" y="158"/>
                  </a:cubicBezTo>
                  <a:cubicBezTo>
                    <a:pt x="98" y="158"/>
                    <a:pt x="115" y="151"/>
                    <a:pt x="115" y="143"/>
                  </a:cubicBezTo>
                  <a:cubicBezTo>
                    <a:pt x="115" y="135"/>
                    <a:pt x="104" y="129"/>
                    <a:pt x="87" y="128"/>
                  </a:cubicBezTo>
                  <a:cubicBezTo>
                    <a:pt x="87" y="116"/>
                    <a:pt x="87" y="116"/>
                    <a:pt x="87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1" name="Group 2"/>
          <p:cNvGrpSpPr/>
          <p:nvPr/>
        </p:nvGrpSpPr>
        <p:grpSpPr>
          <a:xfrm>
            <a:off x="4952767" y="2880994"/>
            <a:ext cx="662230" cy="654019"/>
            <a:chOff x="3882408" y="2286727"/>
            <a:chExt cx="519113" cy="519113"/>
          </a:xfrm>
        </p:grpSpPr>
        <p:sp>
          <p:nvSpPr>
            <p:cNvPr id="62" name="Oval 51"/>
            <p:cNvSpPr/>
            <p:nvPr/>
          </p:nvSpPr>
          <p:spPr bwMode="auto">
            <a:xfrm>
              <a:off x="3882408" y="2286727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3" name="Freeform 7"/>
            <p:cNvSpPr/>
            <p:nvPr/>
          </p:nvSpPr>
          <p:spPr bwMode="auto">
            <a:xfrm>
              <a:off x="3993143" y="2389474"/>
              <a:ext cx="292530" cy="297714"/>
            </a:xfrm>
            <a:custGeom>
              <a:avLst/>
              <a:gdLst>
                <a:gd name="T0" fmla="*/ 48 w 167"/>
                <a:gd name="T1" fmla="*/ 170 h 170"/>
                <a:gd name="T2" fmla="*/ 18 w 167"/>
                <a:gd name="T3" fmla="*/ 158 h 170"/>
                <a:gd name="T4" fmla="*/ 20 w 167"/>
                <a:gd name="T5" fmla="*/ 97 h 170"/>
                <a:gd name="T6" fmla="*/ 105 w 167"/>
                <a:gd name="T7" fmla="*/ 12 h 170"/>
                <a:gd name="T8" fmla="*/ 135 w 167"/>
                <a:gd name="T9" fmla="*/ 3 h 170"/>
                <a:gd name="T10" fmla="*/ 157 w 167"/>
                <a:gd name="T11" fmla="*/ 24 h 170"/>
                <a:gd name="T12" fmla="*/ 148 w 167"/>
                <a:gd name="T13" fmla="*/ 54 h 170"/>
                <a:gd name="T14" fmla="*/ 66 w 167"/>
                <a:gd name="T15" fmla="*/ 136 h 170"/>
                <a:gd name="T16" fmla="*/ 51 w 167"/>
                <a:gd name="T17" fmla="*/ 143 h 170"/>
                <a:gd name="T18" fmla="*/ 38 w 167"/>
                <a:gd name="T19" fmla="*/ 139 h 170"/>
                <a:gd name="T20" fmla="*/ 41 w 167"/>
                <a:gd name="T21" fmla="*/ 110 h 170"/>
                <a:gd name="T22" fmla="*/ 98 w 167"/>
                <a:gd name="T23" fmla="*/ 53 h 170"/>
                <a:gd name="T24" fmla="*/ 106 w 167"/>
                <a:gd name="T25" fmla="*/ 53 h 170"/>
                <a:gd name="T26" fmla="*/ 106 w 167"/>
                <a:gd name="T27" fmla="*/ 62 h 170"/>
                <a:gd name="T28" fmla="*/ 49 w 167"/>
                <a:gd name="T29" fmla="*/ 119 h 170"/>
                <a:gd name="T30" fmla="*/ 46 w 167"/>
                <a:gd name="T31" fmla="*/ 130 h 170"/>
                <a:gd name="T32" fmla="*/ 50 w 167"/>
                <a:gd name="T33" fmla="*/ 132 h 170"/>
                <a:gd name="T34" fmla="*/ 58 w 167"/>
                <a:gd name="T35" fmla="*/ 127 h 170"/>
                <a:gd name="T36" fmla="*/ 139 w 167"/>
                <a:gd name="T37" fmla="*/ 46 h 170"/>
                <a:gd name="T38" fmla="*/ 145 w 167"/>
                <a:gd name="T39" fmla="*/ 27 h 170"/>
                <a:gd name="T40" fmla="*/ 132 w 167"/>
                <a:gd name="T41" fmla="*/ 14 h 170"/>
                <a:gd name="T42" fmla="*/ 114 w 167"/>
                <a:gd name="T43" fmla="*/ 20 h 170"/>
                <a:gd name="T44" fmla="*/ 29 w 167"/>
                <a:gd name="T45" fmla="*/ 105 h 170"/>
                <a:gd name="T46" fmla="*/ 27 w 167"/>
                <a:gd name="T47" fmla="*/ 150 h 170"/>
                <a:gd name="T48" fmla="*/ 71 w 167"/>
                <a:gd name="T49" fmla="*/ 148 h 170"/>
                <a:gd name="T50" fmla="*/ 156 w 167"/>
                <a:gd name="T51" fmla="*/ 63 h 170"/>
                <a:gd name="T52" fmla="*/ 165 w 167"/>
                <a:gd name="T53" fmla="*/ 63 h 170"/>
                <a:gd name="T54" fmla="*/ 165 w 167"/>
                <a:gd name="T55" fmla="*/ 71 h 170"/>
                <a:gd name="T56" fmla="*/ 80 w 167"/>
                <a:gd name="T57" fmla="*/ 156 h 170"/>
                <a:gd name="T58" fmla="*/ 48 w 167"/>
                <a:gd name="T5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170">
                  <a:moveTo>
                    <a:pt x="48" y="170"/>
                  </a:moveTo>
                  <a:cubicBezTo>
                    <a:pt x="37" y="170"/>
                    <a:pt x="26" y="166"/>
                    <a:pt x="18" y="158"/>
                  </a:cubicBezTo>
                  <a:cubicBezTo>
                    <a:pt x="4" y="143"/>
                    <a:pt x="0" y="117"/>
                    <a:pt x="20" y="97"/>
                  </a:cubicBezTo>
                  <a:cubicBezTo>
                    <a:pt x="32" y="85"/>
                    <a:pt x="81" y="36"/>
                    <a:pt x="105" y="12"/>
                  </a:cubicBezTo>
                  <a:cubicBezTo>
                    <a:pt x="114" y="3"/>
                    <a:pt x="125" y="0"/>
                    <a:pt x="135" y="3"/>
                  </a:cubicBezTo>
                  <a:cubicBezTo>
                    <a:pt x="146" y="5"/>
                    <a:pt x="154" y="14"/>
                    <a:pt x="157" y="24"/>
                  </a:cubicBezTo>
                  <a:cubicBezTo>
                    <a:pt x="160" y="35"/>
                    <a:pt x="156" y="46"/>
                    <a:pt x="148" y="54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2" y="140"/>
                    <a:pt x="57" y="143"/>
                    <a:pt x="51" y="143"/>
                  </a:cubicBezTo>
                  <a:cubicBezTo>
                    <a:pt x="46" y="144"/>
                    <a:pt x="41" y="142"/>
                    <a:pt x="38" y="139"/>
                  </a:cubicBezTo>
                  <a:cubicBezTo>
                    <a:pt x="31" y="133"/>
                    <a:pt x="30" y="121"/>
                    <a:pt x="41" y="11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1"/>
                    <a:pt x="104" y="51"/>
                    <a:pt x="106" y="53"/>
                  </a:cubicBezTo>
                  <a:cubicBezTo>
                    <a:pt x="109" y="55"/>
                    <a:pt x="109" y="59"/>
                    <a:pt x="106" y="6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4" y="124"/>
                    <a:pt x="44" y="128"/>
                    <a:pt x="46" y="130"/>
                  </a:cubicBezTo>
                  <a:cubicBezTo>
                    <a:pt x="47" y="131"/>
                    <a:pt x="48" y="132"/>
                    <a:pt x="50" y="132"/>
                  </a:cubicBezTo>
                  <a:cubicBezTo>
                    <a:pt x="52" y="131"/>
                    <a:pt x="55" y="130"/>
                    <a:pt x="58" y="127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45" y="40"/>
                    <a:pt x="147" y="34"/>
                    <a:pt x="145" y="27"/>
                  </a:cubicBezTo>
                  <a:cubicBezTo>
                    <a:pt x="144" y="21"/>
                    <a:pt x="138" y="16"/>
                    <a:pt x="132" y="14"/>
                  </a:cubicBezTo>
                  <a:cubicBezTo>
                    <a:pt x="126" y="13"/>
                    <a:pt x="119" y="15"/>
                    <a:pt x="114" y="20"/>
                  </a:cubicBezTo>
                  <a:cubicBezTo>
                    <a:pt x="89" y="45"/>
                    <a:pt x="41" y="93"/>
                    <a:pt x="29" y="105"/>
                  </a:cubicBezTo>
                  <a:cubicBezTo>
                    <a:pt x="13" y="121"/>
                    <a:pt x="17" y="139"/>
                    <a:pt x="27" y="150"/>
                  </a:cubicBezTo>
                  <a:cubicBezTo>
                    <a:pt x="37" y="160"/>
                    <a:pt x="55" y="164"/>
                    <a:pt x="71" y="148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9" y="60"/>
                    <a:pt x="162" y="60"/>
                    <a:pt x="165" y="63"/>
                  </a:cubicBezTo>
                  <a:cubicBezTo>
                    <a:pt x="167" y="65"/>
                    <a:pt x="167" y="69"/>
                    <a:pt x="165" y="71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0" y="166"/>
                    <a:pt x="58" y="170"/>
                    <a:pt x="48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4" name="Group 5"/>
          <p:cNvGrpSpPr/>
          <p:nvPr/>
        </p:nvGrpSpPr>
        <p:grpSpPr>
          <a:xfrm>
            <a:off x="1409051" y="4571889"/>
            <a:ext cx="662230" cy="654019"/>
            <a:chOff x="1104536" y="3628838"/>
            <a:chExt cx="519113" cy="519113"/>
          </a:xfrm>
        </p:grpSpPr>
        <p:sp>
          <p:nvSpPr>
            <p:cNvPr id="65" name="Oval 51"/>
            <p:cNvSpPr/>
            <p:nvPr/>
          </p:nvSpPr>
          <p:spPr bwMode="auto">
            <a:xfrm>
              <a:off x="1104536" y="3628838"/>
              <a:ext cx="519113" cy="519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237821" y="3770666"/>
              <a:ext cx="241429" cy="242169"/>
            </a:xfrm>
            <a:custGeom>
              <a:avLst/>
              <a:gdLst>
                <a:gd name="T0" fmla="*/ 18 w 138"/>
                <a:gd name="T1" fmla="*/ 69 h 138"/>
                <a:gd name="T2" fmla="*/ 0 w 138"/>
                <a:gd name="T3" fmla="*/ 69 h 138"/>
                <a:gd name="T4" fmla="*/ 0 w 138"/>
                <a:gd name="T5" fmla="*/ 121 h 138"/>
                <a:gd name="T6" fmla="*/ 18 w 138"/>
                <a:gd name="T7" fmla="*/ 138 h 138"/>
                <a:gd name="T8" fmla="*/ 69 w 138"/>
                <a:gd name="T9" fmla="*/ 138 h 138"/>
                <a:gd name="T10" fmla="*/ 69 w 138"/>
                <a:gd name="T11" fmla="*/ 121 h 138"/>
                <a:gd name="T12" fmla="*/ 18 w 138"/>
                <a:gd name="T13" fmla="*/ 121 h 138"/>
                <a:gd name="T14" fmla="*/ 18 w 138"/>
                <a:gd name="T15" fmla="*/ 69 h 138"/>
                <a:gd name="T16" fmla="*/ 121 w 138"/>
                <a:gd name="T17" fmla="*/ 86 h 138"/>
                <a:gd name="T18" fmla="*/ 52 w 138"/>
                <a:gd name="T19" fmla="*/ 86 h 138"/>
                <a:gd name="T20" fmla="*/ 52 w 138"/>
                <a:gd name="T21" fmla="*/ 18 h 138"/>
                <a:gd name="T22" fmla="*/ 121 w 138"/>
                <a:gd name="T23" fmla="*/ 18 h 138"/>
                <a:gd name="T24" fmla="*/ 121 w 138"/>
                <a:gd name="T25" fmla="*/ 86 h 138"/>
                <a:gd name="T26" fmla="*/ 121 w 138"/>
                <a:gd name="T27" fmla="*/ 0 h 138"/>
                <a:gd name="T28" fmla="*/ 52 w 138"/>
                <a:gd name="T29" fmla="*/ 0 h 138"/>
                <a:gd name="T30" fmla="*/ 35 w 138"/>
                <a:gd name="T31" fmla="*/ 17 h 138"/>
                <a:gd name="T32" fmla="*/ 35 w 138"/>
                <a:gd name="T33" fmla="*/ 86 h 138"/>
                <a:gd name="T34" fmla="*/ 52 w 138"/>
                <a:gd name="T35" fmla="*/ 103 h 138"/>
                <a:gd name="T36" fmla="*/ 121 w 138"/>
                <a:gd name="T37" fmla="*/ 103 h 138"/>
                <a:gd name="T38" fmla="*/ 138 w 138"/>
                <a:gd name="T39" fmla="*/ 86 h 138"/>
                <a:gd name="T40" fmla="*/ 138 w 138"/>
                <a:gd name="T41" fmla="*/ 18 h 138"/>
                <a:gd name="T42" fmla="*/ 121 w 138"/>
                <a:gd name="T4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8" h="138">
                  <a:moveTo>
                    <a:pt x="18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8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121" y="86"/>
                  </a:moveTo>
                  <a:cubicBezTo>
                    <a:pt x="52" y="86"/>
                    <a:pt x="52" y="86"/>
                    <a:pt x="52" y="8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86"/>
                    <a:pt x="121" y="86"/>
                    <a:pt x="121" y="86"/>
                  </a:cubicBezTo>
                  <a:close/>
                  <a:moveTo>
                    <a:pt x="12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2" y="0"/>
                    <a:pt x="35" y="8"/>
                    <a:pt x="35" y="1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6"/>
                    <a:pt x="42" y="103"/>
                    <a:pt x="52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30" y="103"/>
                    <a:pt x="138" y="96"/>
                    <a:pt x="138" y="86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8"/>
                    <a:pt x="130" y="0"/>
                    <a:pt x="1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7" name="Group 1"/>
          <p:cNvGrpSpPr/>
          <p:nvPr/>
        </p:nvGrpSpPr>
        <p:grpSpPr>
          <a:xfrm>
            <a:off x="1409051" y="2880994"/>
            <a:ext cx="662230" cy="654019"/>
            <a:chOff x="1104536" y="2286727"/>
            <a:chExt cx="519113" cy="519113"/>
          </a:xfrm>
        </p:grpSpPr>
        <p:sp>
          <p:nvSpPr>
            <p:cNvPr id="68" name="Oval 51"/>
            <p:cNvSpPr/>
            <p:nvPr/>
          </p:nvSpPr>
          <p:spPr bwMode="auto">
            <a:xfrm>
              <a:off x="1104536" y="2286727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/>
          </p:nvSpPr>
          <p:spPr bwMode="auto">
            <a:xfrm>
              <a:off x="1215337" y="2432230"/>
              <a:ext cx="278458" cy="224396"/>
            </a:xfrm>
            <a:custGeom>
              <a:avLst/>
              <a:gdLst>
                <a:gd name="T0" fmla="*/ 54 w 159"/>
                <a:gd name="T1" fmla="*/ 126 h 128"/>
                <a:gd name="T2" fmla="*/ 57 w 159"/>
                <a:gd name="T3" fmla="*/ 127 h 128"/>
                <a:gd name="T4" fmla="*/ 81 w 159"/>
                <a:gd name="T5" fmla="*/ 105 h 128"/>
                <a:gd name="T6" fmla="*/ 54 w 159"/>
                <a:gd name="T7" fmla="*/ 91 h 128"/>
                <a:gd name="T8" fmla="*/ 54 w 159"/>
                <a:gd name="T9" fmla="*/ 126 h 128"/>
                <a:gd name="T10" fmla="*/ 154 w 159"/>
                <a:gd name="T11" fmla="*/ 1 h 128"/>
                <a:gd name="T12" fmla="*/ 3 w 159"/>
                <a:gd name="T13" fmla="*/ 54 h 128"/>
                <a:gd name="T14" fmla="*/ 2 w 159"/>
                <a:gd name="T15" fmla="*/ 58 h 128"/>
                <a:gd name="T16" fmla="*/ 35 w 159"/>
                <a:gd name="T17" fmla="*/ 71 h 128"/>
                <a:gd name="T18" fmla="*/ 35 w 159"/>
                <a:gd name="T19" fmla="*/ 71 h 128"/>
                <a:gd name="T20" fmla="*/ 54 w 159"/>
                <a:gd name="T21" fmla="*/ 79 h 128"/>
                <a:gd name="T22" fmla="*/ 148 w 159"/>
                <a:gd name="T23" fmla="*/ 10 h 128"/>
                <a:gd name="T24" fmla="*/ 150 w 159"/>
                <a:gd name="T25" fmla="*/ 12 h 128"/>
                <a:gd name="T26" fmla="*/ 83 w 159"/>
                <a:gd name="T27" fmla="*/ 85 h 128"/>
                <a:gd name="T28" fmla="*/ 83 w 159"/>
                <a:gd name="T29" fmla="*/ 85 h 128"/>
                <a:gd name="T30" fmla="*/ 79 w 159"/>
                <a:gd name="T31" fmla="*/ 89 h 128"/>
                <a:gd name="T32" fmla="*/ 84 w 159"/>
                <a:gd name="T33" fmla="*/ 92 h 128"/>
                <a:gd name="T34" fmla="*/ 84 w 159"/>
                <a:gd name="T35" fmla="*/ 92 h 128"/>
                <a:gd name="T36" fmla="*/ 127 w 159"/>
                <a:gd name="T37" fmla="*/ 115 h 128"/>
                <a:gd name="T38" fmla="*/ 133 w 159"/>
                <a:gd name="T39" fmla="*/ 112 h 128"/>
                <a:gd name="T40" fmla="*/ 158 w 159"/>
                <a:gd name="T41" fmla="*/ 5 h 128"/>
                <a:gd name="T42" fmla="*/ 154 w 159"/>
                <a:gd name="T43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128">
                  <a:moveTo>
                    <a:pt x="54" y="126"/>
                  </a:moveTo>
                  <a:cubicBezTo>
                    <a:pt x="54" y="128"/>
                    <a:pt x="55" y="128"/>
                    <a:pt x="57" y="127"/>
                  </a:cubicBezTo>
                  <a:cubicBezTo>
                    <a:pt x="59" y="125"/>
                    <a:pt x="81" y="105"/>
                    <a:pt x="81" y="10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126"/>
                    <a:pt x="54" y="126"/>
                    <a:pt x="54" y="126"/>
                  </a:cubicBezTo>
                  <a:close/>
                  <a:moveTo>
                    <a:pt x="154" y="1"/>
                  </a:moveTo>
                  <a:cubicBezTo>
                    <a:pt x="151" y="2"/>
                    <a:pt x="5" y="53"/>
                    <a:pt x="3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6" y="60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147" y="11"/>
                    <a:pt x="148" y="10"/>
                  </a:cubicBezTo>
                  <a:cubicBezTo>
                    <a:pt x="150" y="9"/>
                    <a:pt x="151" y="11"/>
                    <a:pt x="150" y="12"/>
                  </a:cubicBezTo>
                  <a:cubicBezTo>
                    <a:pt x="149" y="13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124" y="113"/>
                    <a:pt x="127" y="115"/>
                  </a:cubicBezTo>
                  <a:cubicBezTo>
                    <a:pt x="129" y="116"/>
                    <a:pt x="132" y="115"/>
                    <a:pt x="133" y="112"/>
                  </a:cubicBezTo>
                  <a:cubicBezTo>
                    <a:pt x="134" y="108"/>
                    <a:pt x="158" y="7"/>
                    <a:pt x="158" y="5"/>
                  </a:cubicBezTo>
                  <a:cubicBezTo>
                    <a:pt x="159" y="2"/>
                    <a:pt x="157" y="0"/>
                    <a:pt x="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7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明年工作计划</a:t>
            </a:r>
            <a:endParaRPr lang="en-US" altLang="zh-CN" sz="36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7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5" grpId="0" animBg="1"/>
      <p:bldP spid="46" grpId="0" animBg="1"/>
      <p:bldP spid="50" grpId="0" animBg="1"/>
      <p:bldP spid="54" grpId="0" animBg="1"/>
      <p:bldP spid="70" grpId="0"/>
      <p:bldP spid="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6"/>
          <p:cNvSpPr/>
          <p:nvPr/>
        </p:nvSpPr>
        <p:spPr bwMode="auto">
          <a:xfrm>
            <a:off x="3146553" y="3170231"/>
            <a:ext cx="1619784" cy="818141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17" name="Freeform 6"/>
          <p:cNvSpPr/>
          <p:nvPr/>
        </p:nvSpPr>
        <p:spPr bwMode="auto">
          <a:xfrm>
            <a:off x="4047079" y="2493150"/>
            <a:ext cx="1619784" cy="149522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18" name="Freeform 6"/>
          <p:cNvSpPr/>
          <p:nvPr/>
        </p:nvSpPr>
        <p:spPr bwMode="auto">
          <a:xfrm>
            <a:off x="5057365" y="2805769"/>
            <a:ext cx="1619784" cy="1182603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0000">
              <a:alpha val="90000"/>
            </a:srgb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19" name="Freeform 6"/>
          <p:cNvSpPr/>
          <p:nvPr/>
        </p:nvSpPr>
        <p:spPr bwMode="auto">
          <a:xfrm>
            <a:off x="5971092" y="1972318"/>
            <a:ext cx="1619784" cy="20160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>
              <a:alpha val="99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20" name="Rectangle 148"/>
          <p:cNvSpPr/>
          <p:nvPr/>
        </p:nvSpPr>
        <p:spPr>
          <a:xfrm>
            <a:off x="3032873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21" name="Rectangle 149"/>
          <p:cNvSpPr/>
          <p:nvPr/>
        </p:nvSpPr>
        <p:spPr>
          <a:xfrm>
            <a:off x="4048874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22" name="Rectangle 159"/>
          <p:cNvSpPr/>
          <p:nvPr/>
        </p:nvSpPr>
        <p:spPr>
          <a:xfrm>
            <a:off x="5130308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23" name="Rectangle 160"/>
          <p:cNvSpPr/>
          <p:nvPr/>
        </p:nvSpPr>
        <p:spPr>
          <a:xfrm>
            <a:off x="6053778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grpSp>
        <p:nvGrpSpPr>
          <p:cNvPr id="124" name="Group 161"/>
          <p:cNvGrpSpPr/>
          <p:nvPr/>
        </p:nvGrpSpPr>
        <p:grpSpPr>
          <a:xfrm>
            <a:off x="3631163" y="2832252"/>
            <a:ext cx="623538" cy="377717"/>
            <a:chOff x="1506113" y="3001904"/>
            <a:chExt cx="488783" cy="299805"/>
          </a:xfrm>
        </p:grpSpPr>
        <p:sp>
          <p:nvSpPr>
            <p:cNvPr id="125" name="Oval 162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6" name="Rectangle 163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Gill Sans" charset="0"/>
                </a:rPr>
                <a:t>45%</a:t>
              </a:r>
              <a:endParaRPr lang="en-US" sz="11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Gill Sans" charset="0"/>
              </a:endParaRPr>
            </a:p>
          </p:txBody>
        </p:sp>
      </p:grpSp>
      <p:grpSp>
        <p:nvGrpSpPr>
          <p:cNvPr id="127" name="Group 164"/>
          <p:cNvGrpSpPr/>
          <p:nvPr/>
        </p:nvGrpSpPr>
        <p:grpSpPr>
          <a:xfrm>
            <a:off x="4539785" y="2173963"/>
            <a:ext cx="623538" cy="377717"/>
            <a:chOff x="1506113" y="3001904"/>
            <a:chExt cx="488783" cy="299805"/>
          </a:xfrm>
        </p:grpSpPr>
        <p:sp>
          <p:nvSpPr>
            <p:cNvPr id="128" name="Oval 165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9" name="Rectangle 166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Gill Sans" charset="0"/>
                </a:rPr>
                <a:t>65%</a:t>
              </a:r>
              <a:endParaRPr lang="en-US" sz="11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Gill Sans" charset="0"/>
              </a:endParaRPr>
            </a:p>
          </p:txBody>
        </p:sp>
      </p:grpSp>
      <p:grpSp>
        <p:nvGrpSpPr>
          <p:cNvPr id="130" name="Group 167"/>
          <p:cNvGrpSpPr/>
          <p:nvPr/>
        </p:nvGrpSpPr>
        <p:grpSpPr>
          <a:xfrm>
            <a:off x="5552093" y="2478002"/>
            <a:ext cx="623538" cy="377717"/>
            <a:chOff x="1506113" y="3001904"/>
            <a:chExt cx="488783" cy="299805"/>
          </a:xfrm>
        </p:grpSpPr>
        <p:sp>
          <p:nvSpPr>
            <p:cNvPr id="131" name="Oval 168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2" name="Rectangle 169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Gill Sans" charset="0"/>
                </a:rPr>
                <a:t>50%</a:t>
              </a:r>
              <a:endParaRPr lang="en-US" sz="11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Gill Sans" charset="0"/>
              </a:endParaRPr>
            </a:p>
          </p:txBody>
        </p:sp>
      </p:grpSp>
      <p:grpSp>
        <p:nvGrpSpPr>
          <p:cNvPr id="133" name="Group 170"/>
          <p:cNvGrpSpPr/>
          <p:nvPr/>
        </p:nvGrpSpPr>
        <p:grpSpPr>
          <a:xfrm>
            <a:off x="6460221" y="1726082"/>
            <a:ext cx="623538" cy="377717"/>
            <a:chOff x="1506113" y="3001904"/>
            <a:chExt cx="488783" cy="299805"/>
          </a:xfrm>
        </p:grpSpPr>
        <p:sp>
          <p:nvSpPr>
            <p:cNvPr id="134" name="Oval 171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5" name="Rectangle 172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Gill Sans" charset="0"/>
                </a:rPr>
                <a:t>85%</a:t>
              </a:r>
              <a:endParaRPr lang="en-US" sz="11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Gill Sans" charset="0"/>
              </a:endParaRPr>
            </a:p>
          </p:txBody>
        </p:sp>
      </p:grpSp>
      <p:sp>
        <p:nvSpPr>
          <p:cNvPr id="136" name="Freeform 6"/>
          <p:cNvSpPr/>
          <p:nvPr/>
        </p:nvSpPr>
        <p:spPr bwMode="auto">
          <a:xfrm>
            <a:off x="6793257" y="2493150"/>
            <a:ext cx="1619784" cy="149522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37" name="Group 177"/>
          <p:cNvGrpSpPr/>
          <p:nvPr/>
        </p:nvGrpSpPr>
        <p:grpSpPr>
          <a:xfrm>
            <a:off x="7285963" y="2173963"/>
            <a:ext cx="623538" cy="377717"/>
            <a:chOff x="1506113" y="3001904"/>
            <a:chExt cx="488783" cy="299805"/>
          </a:xfrm>
        </p:grpSpPr>
        <p:sp>
          <p:nvSpPr>
            <p:cNvPr id="138" name="Oval 178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9" name="Rectangle 179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Gill Sans" charset="0"/>
                </a:rPr>
                <a:t>65%</a:t>
              </a:r>
              <a:endParaRPr lang="en-US" sz="11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Gill Sans" charset="0"/>
              </a:endParaRPr>
            </a:p>
          </p:txBody>
        </p:sp>
      </p:grpSp>
      <p:sp>
        <p:nvSpPr>
          <p:cNvPr id="140" name="Rectangle 180"/>
          <p:cNvSpPr/>
          <p:nvPr/>
        </p:nvSpPr>
        <p:spPr>
          <a:xfrm>
            <a:off x="7208122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41" name="Rectangle 43"/>
          <p:cNvSpPr/>
          <p:nvPr/>
        </p:nvSpPr>
        <p:spPr bwMode="auto">
          <a:xfrm>
            <a:off x="1080517" y="4844099"/>
            <a:ext cx="9331960" cy="57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字之内。</a:t>
            </a: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字以内</a:t>
            </a: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字之内。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142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明年工作计划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43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/>
      <p:bldP spid="121" grpId="0"/>
      <p:bldP spid="122" grpId="0"/>
      <p:bldP spid="123" grpId="0"/>
      <p:bldP spid="136" grpId="0" animBg="1"/>
      <p:bldP spid="140" grpId="0"/>
      <p:bldP spid="141" grpId="0"/>
      <p:bldP spid="142" grpId="0"/>
      <p:bldP spid="1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"/>
          <p:cNvSpPr/>
          <p:nvPr/>
        </p:nvSpPr>
        <p:spPr bwMode="auto">
          <a:xfrm>
            <a:off x="0" y="1655911"/>
            <a:ext cx="4752925" cy="1728192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ヒラギノ角ゴ ProN W3" charset="0"/>
              <a:sym typeface="Gill Sans" charset="0"/>
            </a:endParaRPr>
          </a:p>
        </p:txBody>
      </p:sp>
      <p:sp>
        <p:nvSpPr>
          <p:cNvPr id="59" name="Rectangle 1"/>
          <p:cNvSpPr/>
          <p:nvPr/>
        </p:nvSpPr>
        <p:spPr bwMode="auto">
          <a:xfrm>
            <a:off x="5040957" y="2880047"/>
            <a:ext cx="2376264" cy="5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spc="13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关于我们</a:t>
            </a:r>
            <a:endParaRPr lang="zh-CN" altLang="en-US" sz="4000" b="1" spc="13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pic>
        <p:nvPicPr>
          <p:cNvPr id="112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549" y="1908434"/>
            <a:ext cx="911441" cy="1223146"/>
          </a:xfrm>
          <a:prstGeom prst="rect">
            <a:avLst/>
          </a:prstGeom>
        </p:spPr>
      </p:pic>
      <p:grpSp>
        <p:nvGrpSpPr>
          <p:cNvPr id="115" name="组合 114"/>
          <p:cNvGrpSpPr/>
          <p:nvPr/>
        </p:nvGrpSpPr>
        <p:grpSpPr>
          <a:xfrm>
            <a:off x="2440944" y="2072861"/>
            <a:ext cx="2095957" cy="894293"/>
            <a:chOff x="2440944" y="2057762"/>
            <a:chExt cx="2095957" cy="894293"/>
          </a:xfrm>
        </p:grpSpPr>
        <p:sp>
          <p:nvSpPr>
            <p:cNvPr id="113" name="TextBox 112"/>
            <p:cNvSpPr txBox="1"/>
            <p:nvPr/>
          </p:nvSpPr>
          <p:spPr>
            <a:xfrm>
              <a:off x="2440944" y="2705834"/>
              <a:ext cx="20959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zh-CN" altLang="en-US" sz="1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企业通用商务</a:t>
              </a:r>
              <a:r>
                <a:rPr lang="en-US" altLang="zh-CN" sz="1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  <a:endParaRPr 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444806" y="2057762"/>
              <a:ext cx="208823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zh-CN" altLang="en-US" sz="4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某某企业</a:t>
              </a:r>
              <a:endParaRPr lang="en-US" sz="4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6" name="矩形 115"/>
          <p:cNvSpPr/>
          <p:nvPr/>
        </p:nvSpPr>
        <p:spPr>
          <a:xfrm>
            <a:off x="4968949" y="3561218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6655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 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 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分钟之内，此处添加详细文本描述，建议与标题相关并符合整体语言风格。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360162">
            <a:off x="-534587" y="1788675"/>
            <a:ext cx="2185070" cy="2824370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1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6"/>
          <p:cNvSpPr/>
          <p:nvPr/>
        </p:nvSpPr>
        <p:spPr bwMode="auto">
          <a:xfrm>
            <a:off x="1" y="380"/>
            <a:ext cx="5798048" cy="6482176"/>
          </a:xfrm>
          <a:custGeom>
            <a:avLst/>
            <a:gdLst>
              <a:gd name="T0" fmla="*/ 0 w 2863"/>
              <a:gd name="T1" fmla="*/ 0 h 3241"/>
              <a:gd name="T2" fmla="*/ 2863 w 2863"/>
              <a:gd name="T3" fmla="*/ 0 h 3241"/>
              <a:gd name="T4" fmla="*/ 1101 w 2863"/>
              <a:gd name="T5" fmla="*/ 3241 h 3241"/>
              <a:gd name="T6" fmla="*/ 0 w 2863"/>
              <a:gd name="T7" fmla="*/ 3241 h 3241"/>
              <a:gd name="T8" fmla="*/ 0 w 2863"/>
              <a:gd name="T9" fmla="*/ 0 h 3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3" h="3241">
                <a:moveTo>
                  <a:pt x="0" y="0"/>
                </a:moveTo>
                <a:lnTo>
                  <a:pt x="2863" y="0"/>
                </a:lnTo>
                <a:lnTo>
                  <a:pt x="1101" y="3241"/>
                </a:lnTo>
                <a:lnTo>
                  <a:pt x="0" y="32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8000"/>
            </a:srgbClr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34" name="Freeform 14"/>
          <p:cNvSpPr/>
          <p:nvPr/>
        </p:nvSpPr>
        <p:spPr bwMode="auto">
          <a:xfrm>
            <a:off x="2861769" y="4318182"/>
            <a:ext cx="3248365" cy="1048028"/>
          </a:xfrm>
          <a:custGeom>
            <a:avLst/>
            <a:gdLst>
              <a:gd name="T0" fmla="*/ 281 w 1604"/>
              <a:gd name="T1" fmla="*/ 0 h 524"/>
              <a:gd name="T2" fmla="*/ 1327 w 1604"/>
              <a:gd name="T3" fmla="*/ 0 h 524"/>
              <a:gd name="T4" fmla="*/ 1604 w 1604"/>
              <a:gd name="T5" fmla="*/ 524 h 524"/>
              <a:gd name="T6" fmla="*/ 6 w 1604"/>
              <a:gd name="T7" fmla="*/ 524 h 524"/>
              <a:gd name="T8" fmla="*/ 0 w 1604"/>
              <a:gd name="T9" fmla="*/ 515 h 524"/>
              <a:gd name="T10" fmla="*/ 281 w 160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4" h="524">
                <a:moveTo>
                  <a:pt x="281" y="0"/>
                </a:moveTo>
                <a:lnTo>
                  <a:pt x="1327" y="0"/>
                </a:lnTo>
                <a:lnTo>
                  <a:pt x="1604" y="524"/>
                </a:lnTo>
                <a:lnTo>
                  <a:pt x="6" y="524"/>
                </a:lnTo>
                <a:lnTo>
                  <a:pt x="0" y="515"/>
                </a:lnTo>
                <a:lnTo>
                  <a:pt x="281" y="0"/>
                </a:lnTo>
                <a:close/>
              </a:path>
            </a:pathLst>
          </a:custGeom>
          <a:solidFill>
            <a:srgbClr val="969696">
              <a:lumMod val="60000"/>
              <a:lumOff val="40000"/>
            </a:srgbClr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35" name="Group 3"/>
          <p:cNvGrpSpPr/>
          <p:nvPr/>
        </p:nvGrpSpPr>
        <p:grpSpPr>
          <a:xfrm>
            <a:off x="2304653" y="4032175"/>
            <a:ext cx="1279904" cy="1316035"/>
            <a:chOff x="2227263" y="2427505"/>
            <a:chExt cx="1003300" cy="1044575"/>
          </a:xfrm>
        </p:grpSpPr>
        <p:sp>
          <p:nvSpPr>
            <p:cNvPr id="136" name="Freeform 9"/>
            <p:cNvSpPr/>
            <p:nvPr/>
          </p:nvSpPr>
          <p:spPr bwMode="auto">
            <a:xfrm>
              <a:off x="2230438" y="2427505"/>
              <a:ext cx="1000125" cy="227013"/>
            </a:xfrm>
            <a:custGeom>
              <a:avLst/>
              <a:gdLst>
                <a:gd name="T0" fmla="*/ 630 w 630"/>
                <a:gd name="T1" fmla="*/ 0 h 143"/>
                <a:gd name="T2" fmla="*/ 553 w 630"/>
                <a:gd name="T3" fmla="*/ 143 h 143"/>
                <a:gd name="T4" fmla="*/ 0 w 630"/>
                <a:gd name="T5" fmla="*/ 143 h 143"/>
                <a:gd name="T6" fmla="*/ 630 w 630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0" h="143">
                  <a:moveTo>
                    <a:pt x="630" y="0"/>
                  </a:moveTo>
                  <a:lnTo>
                    <a:pt x="553" y="143"/>
                  </a:lnTo>
                  <a:lnTo>
                    <a:pt x="0" y="143"/>
                  </a:lnTo>
                  <a:lnTo>
                    <a:pt x="630" y="0"/>
                  </a:lnTo>
                  <a:close/>
                </a:path>
              </a:pathLst>
            </a:custGeom>
            <a:gradFill>
              <a:gsLst>
                <a:gs pos="1250">
                  <a:srgbClr val="969696">
                    <a:lumMod val="50000"/>
                  </a:srgbClr>
                </a:gs>
                <a:gs pos="37000">
                  <a:srgbClr val="969696">
                    <a:lumMod val="50000"/>
                  </a:srgbClr>
                </a:gs>
                <a:gs pos="75000">
                  <a:srgbClr val="000000"/>
                </a:gs>
              </a:gsLst>
              <a:lin ang="1800000" scaled="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2227263" y="2654517"/>
              <a:ext cx="881063" cy="817563"/>
            </a:xfrm>
            <a:custGeom>
              <a:avLst/>
              <a:gdLst>
                <a:gd name="T0" fmla="*/ 0 w 555"/>
                <a:gd name="T1" fmla="*/ 0 h 515"/>
                <a:gd name="T2" fmla="*/ 555 w 555"/>
                <a:gd name="T3" fmla="*/ 0 h 515"/>
                <a:gd name="T4" fmla="*/ 274 w 555"/>
                <a:gd name="T5" fmla="*/ 515 h 515"/>
                <a:gd name="T6" fmla="*/ 0 w 555"/>
                <a:gd name="T7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515">
                  <a:moveTo>
                    <a:pt x="0" y="0"/>
                  </a:moveTo>
                  <a:lnTo>
                    <a:pt x="555" y="0"/>
                  </a:lnTo>
                  <a:lnTo>
                    <a:pt x="274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38" name="Freeform 16"/>
          <p:cNvSpPr/>
          <p:nvPr/>
        </p:nvSpPr>
        <p:spPr bwMode="auto">
          <a:xfrm>
            <a:off x="3447961" y="3272179"/>
            <a:ext cx="3238239" cy="1048028"/>
          </a:xfrm>
          <a:custGeom>
            <a:avLst/>
            <a:gdLst>
              <a:gd name="T0" fmla="*/ 283 w 1599"/>
              <a:gd name="T1" fmla="*/ 0 h 524"/>
              <a:gd name="T2" fmla="*/ 1322 w 1599"/>
              <a:gd name="T3" fmla="*/ 0 h 524"/>
              <a:gd name="T4" fmla="*/ 1599 w 1599"/>
              <a:gd name="T5" fmla="*/ 524 h 524"/>
              <a:gd name="T6" fmla="*/ 0 w 1599"/>
              <a:gd name="T7" fmla="*/ 524 h 524"/>
              <a:gd name="T8" fmla="*/ 283 w 1599"/>
              <a:gd name="T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4">
                <a:moveTo>
                  <a:pt x="283" y="0"/>
                </a:moveTo>
                <a:lnTo>
                  <a:pt x="1322" y="0"/>
                </a:lnTo>
                <a:lnTo>
                  <a:pt x="1599" y="524"/>
                </a:lnTo>
                <a:lnTo>
                  <a:pt x="0" y="524"/>
                </a:lnTo>
                <a:lnTo>
                  <a:pt x="28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39" name="Group 2"/>
          <p:cNvGrpSpPr/>
          <p:nvPr/>
        </p:nvGrpSpPr>
        <p:grpSpPr>
          <a:xfrm>
            <a:off x="2876705" y="2980171"/>
            <a:ext cx="1300156" cy="1340036"/>
            <a:chOff x="2676525" y="1571842"/>
            <a:chExt cx="1019175" cy="1063625"/>
          </a:xfrm>
        </p:grpSpPr>
        <p:sp>
          <p:nvSpPr>
            <p:cNvPr id="140" name="Freeform 10"/>
            <p:cNvSpPr/>
            <p:nvPr/>
          </p:nvSpPr>
          <p:spPr bwMode="auto">
            <a:xfrm>
              <a:off x="2676525" y="1571842"/>
              <a:ext cx="1019175" cy="231775"/>
            </a:xfrm>
            <a:custGeom>
              <a:avLst/>
              <a:gdLst>
                <a:gd name="T0" fmla="*/ 642 w 642"/>
                <a:gd name="T1" fmla="*/ 0 h 146"/>
                <a:gd name="T2" fmla="*/ 562 w 642"/>
                <a:gd name="T3" fmla="*/ 146 h 146"/>
                <a:gd name="T4" fmla="*/ 0 w 642"/>
                <a:gd name="T5" fmla="*/ 146 h 146"/>
                <a:gd name="T6" fmla="*/ 642 w 642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2" h="146">
                  <a:moveTo>
                    <a:pt x="642" y="0"/>
                  </a:moveTo>
                  <a:lnTo>
                    <a:pt x="562" y="146"/>
                  </a:lnTo>
                  <a:lnTo>
                    <a:pt x="0" y="146"/>
                  </a:lnTo>
                  <a:lnTo>
                    <a:pt x="642" y="0"/>
                  </a:lnTo>
                  <a:close/>
                </a:path>
              </a:pathLst>
            </a:custGeom>
            <a:gradFill>
              <a:gsLst>
                <a:gs pos="1250">
                  <a:srgbClr val="969696">
                    <a:lumMod val="75000"/>
                  </a:srgbClr>
                </a:gs>
                <a:gs pos="37000">
                  <a:srgbClr val="969696">
                    <a:lumMod val="75000"/>
                  </a:srgbClr>
                </a:gs>
                <a:gs pos="75000">
                  <a:srgbClr val="000000"/>
                </a:gs>
              </a:gsLst>
              <a:lin ang="1800000" scaled="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41" name="Freeform 17"/>
            <p:cNvSpPr/>
            <p:nvPr/>
          </p:nvSpPr>
          <p:spPr bwMode="auto">
            <a:xfrm>
              <a:off x="2676525" y="1803617"/>
              <a:ext cx="892175" cy="831850"/>
            </a:xfrm>
            <a:custGeom>
              <a:avLst/>
              <a:gdLst>
                <a:gd name="T0" fmla="*/ 0 w 562"/>
                <a:gd name="T1" fmla="*/ 0 h 524"/>
                <a:gd name="T2" fmla="*/ 562 w 562"/>
                <a:gd name="T3" fmla="*/ 0 h 524"/>
                <a:gd name="T4" fmla="*/ 279 w 562"/>
                <a:gd name="T5" fmla="*/ 524 h 524"/>
                <a:gd name="T6" fmla="*/ 278 w 562"/>
                <a:gd name="T7" fmla="*/ 524 h 524"/>
                <a:gd name="T8" fmla="*/ 0 w 562"/>
                <a:gd name="T9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524">
                  <a:moveTo>
                    <a:pt x="0" y="0"/>
                  </a:moveTo>
                  <a:lnTo>
                    <a:pt x="562" y="0"/>
                  </a:lnTo>
                  <a:lnTo>
                    <a:pt x="279" y="524"/>
                  </a:lnTo>
                  <a:lnTo>
                    <a:pt x="278" y="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lumMod val="60000"/>
                <a:lumOff val="4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42" name="Freeform 18"/>
          <p:cNvSpPr/>
          <p:nvPr/>
        </p:nvSpPr>
        <p:spPr bwMode="auto">
          <a:xfrm>
            <a:off x="3983592" y="2229797"/>
            <a:ext cx="3238239" cy="1046029"/>
          </a:xfrm>
          <a:custGeom>
            <a:avLst/>
            <a:gdLst>
              <a:gd name="T0" fmla="*/ 285 w 1599"/>
              <a:gd name="T1" fmla="*/ 0 h 523"/>
              <a:gd name="T2" fmla="*/ 1320 w 1599"/>
              <a:gd name="T3" fmla="*/ 0 h 523"/>
              <a:gd name="T4" fmla="*/ 1599 w 1599"/>
              <a:gd name="T5" fmla="*/ 523 h 523"/>
              <a:gd name="T6" fmla="*/ 0 w 1599"/>
              <a:gd name="T7" fmla="*/ 523 h 523"/>
              <a:gd name="T8" fmla="*/ 285 w 1599"/>
              <a:gd name="T9" fmla="*/ 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3">
                <a:moveTo>
                  <a:pt x="285" y="0"/>
                </a:moveTo>
                <a:lnTo>
                  <a:pt x="1320" y="0"/>
                </a:lnTo>
                <a:lnTo>
                  <a:pt x="1599" y="523"/>
                </a:lnTo>
                <a:lnTo>
                  <a:pt x="0" y="523"/>
                </a:lnTo>
                <a:lnTo>
                  <a:pt x="28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43" name="Group 1"/>
          <p:cNvGrpSpPr/>
          <p:nvPr/>
        </p:nvGrpSpPr>
        <p:grpSpPr>
          <a:xfrm>
            <a:off x="3452769" y="1920234"/>
            <a:ext cx="1300156" cy="1336037"/>
            <a:chOff x="3136900" y="724117"/>
            <a:chExt cx="1019175" cy="1060451"/>
          </a:xfrm>
        </p:grpSpPr>
        <p:sp>
          <p:nvSpPr>
            <p:cNvPr id="144" name="Freeform 11"/>
            <p:cNvSpPr/>
            <p:nvPr/>
          </p:nvSpPr>
          <p:spPr bwMode="auto">
            <a:xfrm>
              <a:off x="3136900" y="724117"/>
              <a:ext cx="1019175" cy="230188"/>
            </a:xfrm>
            <a:custGeom>
              <a:avLst/>
              <a:gdLst>
                <a:gd name="T0" fmla="*/ 642 w 642"/>
                <a:gd name="T1" fmla="*/ 0 h 145"/>
                <a:gd name="T2" fmla="*/ 564 w 642"/>
                <a:gd name="T3" fmla="*/ 145 h 145"/>
                <a:gd name="T4" fmla="*/ 0 w 642"/>
                <a:gd name="T5" fmla="*/ 145 h 145"/>
                <a:gd name="T6" fmla="*/ 642 w 642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2" h="145">
                  <a:moveTo>
                    <a:pt x="642" y="0"/>
                  </a:moveTo>
                  <a:lnTo>
                    <a:pt x="564" y="145"/>
                  </a:lnTo>
                  <a:lnTo>
                    <a:pt x="0" y="145"/>
                  </a:lnTo>
                  <a:lnTo>
                    <a:pt x="642" y="0"/>
                  </a:lnTo>
                  <a:close/>
                </a:path>
              </a:pathLst>
            </a:custGeom>
            <a:gradFill>
              <a:gsLst>
                <a:gs pos="1250">
                  <a:schemeClr val="bg1">
                    <a:alpha val="81000"/>
                  </a:schemeClr>
                </a:gs>
                <a:gs pos="30000">
                  <a:schemeClr val="bg1"/>
                </a:gs>
                <a:gs pos="98000">
                  <a:schemeClr val="bg1"/>
                </a:gs>
              </a:gsLst>
              <a:lin ang="1800000" scaled="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45" name="Freeform 19"/>
            <p:cNvSpPr/>
            <p:nvPr/>
          </p:nvSpPr>
          <p:spPr bwMode="auto">
            <a:xfrm>
              <a:off x="3136900" y="954305"/>
              <a:ext cx="895350" cy="830263"/>
            </a:xfrm>
            <a:custGeom>
              <a:avLst/>
              <a:gdLst>
                <a:gd name="T0" fmla="*/ 0 w 564"/>
                <a:gd name="T1" fmla="*/ 0 h 523"/>
                <a:gd name="T2" fmla="*/ 564 w 564"/>
                <a:gd name="T3" fmla="*/ 0 h 523"/>
                <a:gd name="T4" fmla="*/ 279 w 564"/>
                <a:gd name="T5" fmla="*/ 523 h 523"/>
                <a:gd name="T6" fmla="*/ 277 w 564"/>
                <a:gd name="T7" fmla="*/ 523 h 523"/>
                <a:gd name="T8" fmla="*/ 0 w 564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523">
                  <a:moveTo>
                    <a:pt x="0" y="0"/>
                  </a:moveTo>
                  <a:lnTo>
                    <a:pt x="564" y="0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46" name="Freeform 20"/>
          <p:cNvSpPr/>
          <p:nvPr/>
        </p:nvSpPr>
        <p:spPr bwMode="auto">
          <a:xfrm>
            <a:off x="6627254" y="2229797"/>
            <a:ext cx="3238239" cy="1046029"/>
          </a:xfrm>
          <a:custGeom>
            <a:avLst/>
            <a:gdLst>
              <a:gd name="T0" fmla="*/ 0 w 1599"/>
              <a:gd name="T1" fmla="*/ 0 h 523"/>
              <a:gd name="T2" fmla="*/ 1599 w 1599"/>
              <a:gd name="T3" fmla="*/ 0 h 523"/>
              <a:gd name="T4" fmla="*/ 1314 w 1599"/>
              <a:gd name="T5" fmla="*/ 523 h 523"/>
              <a:gd name="T6" fmla="*/ 277 w 1599"/>
              <a:gd name="T7" fmla="*/ 523 h 523"/>
              <a:gd name="T8" fmla="*/ 0 w 1599"/>
              <a:gd name="T9" fmla="*/ 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3">
                <a:moveTo>
                  <a:pt x="0" y="0"/>
                </a:moveTo>
                <a:lnTo>
                  <a:pt x="1599" y="0"/>
                </a:lnTo>
                <a:lnTo>
                  <a:pt x="1314" y="523"/>
                </a:lnTo>
                <a:lnTo>
                  <a:pt x="277" y="5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48" name="Freeform 22"/>
          <p:cNvSpPr/>
          <p:nvPr/>
        </p:nvSpPr>
        <p:spPr bwMode="auto">
          <a:xfrm>
            <a:off x="6123198" y="3272179"/>
            <a:ext cx="3238239" cy="1048028"/>
          </a:xfrm>
          <a:custGeom>
            <a:avLst/>
            <a:gdLst>
              <a:gd name="T0" fmla="*/ 0 w 1599"/>
              <a:gd name="T1" fmla="*/ 0 h 524"/>
              <a:gd name="T2" fmla="*/ 1599 w 1599"/>
              <a:gd name="T3" fmla="*/ 0 h 524"/>
              <a:gd name="T4" fmla="*/ 1316 w 1599"/>
              <a:gd name="T5" fmla="*/ 524 h 524"/>
              <a:gd name="T6" fmla="*/ 279 w 1599"/>
              <a:gd name="T7" fmla="*/ 524 h 524"/>
              <a:gd name="T8" fmla="*/ 0 w 1599"/>
              <a:gd name="T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4">
                <a:moveTo>
                  <a:pt x="0" y="0"/>
                </a:moveTo>
                <a:lnTo>
                  <a:pt x="1599" y="0"/>
                </a:lnTo>
                <a:lnTo>
                  <a:pt x="1316" y="524"/>
                </a:lnTo>
                <a:lnTo>
                  <a:pt x="279" y="5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0" name="Freeform 24"/>
          <p:cNvSpPr/>
          <p:nvPr/>
        </p:nvSpPr>
        <p:spPr bwMode="auto">
          <a:xfrm>
            <a:off x="5551184" y="4318182"/>
            <a:ext cx="3234189" cy="1048028"/>
          </a:xfrm>
          <a:custGeom>
            <a:avLst/>
            <a:gdLst>
              <a:gd name="T0" fmla="*/ 0 w 1597"/>
              <a:gd name="T1" fmla="*/ 0 h 524"/>
              <a:gd name="T2" fmla="*/ 1597 w 1597"/>
              <a:gd name="T3" fmla="*/ 0 h 524"/>
              <a:gd name="T4" fmla="*/ 1314 w 1597"/>
              <a:gd name="T5" fmla="*/ 524 h 524"/>
              <a:gd name="T6" fmla="*/ 278 w 1597"/>
              <a:gd name="T7" fmla="*/ 524 h 524"/>
              <a:gd name="T8" fmla="*/ 0 w 1597"/>
              <a:gd name="T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7" h="524">
                <a:moveTo>
                  <a:pt x="0" y="0"/>
                </a:moveTo>
                <a:lnTo>
                  <a:pt x="1597" y="0"/>
                </a:lnTo>
                <a:lnTo>
                  <a:pt x="1314" y="524"/>
                </a:lnTo>
                <a:lnTo>
                  <a:pt x="278" y="524"/>
                </a:lnTo>
                <a:lnTo>
                  <a:pt x="0" y="0"/>
                </a:lnTo>
                <a:close/>
              </a:path>
            </a:pathLst>
          </a:custGeom>
          <a:solidFill>
            <a:srgbClr val="969696">
              <a:lumMod val="40000"/>
              <a:lumOff val="60000"/>
            </a:srgbClr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6" name="Rectangle 21"/>
          <p:cNvSpPr/>
          <p:nvPr/>
        </p:nvSpPr>
        <p:spPr bwMode="auto">
          <a:xfrm>
            <a:off x="4698221" y="2378783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57" name="Group 9"/>
          <p:cNvGrpSpPr/>
          <p:nvPr/>
        </p:nvGrpSpPr>
        <p:grpSpPr>
          <a:xfrm>
            <a:off x="3773984" y="2342065"/>
            <a:ext cx="419210" cy="434263"/>
            <a:chOff x="3415505" y="1058936"/>
            <a:chExt cx="328613" cy="344687"/>
          </a:xfrm>
        </p:grpSpPr>
        <p:sp>
          <p:nvSpPr>
            <p:cNvPr id="158" name="Oval 20"/>
            <p:cNvSpPr/>
            <p:nvPr/>
          </p:nvSpPr>
          <p:spPr bwMode="auto">
            <a:xfrm>
              <a:off x="3419672" y="1058936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59" name="Rectangle 22"/>
            <p:cNvSpPr/>
            <p:nvPr/>
          </p:nvSpPr>
          <p:spPr bwMode="auto">
            <a:xfrm>
              <a:off x="3415505" y="1079772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kern="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</a:t>
              </a:r>
              <a:endParaRPr lang="en-US" sz="26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160" name="Rectangle 21"/>
          <p:cNvSpPr/>
          <p:nvPr/>
        </p:nvSpPr>
        <p:spPr bwMode="auto">
          <a:xfrm>
            <a:off x="7446627" y="2378783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61" name="Rectangle 21"/>
          <p:cNvSpPr/>
          <p:nvPr/>
        </p:nvSpPr>
        <p:spPr bwMode="auto">
          <a:xfrm>
            <a:off x="4165755" y="348432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62" name="Group 11"/>
          <p:cNvGrpSpPr/>
          <p:nvPr/>
        </p:nvGrpSpPr>
        <p:grpSpPr>
          <a:xfrm>
            <a:off x="3240754" y="3456108"/>
            <a:ext cx="419210" cy="432049"/>
            <a:chOff x="2961898" y="1949614"/>
            <a:chExt cx="328613" cy="342931"/>
          </a:xfrm>
        </p:grpSpPr>
        <p:sp>
          <p:nvSpPr>
            <p:cNvPr id="163" name="Oval 20"/>
            <p:cNvSpPr/>
            <p:nvPr/>
          </p:nvSpPr>
          <p:spPr bwMode="auto">
            <a:xfrm>
              <a:off x="2961904" y="1949614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64" name="Rectangle 22"/>
            <p:cNvSpPr/>
            <p:nvPr/>
          </p:nvSpPr>
          <p:spPr bwMode="auto">
            <a:xfrm>
              <a:off x="2961898" y="1968694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kern="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2</a:t>
              </a:r>
              <a:endParaRPr lang="en-US" sz="26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165" name="Rectangle 21"/>
          <p:cNvSpPr/>
          <p:nvPr/>
        </p:nvSpPr>
        <p:spPr bwMode="auto">
          <a:xfrm>
            <a:off x="6914161" y="348432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66" name="Rectangle 21"/>
          <p:cNvSpPr/>
          <p:nvPr/>
        </p:nvSpPr>
        <p:spPr bwMode="auto">
          <a:xfrm>
            <a:off x="3582489" y="455804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67" name="Group 13"/>
          <p:cNvGrpSpPr/>
          <p:nvPr/>
        </p:nvGrpSpPr>
        <p:grpSpPr>
          <a:xfrm>
            <a:off x="2677531" y="4464223"/>
            <a:ext cx="419210" cy="480023"/>
            <a:chOff x="2502704" y="2788676"/>
            <a:chExt cx="328613" cy="381008"/>
          </a:xfrm>
        </p:grpSpPr>
        <p:sp>
          <p:nvSpPr>
            <p:cNvPr id="168" name="Oval 20"/>
            <p:cNvSpPr/>
            <p:nvPr/>
          </p:nvSpPr>
          <p:spPr bwMode="auto">
            <a:xfrm>
              <a:off x="2506871" y="2788676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69" name="Rectangle 22"/>
            <p:cNvSpPr/>
            <p:nvPr/>
          </p:nvSpPr>
          <p:spPr bwMode="auto">
            <a:xfrm>
              <a:off x="2502704" y="2845833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kern="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3</a:t>
              </a:r>
              <a:endParaRPr lang="en-US" sz="26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170" name="Rectangle 21"/>
          <p:cNvSpPr/>
          <p:nvPr/>
        </p:nvSpPr>
        <p:spPr bwMode="auto">
          <a:xfrm>
            <a:off x="6330894" y="455804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9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明年</a:t>
            </a: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工作计划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9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4" grpId="0" animBg="1"/>
      <p:bldP spid="138" grpId="0" animBg="1"/>
      <p:bldP spid="142" grpId="0" animBg="1"/>
      <p:bldP spid="146" grpId="0" animBg="1"/>
      <p:bldP spid="148" grpId="0" animBg="1"/>
      <p:bldP spid="150" grpId="0" animBg="1"/>
      <p:bldP spid="156" grpId="0"/>
      <p:bldP spid="160" grpId="0"/>
      <p:bldP spid="161" grpId="0"/>
      <p:bldP spid="165" grpId="0"/>
      <p:bldP spid="166" grpId="0"/>
      <p:bldP spid="170" grpId="0"/>
      <p:bldP spid="198" grpId="0"/>
      <p:bldP spid="1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16"/>
          <p:cNvSpPr/>
          <p:nvPr/>
        </p:nvSpPr>
        <p:spPr>
          <a:xfrm>
            <a:off x="-43542" y="2878012"/>
            <a:ext cx="11565617" cy="1173994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09944" tIns="54972" rIns="109944" bIns="54972" rtlCol="0" anchor="ctr"/>
          <a:lstStyle/>
          <a:p>
            <a:pPr algn="ctr">
              <a:defRPr/>
            </a:pPr>
            <a:endParaRPr lang="id-ID" sz="1600" kern="0" smtClean="0">
              <a:solidFill>
                <a:prstClr val="white"/>
              </a:solidFill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3831256" y="3515614"/>
            <a:ext cx="3915355" cy="388017"/>
          </a:xfrm>
          <a:prstGeom prst="rect">
            <a:avLst/>
          </a:prstGeom>
        </p:spPr>
        <p:txBody>
          <a:bodyPr wrap="none" lIns="109944" tIns="54972" rIns="109944" bIns="54972">
            <a:spAutoFit/>
          </a:bodyPr>
          <a:lstStyle/>
          <a:p>
            <a:pPr defTabSz="1176655"/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输入你的文本内容输入你的文本内容</a:t>
            </a:r>
            <a:endParaRPr lang="id-ID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1413" y="3014811"/>
            <a:ext cx="4175041" cy="603460"/>
          </a:xfrm>
          <a:prstGeom prst="rect">
            <a:avLst/>
          </a:prstGeom>
          <a:noFill/>
        </p:spPr>
        <p:txBody>
          <a:bodyPr wrap="none" lIns="109944" tIns="54972" rIns="109944" bIns="54972" rtlCol="0">
            <a:spAutoFit/>
          </a:bodyPr>
          <a:lstStyle>
            <a:defPPr>
              <a:defRPr lang="zh-CN"/>
            </a:defPPr>
            <a:lvl1pPr algn="just">
              <a:defRPr sz="3200" b="1">
                <a:solidFill>
                  <a:srgbClr val="FF6D6D"/>
                </a:solidFill>
                <a:latin typeface="Raleway" panose="020B0003030101060003" pitchFamily="34" charset="0"/>
              </a:defRPr>
            </a:lvl1pPr>
          </a:lstStyle>
          <a:p>
            <a:pPr defTabSz="1176655"/>
            <a:r>
              <a:rPr lang="en-US" altLang="zh-CN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年终总结计划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3360" y="1655911"/>
            <a:ext cx="4231146" cy="1219013"/>
          </a:xfrm>
          <a:prstGeom prst="rect">
            <a:avLst/>
          </a:prstGeom>
          <a:noFill/>
        </p:spPr>
        <p:txBody>
          <a:bodyPr wrap="none" lIns="109944" tIns="54972" rIns="109944" bIns="54972" rtlCol="0">
            <a:spAutoFit/>
          </a:bodyPr>
          <a:lstStyle>
            <a:defPPr>
              <a:defRPr lang="zh-CN"/>
            </a:defPPr>
            <a:lvl1pPr algn="just">
              <a:defRPr sz="3200" b="1">
                <a:solidFill>
                  <a:srgbClr val="FF6D6D"/>
                </a:solidFill>
                <a:latin typeface="Raleway" panose="020B0003030101060003" pitchFamily="34" charset="0"/>
              </a:defRPr>
            </a:lvl1pPr>
          </a:lstStyle>
          <a:p>
            <a:pPr defTabSz="1176655"/>
            <a:r>
              <a:rPr lang="en-US" altLang="zh-CN" sz="72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7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882" y="-34201"/>
            <a:ext cx="11511311" cy="651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25"/>
          </a:p>
        </p:txBody>
      </p:sp>
      <p:sp>
        <p:nvSpPr>
          <p:cNvPr id="7" name="矩形 6"/>
          <p:cNvSpPr/>
          <p:nvPr/>
        </p:nvSpPr>
        <p:spPr>
          <a:xfrm>
            <a:off x="1482" y="2444467"/>
            <a:ext cx="11519711" cy="11694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4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6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62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62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7206" y="1323036"/>
            <a:ext cx="2367064" cy="7200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69989" y="3906706"/>
            <a:ext cx="3591097" cy="10236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02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02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02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02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02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241" y="216568"/>
            <a:ext cx="3825724" cy="6122376"/>
          </a:xfrm>
          <a:prstGeom prst="rect">
            <a:avLst/>
          </a:prstGeom>
        </p:spPr>
      </p:pic>
      <p:sp>
        <p:nvSpPr>
          <p:cNvPr id="69" name="Rectangle 17"/>
          <p:cNvSpPr/>
          <p:nvPr/>
        </p:nvSpPr>
        <p:spPr bwMode="auto">
          <a:xfrm>
            <a:off x="397" y="4203441"/>
            <a:ext cx="11593339" cy="1837198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1" name="Rectangle 5"/>
          <p:cNvSpPr/>
          <p:nvPr/>
        </p:nvSpPr>
        <p:spPr bwMode="auto">
          <a:xfrm>
            <a:off x="6121077" y="2455038"/>
            <a:ext cx="4176464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在 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描述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 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，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建议与标题相关并符合整体语言风格，语言描述尽量简洁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生动。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99" name="组合 198"/>
          <p:cNvGrpSpPr/>
          <p:nvPr/>
        </p:nvGrpSpPr>
        <p:grpSpPr>
          <a:xfrm>
            <a:off x="6697141" y="4444014"/>
            <a:ext cx="3551130" cy="1244345"/>
            <a:chOff x="6697141" y="4444014"/>
            <a:chExt cx="3551130" cy="1244345"/>
          </a:xfrm>
        </p:grpSpPr>
        <p:sp>
          <p:nvSpPr>
            <p:cNvPr id="78" name="Rectangle 12"/>
            <p:cNvSpPr/>
            <p:nvPr/>
          </p:nvSpPr>
          <p:spPr bwMode="auto">
            <a:xfrm>
              <a:off x="6697141" y="4772539"/>
              <a:ext cx="3551130" cy="91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 200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字以内，据统计每页幻灯片的最好控制在 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5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分钟之内。此处添加详细文本描述。</a:t>
              </a:r>
              <a:endParaRPr lang="en-US" sz="1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79" name="Rectangle 13"/>
            <p:cNvSpPr/>
            <p:nvPr/>
          </p:nvSpPr>
          <p:spPr bwMode="auto">
            <a:xfrm>
              <a:off x="6856623" y="4444014"/>
              <a:ext cx="3390129" cy="33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134" name="矩形 133"/>
          <p:cNvSpPr/>
          <p:nvPr/>
        </p:nvSpPr>
        <p:spPr>
          <a:xfrm>
            <a:off x="5977061" y="1655911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6655"/>
            <a:r>
              <a:rPr lang="zh-CN" altLang="en-US" sz="4000" b="1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关于</a:t>
            </a:r>
            <a:r>
              <a:rPr lang="zh-CN" altLang="en-US" sz="4000" b="1" spc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我们 </a:t>
            </a:r>
            <a:r>
              <a:rPr lang="en-US" altLang="zh-CN" sz="4000" b="1" spc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· </a:t>
            </a:r>
            <a:r>
              <a:rPr lang="zh-CN" altLang="en-US" sz="4000" b="1" spc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欢迎页</a:t>
            </a:r>
            <a:endParaRPr lang="en-US" altLang="zh-CN" sz="4000" b="1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grpSp>
        <p:nvGrpSpPr>
          <p:cNvPr id="198" name="组合 197"/>
          <p:cNvGrpSpPr/>
          <p:nvPr/>
        </p:nvGrpSpPr>
        <p:grpSpPr>
          <a:xfrm>
            <a:off x="1440557" y="4444014"/>
            <a:ext cx="3551130" cy="1244345"/>
            <a:chOff x="1440557" y="4444014"/>
            <a:chExt cx="3551130" cy="1244345"/>
          </a:xfrm>
        </p:grpSpPr>
        <p:sp>
          <p:nvSpPr>
            <p:cNvPr id="196" name="Rectangle 12"/>
            <p:cNvSpPr/>
            <p:nvPr/>
          </p:nvSpPr>
          <p:spPr bwMode="auto">
            <a:xfrm>
              <a:off x="1440557" y="4772539"/>
              <a:ext cx="3551130" cy="91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 200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字以内，据统计每页幻灯片的最好控制在 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5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分钟之内。此处添加详细文本描述。</a:t>
              </a:r>
              <a:endParaRPr lang="en-US" sz="1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97" name="Rectangle 13"/>
            <p:cNvSpPr/>
            <p:nvPr/>
          </p:nvSpPr>
          <p:spPr bwMode="auto">
            <a:xfrm>
              <a:off x="1440557" y="4444014"/>
              <a:ext cx="3390129" cy="33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  <p:bldP spid="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6"/>
          <p:cNvSpPr/>
          <p:nvPr/>
        </p:nvSpPr>
        <p:spPr bwMode="auto">
          <a:xfrm>
            <a:off x="0" y="3136967"/>
            <a:ext cx="11522075" cy="3343208"/>
          </a:xfrm>
          <a:custGeom>
            <a:avLst/>
            <a:gdLst>
              <a:gd name="T0" fmla="*/ 3078 w 4268"/>
              <a:gd name="T1" fmla="*/ 3 h 1326"/>
              <a:gd name="T2" fmla="*/ 3355 w 4268"/>
              <a:gd name="T3" fmla="*/ 18 h 1326"/>
              <a:gd name="T4" fmla="*/ 3647 w 4268"/>
              <a:gd name="T5" fmla="*/ 50 h 1326"/>
              <a:gd name="T6" fmla="*/ 3951 w 4268"/>
              <a:gd name="T7" fmla="*/ 100 h 1326"/>
              <a:gd name="T8" fmla="*/ 4268 w 4268"/>
              <a:gd name="T9" fmla="*/ 168 h 1326"/>
              <a:gd name="T10" fmla="*/ 4106 w 4268"/>
              <a:gd name="T11" fmla="*/ 140 h 1326"/>
              <a:gd name="T12" fmla="*/ 3795 w 4268"/>
              <a:gd name="T13" fmla="*/ 80 h 1326"/>
              <a:gd name="T14" fmla="*/ 3499 w 4268"/>
              <a:gd name="T15" fmla="*/ 40 h 1326"/>
              <a:gd name="T16" fmla="*/ 3215 w 4268"/>
              <a:gd name="T17" fmla="*/ 16 h 1326"/>
              <a:gd name="T18" fmla="*/ 2943 w 4268"/>
              <a:gd name="T19" fmla="*/ 9 h 1326"/>
              <a:gd name="T20" fmla="*/ 2636 w 4268"/>
              <a:gd name="T21" fmla="*/ 18 h 1326"/>
              <a:gd name="T22" fmla="*/ 2348 w 4268"/>
              <a:gd name="T23" fmla="*/ 48 h 1326"/>
              <a:gd name="T24" fmla="*/ 2077 w 4268"/>
              <a:gd name="T25" fmla="*/ 93 h 1326"/>
              <a:gd name="T26" fmla="*/ 1825 w 4268"/>
              <a:gd name="T27" fmla="*/ 153 h 1326"/>
              <a:gd name="T28" fmla="*/ 1589 w 4268"/>
              <a:gd name="T29" fmla="*/ 225 h 1326"/>
              <a:gd name="T30" fmla="*/ 1370 w 4268"/>
              <a:gd name="T31" fmla="*/ 308 h 1326"/>
              <a:gd name="T32" fmla="*/ 1169 w 4268"/>
              <a:gd name="T33" fmla="*/ 398 h 1326"/>
              <a:gd name="T34" fmla="*/ 985 w 4268"/>
              <a:gd name="T35" fmla="*/ 494 h 1326"/>
              <a:gd name="T36" fmla="*/ 817 w 4268"/>
              <a:gd name="T37" fmla="*/ 595 h 1326"/>
              <a:gd name="T38" fmla="*/ 666 w 4268"/>
              <a:gd name="T39" fmla="*/ 696 h 1326"/>
              <a:gd name="T40" fmla="*/ 531 w 4268"/>
              <a:gd name="T41" fmla="*/ 797 h 1326"/>
              <a:gd name="T42" fmla="*/ 412 w 4268"/>
              <a:gd name="T43" fmla="*/ 895 h 1326"/>
              <a:gd name="T44" fmla="*/ 308 w 4268"/>
              <a:gd name="T45" fmla="*/ 988 h 1326"/>
              <a:gd name="T46" fmla="*/ 221 w 4268"/>
              <a:gd name="T47" fmla="*/ 1075 h 1326"/>
              <a:gd name="T48" fmla="*/ 149 w 4268"/>
              <a:gd name="T49" fmla="*/ 1151 h 1326"/>
              <a:gd name="T50" fmla="*/ 91 w 4268"/>
              <a:gd name="T51" fmla="*/ 1217 h 1326"/>
              <a:gd name="T52" fmla="*/ 49 w 4268"/>
              <a:gd name="T53" fmla="*/ 1269 h 1326"/>
              <a:gd name="T54" fmla="*/ 22 w 4268"/>
              <a:gd name="T55" fmla="*/ 1305 h 1326"/>
              <a:gd name="T56" fmla="*/ 8 w 4268"/>
              <a:gd name="T57" fmla="*/ 1323 h 1326"/>
              <a:gd name="T58" fmla="*/ 6 w 4268"/>
              <a:gd name="T59" fmla="*/ 1326 h 1326"/>
              <a:gd name="T60" fmla="*/ 1 w 4268"/>
              <a:gd name="T61" fmla="*/ 1318 h 1326"/>
              <a:gd name="T62" fmla="*/ 17 w 4268"/>
              <a:gd name="T63" fmla="*/ 1298 h 1326"/>
              <a:gd name="T64" fmla="*/ 47 w 4268"/>
              <a:gd name="T65" fmla="*/ 1259 h 1326"/>
              <a:gd name="T66" fmla="*/ 93 w 4268"/>
              <a:gd name="T67" fmla="*/ 1203 h 1326"/>
              <a:gd name="T68" fmla="*/ 154 w 4268"/>
              <a:gd name="T69" fmla="*/ 1135 h 1326"/>
              <a:gd name="T70" fmla="*/ 230 w 4268"/>
              <a:gd name="T71" fmla="*/ 1053 h 1326"/>
              <a:gd name="T72" fmla="*/ 324 w 4268"/>
              <a:gd name="T73" fmla="*/ 964 h 1326"/>
              <a:gd name="T74" fmla="*/ 434 w 4268"/>
              <a:gd name="T75" fmla="*/ 867 h 1326"/>
              <a:gd name="T76" fmla="*/ 561 w 4268"/>
              <a:gd name="T77" fmla="*/ 765 h 1326"/>
              <a:gd name="T78" fmla="*/ 703 w 4268"/>
              <a:gd name="T79" fmla="*/ 661 h 1326"/>
              <a:gd name="T80" fmla="*/ 864 w 4268"/>
              <a:gd name="T81" fmla="*/ 556 h 1326"/>
              <a:gd name="T82" fmla="*/ 1040 w 4268"/>
              <a:gd name="T83" fmla="*/ 455 h 1326"/>
              <a:gd name="T84" fmla="*/ 1235 w 4268"/>
              <a:gd name="T85" fmla="*/ 358 h 1326"/>
              <a:gd name="T86" fmla="*/ 1448 w 4268"/>
              <a:gd name="T87" fmla="*/ 268 h 1326"/>
              <a:gd name="T88" fmla="*/ 1678 w 4268"/>
              <a:gd name="T89" fmla="*/ 188 h 1326"/>
              <a:gd name="T90" fmla="*/ 1927 w 4268"/>
              <a:gd name="T91" fmla="*/ 119 h 1326"/>
              <a:gd name="T92" fmla="*/ 2194 w 4268"/>
              <a:gd name="T93" fmla="*/ 63 h 1326"/>
              <a:gd name="T94" fmla="*/ 2480 w 4268"/>
              <a:gd name="T95" fmla="*/ 23 h 1326"/>
              <a:gd name="T96" fmla="*/ 2784 w 4268"/>
              <a:gd name="T97" fmla="*/ 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68" h="1326">
                <a:moveTo>
                  <a:pt x="2943" y="0"/>
                </a:moveTo>
                <a:lnTo>
                  <a:pt x="3078" y="3"/>
                </a:lnTo>
                <a:lnTo>
                  <a:pt x="3215" y="8"/>
                </a:lnTo>
                <a:lnTo>
                  <a:pt x="3355" y="18"/>
                </a:lnTo>
                <a:lnTo>
                  <a:pt x="3500" y="31"/>
                </a:lnTo>
                <a:lnTo>
                  <a:pt x="3647" y="50"/>
                </a:lnTo>
                <a:lnTo>
                  <a:pt x="3797" y="72"/>
                </a:lnTo>
                <a:lnTo>
                  <a:pt x="3951" y="100"/>
                </a:lnTo>
                <a:lnTo>
                  <a:pt x="4109" y="132"/>
                </a:lnTo>
                <a:lnTo>
                  <a:pt x="4268" y="168"/>
                </a:lnTo>
                <a:lnTo>
                  <a:pt x="4267" y="176"/>
                </a:lnTo>
                <a:lnTo>
                  <a:pt x="4106" y="140"/>
                </a:lnTo>
                <a:lnTo>
                  <a:pt x="3950" y="107"/>
                </a:lnTo>
                <a:lnTo>
                  <a:pt x="3795" y="80"/>
                </a:lnTo>
                <a:lnTo>
                  <a:pt x="3645" y="58"/>
                </a:lnTo>
                <a:lnTo>
                  <a:pt x="3499" y="40"/>
                </a:lnTo>
                <a:lnTo>
                  <a:pt x="3355" y="26"/>
                </a:lnTo>
                <a:lnTo>
                  <a:pt x="3215" y="16"/>
                </a:lnTo>
                <a:lnTo>
                  <a:pt x="3078" y="10"/>
                </a:lnTo>
                <a:lnTo>
                  <a:pt x="2943" y="9"/>
                </a:lnTo>
                <a:lnTo>
                  <a:pt x="2788" y="12"/>
                </a:lnTo>
                <a:lnTo>
                  <a:pt x="2636" y="18"/>
                </a:lnTo>
                <a:lnTo>
                  <a:pt x="2490" y="31"/>
                </a:lnTo>
                <a:lnTo>
                  <a:pt x="2348" y="48"/>
                </a:lnTo>
                <a:lnTo>
                  <a:pt x="2210" y="69"/>
                </a:lnTo>
                <a:lnTo>
                  <a:pt x="2077" y="93"/>
                </a:lnTo>
                <a:lnTo>
                  <a:pt x="1949" y="122"/>
                </a:lnTo>
                <a:lnTo>
                  <a:pt x="1825" y="153"/>
                </a:lnTo>
                <a:lnTo>
                  <a:pt x="1704" y="188"/>
                </a:lnTo>
                <a:lnTo>
                  <a:pt x="1589" y="225"/>
                </a:lnTo>
                <a:lnTo>
                  <a:pt x="1478" y="265"/>
                </a:lnTo>
                <a:lnTo>
                  <a:pt x="1370" y="308"/>
                </a:lnTo>
                <a:lnTo>
                  <a:pt x="1268" y="352"/>
                </a:lnTo>
                <a:lnTo>
                  <a:pt x="1169" y="398"/>
                </a:lnTo>
                <a:lnTo>
                  <a:pt x="1075" y="446"/>
                </a:lnTo>
                <a:lnTo>
                  <a:pt x="985" y="494"/>
                </a:lnTo>
                <a:lnTo>
                  <a:pt x="899" y="545"/>
                </a:lnTo>
                <a:lnTo>
                  <a:pt x="817" y="595"/>
                </a:lnTo>
                <a:lnTo>
                  <a:pt x="739" y="646"/>
                </a:lnTo>
                <a:lnTo>
                  <a:pt x="666" y="696"/>
                </a:lnTo>
                <a:lnTo>
                  <a:pt x="597" y="748"/>
                </a:lnTo>
                <a:lnTo>
                  <a:pt x="531" y="797"/>
                </a:lnTo>
                <a:lnTo>
                  <a:pt x="470" y="847"/>
                </a:lnTo>
                <a:lnTo>
                  <a:pt x="412" y="895"/>
                </a:lnTo>
                <a:lnTo>
                  <a:pt x="359" y="943"/>
                </a:lnTo>
                <a:lnTo>
                  <a:pt x="308" y="988"/>
                </a:lnTo>
                <a:lnTo>
                  <a:pt x="263" y="1032"/>
                </a:lnTo>
                <a:lnTo>
                  <a:pt x="221" y="1075"/>
                </a:lnTo>
                <a:lnTo>
                  <a:pt x="183" y="1115"/>
                </a:lnTo>
                <a:lnTo>
                  <a:pt x="149" y="1151"/>
                </a:lnTo>
                <a:lnTo>
                  <a:pt x="118" y="1186"/>
                </a:lnTo>
                <a:lnTo>
                  <a:pt x="91" y="1217"/>
                </a:lnTo>
                <a:lnTo>
                  <a:pt x="69" y="1246"/>
                </a:lnTo>
                <a:lnTo>
                  <a:pt x="49" y="1269"/>
                </a:lnTo>
                <a:lnTo>
                  <a:pt x="34" y="1288"/>
                </a:lnTo>
                <a:lnTo>
                  <a:pt x="22" y="1305"/>
                </a:lnTo>
                <a:lnTo>
                  <a:pt x="13" y="1317"/>
                </a:lnTo>
                <a:lnTo>
                  <a:pt x="8" y="1323"/>
                </a:lnTo>
                <a:lnTo>
                  <a:pt x="6" y="1326"/>
                </a:lnTo>
                <a:lnTo>
                  <a:pt x="6" y="1326"/>
                </a:lnTo>
                <a:lnTo>
                  <a:pt x="0" y="1321"/>
                </a:lnTo>
                <a:lnTo>
                  <a:pt x="1" y="1318"/>
                </a:lnTo>
                <a:lnTo>
                  <a:pt x="8" y="1310"/>
                </a:lnTo>
                <a:lnTo>
                  <a:pt x="17" y="1298"/>
                </a:lnTo>
                <a:lnTo>
                  <a:pt x="30" y="1281"/>
                </a:lnTo>
                <a:lnTo>
                  <a:pt x="47" y="1259"/>
                </a:lnTo>
                <a:lnTo>
                  <a:pt x="67" y="1233"/>
                </a:lnTo>
                <a:lnTo>
                  <a:pt x="93" y="1203"/>
                </a:lnTo>
                <a:lnTo>
                  <a:pt x="122" y="1171"/>
                </a:lnTo>
                <a:lnTo>
                  <a:pt x="154" y="1135"/>
                </a:lnTo>
                <a:lnTo>
                  <a:pt x="190" y="1094"/>
                </a:lnTo>
                <a:lnTo>
                  <a:pt x="230" y="1053"/>
                </a:lnTo>
                <a:lnTo>
                  <a:pt x="276" y="1009"/>
                </a:lnTo>
                <a:lnTo>
                  <a:pt x="324" y="964"/>
                </a:lnTo>
                <a:lnTo>
                  <a:pt x="377" y="916"/>
                </a:lnTo>
                <a:lnTo>
                  <a:pt x="434" y="867"/>
                </a:lnTo>
                <a:lnTo>
                  <a:pt x="495" y="816"/>
                </a:lnTo>
                <a:lnTo>
                  <a:pt x="561" y="765"/>
                </a:lnTo>
                <a:lnTo>
                  <a:pt x="629" y="713"/>
                </a:lnTo>
                <a:lnTo>
                  <a:pt x="703" y="661"/>
                </a:lnTo>
                <a:lnTo>
                  <a:pt x="781" y="609"/>
                </a:lnTo>
                <a:lnTo>
                  <a:pt x="864" y="556"/>
                </a:lnTo>
                <a:lnTo>
                  <a:pt x="949" y="506"/>
                </a:lnTo>
                <a:lnTo>
                  <a:pt x="1040" y="455"/>
                </a:lnTo>
                <a:lnTo>
                  <a:pt x="1136" y="406"/>
                </a:lnTo>
                <a:lnTo>
                  <a:pt x="1235" y="358"/>
                </a:lnTo>
                <a:lnTo>
                  <a:pt x="1339" y="312"/>
                </a:lnTo>
                <a:lnTo>
                  <a:pt x="1448" y="268"/>
                </a:lnTo>
                <a:lnTo>
                  <a:pt x="1560" y="226"/>
                </a:lnTo>
                <a:lnTo>
                  <a:pt x="1678" y="188"/>
                </a:lnTo>
                <a:lnTo>
                  <a:pt x="1800" y="151"/>
                </a:lnTo>
                <a:lnTo>
                  <a:pt x="1927" y="119"/>
                </a:lnTo>
                <a:lnTo>
                  <a:pt x="2058" y="89"/>
                </a:lnTo>
                <a:lnTo>
                  <a:pt x="2194" y="63"/>
                </a:lnTo>
                <a:lnTo>
                  <a:pt x="2335" y="41"/>
                </a:lnTo>
                <a:lnTo>
                  <a:pt x="2480" y="23"/>
                </a:lnTo>
                <a:lnTo>
                  <a:pt x="2630" y="12"/>
                </a:lnTo>
                <a:lnTo>
                  <a:pt x="2784" y="3"/>
                </a:lnTo>
                <a:lnTo>
                  <a:pt x="2943" y="0"/>
                </a:lnTo>
                <a:close/>
              </a:path>
            </a:pathLst>
          </a:custGeom>
          <a:solidFill>
            <a:srgbClr val="969696"/>
          </a:solidFill>
          <a:ln w="28575">
            <a:solidFill>
              <a:srgbClr val="969696"/>
            </a:solidFill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8" name="Oval Callout 10"/>
          <p:cNvSpPr/>
          <p:nvPr/>
        </p:nvSpPr>
        <p:spPr bwMode="auto">
          <a:xfrm rot="19660752">
            <a:off x="233182" y="3242294"/>
            <a:ext cx="1509446" cy="1462328"/>
          </a:xfrm>
          <a:prstGeom prst="wedgeEllipseCallou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9" name="Oval 9"/>
          <p:cNvSpPr/>
          <p:nvPr/>
        </p:nvSpPr>
        <p:spPr bwMode="auto">
          <a:xfrm>
            <a:off x="1118204" y="5060610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0" name="Rectangle 12"/>
          <p:cNvSpPr/>
          <p:nvPr/>
        </p:nvSpPr>
        <p:spPr bwMode="auto">
          <a:xfrm>
            <a:off x="432445" y="503783"/>
            <a:ext cx="3092471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企业发展历程</a:t>
            </a:r>
            <a:endParaRPr lang="en-US" altLang="zh-CN" sz="4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1" name="Rectangle 13"/>
          <p:cNvSpPr/>
          <p:nvPr/>
        </p:nvSpPr>
        <p:spPr bwMode="auto">
          <a:xfrm>
            <a:off x="476328" y="1162004"/>
            <a:ext cx="2980453" cy="63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r>
              <a:rPr lang="zh-CN" altLang="en-US" sz="1200" spc="100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200" spc="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3" name="Rectangle 17"/>
          <p:cNvSpPr/>
          <p:nvPr/>
        </p:nvSpPr>
        <p:spPr bwMode="auto">
          <a:xfrm>
            <a:off x="1298453" y="5472335"/>
            <a:ext cx="1510256" cy="6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5" name="Oval Callout 85"/>
          <p:cNvSpPr/>
          <p:nvPr/>
        </p:nvSpPr>
        <p:spPr bwMode="auto">
          <a:xfrm rot="8037643">
            <a:off x="2981069" y="4473634"/>
            <a:ext cx="1490728" cy="1480687"/>
          </a:xfrm>
          <a:prstGeom prst="wedgeEllipseCallou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6" name="Oval 86"/>
          <p:cNvSpPr/>
          <p:nvPr/>
        </p:nvSpPr>
        <p:spPr bwMode="auto">
          <a:xfrm rot="8637565">
            <a:off x="2971561" y="3956841"/>
            <a:ext cx="343982" cy="339717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8" name="Oval 94"/>
          <p:cNvSpPr/>
          <p:nvPr/>
        </p:nvSpPr>
        <p:spPr bwMode="auto">
          <a:xfrm rot="9824873">
            <a:off x="6622255" y="3021866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0" name="Oval 99"/>
          <p:cNvSpPr/>
          <p:nvPr/>
        </p:nvSpPr>
        <p:spPr bwMode="auto">
          <a:xfrm>
            <a:off x="4738854" y="3384103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2" name="Rectangle 17"/>
          <p:cNvSpPr/>
          <p:nvPr/>
        </p:nvSpPr>
        <p:spPr bwMode="auto">
          <a:xfrm>
            <a:off x="4470297" y="3888159"/>
            <a:ext cx="1434756" cy="6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语言风格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5" name="Rectangle 17"/>
          <p:cNvSpPr/>
          <p:nvPr/>
        </p:nvSpPr>
        <p:spPr bwMode="auto">
          <a:xfrm>
            <a:off x="6121077" y="2141768"/>
            <a:ext cx="1391977" cy="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8" name="Rectangle 17"/>
          <p:cNvSpPr/>
          <p:nvPr/>
        </p:nvSpPr>
        <p:spPr bwMode="auto">
          <a:xfrm>
            <a:off x="2064804" y="3048131"/>
            <a:ext cx="1391977" cy="7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2" name="Oval Callout 10"/>
          <p:cNvSpPr/>
          <p:nvPr/>
        </p:nvSpPr>
        <p:spPr bwMode="auto">
          <a:xfrm rot="19660752">
            <a:off x="3952202" y="1495351"/>
            <a:ext cx="1509446" cy="1462328"/>
          </a:xfrm>
          <a:prstGeom prst="wedgeEllipseCallou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3" name="Oval 99"/>
          <p:cNvSpPr/>
          <p:nvPr/>
        </p:nvSpPr>
        <p:spPr bwMode="auto">
          <a:xfrm>
            <a:off x="8334379" y="2972378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4" name="Oval 99"/>
          <p:cNvSpPr/>
          <p:nvPr/>
        </p:nvSpPr>
        <p:spPr bwMode="auto">
          <a:xfrm>
            <a:off x="10146721" y="3168079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5" name="Oval Callout 85"/>
          <p:cNvSpPr/>
          <p:nvPr/>
        </p:nvSpPr>
        <p:spPr bwMode="auto">
          <a:xfrm rot="9305715">
            <a:off x="6188094" y="3701147"/>
            <a:ext cx="1490728" cy="1480687"/>
          </a:xfrm>
          <a:prstGeom prst="wedgeEllipseCallou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6" name="Oval Callout 10"/>
          <p:cNvSpPr/>
          <p:nvPr/>
        </p:nvSpPr>
        <p:spPr bwMode="auto">
          <a:xfrm rot="20704326">
            <a:off x="7833128" y="1105574"/>
            <a:ext cx="1509446" cy="1462328"/>
          </a:xfrm>
          <a:prstGeom prst="wedgeEllipseCallou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7" name="Oval Callout 85"/>
          <p:cNvSpPr/>
          <p:nvPr/>
        </p:nvSpPr>
        <p:spPr bwMode="auto">
          <a:xfrm rot="9900337">
            <a:off x="9504742" y="3866859"/>
            <a:ext cx="1490728" cy="1480687"/>
          </a:xfrm>
          <a:prstGeom prst="wedgeEllipseCallou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8" name="Rectangle 17"/>
          <p:cNvSpPr/>
          <p:nvPr/>
        </p:nvSpPr>
        <p:spPr bwMode="auto">
          <a:xfrm>
            <a:off x="7886273" y="3528119"/>
            <a:ext cx="1391977" cy="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9" name="Rectangle 17"/>
          <p:cNvSpPr/>
          <p:nvPr/>
        </p:nvSpPr>
        <p:spPr bwMode="auto">
          <a:xfrm>
            <a:off x="9698615" y="2303983"/>
            <a:ext cx="1391977" cy="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9324" y="3801923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87852" y="5040287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68344" y="2003377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94877" y="4248199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49270" y="1655911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37548" y="4384064"/>
            <a:ext cx="4251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1" grpId="0"/>
      <p:bldP spid="43" grpId="0"/>
      <p:bldP spid="45" grpId="0" animBg="1"/>
      <p:bldP spid="46" grpId="0" animBg="1"/>
      <p:bldP spid="48" grpId="0" animBg="1"/>
      <p:bldP spid="50" grpId="0" animBg="1"/>
      <p:bldP spid="52" grpId="0"/>
      <p:bldP spid="55" grpId="0"/>
      <p:bldP spid="58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图片5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r="41123" b="61079"/>
          <a:stretch>
            <a:fillRect/>
          </a:stretch>
        </p:blipFill>
        <p:spPr bwMode="auto">
          <a:xfrm>
            <a:off x="4180678" y="2201561"/>
            <a:ext cx="1349828" cy="117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3"/>
          <p:cNvSpPr/>
          <p:nvPr/>
        </p:nvSpPr>
        <p:spPr bwMode="auto">
          <a:xfrm>
            <a:off x="4432206" y="553049"/>
            <a:ext cx="2588843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我们的团队</a:t>
            </a:r>
            <a:endParaRPr lang="en-US" sz="4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9" name="Rectangle 4"/>
          <p:cNvSpPr/>
          <p:nvPr/>
        </p:nvSpPr>
        <p:spPr bwMode="auto">
          <a:xfrm>
            <a:off x="2508741" y="1175892"/>
            <a:ext cx="6435773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1" name="Rectangle 4"/>
          <p:cNvSpPr/>
          <p:nvPr/>
        </p:nvSpPr>
        <p:spPr bwMode="auto">
          <a:xfrm>
            <a:off x="2423905" y="215996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3" name="Rectangle 4"/>
          <p:cNvSpPr/>
          <p:nvPr/>
        </p:nvSpPr>
        <p:spPr bwMode="auto">
          <a:xfrm>
            <a:off x="5623568" y="215996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5" name="Rectangle 4"/>
          <p:cNvSpPr/>
          <p:nvPr/>
        </p:nvSpPr>
        <p:spPr bwMode="auto">
          <a:xfrm>
            <a:off x="8823232" y="215996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7" name="Rectangle 4"/>
          <p:cNvSpPr/>
          <p:nvPr/>
        </p:nvSpPr>
        <p:spPr bwMode="auto">
          <a:xfrm>
            <a:off x="2423905" y="4049170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9" name="Rectangle 4"/>
          <p:cNvSpPr/>
          <p:nvPr/>
        </p:nvSpPr>
        <p:spPr bwMode="auto">
          <a:xfrm>
            <a:off x="5623568" y="4049170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1" name="Rectangle 4"/>
          <p:cNvSpPr/>
          <p:nvPr/>
        </p:nvSpPr>
        <p:spPr bwMode="auto">
          <a:xfrm>
            <a:off x="8823232" y="4049170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2052" name="Picture 4" descr="C:\Users\Administrator\Desktop\图片5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4" b="60121"/>
          <a:stretch>
            <a:fillRect/>
          </a:stretch>
        </p:blipFill>
        <p:spPr bwMode="auto">
          <a:xfrm>
            <a:off x="7431878" y="2201561"/>
            <a:ext cx="1206726" cy="1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图片5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3" r="84139"/>
          <a:stretch>
            <a:fillRect/>
          </a:stretch>
        </p:blipFill>
        <p:spPr bwMode="auto">
          <a:xfrm>
            <a:off x="1080517" y="4048099"/>
            <a:ext cx="1198789" cy="118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图片5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6" t="61442" r="41315"/>
          <a:stretch>
            <a:fillRect/>
          </a:stretch>
        </p:blipFill>
        <p:spPr bwMode="auto">
          <a:xfrm>
            <a:off x="4238735" y="4062615"/>
            <a:ext cx="1277257" cy="11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图片5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2" t="60484"/>
          <a:stretch>
            <a:fillRect/>
          </a:stretch>
        </p:blipFill>
        <p:spPr bwMode="auto">
          <a:xfrm>
            <a:off x="7417363" y="4033585"/>
            <a:ext cx="1221241" cy="11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图片5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63" b="60121"/>
          <a:stretch>
            <a:fillRect/>
          </a:stretch>
        </p:blipFill>
        <p:spPr bwMode="auto">
          <a:xfrm>
            <a:off x="1080517" y="2201561"/>
            <a:ext cx="1242332" cy="1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年度工作</a:t>
            </a:r>
            <a:r>
              <a:rPr lang="zh-CN" altLang="en-US" sz="4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概述</a:t>
            </a:r>
            <a:endParaRPr lang="en-US" sz="40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2"/>
          <p:cNvSpPr/>
          <p:nvPr/>
        </p:nvSpPr>
        <p:spPr>
          <a:xfrm>
            <a:off x="4396092" y="1922118"/>
            <a:ext cx="2792757" cy="2758128"/>
          </a:xfrm>
          <a:custGeom>
            <a:avLst/>
            <a:gdLst>
              <a:gd name="connsiteX0" fmla="*/ 0 w 2189205"/>
              <a:gd name="connsiteY0" fmla="*/ 1094603 h 2189205"/>
              <a:gd name="connsiteX1" fmla="*/ 1094603 w 2189205"/>
              <a:gd name="connsiteY1" fmla="*/ 0 h 2189205"/>
              <a:gd name="connsiteX2" fmla="*/ 2189206 w 2189205"/>
              <a:gd name="connsiteY2" fmla="*/ 1094603 h 2189205"/>
              <a:gd name="connsiteX3" fmla="*/ 1094603 w 2189205"/>
              <a:gd name="connsiteY3" fmla="*/ 2189206 h 2189205"/>
              <a:gd name="connsiteX4" fmla="*/ 0 w 2189205"/>
              <a:gd name="connsiteY4" fmla="*/ 1094603 h 218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205" h="2189205">
                <a:moveTo>
                  <a:pt x="0" y="1094603"/>
                </a:moveTo>
                <a:cubicBezTo>
                  <a:pt x="0" y="490070"/>
                  <a:pt x="490070" y="0"/>
                  <a:pt x="1094603" y="0"/>
                </a:cubicBezTo>
                <a:cubicBezTo>
                  <a:pt x="1699136" y="0"/>
                  <a:pt x="2189206" y="490070"/>
                  <a:pt x="2189206" y="1094603"/>
                </a:cubicBezTo>
                <a:cubicBezTo>
                  <a:pt x="2189206" y="1699136"/>
                  <a:pt x="1699136" y="2189206"/>
                  <a:pt x="1094603" y="2189206"/>
                </a:cubicBezTo>
                <a:cubicBezTo>
                  <a:pt x="490070" y="2189206"/>
                  <a:pt x="0" y="1699136"/>
                  <a:pt x="0" y="1094603"/>
                </a:cubicBezTo>
                <a:close/>
              </a:path>
            </a:pathLst>
          </a:custGeom>
          <a:solidFill>
            <a:srgbClr val="969696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182381" tIns="263570" rIns="1182381" bIns="2485067" numCol="1" spcCol="1718" anchor="ctr" anchorCtr="0">
            <a:noAutofit/>
          </a:bodyPr>
          <a:lstStyle/>
          <a:p>
            <a:pPr algn="ctr" defTabSz="72136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25%</a:t>
            </a:r>
            <a:endParaRPr lang="en-US" sz="16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39" name="Freeform 4"/>
          <p:cNvSpPr/>
          <p:nvPr/>
        </p:nvSpPr>
        <p:spPr>
          <a:xfrm>
            <a:off x="4675368" y="2473744"/>
            <a:ext cx="2234205" cy="2206502"/>
          </a:xfrm>
          <a:custGeom>
            <a:avLst/>
            <a:gdLst>
              <a:gd name="connsiteX0" fmla="*/ 0 w 1751364"/>
              <a:gd name="connsiteY0" fmla="*/ 875682 h 1751364"/>
              <a:gd name="connsiteX1" fmla="*/ 875682 w 1751364"/>
              <a:gd name="connsiteY1" fmla="*/ 0 h 1751364"/>
              <a:gd name="connsiteX2" fmla="*/ 1751364 w 1751364"/>
              <a:gd name="connsiteY2" fmla="*/ 875682 h 1751364"/>
              <a:gd name="connsiteX3" fmla="*/ 875682 w 1751364"/>
              <a:gd name="connsiteY3" fmla="*/ 1751364 h 1751364"/>
              <a:gd name="connsiteX4" fmla="*/ 0 w 1751364"/>
              <a:gd name="connsiteY4" fmla="*/ 875682 h 175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364" h="1751364">
                <a:moveTo>
                  <a:pt x="0" y="875682"/>
                </a:moveTo>
                <a:cubicBezTo>
                  <a:pt x="0" y="392056"/>
                  <a:pt x="392056" y="0"/>
                  <a:pt x="875682" y="0"/>
                </a:cubicBezTo>
                <a:cubicBezTo>
                  <a:pt x="1359308" y="0"/>
                  <a:pt x="1751364" y="392056"/>
                  <a:pt x="1751364" y="875682"/>
                </a:cubicBezTo>
                <a:cubicBezTo>
                  <a:pt x="1751364" y="1359308"/>
                  <a:pt x="1359308" y="1751364"/>
                  <a:pt x="875682" y="1751364"/>
                </a:cubicBezTo>
                <a:cubicBezTo>
                  <a:pt x="392056" y="1751364"/>
                  <a:pt x="0" y="1359308"/>
                  <a:pt x="0" y="875682"/>
                </a:cubicBezTo>
                <a:close/>
              </a:path>
            </a:pathLst>
          </a:cu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886181" tIns="257646" rIns="886183" bIns="1916363" numCol="1" spcCol="1718" anchor="ctr" anchorCtr="0">
            <a:noAutofit/>
          </a:bodyPr>
          <a:lstStyle/>
          <a:p>
            <a:pPr algn="ctr" defTabSz="72136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36%</a:t>
            </a:r>
            <a:endParaRPr lang="en-US" sz="16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40" name="Freeform 5"/>
          <p:cNvSpPr/>
          <p:nvPr/>
        </p:nvSpPr>
        <p:spPr>
          <a:xfrm>
            <a:off x="4954642" y="3025370"/>
            <a:ext cx="1675654" cy="1654877"/>
          </a:xfrm>
          <a:custGeom>
            <a:avLst/>
            <a:gdLst>
              <a:gd name="connsiteX0" fmla="*/ 0 w 1313523"/>
              <a:gd name="connsiteY0" fmla="*/ 656762 h 1313523"/>
              <a:gd name="connsiteX1" fmla="*/ 656762 w 1313523"/>
              <a:gd name="connsiteY1" fmla="*/ 0 h 1313523"/>
              <a:gd name="connsiteX2" fmla="*/ 1313524 w 1313523"/>
              <a:gd name="connsiteY2" fmla="*/ 656762 h 1313523"/>
              <a:gd name="connsiteX3" fmla="*/ 656762 w 1313523"/>
              <a:gd name="connsiteY3" fmla="*/ 1313524 h 1313523"/>
              <a:gd name="connsiteX4" fmla="*/ 0 w 1313523"/>
              <a:gd name="connsiteY4" fmla="*/ 656762 h 131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523" h="1313523">
                <a:moveTo>
                  <a:pt x="0" y="656762"/>
                </a:moveTo>
                <a:cubicBezTo>
                  <a:pt x="0" y="294042"/>
                  <a:pt x="294042" y="0"/>
                  <a:pt x="656762" y="0"/>
                </a:cubicBezTo>
                <a:cubicBezTo>
                  <a:pt x="1019482" y="0"/>
                  <a:pt x="1313524" y="294042"/>
                  <a:pt x="1313524" y="656762"/>
                </a:cubicBezTo>
                <a:cubicBezTo>
                  <a:pt x="1313524" y="1019482"/>
                  <a:pt x="1019482" y="1313524"/>
                  <a:pt x="656762" y="1313524"/>
                </a:cubicBezTo>
                <a:cubicBezTo>
                  <a:pt x="294042" y="1313524"/>
                  <a:pt x="0" y="1019482"/>
                  <a:pt x="0" y="656762"/>
                </a:cubicBezTo>
                <a:close/>
              </a:path>
            </a:pathLst>
          </a:cu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89982" tIns="248760" rIns="589982" bIns="1359509" numCol="1" spcCol="1718" anchor="ctr" anchorCtr="0">
            <a:noAutofit/>
          </a:bodyPr>
          <a:lstStyle/>
          <a:p>
            <a:pPr algn="ctr" defTabSz="72136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15%</a:t>
            </a:r>
            <a:endParaRPr lang="en-US" sz="1600" kern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41" name="Freeform 6"/>
          <p:cNvSpPr/>
          <p:nvPr/>
        </p:nvSpPr>
        <p:spPr>
          <a:xfrm>
            <a:off x="5233919" y="3576994"/>
            <a:ext cx="1117103" cy="1103252"/>
          </a:xfrm>
          <a:custGeom>
            <a:avLst/>
            <a:gdLst>
              <a:gd name="connsiteX0" fmla="*/ 0 w 875682"/>
              <a:gd name="connsiteY0" fmla="*/ 437841 h 875682"/>
              <a:gd name="connsiteX1" fmla="*/ 437841 w 875682"/>
              <a:gd name="connsiteY1" fmla="*/ 0 h 875682"/>
              <a:gd name="connsiteX2" fmla="*/ 875682 w 875682"/>
              <a:gd name="connsiteY2" fmla="*/ 437841 h 875682"/>
              <a:gd name="connsiteX3" fmla="*/ 437841 w 875682"/>
              <a:gd name="connsiteY3" fmla="*/ 875682 h 875682"/>
              <a:gd name="connsiteX4" fmla="*/ 0 w 875682"/>
              <a:gd name="connsiteY4" fmla="*/ 437841 h 87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682" h="875682">
                <a:moveTo>
                  <a:pt x="0" y="437841"/>
                </a:moveTo>
                <a:cubicBezTo>
                  <a:pt x="0" y="196028"/>
                  <a:pt x="196028" y="0"/>
                  <a:pt x="437841" y="0"/>
                </a:cubicBezTo>
                <a:cubicBezTo>
                  <a:pt x="679654" y="0"/>
                  <a:pt x="875682" y="196028"/>
                  <a:pt x="875682" y="437841"/>
                </a:cubicBezTo>
                <a:cubicBezTo>
                  <a:pt x="875682" y="679654"/>
                  <a:pt x="679654" y="875682"/>
                  <a:pt x="437841" y="875682"/>
                </a:cubicBezTo>
                <a:cubicBezTo>
                  <a:pt x="196028" y="875682"/>
                  <a:pt x="0" y="679654"/>
                  <a:pt x="0" y="437841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88981" tIns="411671" rIns="288981" bIns="411669" numCol="1" spcCol="1718" anchor="ctr" anchorCtr="0">
            <a:noAutofit/>
          </a:bodyPr>
          <a:lstStyle/>
          <a:p>
            <a:pPr algn="ctr" defTabSz="72136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20%</a:t>
            </a:r>
            <a:endParaRPr lang="en-US" sz="1600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42" name="Group 22"/>
          <p:cNvGrpSpPr/>
          <p:nvPr/>
        </p:nvGrpSpPr>
        <p:grpSpPr bwMode="auto">
          <a:xfrm>
            <a:off x="864494" y="2285003"/>
            <a:ext cx="2215784" cy="948026"/>
            <a:chOff x="0" y="0"/>
            <a:chExt cx="2360" cy="1264"/>
          </a:xfrm>
        </p:grpSpPr>
        <p:sp>
          <p:nvSpPr>
            <p:cNvPr id="143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44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45" name="Freeform 25"/>
          <p:cNvSpPr/>
          <p:nvPr/>
        </p:nvSpPr>
        <p:spPr bwMode="auto">
          <a:xfrm>
            <a:off x="3351325" y="2168718"/>
            <a:ext cx="2079476" cy="472888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46" name="Group 41"/>
          <p:cNvGrpSpPr/>
          <p:nvPr/>
        </p:nvGrpSpPr>
        <p:grpSpPr bwMode="auto">
          <a:xfrm>
            <a:off x="1266740" y="5040287"/>
            <a:ext cx="9137544" cy="837774"/>
            <a:chOff x="0" y="117"/>
            <a:chExt cx="12032" cy="1117"/>
          </a:xfrm>
        </p:grpSpPr>
        <p:sp>
          <p:nvSpPr>
            <p:cNvPr id="147" name="Rectangle 42"/>
            <p:cNvSpPr/>
            <p:nvPr/>
          </p:nvSpPr>
          <p:spPr bwMode="auto">
            <a:xfrm rot="10800000" flipH="1">
              <a:off x="0" y="117"/>
              <a:ext cx="12032" cy="1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FD82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48" name="Rectangle 43"/>
            <p:cNvSpPr/>
            <p:nvPr/>
          </p:nvSpPr>
          <p:spPr bwMode="auto">
            <a:xfrm>
              <a:off x="2867" y="271"/>
              <a:ext cx="883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200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字之内。此处添加详细文本描述，建议与标题相关并符合整体语言风格，语言描述尽量简洁生动。尽量将每页幻灯片的字数控制在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200</a:t>
              </a:r>
              <a:r>
                <a:rPr lang="zh-CN" altLang="en-US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字之内。</a:t>
              </a:r>
              <a:r>
                <a:rPr lang="en-US" altLang="zh-CN" sz="12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 </a:t>
              </a:r>
              <a:endParaRPr lang="en-US" sz="12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149" name="Rectangle 44"/>
            <p:cNvSpPr/>
            <p:nvPr/>
          </p:nvSpPr>
          <p:spPr bwMode="auto">
            <a:xfrm>
              <a:off x="725" y="345"/>
              <a:ext cx="16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</a:t>
              </a:r>
              <a:endParaRPr lang="zh-CN" alt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zh-CN" altLang="en-US" sz="20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15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51" name="Freeform 26"/>
          <p:cNvSpPr/>
          <p:nvPr/>
        </p:nvSpPr>
        <p:spPr bwMode="auto">
          <a:xfrm>
            <a:off x="3353468" y="3399500"/>
            <a:ext cx="2122280" cy="586140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2" name="Freeform 30"/>
          <p:cNvSpPr/>
          <p:nvPr/>
        </p:nvSpPr>
        <p:spPr bwMode="auto">
          <a:xfrm>
            <a:off x="6246741" y="2634853"/>
            <a:ext cx="2027007" cy="109503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3" name="Freeform 31"/>
          <p:cNvSpPr/>
          <p:nvPr/>
        </p:nvSpPr>
        <p:spPr bwMode="auto">
          <a:xfrm>
            <a:off x="6243290" y="3949640"/>
            <a:ext cx="2033910" cy="378011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54" name="Group 22"/>
          <p:cNvGrpSpPr/>
          <p:nvPr/>
        </p:nvGrpSpPr>
        <p:grpSpPr bwMode="auto">
          <a:xfrm>
            <a:off x="864494" y="3692571"/>
            <a:ext cx="2215784" cy="948026"/>
            <a:chOff x="0" y="0"/>
            <a:chExt cx="2360" cy="1264"/>
          </a:xfrm>
        </p:grpSpPr>
        <p:sp>
          <p:nvSpPr>
            <p:cNvPr id="155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56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57" name="Group 22"/>
          <p:cNvGrpSpPr/>
          <p:nvPr/>
        </p:nvGrpSpPr>
        <p:grpSpPr bwMode="auto">
          <a:xfrm>
            <a:off x="8504566" y="2285003"/>
            <a:ext cx="2153015" cy="948026"/>
            <a:chOff x="0" y="0"/>
            <a:chExt cx="2360" cy="1264"/>
          </a:xfrm>
        </p:grpSpPr>
        <p:sp>
          <p:nvSpPr>
            <p:cNvPr id="158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59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60" name="Group 22"/>
          <p:cNvGrpSpPr/>
          <p:nvPr/>
        </p:nvGrpSpPr>
        <p:grpSpPr bwMode="auto">
          <a:xfrm>
            <a:off x="8504566" y="3692571"/>
            <a:ext cx="2153015" cy="948026"/>
            <a:chOff x="0" y="0"/>
            <a:chExt cx="2360" cy="1264"/>
          </a:xfrm>
        </p:grpSpPr>
        <p:sp>
          <p:nvSpPr>
            <p:cNvPr id="161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62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64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5" grpId="0" animBg="1"/>
      <p:bldP spid="150" grpId="0"/>
      <p:bldP spid="151" grpId="0" animBg="1"/>
      <p:bldP spid="152" grpId="0" animBg="1"/>
      <p:bldP spid="153" grpId="0" animBg="1"/>
      <p:bldP spid="1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7"/>
          <p:cNvSpPr/>
          <p:nvPr/>
        </p:nvSpPr>
        <p:spPr bwMode="auto">
          <a:xfrm>
            <a:off x="1200848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9" name="Rectangle 17"/>
          <p:cNvSpPr/>
          <p:nvPr/>
        </p:nvSpPr>
        <p:spPr bwMode="auto">
          <a:xfrm>
            <a:off x="3661667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0" name="Rectangle 17"/>
          <p:cNvSpPr/>
          <p:nvPr/>
        </p:nvSpPr>
        <p:spPr bwMode="auto">
          <a:xfrm>
            <a:off x="6194747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1" name="Rectangle 17"/>
          <p:cNvSpPr/>
          <p:nvPr/>
        </p:nvSpPr>
        <p:spPr bwMode="auto">
          <a:xfrm>
            <a:off x="8634923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4" name="Rectangle 20"/>
          <p:cNvSpPr/>
          <p:nvPr/>
        </p:nvSpPr>
        <p:spPr bwMode="auto">
          <a:xfrm>
            <a:off x="1356517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5" name="Rectangle 21"/>
          <p:cNvSpPr/>
          <p:nvPr/>
        </p:nvSpPr>
        <p:spPr bwMode="auto">
          <a:xfrm>
            <a:off x="1426355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36" name="Rectangle 23"/>
          <p:cNvSpPr/>
          <p:nvPr/>
        </p:nvSpPr>
        <p:spPr bwMode="auto">
          <a:xfrm>
            <a:off x="3892775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37" name="Rectangle 25"/>
          <p:cNvSpPr/>
          <p:nvPr/>
        </p:nvSpPr>
        <p:spPr bwMode="auto">
          <a:xfrm>
            <a:off x="6428747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38" name="Rectangle 27"/>
          <p:cNvSpPr/>
          <p:nvPr/>
        </p:nvSpPr>
        <p:spPr bwMode="auto">
          <a:xfrm>
            <a:off x="8882034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39" name="Rectangle 20"/>
          <p:cNvSpPr/>
          <p:nvPr/>
        </p:nvSpPr>
        <p:spPr bwMode="auto">
          <a:xfrm>
            <a:off x="3822937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0" name="Rectangle 20"/>
          <p:cNvSpPr/>
          <p:nvPr/>
        </p:nvSpPr>
        <p:spPr bwMode="auto">
          <a:xfrm>
            <a:off x="6358909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1" name="Rectangle 20"/>
          <p:cNvSpPr/>
          <p:nvPr/>
        </p:nvSpPr>
        <p:spPr bwMode="auto">
          <a:xfrm>
            <a:off x="8812196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42" name="Group 2"/>
          <p:cNvGrpSpPr/>
          <p:nvPr/>
        </p:nvGrpSpPr>
        <p:grpSpPr>
          <a:xfrm>
            <a:off x="4198961" y="2486571"/>
            <a:ext cx="861616" cy="851615"/>
            <a:chOff x="3291510" y="2125758"/>
            <a:chExt cx="675409" cy="675951"/>
          </a:xfrm>
        </p:grpSpPr>
        <p:sp>
          <p:nvSpPr>
            <p:cNvPr id="43" name="Oval 7"/>
            <p:cNvSpPr/>
            <p:nvPr/>
          </p:nvSpPr>
          <p:spPr bwMode="auto">
            <a:xfrm>
              <a:off x="3291510" y="2125758"/>
              <a:ext cx="675409" cy="675951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3437830" y="2341712"/>
              <a:ext cx="385407" cy="256486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5" name="Group 4"/>
          <p:cNvGrpSpPr/>
          <p:nvPr/>
        </p:nvGrpSpPr>
        <p:grpSpPr>
          <a:xfrm>
            <a:off x="9186669" y="2486571"/>
            <a:ext cx="861616" cy="851615"/>
            <a:chOff x="7201308" y="2125758"/>
            <a:chExt cx="675409" cy="675951"/>
          </a:xfrm>
        </p:grpSpPr>
        <p:sp>
          <p:nvSpPr>
            <p:cNvPr id="46" name="Oval 13"/>
            <p:cNvSpPr/>
            <p:nvPr/>
          </p:nvSpPr>
          <p:spPr bwMode="auto">
            <a:xfrm>
              <a:off x="7201308" y="2125758"/>
              <a:ext cx="675409" cy="675951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7349201" y="2302020"/>
              <a:ext cx="362484" cy="335870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8" name="Group 1"/>
          <p:cNvGrpSpPr/>
          <p:nvPr/>
        </p:nvGrpSpPr>
        <p:grpSpPr>
          <a:xfrm>
            <a:off x="1694131" y="2486571"/>
            <a:ext cx="862306" cy="851615"/>
            <a:chOff x="1328007" y="2125758"/>
            <a:chExt cx="675950" cy="675951"/>
          </a:xfrm>
        </p:grpSpPr>
        <p:sp>
          <p:nvSpPr>
            <p:cNvPr id="49" name="Oval 4"/>
            <p:cNvSpPr/>
            <p:nvPr/>
          </p:nvSpPr>
          <p:spPr bwMode="auto">
            <a:xfrm>
              <a:off x="1328007" y="2125758"/>
              <a:ext cx="675950" cy="675951"/>
            </a:xfrm>
            <a:prstGeom prst="ellipse">
              <a:avLst/>
            </a:pr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560757" y="2287931"/>
              <a:ext cx="244316" cy="364048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1" name="Group 3"/>
          <p:cNvGrpSpPr/>
          <p:nvPr/>
        </p:nvGrpSpPr>
        <p:grpSpPr>
          <a:xfrm>
            <a:off x="6708778" y="2486571"/>
            <a:ext cx="861616" cy="851615"/>
            <a:chOff x="5258922" y="2125758"/>
            <a:chExt cx="675409" cy="675951"/>
          </a:xfrm>
        </p:grpSpPr>
        <p:sp>
          <p:nvSpPr>
            <p:cNvPr id="52" name="Oval 10"/>
            <p:cNvSpPr/>
            <p:nvPr/>
          </p:nvSpPr>
          <p:spPr bwMode="auto">
            <a:xfrm>
              <a:off x="5258922" y="2125758"/>
              <a:ext cx="675409" cy="675951"/>
            </a:xfrm>
            <a:prstGeom prst="ellipse">
              <a:avLst/>
            </a:pr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5442652" y="2316469"/>
              <a:ext cx="308223" cy="306972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54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55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54" grpId="0"/>
      <p:bldP spid="55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8098</Words>
  <Application>WPS 演示</Application>
  <PresentationFormat>自定义</PresentationFormat>
  <Paragraphs>629</Paragraphs>
  <Slides>32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58" baseType="lpstr">
      <vt:lpstr>Arial</vt:lpstr>
      <vt:lpstr>宋体</vt:lpstr>
      <vt:lpstr>Wingdings</vt:lpstr>
      <vt:lpstr>微软雅黑</vt:lpstr>
      <vt:lpstr>Agency FB</vt:lpstr>
      <vt:lpstr>Trebuchet MS</vt:lpstr>
      <vt:lpstr>方正兰亭中黑_GBK</vt:lpstr>
      <vt:lpstr>Lato Light</vt:lpstr>
      <vt:lpstr>Segoe Print</vt:lpstr>
      <vt:lpstr>Gill Sans</vt:lpstr>
      <vt:lpstr>ヒラギノ角ゴ ProN W3</vt:lpstr>
      <vt:lpstr>Bebas Neue</vt:lpstr>
      <vt:lpstr>Lato Regular</vt:lpstr>
      <vt:lpstr>Calibri</vt:lpstr>
      <vt:lpstr>黑体</vt:lpstr>
      <vt:lpstr>Arial Unicode MS</vt:lpstr>
      <vt:lpstr>Open Sans Condensed Light</vt:lpstr>
      <vt:lpstr>Open Sans Cond Light</vt:lpstr>
      <vt:lpstr>Gill Sans</vt:lpstr>
      <vt:lpstr>Raleway</vt:lpstr>
      <vt:lpstr>Meiryo</vt:lpstr>
      <vt:lpstr>Yu Gothic UI</vt:lpstr>
      <vt:lpstr>Arial Narrow</vt:lpstr>
      <vt:lpstr>Calibri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21</cp:revision>
  <dcterms:created xsi:type="dcterms:W3CDTF">2015-05-08T06:16:00Z</dcterms:created>
  <dcterms:modified xsi:type="dcterms:W3CDTF">2024-05-05T07:53:27Z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075BAE00492C4D469CD12FD6860F5987_13</vt:lpwstr>
  </property>
</Properties>
</file>