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</p:sldMasterIdLst>
  <p:notesMasterIdLst>
    <p:notesMasterId r:id="rId17"/>
  </p:notesMasterIdLst>
  <p:sldIdLst>
    <p:sldId id="256" r:id="rId16"/>
    <p:sldId id="260" r:id="rId18"/>
    <p:sldId id="270" r:id="rId19"/>
    <p:sldId id="273" r:id="rId20"/>
    <p:sldId id="264" r:id="rId21"/>
    <p:sldId id="266" r:id="rId22"/>
    <p:sldId id="257" r:id="rId23"/>
    <p:sldId id="258" r:id="rId24"/>
    <p:sldId id="267" r:id="rId25"/>
    <p:sldId id="265" r:id="rId26"/>
    <p:sldId id="274" r:id="rId27"/>
    <p:sldId id="268" r:id="rId28"/>
    <p:sldId id="276" r:id="rId29"/>
    <p:sldId id="277" r:id="rId30"/>
    <p:sldId id="269" r:id="rId31"/>
    <p:sldId id="262" r:id="rId32"/>
    <p:sldId id="275" r:id="rId33"/>
    <p:sldId id="263" r:id="rId34"/>
    <p:sldId id="289" r:id="rId35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19.xml"/><Relationship Id="rId34" Type="http://schemas.openxmlformats.org/officeDocument/2006/relationships/slide" Target="slides/slide18.xml"/><Relationship Id="rId33" Type="http://schemas.openxmlformats.org/officeDocument/2006/relationships/slide" Target="slides/slide17.xml"/><Relationship Id="rId32" Type="http://schemas.openxmlformats.org/officeDocument/2006/relationships/slide" Target="slides/slide16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0" Type="http://schemas.openxmlformats.org/officeDocument/2006/relationships/slide" Target="slides/slide4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53262EF0-17EB-4FA0-A771-7D55B97A6C4F}" type="datetimeFigureOut">
              <a:rPr lang="zh-CN" altLang="en-US"/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33CAED9-0B82-437F-AB31-18F69FFA02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/>
              <a:t>特殊字体：方正黄草简体，汉仪星宇体简（小诗）</a:t>
            </a:r>
            <a:endParaRPr lang="zh-CN" altLang="en-US"/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128852D-703C-4173-BC7B-6A77B57DE72F}" type="slidenum">
              <a:rPr lang="zh-CN" altLang="en-US" sz="1200"/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59D9C-BEC7-4842-8645-D190B965EE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2E3F-167A-4FC3-8D39-AA10C3A269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EA6D2-6B1E-4A86-ACF9-BC74F7C8D87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5418A-D1D1-4A09-8A9F-D0D147E060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E1ED8-36C8-48CF-8C81-8E3DE749C5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832F-0174-48AC-87A6-6A60AA680E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9BB32-59AB-4143-8655-D0D719F58DE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458C4-CB20-401A-ADDA-8FE62B1669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8AA62-3332-417F-841C-688E4805A1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EDBEC-1467-47DE-8254-FF1CCA7C45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37D99-C8D4-42FF-9FD2-CCBAB551FFA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17037-7D83-43E9-8D07-222E726D9B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99AA3-3E2C-45E5-A6B6-A0A3ECFFFB3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E1AB-A527-4393-90BB-F13FDE81A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313F4-1785-4821-B57F-2377CEFFDC9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8374-6AD1-44E1-9211-25053646AD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C9C5-777A-4429-BCA7-203F8A8C349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290C-0E36-4614-82D3-8E23631BA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5D67D-9D04-4785-AFD0-E64E2CC06C2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129B-3E5A-4013-91DF-FAB0039807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10A3F-CF14-4C7D-AE77-AEA02152ACE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C2A2-BC05-464D-B89F-EA33E3F06F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1F388E-D3AA-41B4-BA77-48A7B9C95536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01F8D0-619F-4C94-8852-E56974A056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b="20988"/>
          <a:stretch>
            <a:fillRect/>
          </a:stretch>
        </p:blipFill>
        <p:spPr bwMode="auto">
          <a:xfrm>
            <a:off x="773113" y="2854325"/>
            <a:ext cx="5302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12717" r="29761" b="25166"/>
          <a:stretch>
            <a:fillRect/>
          </a:stretch>
        </p:blipFill>
        <p:spPr bwMode="auto">
          <a:xfrm>
            <a:off x="1624013" y="2830513"/>
            <a:ext cx="17986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699000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7"/>
          <p:cNvSpPr txBox="1">
            <a:spLocks noChangeArrowheads="1"/>
          </p:cNvSpPr>
          <p:nvPr/>
        </p:nvSpPr>
        <p:spPr bwMode="auto">
          <a:xfrm>
            <a:off x="1233488" y="2922588"/>
            <a:ext cx="492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404040"/>
                </a:solidFill>
              </a:rPr>
              <a:t>筑于形    贵于心</a:t>
            </a:r>
            <a:endParaRPr lang="zh-CN" altLang="en-US" sz="2000" dirty="0">
              <a:solidFill>
                <a:srgbClr val="404040"/>
              </a:solidFill>
            </a:endParaRPr>
          </a:p>
        </p:txBody>
      </p:sp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72038"/>
            <a:ext cx="3270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9"/>
          <p:cNvSpPr txBox="1">
            <a:spLocks noChangeArrowheads="1"/>
          </p:cNvSpPr>
          <p:nvPr/>
        </p:nvSpPr>
        <p:spPr bwMode="auto">
          <a:xfrm>
            <a:off x="1314450" y="4913313"/>
            <a:ext cx="3698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FFFF"/>
                </a:solidFill>
                <a:latin typeface="汉仪星宇体简" pitchFamily="2" charset="-122"/>
                <a:ea typeface="汉仪星宇体简" pitchFamily="2" charset="-122"/>
              </a:rPr>
              <a:t>印</a:t>
            </a:r>
            <a:endParaRPr lang="zh-CN" altLang="en-US" sz="1200">
              <a:solidFill>
                <a:srgbClr val="FFFFFF"/>
              </a:solidFill>
              <a:latin typeface="汉仪星宇体简" pitchFamily="2" charset="-122"/>
              <a:ea typeface="汉仪星宇体简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traight Connector 16"/>
          <p:cNvCxnSpPr>
            <a:cxnSpLocks noChangeShapeType="1"/>
          </p:cNvCxnSpPr>
          <p:nvPr/>
        </p:nvCxnSpPr>
        <p:spPr bwMode="auto">
          <a:xfrm flipH="1">
            <a:off x="3744913" y="2970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Rounded Rectangle 17"/>
          <p:cNvSpPr>
            <a:spLocks noChangeArrowheads="1"/>
          </p:cNvSpPr>
          <p:nvPr/>
        </p:nvSpPr>
        <p:spPr bwMode="auto">
          <a:xfrm>
            <a:off x="4052888" y="2517775"/>
            <a:ext cx="2238375" cy="938213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76" name="Straight Connector 19"/>
          <p:cNvCxnSpPr>
            <a:cxnSpLocks noChangeShapeType="1"/>
          </p:cNvCxnSpPr>
          <p:nvPr/>
        </p:nvCxnSpPr>
        <p:spPr bwMode="auto">
          <a:xfrm flipH="1">
            <a:off x="3744913" y="4497388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Rounded Rectangle 20"/>
          <p:cNvSpPr>
            <a:spLocks noChangeArrowheads="1"/>
          </p:cNvSpPr>
          <p:nvPr/>
        </p:nvSpPr>
        <p:spPr bwMode="auto">
          <a:xfrm>
            <a:off x="4052888" y="4019550"/>
            <a:ext cx="2238375" cy="938213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Freeform 44"/>
          <p:cNvSpPr/>
          <p:nvPr/>
        </p:nvSpPr>
        <p:spPr bwMode="auto">
          <a:xfrm>
            <a:off x="700088" y="2333625"/>
            <a:ext cx="1387475" cy="2743200"/>
          </a:xfrm>
          <a:custGeom>
            <a:avLst/>
            <a:gdLst>
              <a:gd name="T0" fmla="*/ 1 w 2743466"/>
              <a:gd name="T1" fmla="*/ 1505756 h 1676548"/>
              <a:gd name="T2" fmla="*/ 1 w 2743466"/>
              <a:gd name="T3" fmla="*/ 170792 h 1676548"/>
              <a:gd name="T4" fmla="*/ 457337 w 2743466"/>
              <a:gd name="T5" fmla="*/ 0 h 1676548"/>
              <a:gd name="T6" fmla="*/ 2743465 w 2743466"/>
              <a:gd name="T7" fmla="*/ 0 h 1676548"/>
              <a:gd name="T8" fmla="*/ 2743465 w 2743466"/>
              <a:gd name="T9" fmla="*/ 0 h 1676548"/>
              <a:gd name="T10" fmla="*/ 2743465 w 2743466"/>
              <a:gd name="T11" fmla="*/ 1676548 h 1676548"/>
              <a:gd name="T12" fmla="*/ 2743465 w 2743466"/>
              <a:gd name="T13" fmla="*/ 1676548 h 1676548"/>
              <a:gd name="T14" fmla="*/ 457337 w 2743466"/>
              <a:gd name="T15" fmla="*/ 1676548 h 1676548"/>
              <a:gd name="T16" fmla="*/ 1 w 2743466"/>
              <a:gd name="T17" fmla="*/ 1505756 h 1676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3466" h="1676548">
                <a:moveTo>
                  <a:pt x="1" y="1505756"/>
                </a:moveTo>
                <a:lnTo>
                  <a:pt x="1" y="170792"/>
                </a:lnTo>
                <a:cubicBezTo>
                  <a:pt x="1" y="76466"/>
                  <a:pt x="204757" y="0"/>
                  <a:pt x="457337" y="0"/>
                </a:cubicBezTo>
                <a:lnTo>
                  <a:pt x="2743465" y="0"/>
                </a:lnTo>
                <a:lnTo>
                  <a:pt x="2743465" y="1676548"/>
                </a:lnTo>
                <a:lnTo>
                  <a:pt x="457337" y="1676548"/>
                </a:lnTo>
                <a:cubicBezTo>
                  <a:pt x="204757" y="1676548"/>
                  <a:pt x="1" y="1600082"/>
                  <a:pt x="1" y="15057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38067" tIns="342208" rIns="234316" bIns="342206"/>
          <a:lstStyle/>
          <a:p>
            <a:endParaRPr lang="zh-CN" altLang="en-US"/>
          </a:p>
        </p:txBody>
      </p:sp>
      <p:sp>
        <p:nvSpPr>
          <p:cNvPr id="28679" name="Freeform 45"/>
          <p:cNvSpPr/>
          <p:nvPr/>
        </p:nvSpPr>
        <p:spPr bwMode="auto">
          <a:xfrm>
            <a:off x="2163763" y="2333625"/>
            <a:ext cx="1385887" cy="2743200"/>
          </a:xfrm>
          <a:custGeom>
            <a:avLst/>
            <a:gdLst>
              <a:gd name="T0" fmla="*/ 2743466 w 2743466"/>
              <a:gd name="T1" fmla="*/ 170792 h 1676548"/>
              <a:gd name="T2" fmla="*/ 2743466 w 2743466"/>
              <a:gd name="T3" fmla="*/ 1505756 h 1676548"/>
              <a:gd name="T4" fmla="*/ 2286129 w 2743466"/>
              <a:gd name="T5" fmla="*/ 1676548 h 1676548"/>
              <a:gd name="T6" fmla="*/ 0 w 2743466"/>
              <a:gd name="T7" fmla="*/ 1676548 h 1676548"/>
              <a:gd name="T8" fmla="*/ 0 w 2743466"/>
              <a:gd name="T9" fmla="*/ 1676548 h 1676548"/>
              <a:gd name="T10" fmla="*/ 0 w 2743466"/>
              <a:gd name="T11" fmla="*/ 0 h 1676548"/>
              <a:gd name="T12" fmla="*/ 0 w 2743466"/>
              <a:gd name="T13" fmla="*/ 0 h 1676548"/>
              <a:gd name="T14" fmla="*/ 2286129 w 2743466"/>
              <a:gd name="T15" fmla="*/ 0 h 1676548"/>
              <a:gd name="T16" fmla="*/ 2743466 w 2743466"/>
              <a:gd name="T17" fmla="*/ 170792 h 1676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3466" h="1676548">
                <a:moveTo>
                  <a:pt x="2743466" y="170792"/>
                </a:moveTo>
                <a:lnTo>
                  <a:pt x="2743466" y="1505756"/>
                </a:lnTo>
                <a:cubicBezTo>
                  <a:pt x="2743466" y="1600082"/>
                  <a:pt x="2538709" y="1676548"/>
                  <a:pt x="2286129" y="1676548"/>
                </a:cubicBezTo>
                <a:lnTo>
                  <a:pt x="0" y="1676548"/>
                </a:lnTo>
                <a:lnTo>
                  <a:pt x="0" y="0"/>
                </a:lnTo>
                <a:lnTo>
                  <a:pt x="2286129" y="0"/>
                </a:lnTo>
                <a:cubicBezTo>
                  <a:pt x="2538709" y="0"/>
                  <a:pt x="2743466" y="76466"/>
                  <a:pt x="2743466" y="170792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34315" tIns="342208" rIns="238067" bIns="342206"/>
          <a:lstStyle/>
          <a:p>
            <a:endParaRPr lang="zh-CN" altLang="en-US"/>
          </a:p>
        </p:txBody>
      </p:sp>
      <p:sp>
        <p:nvSpPr>
          <p:cNvPr id="28680" name="Block Arc 46"/>
          <p:cNvSpPr/>
          <p:nvPr/>
        </p:nvSpPr>
        <p:spPr bwMode="auto">
          <a:xfrm>
            <a:off x="1765300" y="2051050"/>
            <a:ext cx="719138" cy="539750"/>
          </a:xfrm>
          <a:custGeom>
            <a:avLst/>
            <a:gdLst>
              <a:gd name="T0" fmla="*/ 0 w 719999"/>
              <a:gd name="T1" fmla="*/ 269996 h 539991"/>
              <a:gd name="T2" fmla="*/ 360000 w 719999"/>
              <a:gd name="T3" fmla="*/ 0 h 539991"/>
              <a:gd name="T4" fmla="*/ 720000 w 719999"/>
              <a:gd name="T5" fmla="*/ 269996 h 539991"/>
              <a:gd name="T6" fmla="*/ 585001 w 719999"/>
              <a:gd name="T7" fmla="*/ 269996 h 539991"/>
              <a:gd name="T8" fmla="*/ 359999 w 719999"/>
              <a:gd name="T9" fmla="*/ 134998 h 539991"/>
              <a:gd name="T10" fmla="*/ 134997 w 719999"/>
              <a:gd name="T11" fmla="*/ 269996 h 539991"/>
              <a:gd name="T12" fmla="*/ 0 w 719999"/>
              <a:gd name="T13" fmla="*/ 269996 h 539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9999" h="539991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Block Arc 47"/>
          <p:cNvSpPr/>
          <p:nvPr/>
        </p:nvSpPr>
        <p:spPr bwMode="auto">
          <a:xfrm rot="10800000">
            <a:off x="1765300" y="4818063"/>
            <a:ext cx="719138" cy="541337"/>
          </a:xfrm>
          <a:custGeom>
            <a:avLst/>
            <a:gdLst>
              <a:gd name="T0" fmla="*/ 0 w 719999"/>
              <a:gd name="T1" fmla="*/ 269996 h 539991"/>
              <a:gd name="T2" fmla="*/ 360000 w 719999"/>
              <a:gd name="T3" fmla="*/ 0 h 539991"/>
              <a:gd name="T4" fmla="*/ 720000 w 719999"/>
              <a:gd name="T5" fmla="*/ 269996 h 539991"/>
              <a:gd name="T6" fmla="*/ 585001 w 719999"/>
              <a:gd name="T7" fmla="*/ 269996 h 539991"/>
              <a:gd name="T8" fmla="*/ 359999 w 719999"/>
              <a:gd name="T9" fmla="*/ 134998 h 539991"/>
              <a:gd name="T10" fmla="*/ 134997 w 719999"/>
              <a:gd name="T11" fmla="*/ 269996 h 539991"/>
              <a:gd name="T12" fmla="*/ 0 w 719999"/>
              <a:gd name="T13" fmla="*/ 269996 h 539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9999" h="539991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682" name="Straight Connector 55"/>
          <p:cNvCxnSpPr>
            <a:cxnSpLocks noChangeAspect="1" noChangeShapeType="1"/>
          </p:cNvCxnSpPr>
          <p:nvPr/>
        </p:nvCxnSpPr>
        <p:spPr bwMode="auto">
          <a:xfrm>
            <a:off x="1444625" y="4827588"/>
            <a:ext cx="504825" cy="0"/>
          </a:xfrm>
          <a:prstGeom prst="lin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56"/>
          <p:cNvCxnSpPr>
            <a:cxnSpLocks noChangeAspect="1" noChangeShapeType="1"/>
          </p:cNvCxnSpPr>
          <p:nvPr/>
        </p:nvCxnSpPr>
        <p:spPr bwMode="auto">
          <a:xfrm>
            <a:off x="2403475" y="4827588"/>
            <a:ext cx="503238" cy="0"/>
          </a:xfrm>
          <a:prstGeom prst="lin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Connector 68"/>
          <p:cNvCxnSpPr>
            <a:cxnSpLocks noChangeShapeType="1"/>
          </p:cNvCxnSpPr>
          <p:nvPr/>
        </p:nvCxnSpPr>
        <p:spPr bwMode="auto">
          <a:xfrm flipH="1">
            <a:off x="6313488" y="2965450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Rounded Rectangle 69"/>
          <p:cNvSpPr>
            <a:spLocks noChangeArrowheads="1"/>
          </p:cNvSpPr>
          <p:nvPr/>
        </p:nvSpPr>
        <p:spPr bwMode="auto">
          <a:xfrm>
            <a:off x="6621463" y="2513013"/>
            <a:ext cx="2238375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86" name="Straight Connector 71"/>
          <p:cNvCxnSpPr>
            <a:cxnSpLocks noChangeShapeType="1"/>
          </p:cNvCxnSpPr>
          <p:nvPr/>
        </p:nvCxnSpPr>
        <p:spPr bwMode="auto">
          <a:xfrm flipH="1">
            <a:off x="6313488" y="4494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Rounded Rectangle 72"/>
          <p:cNvSpPr>
            <a:spLocks noChangeArrowheads="1"/>
          </p:cNvSpPr>
          <p:nvPr/>
        </p:nvSpPr>
        <p:spPr bwMode="auto">
          <a:xfrm>
            <a:off x="6621463" y="4014788"/>
            <a:ext cx="2238375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88" name="Straight Connector 78"/>
          <p:cNvCxnSpPr>
            <a:cxnSpLocks noChangeShapeType="1"/>
          </p:cNvCxnSpPr>
          <p:nvPr/>
        </p:nvCxnSpPr>
        <p:spPr bwMode="auto">
          <a:xfrm flipH="1">
            <a:off x="8859838" y="2965450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Rounded Rectangle 79"/>
          <p:cNvSpPr>
            <a:spLocks noChangeArrowheads="1"/>
          </p:cNvSpPr>
          <p:nvPr/>
        </p:nvSpPr>
        <p:spPr bwMode="auto">
          <a:xfrm>
            <a:off x="9167813" y="2513013"/>
            <a:ext cx="2239962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90" name="Straight Connector 81"/>
          <p:cNvCxnSpPr>
            <a:cxnSpLocks noChangeShapeType="1"/>
          </p:cNvCxnSpPr>
          <p:nvPr/>
        </p:nvCxnSpPr>
        <p:spPr bwMode="auto">
          <a:xfrm flipH="1">
            <a:off x="8859838" y="4494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Rounded Rectangle 82"/>
          <p:cNvSpPr>
            <a:spLocks noChangeArrowheads="1"/>
          </p:cNvSpPr>
          <p:nvPr/>
        </p:nvSpPr>
        <p:spPr bwMode="auto">
          <a:xfrm>
            <a:off x="9167813" y="4014788"/>
            <a:ext cx="2239962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Freeform 36"/>
          <p:cNvSpPr>
            <a:spLocks noChangeAspect="1" noEditPoints="1"/>
          </p:cNvSpPr>
          <p:nvPr/>
        </p:nvSpPr>
        <p:spPr bwMode="auto">
          <a:xfrm>
            <a:off x="9307513" y="2892425"/>
            <a:ext cx="411162" cy="230188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Freeform 6"/>
          <p:cNvSpPr>
            <a:spLocks noChangeAspect="1" noEditPoints="1"/>
          </p:cNvSpPr>
          <p:nvPr/>
        </p:nvSpPr>
        <p:spPr bwMode="auto">
          <a:xfrm>
            <a:off x="4313238" y="2852738"/>
            <a:ext cx="342900" cy="301625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Freeform 26"/>
          <p:cNvSpPr>
            <a:spLocks noEditPoints="1"/>
          </p:cNvSpPr>
          <p:nvPr/>
        </p:nvSpPr>
        <p:spPr bwMode="auto">
          <a:xfrm>
            <a:off x="6802438" y="2822575"/>
            <a:ext cx="342900" cy="30480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Freeform 16"/>
          <p:cNvSpPr>
            <a:spLocks noEditPoints="1"/>
          </p:cNvSpPr>
          <p:nvPr/>
        </p:nvSpPr>
        <p:spPr bwMode="auto">
          <a:xfrm>
            <a:off x="4330700" y="4337050"/>
            <a:ext cx="325438" cy="327025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6" name="Freeform 26"/>
          <p:cNvSpPr>
            <a:spLocks noChangeAspect="1"/>
          </p:cNvSpPr>
          <p:nvPr/>
        </p:nvSpPr>
        <p:spPr bwMode="auto">
          <a:xfrm>
            <a:off x="6864350" y="4351338"/>
            <a:ext cx="274638" cy="2587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Freeform 21"/>
          <p:cNvSpPr>
            <a:spLocks noChangeAspect="1" noEditPoints="1"/>
          </p:cNvSpPr>
          <p:nvPr/>
        </p:nvSpPr>
        <p:spPr bwMode="auto">
          <a:xfrm>
            <a:off x="9336088" y="4308475"/>
            <a:ext cx="355600" cy="35560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87338" y="32464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887413" y="3563938"/>
            <a:ext cx="11382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1657350" y="32464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1" name="TextBox 13"/>
          <p:cNvSpPr txBox="1">
            <a:spLocks noChangeArrowheads="1"/>
          </p:cNvSpPr>
          <p:nvPr/>
        </p:nvSpPr>
        <p:spPr bwMode="auto">
          <a:xfrm>
            <a:off x="2257425" y="3563938"/>
            <a:ext cx="113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TextBox 13"/>
          <p:cNvSpPr txBox="1">
            <a:spLocks noChangeArrowheads="1"/>
          </p:cNvSpPr>
          <p:nvPr/>
        </p:nvSpPr>
        <p:spPr bwMode="auto">
          <a:xfrm>
            <a:off x="4770438" y="27670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477361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7310438" y="27670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731361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9855200" y="2767013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985996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8" name="TextBox 13"/>
          <p:cNvSpPr txBox="1">
            <a:spLocks noChangeArrowheads="1"/>
          </p:cNvSpPr>
          <p:nvPr/>
        </p:nvSpPr>
        <p:spPr bwMode="auto">
          <a:xfrm>
            <a:off x="4770438" y="42799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9" name="TextBox 13"/>
          <p:cNvSpPr txBox="1">
            <a:spLocks noChangeArrowheads="1"/>
          </p:cNvSpPr>
          <p:nvPr/>
        </p:nvSpPr>
        <p:spPr bwMode="auto">
          <a:xfrm>
            <a:off x="477361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0" name="TextBox 13"/>
          <p:cNvSpPr txBox="1">
            <a:spLocks noChangeArrowheads="1"/>
          </p:cNvSpPr>
          <p:nvPr/>
        </p:nvSpPr>
        <p:spPr bwMode="auto">
          <a:xfrm>
            <a:off x="7310438" y="42799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1" name="TextBox 13"/>
          <p:cNvSpPr txBox="1">
            <a:spLocks noChangeArrowheads="1"/>
          </p:cNvSpPr>
          <p:nvPr/>
        </p:nvSpPr>
        <p:spPr bwMode="auto">
          <a:xfrm>
            <a:off x="731361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2" name="TextBox 13"/>
          <p:cNvSpPr txBox="1">
            <a:spLocks noChangeArrowheads="1"/>
          </p:cNvSpPr>
          <p:nvPr/>
        </p:nvSpPr>
        <p:spPr bwMode="auto">
          <a:xfrm>
            <a:off x="9855200" y="42799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3" name="TextBox 13"/>
          <p:cNvSpPr txBox="1">
            <a:spLocks noChangeArrowheads="1"/>
          </p:cNvSpPr>
          <p:nvPr/>
        </p:nvSpPr>
        <p:spPr bwMode="auto">
          <a:xfrm>
            <a:off x="985996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969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122488"/>
            <a:ext cx="36703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566863"/>
            <a:ext cx="1603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7867650" y="1862138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7" name="文本框 12"/>
          <p:cNvSpPr txBox="1">
            <a:spLocks noChangeArrowheads="1"/>
          </p:cNvSpPr>
          <p:nvPr/>
        </p:nvSpPr>
        <p:spPr bwMode="auto">
          <a:xfrm>
            <a:off x="6297613" y="4217988"/>
            <a:ext cx="107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9617075" y="4235450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7593013" y="3455988"/>
            <a:ext cx="26654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10" name="组合 15"/>
          <p:cNvGrpSpPr/>
          <p:nvPr/>
        </p:nvGrpSpPr>
        <p:grpSpPr bwMode="auto">
          <a:xfrm>
            <a:off x="969963" y="2584450"/>
            <a:ext cx="4621212" cy="2970213"/>
            <a:chOff x="0" y="0"/>
            <a:chExt cx="4621169" cy="2969009"/>
          </a:xfrm>
        </p:grpSpPr>
        <p:pic>
          <p:nvPicPr>
            <p:cNvPr id="29711" name="图片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1169" cy="296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文本框 17"/>
            <p:cNvSpPr txBox="1">
              <a:spLocks noChangeArrowheads="1"/>
            </p:cNvSpPr>
            <p:nvPr/>
          </p:nvSpPr>
          <p:spPr bwMode="auto">
            <a:xfrm>
              <a:off x="538596" y="478063"/>
              <a:ext cx="23042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ardrop 27"/>
          <p:cNvSpPr/>
          <p:nvPr/>
        </p:nvSpPr>
        <p:spPr bwMode="auto">
          <a:xfrm rot="18900000">
            <a:off x="13700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Teardrop 28"/>
          <p:cNvSpPr/>
          <p:nvPr/>
        </p:nvSpPr>
        <p:spPr bwMode="auto">
          <a:xfrm rot="18900000">
            <a:off x="3482975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Teardrop 29"/>
          <p:cNvSpPr/>
          <p:nvPr/>
        </p:nvSpPr>
        <p:spPr bwMode="auto">
          <a:xfrm rot="18900000">
            <a:off x="5576888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Teardrop 15"/>
          <p:cNvSpPr/>
          <p:nvPr/>
        </p:nvSpPr>
        <p:spPr bwMode="auto">
          <a:xfrm rot="18900000">
            <a:off x="98282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6" name="Teardrop 20"/>
          <p:cNvSpPr/>
          <p:nvPr/>
        </p:nvSpPr>
        <p:spPr bwMode="auto">
          <a:xfrm rot="18900000">
            <a:off x="76819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0727" name="Straight Connector 17"/>
          <p:cNvCxnSpPr>
            <a:cxnSpLocks noChangeShapeType="1"/>
          </p:cNvCxnSpPr>
          <p:nvPr/>
        </p:nvCxnSpPr>
        <p:spPr bwMode="auto">
          <a:xfrm>
            <a:off x="2613025" y="3424238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Connector 23"/>
          <p:cNvCxnSpPr>
            <a:cxnSpLocks noChangeShapeType="1"/>
          </p:cNvCxnSpPr>
          <p:nvPr/>
        </p:nvCxnSpPr>
        <p:spPr bwMode="auto">
          <a:xfrm>
            <a:off x="4673600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Straight Connector 24"/>
          <p:cNvCxnSpPr>
            <a:cxnSpLocks noChangeShapeType="1"/>
          </p:cNvCxnSpPr>
          <p:nvPr/>
        </p:nvCxnSpPr>
        <p:spPr bwMode="auto">
          <a:xfrm>
            <a:off x="6810375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Connector 25"/>
          <p:cNvCxnSpPr>
            <a:cxnSpLocks noChangeShapeType="1"/>
          </p:cNvCxnSpPr>
          <p:nvPr/>
        </p:nvCxnSpPr>
        <p:spPr bwMode="auto">
          <a:xfrm>
            <a:off x="8924925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31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25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Box 13"/>
          <p:cNvSpPr txBox="1">
            <a:spLocks noChangeArrowheads="1"/>
          </p:cNvSpPr>
          <p:nvPr/>
        </p:nvSpPr>
        <p:spPr bwMode="auto">
          <a:xfrm>
            <a:off x="879475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688975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3022600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2832100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5165725" y="420052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4975225" y="4486275"/>
            <a:ext cx="23352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7310438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7119938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291638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101138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3174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7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7"/>
          <a:stretch>
            <a:fillRect/>
          </a:stretch>
        </p:blipFill>
        <p:spPr bwMode="auto">
          <a:xfrm>
            <a:off x="52388" y="3228975"/>
            <a:ext cx="3473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5451475" y="4557713"/>
            <a:ext cx="4940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-16510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92338"/>
            <a:ext cx="16494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92338"/>
            <a:ext cx="162083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192338"/>
            <a:ext cx="164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6"/>
          <p:cNvSpPr>
            <a:spLocks noChangeArrowheads="1"/>
          </p:cNvSpPr>
          <p:nvPr/>
        </p:nvSpPr>
        <p:spPr bwMode="auto">
          <a:xfrm>
            <a:off x="1517650" y="4570413"/>
            <a:ext cx="5730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7"/>
          <p:cNvSpPr/>
          <p:nvPr/>
        </p:nvSpPr>
        <p:spPr bwMode="auto">
          <a:xfrm>
            <a:off x="511175" y="2927350"/>
            <a:ext cx="2198688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5" name="AutoShape 8"/>
          <p:cNvSpPr/>
          <p:nvPr/>
        </p:nvSpPr>
        <p:spPr bwMode="auto">
          <a:xfrm>
            <a:off x="2744788" y="2927350"/>
            <a:ext cx="2198687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6" name="AutoShape 9"/>
          <p:cNvSpPr/>
          <p:nvPr/>
        </p:nvSpPr>
        <p:spPr bwMode="auto">
          <a:xfrm>
            <a:off x="4975225" y="2927350"/>
            <a:ext cx="2198688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7" name="AutoShape 10"/>
          <p:cNvSpPr/>
          <p:nvPr/>
        </p:nvSpPr>
        <p:spPr bwMode="auto">
          <a:xfrm>
            <a:off x="7207250" y="2927350"/>
            <a:ext cx="2193925" cy="230188"/>
          </a:xfrm>
          <a:custGeom>
            <a:avLst/>
            <a:gdLst>
              <a:gd name="T0" fmla="*/ 20663 w 21600"/>
              <a:gd name="T1" fmla="*/ 21599 h 21600"/>
              <a:gd name="T2" fmla="*/ 0 w 21600"/>
              <a:gd name="T3" fmla="*/ 21599 h 21600"/>
              <a:gd name="T4" fmla="*/ 936 w 21600"/>
              <a:gd name="T5" fmla="*/ 10700 h 21600"/>
              <a:gd name="T6" fmla="*/ 0 w 21600"/>
              <a:gd name="T7" fmla="*/ 0 h 21600"/>
              <a:gd name="T8" fmla="*/ 20663 w 21600"/>
              <a:gd name="T9" fmla="*/ 0 h 21600"/>
              <a:gd name="T10" fmla="*/ 21599 w 21600"/>
              <a:gd name="T11" fmla="*/ 10700 h 21600"/>
              <a:gd name="T12" fmla="*/ 20663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3" y="21599"/>
                </a:moveTo>
                <a:lnTo>
                  <a:pt x="0" y="21599"/>
                </a:lnTo>
                <a:lnTo>
                  <a:pt x="936" y="10700"/>
                </a:lnTo>
                <a:lnTo>
                  <a:pt x="0" y="0"/>
                </a:lnTo>
                <a:lnTo>
                  <a:pt x="20663" y="0"/>
                </a:lnTo>
                <a:lnTo>
                  <a:pt x="21599" y="10700"/>
                </a:lnTo>
                <a:lnTo>
                  <a:pt x="20663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8" name="AutoShape 11"/>
          <p:cNvSpPr/>
          <p:nvPr/>
        </p:nvSpPr>
        <p:spPr bwMode="auto">
          <a:xfrm>
            <a:off x="9434513" y="2927350"/>
            <a:ext cx="2198687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9" name="AutoShape 12"/>
          <p:cNvSpPr/>
          <p:nvPr/>
        </p:nvSpPr>
        <p:spPr bwMode="auto">
          <a:xfrm>
            <a:off x="1557338" y="2982913"/>
            <a:ext cx="114300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0" name="AutoShape 13"/>
          <p:cNvSpPr/>
          <p:nvPr/>
        </p:nvSpPr>
        <p:spPr bwMode="auto">
          <a:xfrm>
            <a:off x="3787775" y="2982913"/>
            <a:ext cx="109538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1" name="AutoShape 14"/>
          <p:cNvSpPr/>
          <p:nvPr/>
        </p:nvSpPr>
        <p:spPr bwMode="auto">
          <a:xfrm>
            <a:off x="6015038" y="2982913"/>
            <a:ext cx="115887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2" name="AutoShape 15"/>
          <p:cNvSpPr/>
          <p:nvPr/>
        </p:nvSpPr>
        <p:spPr bwMode="auto">
          <a:xfrm>
            <a:off x="8245475" y="2982913"/>
            <a:ext cx="115888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3" name="AutoShape 16"/>
          <p:cNvSpPr/>
          <p:nvPr/>
        </p:nvSpPr>
        <p:spPr bwMode="auto">
          <a:xfrm>
            <a:off x="10480675" y="2982913"/>
            <a:ext cx="114300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4" name="AutoShape 19"/>
          <p:cNvSpPr/>
          <p:nvPr/>
        </p:nvSpPr>
        <p:spPr bwMode="auto">
          <a:xfrm>
            <a:off x="1135063" y="3816350"/>
            <a:ext cx="954087" cy="963613"/>
          </a:xfrm>
          <a:custGeom>
            <a:avLst/>
            <a:gdLst>
              <a:gd name="T0" fmla="*/ 10853 w 21600"/>
              <a:gd name="T1" fmla="*/ 21600 h 21600"/>
              <a:gd name="T2" fmla="*/ 0 w 21600"/>
              <a:gd name="T3" fmla="*/ 10800 h 21600"/>
              <a:gd name="T4" fmla="*/ 10853 w 21600"/>
              <a:gd name="T5" fmla="*/ 0 h 21600"/>
              <a:gd name="T6" fmla="*/ 21599 w 21600"/>
              <a:gd name="T7" fmla="*/ 10800 h 21600"/>
              <a:gd name="T8" fmla="*/ 10853 w 21600"/>
              <a:gd name="T9" fmla="*/ 21600 h 21600"/>
              <a:gd name="T10" fmla="*/ 10853 w 21600"/>
              <a:gd name="T11" fmla="*/ 534 h 21600"/>
              <a:gd name="T12" fmla="*/ 537 w 21600"/>
              <a:gd name="T13" fmla="*/ 10800 h 21600"/>
              <a:gd name="T14" fmla="*/ 10853 w 21600"/>
              <a:gd name="T15" fmla="*/ 21065 h 21600"/>
              <a:gd name="T16" fmla="*/ 21062 w 21600"/>
              <a:gd name="T17" fmla="*/ 10800 h 21600"/>
              <a:gd name="T18" fmla="*/ 10853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549" y="21065"/>
                  <a:pt x="21062" y="16467"/>
                  <a:pt x="21062" y="10800"/>
                </a:cubicBezTo>
                <a:cubicBezTo>
                  <a:pt x="21062" y="5132"/>
                  <a:pt x="16549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5" name="AutoShape 20"/>
          <p:cNvSpPr/>
          <p:nvPr/>
        </p:nvSpPr>
        <p:spPr bwMode="auto">
          <a:xfrm>
            <a:off x="1328738" y="4152900"/>
            <a:ext cx="403225" cy="398463"/>
          </a:xfrm>
          <a:custGeom>
            <a:avLst/>
            <a:gdLst>
              <a:gd name="T0" fmla="*/ 18550 w 21600"/>
              <a:gd name="T1" fmla="*/ 16075 h 21224"/>
              <a:gd name="T2" fmla="*/ 18042 w 21600"/>
              <a:gd name="T3" fmla="*/ 15567 h 21224"/>
              <a:gd name="T4" fmla="*/ 17534 w 21600"/>
              <a:gd name="T5" fmla="*/ 12771 h 21224"/>
              <a:gd name="T6" fmla="*/ 17534 w 21600"/>
              <a:gd name="T7" fmla="*/ 12771 h 21224"/>
              <a:gd name="T8" fmla="*/ 19567 w 21600"/>
              <a:gd name="T9" fmla="*/ 10993 h 21224"/>
              <a:gd name="T10" fmla="*/ 20329 w 21600"/>
              <a:gd name="T11" fmla="*/ 10739 h 21224"/>
              <a:gd name="T12" fmla="*/ 21599 w 21600"/>
              <a:gd name="T13" fmla="*/ 9214 h 21224"/>
              <a:gd name="T14" fmla="*/ 21345 w 21600"/>
              <a:gd name="T15" fmla="*/ 7689 h 21224"/>
              <a:gd name="T16" fmla="*/ 19567 w 21600"/>
              <a:gd name="T17" fmla="*/ 6673 h 21224"/>
              <a:gd name="T18" fmla="*/ 18804 w 21600"/>
              <a:gd name="T19" fmla="*/ 6673 h 21224"/>
              <a:gd name="T20" fmla="*/ 16263 w 21600"/>
              <a:gd name="T21" fmla="*/ 5910 h 21224"/>
              <a:gd name="T22" fmla="*/ 16263 w 21600"/>
              <a:gd name="T23" fmla="*/ 5910 h 21224"/>
              <a:gd name="T24" fmla="*/ 15501 w 21600"/>
              <a:gd name="T25" fmla="*/ 3115 h 21224"/>
              <a:gd name="T26" fmla="*/ 15755 w 21600"/>
              <a:gd name="T27" fmla="*/ 2353 h 21224"/>
              <a:gd name="T28" fmla="*/ 14992 w 21600"/>
              <a:gd name="T29" fmla="*/ 574 h 21224"/>
              <a:gd name="T30" fmla="*/ 14230 w 21600"/>
              <a:gd name="T31" fmla="*/ 320 h 21224"/>
              <a:gd name="T32" fmla="*/ 13468 w 21600"/>
              <a:gd name="T33" fmla="*/ 66 h 21224"/>
              <a:gd name="T34" fmla="*/ 11689 w 21600"/>
              <a:gd name="T35" fmla="*/ 1082 h 21224"/>
              <a:gd name="T36" fmla="*/ 11435 w 21600"/>
              <a:gd name="T37" fmla="*/ 1590 h 21224"/>
              <a:gd name="T38" fmla="*/ 9402 w 21600"/>
              <a:gd name="T39" fmla="*/ 3623 h 21224"/>
              <a:gd name="T40" fmla="*/ 9402 w 21600"/>
              <a:gd name="T41" fmla="*/ 3623 h 21224"/>
              <a:gd name="T42" fmla="*/ 6607 w 21600"/>
              <a:gd name="T43" fmla="*/ 2607 h 21224"/>
              <a:gd name="T44" fmla="*/ 6352 w 21600"/>
              <a:gd name="T45" fmla="*/ 2099 h 21224"/>
              <a:gd name="T46" fmla="*/ 4065 w 21600"/>
              <a:gd name="T47" fmla="*/ 1844 h 21224"/>
              <a:gd name="T48" fmla="*/ 3049 w 21600"/>
              <a:gd name="T49" fmla="*/ 2861 h 21224"/>
              <a:gd name="T50" fmla="*/ 3049 w 21600"/>
              <a:gd name="T51" fmla="*/ 4894 h 21224"/>
              <a:gd name="T52" fmla="*/ 3557 w 21600"/>
              <a:gd name="T53" fmla="*/ 5402 h 21224"/>
              <a:gd name="T54" fmla="*/ 4065 w 21600"/>
              <a:gd name="T55" fmla="*/ 8197 h 21224"/>
              <a:gd name="T56" fmla="*/ 1778 w 21600"/>
              <a:gd name="T57" fmla="*/ 10230 h 21224"/>
              <a:gd name="T58" fmla="*/ 1270 w 21600"/>
              <a:gd name="T59" fmla="*/ 10230 h 21224"/>
              <a:gd name="T60" fmla="*/ 0 w 21600"/>
              <a:gd name="T61" fmla="*/ 12009 h 21224"/>
              <a:gd name="T62" fmla="*/ 254 w 21600"/>
              <a:gd name="T63" fmla="*/ 13534 h 21224"/>
              <a:gd name="T64" fmla="*/ 2032 w 21600"/>
              <a:gd name="T65" fmla="*/ 14550 h 21224"/>
              <a:gd name="T66" fmla="*/ 2795 w 21600"/>
              <a:gd name="T67" fmla="*/ 14296 h 21224"/>
              <a:gd name="T68" fmla="*/ 5336 w 21600"/>
              <a:gd name="T69" fmla="*/ 15313 h 21224"/>
              <a:gd name="T70" fmla="*/ 5336 w 21600"/>
              <a:gd name="T71" fmla="*/ 15313 h 21224"/>
              <a:gd name="T72" fmla="*/ 6098 w 21600"/>
              <a:gd name="T73" fmla="*/ 18108 h 21224"/>
              <a:gd name="T74" fmla="*/ 5844 w 21600"/>
              <a:gd name="T75" fmla="*/ 18616 h 21224"/>
              <a:gd name="T76" fmla="*/ 6607 w 21600"/>
              <a:gd name="T77" fmla="*/ 20649 h 21224"/>
              <a:gd name="T78" fmla="*/ 7369 w 21600"/>
              <a:gd name="T79" fmla="*/ 20903 h 21224"/>
              <a:gd name="T80" fmla="*/ 8131 w 21600"/>
              <a:gd name="T81" fmla="*/ 21157 h 21224"/>
              <a:gd name="T82" fmla="*/ 9910 w 21600"/>
              <a:gd name="T83" fmla="*/ 20141 h 21224"/>
              <a:gd name="T84" fmla="*/ 10164 w 21600"/>
              <a:gd name="T85" fmla="*/ 19379 h 21224"/>
              <a:gd name="T86" fmla="*/ 12197 w 21600"/>
              <a:gd name="T87" fmla="*/ 17600 h 21224"/>
              <a:gd name="T88" fmla="*/ 12197 w 21600"/>
              <a:gd name="T89" fmla="*/ 17600 h 21224"/>
              <a:gd name="T90" fmla="*/ 14992 w 21600"/>
              <a:gd name="T91" fmla="*/ 18362 h 21224"/>
              <a:gd name="T92" fmla="*/ 15247 w 21600"/>
              <a:gd name="T93" fmla="*/ 18870 h 21224"/>
              <a:gd name="T94" fmla="*/ 17534 w 21600"/>
              <a:gd name="T95" fmla="*/ 19124 h 21224"/>
              <a:gd name="T96" fmla="*/ 18550 w 21600"/>
              <a:gd name="T97" fmla="*/ 18108 h 21224"/>
              <a:gd name="T98" fmla="*/ 18550 w 21600"/>
              <a:gd name="T99" fmla="*/ 16075 h 21224"/>
              <a:gd name="T100" fmla="*/ 9656 w 21600"/>
              <a:gd name="T101" fmla="*/ 14042 h 21224"/>
              <a:gd name="T102" fmla="*/ 7369 w 21600"/>
              <a:gd name="T103" fmla="*/ 9468 h 21224"/>
              <a:gd name="T104" fmla="*/ 11943 w 21600"/>
              <a:gd name="T105" fmla="*/ 7181 h 21224"/>
              <a:gd name="T106" fmla="*/ 14230 w 21600"/>
              <a:gd name="T107" fmla="*/ 11755 h 21224"/>
              <a:gd name="T108" fmla="*/ 9656 w 21600"/>
              <a:gd name="T109" fmla="*/ 14042 h 2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224">
                <a:moveTo>
                  <a:pt x="18550" y="16075"/>
                </a:moveTo>
                <a:cubicBezTo>
                  <a:pt x="18042" y="15567"/>
                  <a:pt x="18042" y="15567"/>
                  <a:pt x="18042" y="15567"/>
                </a:cubicBezTo>
                <a:cubicBezTo>
                  <a:pt x="17534" y="14804"/>
                  <a:pt x="17280" y="13788"/>
                  <a:pt x="17534" y="12771"/>
                </a:cubicBezTo>
                <a:cubicBezTo>
                  <a:pt x="17534" y="12771"/>
                  <a:pt x="17534" y="12771"/>
                  <a:pt x="17534" y="12771"/>
                </a:cubicBezTo>
                <a:cubicBezTo>
                  <a:pt x="17788" y="12009"/>
                  <a:pt x="18804" y="11247"/>
                  <a:pt x="19567" y="10993"/>
                </a:cubicBezTo>
                <a:cubicBezTo>
                  <a:pt x="20329" y="10739"/>
                  <a:pt x="20329" y="10739"/>
                  <a:pt x="20329" y="10739"/>
                </a:cubicBezTo>
                <a:cubicBezTo>
                  <a:pt x="21091" y="10739"/>
                  <a:pt x="21599" y="9976"/>
                  <a:pt x="21599" y="9214"/>
                </a:cubicBezTo>
                <a:cubicBezTo>
                  <a:pt x="21599" y="8706"/>
                  <a:pt x="21345" y="8197"/>
                  <a:pt x="21345" y="7689"/>
                </a:cubicBezTo>
                <a:cubicBezTo>
                  <a:pt x="21091" y="6927"/>
                  <a:pt x="20329" y="6419"/>
                  <a:pt x="19567" y="6673"/>
                </a:cubicBezTo>
                <a:cubicBezTo>
                  <a:pt x="18804" y="6673"/>
                  <a:pt x="18804" y="6673"/>
                  <a:pt x="18804" y="6673"/>
                </a:cubicBezTo>
                <a:cubicBezTo>
                  <a:pt x="17788" y="6927"/>
                  <a:pt x="16771" y="6673"/>
                  <a:pt x="16263" y="5910"/>
                </a:cubicBezTo>
                <a:cubicBezTo>
                  <a:pt x="16263" y="5910"/>
                  <a:pt x="16263" y="5910"/>
                  <a:pt x="16263" y="5910"/>
                </a:cubicBezTo>
                <a:cubicBezTo>
                  <a:pt x="15501" y="5148"/>
                  <a:pt x="15247" y="4131"/>
                  <a:pt x="15501" y="3115"/>
                </a:cubicBezTo>
                <a:cubicBezTo>
                  <a:pt x="15755" y="2353"/>
                  <a:pt x="15755" y="2353"/>
                  <a:pt x="15755" y="2353"/>
                </a:cubicBezTo>
                <a:cubicBezTo>
                  <a:pt x="16009" y="1590"/>
                  <a:pt x="15755" y="828"/>
                  <a:pt x="14992" y="574"/>
                </a:cubicBezTo>
                <a:cubicBezTo>
                  <a:pt x="14738" y="320"/>
                  <a:pt x="14484" y="320"/>
                  <a:pt x="14230" y="320"/>
                </a:cubicBezTo>
                <a:cubicBezTo>
                  <a:pt x="13976" y="66"/>
                  <a:pt x="13722" y="66"/>
                  <a:pt x="13468" y="66"/>
                </a:cubicBezTo>
                <a:cubicBezTo>
                  <a:pt x="12705" y="-188"/>
                  <a:pt x="11943" y="320"/>
                  <a:pt x="11689" y="1082"/>
                </a:cubicBezTo>
                <a:cubicBezTo>
                  <a:pt x="11435" y="1590"/>
                  <a:pt x="11435" y="1590"/>
                  <a:pt x="11435" y="1590"/>
                </a:cubicBezTo>
                <a:cubicBezTo>
                  <a:pt x="11181" y="2607"/>
                  <a:pt x="10418" y="3369"/>
                  <a:pt x="9402" y="3623"/>
                </a:cubicBezTo>
                <a:cubicBezTo>
                  <a:pt x="9402" y="3623"/>
                  <a:pt x="9402" y="3623"/>
                  <a:pt x="9402" y="3623"/>
                </a:cubicBezTo>
                <a:cubicBezTo>
                  <a:pt x="8385" y="3877"/>
                  <a:pt x="7369" y="3369"/>
                  <a:pt x="6607" y="2607"/>
                </a:cubicBezTo>
                <a:cubicBezTo>
                  <a:pt x="6352" y="2099"/>
                  <a:pt x="6352" y="2099"/>
                  <a:pt x="6352" y="2099"/>
                </a:cubicBezTo>
                <a:cubicBezTo>
                  <a:pt x="5590" y="1590"/>
                  <a:pt x="4828" y="1336"/>
                  <a:pt x="4065" y="1844"/>
                </a:cubicBezTo>
                <a:cubicBezTo>
                  <a:pt x="3811" y="2353"/>
                  <a:pt x="3303" y="2607"/>
                  <a:pt x="3049" y="2861"/>
                </a:cubicBezTo>
                <a:cubicBezTo>
                  <a:pt x="2541" y="3369"/>
                  <a:pt x="2541" y="4386"/>
                  <a:pt x="3049" y="4894"/>
                </a:cubicBezTo>
                <a:cubicBezTo>
                  <a:pt x="3557" y="5402"/>
                  <a:pt x="3557" y="5402"/>
                  <a:pt x="3557" y="5402"/>
                </a:cubicBezTo>
                <a:cubicBezTo>
                  <a:pt x="4065" y="6164"/>
                  <a:pt x="4320" y="7435"/>
                  <a:pt x="4065" y="8197"/>
                </a:cubicBezTo>
                <a:cubicBezTo>
                  <a:pt x="3811" y="9214"/>
                  <a:pt x="2795" y="9976"/>
                  <a:pt x="1778" y="10230"/>
                </a:cubicBezTo>
                <a:cubicBezTo>
                  <a:pt x="1270" y="10230"/>
                  <a:pt x="1270" y="10230"/>
                  <a:pt x="1270" y="10230"/>
                </a:cubicBezTo>
                <a:cubicBezTo>
                  <a:pt x="508" y="10484"/>
                  <a:pt x="0" y="11247"/>
                  <a:pt x="0" y="12009"/>
                </a:cubicBezTo>
                <a:cubicBezTo>
                  <a:pt x="0" y="12517"/>
                  <a:pt x="254" y="13026"/>
                  <a:pt x="254" y="13534"/>
                </a:cubicBezTo>
                <a:cubicBezTo>
                  <a:pt x="508" y="14296"/>
                  <a:pt x="1270" y="14804"/>
                  <a:pt x="2032" y="14550"/>
                </a:cubicBezTo>
                <a:cubicBezTo>
                  <a:pt x="2795" y="14296"/>
                  <a:pt x="2795" y="14296"/>
                  <a:pt x="2795" y="14296"/>
                </a:cubicBezTo>
                <a:cubicBezTo>
                  <a:pt x="3811" y="14296"/>
                  <a:pt x="4828" y="14550"/>
                  <a:pt x="5336" y="15313"/>
                </a:cubicBezTo>
                <a:cubicBezTo>
                  <a:pt x="5336" y="15313"/>
                  <a:pt x="5336" y="15313"/>
                  <a:pt x="5336" y="15313"/>
                </a:cubicBezTo>
                <a:cubicBezTo>
                  <a:pt x="6098" y="16075"/>
                  <a:pt x="6352" y="17091"/>
                  <a:pt x="6098" y="18108"/>
                </a:cubicBezTo>
                <a:cubicBezTo>
                  <a:pt x="5844" y="18616"/>
                  <a:pt x="5844" y="18616"/>
                  <a:pt x="5844" y="18616"/>
                </a:cubicBezTo>
                <a:cubicBezTo>
                  <a:pt x="5590" y="19379"/>
                  <a:pt x="5844" y="20395"/>
                  <a:pt x="6607" y="20649"/>
                </a:cubicBezTo>
                <a:cubicBezTo>
                  <a:pt x="6861" y="20649"/>
                  <a:pt x="7115" y="20903"/>
                  <a:pt x="7369" y="20903"/>
                </a:cubicBezTo>
                <a:cubicBezTo>
                  <a:pt x="7623" y="20903"/>
                  <a:pt x="7877" y="21157"/>
                  <a:pt x="8131" y="21157"/>
                </a:cubicBezTo>
                <a:cubicBezTo>
                  <a:pt x="8894" y="21412"/>
                  <a:pt x="9656" y="20903"/>
                  <a:pt x="9910" y="20141"/>
                </a:cubicBezTo>
                <a:cubicBezTo>
                  <a:pt x="10164" y="19379"/>
                  <a:pt x="10164" y="19379"/>
                  <a:pt x="10164" y="19379"/>
                </a:cubicBezTo>
                <a:cubicBezTo>
                  <a:pt x="10418" y="18362"/>
                  <a:pt x="11181" y="17854"/>
                  <a:pt x="12197" y="17600"/>
                </a:cubicBezTo>
                <a:cubicBezTo>
                  <a:pt x="12197" y="17600"/>
                  <a:pt x="12197" y="17600"/>
                  <a:pt x="12197" y="17600"/>
                </a:cubicBezTo>
                <a:cubicBezTo>
                  <a:pt x="13214" y="17346"/>
                  <a:pt x="14230" y="17600"/>
                  <a:pt x="14992" y="18362"/>
                </a:cubicBezTo>
                <a:cubicBezTo>
                  <a:pt x="15247" y="18870"/>
                  <a:pt x="15247" y="18870"/>
                  <a:pt x="15247" y="18870"/>
                </a:cubicBezTo>
                <a:cubicBezTo>
                  <a:pt x="16009" y="19633"/>
                  <a:pt x="16771" y="19633"/>
                  <a:pt x="17534" y="19124"/>
                </a:cubicBezTo>
                <a:cubicBezTo>
                  <a:pt x="17788" y="18870"/>
                  <a:pt x="18296" y="18616"/>
                  <a:pt x="18550" y="18108"/>
                </a:cubicBezTo>
                <a:cubicBezTo>
                  <a:pt x="19058" y="17600"/>
                  <a:pt x="19058" y="16837"/>
                  <a:pt x="18550" y="16075"/>
                </a:cubicBezTo>
                <a:close/>
                <a:moveTo>
                  <a:pt x="9656" y="14042"/>
                </a:moveTo>
                <a:cubicBezTo>
                  <a:pt x="7623" y="13280"/>
                  <a:pt x="6607" y="11247"/>
                  <a:pt x="7369" y="9468"/>
                </a:cubicBezTo>
                <a:cubicBezTo>
                  <a:pt x="7877" y="7435"/>
                  <a:pt x="10164" y="6419"/>
                  <a:pt x="11943" y="7181"/>
                </a:cubicBezTo>
                <a:cubicBezTo>
                  <a:pt x="13976" y="7689"/>
                  <a:pt x="14992" y="9722"/>
                  <a:pt x="14230" y="11755"/>
                </a:cubicBezTo>
                <a:cubicBezTo>
                  <a:pt x="13722" y="13534"/>
                  <a:pt x="11435" y="14804"/>
                  <a:pt x="9656" y="1404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6" name="AutoShape 21"/>
          <p:cNvSpPr/>
          <p:nvPr/>
        </p:nvSpPr>
        <p:spPr bwMode="auto">
          <a:xfrm>
            <a:off x="1658938" y="4049713"/>
            <a:ext cx="230187" cy="254000"/>
          </a:xfrm>
          <a:custGeom>
            <a:avLst/>
            <a:gdLst>
              <a:gd name="T0" fmla="*/ 20041 w 21084"/>
              <a:gd name="T1" fmla="*/ 13856 h 21600"/>
              <a:gd name="T2" fmla="*/ 19609 w 21084"/>
              <a:gd name="T3" fmla="*/ 13856 h 21600"/>
              <a:gd name="T4" fmla="*/ 17881 w 21084"/>
              <a:gd name="T5" fmla="*/ 11411 h 21600"/>
              <a:gd name="T6" fmla="*/ 17881 w 21084"/>
              <a:gd name="T7" fmla="*/ 11003 h 21600"/>
              <a:gd name="T8" fmla="*/ 19609 w 21084"/>
              <a:gd name="T9" fmla="*/ 8966 h 21600"/>
              <a:gd name="T10" fmla="*/ 20473 w 21084"/>
              <a:gd name="T11" fmla="*/ 8558 h 21600"/>
              <a:gd name="T12" fmla="*/ 20905 w 21084"/>
              <a:gd name="T13" fmla="*/ 6520 h 21600"/>
              <a:gd name="T14" fmla="*/ 20473 w 21084"/>
              <a:gd name="T15" fmla="*/ 5298 h 21600"/>
              <a:gd name="T16" fmla="*/ 18313 w 21084"/>
              <a:gd name="T17" fmla="*/ 4890 h 21600"/>
              <a:gd name="T18" fmla="*/ 17449 w 21084"/>
              <a:gd name="T19" fmla="*/ 4890 h 21600"/>
              <a:gd name="T20" fmla="*/ 14425 w 21084"/>
              <a:gd name="T21" fmla="*/ 4890 h 21600"/>
              <a:gd name="T22" fmla="*/ 14425 w 21084"/>
              <a:gd name="T23" fmla="*/ 4890 h 21600"/>
              <a:gd name="T24" fmla="*/ 13129 w 21084"/>
              <a:gd name="T25" fmla="*/ 2445 h 21600"/>
              <a:gd name="T26" fmla="*/ 13129 w 21084"/>
              <a:gd name="T27" fmla="*/ 1630 h 21600"/>
              <a:gd name="T28" fmla="*/ 11833 w 21084"/>
              <a:gd name="T29" fmla="*/ 407 h 21600"/>
              <a:gd name="T30" fmla="*/ 10969 w 21084"/>
              <a:gd name="T31" fmla="*/ 0 h 21600"/>
              <a:gd name="T32" fmla="*/ 10104 w 21084"/>
              <a:gd name="T33" fmla="*/ 0 h 21600"/>
              <a:gd name="T34" fmla="*/ 8809 w 21084"/>
              <a:gd name="T35" fmla="*/ 1630 h 21600"/>
              <a:gd name="T36" fmla="*/ 8809 w 21084"/>
              <a:gd name="T37" fmla="*/ 2445 h 21600"/>
              <a:gd name="T38" fmla="*/ 7081 w 21084"/>
              <a:gd name="T39" fmla="*/ 4483 h 21600"/>
              <a:gd name="T40" fmla="*/ 7081 w 21084"/>
              <a:gd name="T41" fmla="*/ 4483 h 21600"/>
              <a:gd name="T42" fmla="*/ 4056 w 21084"/>
              <a:gd name="T43" fmla="*/ 4483 h 21600"/>
              <a:gd name="T44" fmla="*/ 3624 w 21084"/>
              <a:gd name="T45" fmla="*/ 4075 h 21600"/>
              <a:gd name="T46" fmla="*/ 1464 w 21084"/>
              <a:gd name="T47" fmla="*/ 4483 h 21600"/>
              <a:gd name="T48" fmla="*/ 600 w 21084"/>
              <a:gd name="T49" fmla="*/ 5705 h 21600"/>
              <a:gd name="T50" fmla="*/ 1032 w 21084"/>
              <a:gd name="T51" fmla="*/ 7743 h 21600"/>
              <a:gd name="T52" fmla="*/ 1464 w 21084"/>
              <a:gd name="T53" fmla="*/ 8150 h 21600"/>
              <a:gd name="T54" fmla="*/ 3192 w 21084"/>
              <a:gd name="T55" fmla="*/ 10596 h 21600"/>
              <a:gd name="T56" fmla="*/ 1464 w 21084"/>
              <a:gd name="T57" fmla="*/ 13041 h 21600"/>
              <a:gd name="T58" fmla="*/ 1032 w 21084"/>
              <a:gd name="T59" fmla="*/ 13449 h 21600"/>
              <a:gd name="T60" fmla="*/ 168 w 21084"/>
              <a:gd name="T61" fmla="*/ 15486 h 21600"/>
              <a:gd name="T62" fmla="*/ 1032 w 21084"/>
              <a:gd name="T63" fmla="*/ 16709 h 21600"/>
              <a:gd name="T64" fmla="*/ 2760 w 21084"/>
              <a:gd name="T65" fmla="*/ 17116 h 21600"/>
              <a:gd name="T66" fmla="*/ 3624 w 21084"/>
              <a:gd name="T67" fmla="*/ 16709 h 21600"/>
              <a:gd name="T68" fmla="*/ 6648 w 21084"/>
              <a:gd name="T69" fmla="*/ 17116 h 21600"/>
              <a:gd name="T70" fmla="*/ 6648 w 21084"/>
              <a:gd name="T71" fmla="*/ 17116 h 21600"/>
              <a:gd name="T72" fmla="*/ 7945 w 21084"/>
              <a:gd name="T73" fmla="*/ 19562 h 21600"/>
              <a:gd name="T74" fmla="*/ 7945 w 21084"/>
              <a:gd name="T75" fmla="*/ 19969 h 21600"/>
              <a:gd name="T76" fmla="*/ 9240 w 21084"/>
              <a:gd name="T77" fmla="*/ 21600 h 21600"/>
              <a:gd name="T78" fmla="*/ 10104 w 21084"/>
              <a:gd name="T79" fmla="*/ 21600 h 21600"/>
              <a:gd name="T80" fmla="*/ 10969 w 21084"/>
              <a:gd name="T81" fmla="*/ 21600 h 21600"/>
              <a:gd name="T82" fmla="*/ 12696 w 21084"/>
              <a:gd name="T83" fmla="*/ 20377 h 21600"/>
              <a:gd name="T84" fmla="*/ 12696 w 21084"/>
              <a:gd name="T85" fmla="*/ 19562 h 21600"/>
              <a:gd name="T86" fmla="*/ 13992 w 21084"/>
              <a:gd name="T87" fmla="*/ 17116 h 21600"/>
              <a:gd name="T88" fmla="*/ 13992 w 21084"/>
              <a:gd name="T89" fmla="*/ 17116 h 21600"/>
              <a:gd name="T90" fmla="*/ 17016 w 21084"/>
              <a:gd name="T91" fmla="*/ 17116 h 21600"/>
              <a:gd name="T92" fmla="*/ 17881 w 21084"/>
              <a:gd name="T93" fmla="*/ 17524 h 21600"/>
              <a:gd name="T94" fmla="*/ 20041 w 21084"/>
              <a:gd name="T95" fmla="*/ 17116 h 21600"/>
              <a:gd name="T96" fmla="*/ 20473 w 21084"/>
              <a:gd name="T97" fmla="*/ 15894 h 21600"/>
              <a:gd name="T98" fmla="*/ 20041 w 21084"/>
              <a:gd name="T99" fmla="*/ 13856 h 21600"/>
              <a:gd name="T100" fmla="*/ 10537 w 21084"/>
              <a:gd name="T101" fmla="*/ 13856 h 21600"/>
              <a:gd name="T102" fmla="*/ 7512 w 21084"/>
              <a:gd name="T103" fmla="*/ 11003 h 21600"/>
              <a:gd name="T104" fmla="*/ 10537 w 21084"/>
              <a:gd name="T105" fmla="*/ 7743 h 21600"/>
              <a:gd name="T106" fmla="*/ 13992 w 21084"/>
              <a:gd name="T107" fmla="*/ 11003 h 21600"/>
              <a:gd name="T108" fmla="*/ 10537 w 21084"/>
              <a:gd name="T109" fmla="*/ 138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084" h="21600">
                <a:moveTo>
                  <a:pt x="20041" y="13856"/>
                </a:moveTo>
                <a:cubicBezTo>
                  <a:pt x="19609" y="13856"/>
                  <a:pt x="19609" y="13856"/>
                  <a:pt x="19609" y="13856"/>
                </a:cubicBezTo>
                <a:cubicBezTo>
                  <a:pt x="18744" y="13041"/>
                  <a:pt x="17881" y="12226"/>
                  <a:pt x="17881" y="11411"/>
                </a:cubicBezTo>
                <a:cubicBezTo>
                  <a:pt x="17881" y="11003"/>
                  <a:pt x="17881" y="11003"/>
                  <a:pt x="17881" y="11003"/>
                </a:cubicBezTo>
                <a:cubicBezTo>
                  <a:pt x="18313" y="10188"/>
                  <a:pt x="18744" y="9373"/>
                  <a:pt x="19609" y="8966"/>
                </a:cubicBezTo>
                <a:cubicBezTo>
                  <a:pt x="20473" y="8558"/>
                  <a:pt x="20473" y="8558"/>
                  <a:pt x="20473" y="8558"/>
                </a:cubicBezTo>
                <a:cubicBezTo>
                  <a:pt x="20905" y="8150"/>
                  <a:pt x="21337" y="7335"/>
                  <a:pt x="20905" y="6520"/>
                </a:cubicBezTo>
                <a:cubicBezTo>
                  <a:pt x="20905" y="6113"/>
                  <a:pt x="20473" y="5705"/>
                  <a:pt x="20473" y="5298"/>
                </a:cubicBezTo>
                <a:cubicBezTo>
                  <a:pt x="20041" y="4483"/>
                  <a:pt x="18744" y="4483"/>
                  <a:pt x="18313" y="4890"/>
                </a:cubicBezTo>
                <a:cubicBezTo>
                  <a:pt x="17449" y="4890"/>
                  <a:pt x="17449" y="4890"/>
                  <a:pt x="17449" y="4890"/>
                </a:cubicBezTo>
                <a:cubicBezTo>
                  <a:pt x="16585" y="5705"/>
                  <a:pt x="15289" y="5298"/>
                  <a:pt x="14425" y="4890"/>
                </a:cubicBezTo>
                <a:cubicBezTo>
                  <a:pt x="14425" y="4890"/>
                  <a:pt x="14425" y="4890"/>
                  <a:pt x="14425" y="4890"/>
                </a:cubicBezTo>
                <a:cubicBezTo>
                  <a:pt x="13561" y="4483"/>
                  <a:pt x="13129" y="3260"/>
                  <a:pt x="13129" y="2445"/>
                </a:cubicBezTo>
                <a:cubicBezTo>
                  <a:pt x="13129" y="1630"/>
                  <a:pt x="13129" y="1630"/>
                  <a:pt x="13129" y="1630"/>
                </a:cubicBezTo>
                <a:cubicBezTo>
                  <a:pt x="13129" y="815"/>
                  <a:pt x="12696" y="407"/>
                  <a:pt x="11833" y="407"/>
                </a:cubicBezTo>
                <a:cubicBezTo>
                  <a:pt x="11400" y="0"/>
                  <a:pt x="11400" y="0"/>
                  <a:pt x="10969" y="0"/>
                </a:cubicBezTo>
                <a:cubicBezTo>
                  <a:pt x="10537" y="0"/>
                  <a:pt x="10537" y="0"/>
                  <a:pt x="10104" y="0"/>
                </a:cubicBezTo>
                <a:cubicBezTo>
                  <a:pt x="9240" y="0"/>
                  <a:pt x="8809" y="815"/>
                  <a:pt x="8809" y="1630"/>
                </a:cubicBezTo>
                <a:cubicBezTo>
                  <a:pt x="8809" y="2445"/>
                  <a:pt x="8809" y="2445"/>
                  <a:pt x="8809" y="2445"/>
                </a:cubicBezTo>
                <a:cubicBezTo>
                  <a:pt x="8809" y="3260"/>
                  <a:pt x="7945" y="4075"/>
                  <a:pt x="7081" y="4483"/>
                </a:cubicBezTo>
                <a:cubicBezTo>
                  <a:pt x="7081" y="4483"/>
                  <a:pt x="7081" y="4483"/>
                  <a:pt x="7081" y="4483"/>
                </a:cubicBezTo>
                <a:cubicBezTo>
                  <a:pt x="6216" y="5298"/>
                  <a:pt x="4920" y="5298"/>
                  <a:pt x="4056" y="4483"/>
                </a:cubicBezTo>
                <a:cubicBezTo>
                  <a:pt x="3624" y="4075"/>
                  <a:pt x="3624" y="4075"/>
                  <a:pt x="3624" y="4075"/>
                </a:cubicBezTo>
                <a:cubicBezTo>
                  <a:pt x="2760" y="3667"/>
                  <a:pt x="1896" y="4075"/>
                  <a:pt x="1464" y="4483"/>
                </a:cubicBezTo>
                <a:cubicBezTo>
                  <a:pt x="1032" y="4890"/>
                  <a:pt x="600" y="5298"/>
                  <a:pt x="600" y="5705"/>
                </a:cubicBezTo>
                <a:cubicBezTo>
                  <a:pt x="168" y="6520"/>
                  <a:pt x="168" y="7335"/>
                  <a:pt x="1032" y="7743"/>
                </a:cubicBezTo>
                <a:cubicBezTo>
                  <a:pt x="1464" y="8150"/>
                  <a:pt x="1464" y="8150"/>
                  <a:pt x="1464" y="8150"/>
                </a:cubicBezTo>
                <a:cubicBezTo>
                  <a:pt x="2760" y="8558"/>
                  <a:pt x="3192" y="9781"/>
                  <a:pt x="3192" y="10596"/>
                </a:cubicBezTo>
                <a:cubicBezTo>
                  <a:pt x="3192" y="11818"/>
                  <a:pt x="2328" y="12633"/>
                  <a:pt x="1464" y="13041"/>
                </a:cubicBezTo>
                <a:cubicBezTo>
                  <a:pt x="1032" y="13449"/>
                  <a:pt x="1032" y="13449"/>
                  <a:pt x="1032" y="13449"/>
                </a:cubicBezTo>
                <a:cubicBezTo>
                  <a:pt x="168" y="13856"/>
                  <a:pt x="-263" y="14671"/>
                  <a:pt x="168" y="15486"/>
                </a:cubicBezTo>
                <a:cubicBezTo>
                  <a:pt x="168" y="15894"/>
                  <a:pt x="600" y="16301"/>
                  <a:pt x="1032" y="16709"/>
                </a:cubicBezTo>
                <a:cubicBezTo>
                  <a:pt x="1464" y="17116"/>
                  <a:pt x="2328" y="17524"/>
                  <a:pt x="2760" y="17116"/>
                </a:cubicBezTo>
                <a:cubicBezTo>
                  <a:pt x="3624" y="16709"/>
                  <a:pt x="3624" y="16709"/>
                  <a:pt x="3624" y="16709"/>
                </a:cubicBezTo>
                <a:cubicBezTo>
                  <a:pt x="4488" y="16301"/>
                  <a:pt x="5785" y="16301"/>
                  <a:pt x="6648" y="17116"/>
                </a:cubicBezTo>
                <a:cubicBezTo>
                  <a:pt x="6648" y="17116"/>
                  <a:pt x="6648" y="17116"/>
                  <a:pt x="6648" y="17116"/>
                </a:cubicBezTo>
                <a:cubicBezTo>
                  <a:pt x="7512" y="17524"/>
                  <a:pt x="7945" y="18339"/>
                  <a:pt x="7945" y="19562"/>
                </a:cubicBezTo>
                <a:cubicBezTo>
                  <a:pt x="7945" y="19969"/>
                  <a:pt x="7945" y="19969"/>
                  <a:pt x="7945" y="19969"/>
                </a:cubicBezTo>
                <a:cubicBezTo>
                  <a:pt x="7945" y="20784"/>
                  <a:pt x="8376" y="21600"/>
                  <a:pt x="9240" y="21600"/>
                </a:cubicBezTo>
                <a:cubicBezTo>
                  <a:pt x="9673" y="21600"/>
                  <a:pt x="10104" y="21600"/>
                  <a:pt x="10104" y="21600"/>
                </a:cubicBezTo>
                <a:cubicBezTo>
                  <a:pt x="10537" y="21600"/>
                  <a:pt x="10537" y="21600"/>
                  <a:pt x="10969" y="21600"/>
                </a:cubicBezTo>
                <a:cubicBezTo>
                  <a:pt x="11833" y="21600"/>
                  <a:pt x="12264" y="21192"/>
                  <a:pt x="12696" y="20377"/>
                </a:cubicBezTo>
                <a:cubicBezTo>
                  <a:pt x="12696" y="19562"/>
                  <a:pt x="12696" y="19562"/>
                  <a:pt x="12696" y="19562"/>
                </a:cubicBezTo>
                <a:cubicBezTo>
                  <a:pt x="12696" y="18747"/>
                  <a:pt x="13129" y="17524"/>
                  <a:pt x="13992" y="17116"/>
                </a:cubicBezTo>
                <a:cubicBezTo>
                  <a:pt x="13992" y="17116"/>
                  <a:pt x="13992" y="17116"/>
                  <a:pt x="13992" y="17116"/>
                </a:cubicBezTo>
                <a:cubicBezTo>
                  <a:pt x="14857" y="16709"/>
                  <a:pt x="16153" y="16709"/>
                  <a:pt x="17016" y="17116"/>
                </a:cubicBezTo>
                <a:cubicBezTo>
                  <a:pt x="17881" y="17524"/>
                  <a:pt x="17881" y="17524"/>
                  <a:pt x="17881" y="17524"/>
                </a:cubicBezTo>
                <a:cubicBezTo>
                  <a:pt x="18313" y="17932"/>
                  <a:pt x="19177" y="17932"/>
                  <a:pt x="20041" y="17116"/>
                </a:cubicBezTo>
                <a:cubicBezTo>
                  <a:pt x="20041" y="16709"/>
                  <a:pt x="20473" y="16301"/>
                  <a:pt x="20473" y="15894"/>
                </a:cubicBezTo>
                <a:cubicBezTo>
                  <a:pt x="20905" y="15486"/>
                  <a:pt x="20905" y="14671"/>
                  <a:pt x="20041" y="13856"/>
                </a:cubicBezTo>
                <a:close/>
                <a:moveTo>
                  <a:pt x="10537" y="13856"/>
                </a:moveTo>
                <a:cubicBezTo>
                  <a:pt x="8809" y="13856"/>
                  <a:pt x="7081" y="12633"/>
                  <a:pt x="7512" y="11003"/>
                </a:cubicBezTo>
                <a:cubicBezTo>
                  <a:pt x="7512" y="8966"/>
                  <a:pt x="8809" y="7743"/>
                  <a:pt x="10537" y="7743"/>
                </a:cubicBezTo>
                <a:cubicBezTo>
                  <a:pt x="12696" y="8150"/>
                  <a:pt x="13992" y="9373"/>
                  <a:pt x="13992" y="11003"/>
                </a:cubicBezTo>
                <a:cubicBezTo>
                  <a:pt x="13561" y="12633"/>
                  <a:pt x="12264" y="14264"/>
                  <a:pt x="10537" y="138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7" name="AutoShape 25"/>
          <p:cNvSpPr/>
          <p:nvPr/>
        </p:nvSpPr>
        <p:spPr bwMode="auto">
          <a:xfrm>
            <a:off x="3344863" y="3833813"/>
            <a:ext cx="955675" cy="965200"/>
          </a:xfrm>
          <a:custGeom>
            <a:avLst/>
            <a:gdLst>
              <a:gd name="T0" fmla="*/ 10853 w 21600"/>
              <a:gd name="T1" fmla="*/ 21600 h 21600"/>
              <a:gd name="T2" fmla="*/ 0 w 21600"/>
              <a:gd name="T3" fmla="*/ 10800 h 21600"/>
              <a:gd name="T4" fmla="*/ 10853 w 21600"/>
              <a:gd name="T5" fmla="*/ 0 h 21600"/>
              <a:gd name="T6" fmla="*/ 21599 w 21600"/>
              <a:gd name="T7" fmla="*/ 10800 h 21600"/>
              <a:gd name="T8" fmla="*/ 10853 w 21600"/>
              <a:gd name="T9" fmla="*/ 21600 h 21600"/>
              <a:gd name="T10" fmla="*/ 10853 w 21600"/>
              <a:gd name="T11" fmla="*/ 534 h 21600"/>
              <a:gd name="T12" fmla="*/ 537 w 21600"/>
              <a:gd name="T13" fmla="*/ 10800 h 21600"/>
              <a:gd name="T14" fmla="*/ 10853 w 21600"/>
              <a:gd name="T15" fmla="*/ 21065 h 21600"/>
              <a:gd name="T16" fmla="*/ 21062 w 21600"/>
              <a:gd name="T17" fmla="*/ 10800 h 21600"/>
              <a:gd name="T18" fmla="*/ 10853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 w="9525" cmpd="sng">
            <a:solidFill>
              <a:srgbClr val="6C7176"/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8" name="AutoShape 27"/>
          <p:cNvSpPr/>
          <p:nvPr/>
        </p:nvSpPr>
        <p:spPr bwMode="auto">
          <a:xfrm>
            <a:off x="3998913" y="4306888"/>
            <a:ext cx="103187" cy="171450"/>
          </a:xfrm>
          <a:custGeom>
            <a:avLst/>
            <a:gdLst>
              <a:gd name="T0" fmla="*/ 5293 w 21003"/>
              <a:gd name="T1" fmla="*/ 2399 h 21600"/>
              <a:gd name="T2" fmla="*/ 5293 w 21003"/>
              <a:gd name="T3" fmla="*/ 2999 h 21600"/>
              <a:gd name="T4" fmla="*/ 5293 w 21003"/>
              <a:gd name="T5" fmla="*/ 2999 h 21600"/>
              <a:gd name="T6" fmla="*/ 5293 w 21003"/>
              <a:gd name="T7" fmla="*/ 3599 h 21600"/>
              <a:gd name="T8" fmla="*/ 5293 w 21003"/>
              <a:gd name="T9" fmla="*/ 4799 h 21600"/>
              <a:gd name="T10" fmla="*/ 5293 w 21003"/>
              <a:gd name="T11" fmla="*/ 5399 h 21600"/>
              <a:gd name="T12" fmla="*/ 5293 w 21003"/>
              <a:gd name="T13" fmla="*/ 6599 h 21600"/>
              <a:gd name="T14" fmla="*/ 4312 w 21003"/>
              <a:gd name="T15" fmla="*/ 7799 h 21600"/>
              <a:gd name="T16" fmla="*/ 4312 w 21003"/>
              <a:gd name="T17" fmla="*/ 8399 h 21600"/>
              <a:gd name="T18" fmla="*/ 4312 w 21003"/>
              <a:gd name="T19" fmla="*/ 9599 h 21600"/>
              <a:gd name="T20" fmla="*/ 3330 w 21003"/>
              <a:gd name="T21" fmla="*/ 10800 h 21600"/>
              <a:gd name="T22" fmla="*/ 3330 w 21003"/>
              <a:gd name="T23" fmla="*/ 11399 h 21600"/>
              <a:gd name="T24" fmla="*/ 3330 w 21003"/>
              <a:gd name="T25" fmla="*/ 12600 h 21600"/>
              <a:gd name="T26" fmla="*/ 2348 w 21003"/>
              <a:gd name="T27" fmla="*/ 13199 h 21600"/>
              <a:gd name="T28" fmla="*/ 2348 w 21003"/>
              <a:gd name="T29" fmla="*/ 14399 h 21600"/>
              <a:gd name="T30" fmla="*/ 1366 w 21003"/>
              <a:gd name="T31" fmla="*/ 15000 h 21600"/>
              <a:gd name="T32" fmla="*/ 1366 w 21003"/>
              <a:gd name="T33" fmla="*/ 16199 h 21600"/>
              <a:gd name="T34" fmla="*/ 384 w 21003"/>
              <a:gd name="T35" fmla="*/ 16799 h 21600"/>
              <a:gd name="T36" fmla="*/ 384 w 21003"/>
              <a:gd name="T37" fmla="*/ 17400 h 21600"/>
              <a:gd name="T38" fmla="*/ 2348 w 21003"/>
              <a:gd name="T39" fmla="*/ 21000 h 21600"/>
              <a:gd name="T40" fmla="*/ 3330 w 21003"/>
              <a:gd name="T41" fmla="*/ 21000 h 21600"/>
              <a:gd name="T42" fmla="*/ 4312 w 21003"/>
              <a:gd name="T43" fmla="*/ 21600 h 21600"/>
              <a:gd name="T44" fmla="*/ 7257 w 21003"/>
              <a:gd name="T45" fmla="*/ 20400 h 21600"/>
              <a:gd name="T46" fmla="*/ 21002 w 21003"/>
              <a:gd name="T47" fmla="*/ 2999 h 21600"/>
              <a:gd name="T48" fmla="*/ 20021 w 21003"/>
              <a:gd name="T49" fmla="*/ 1199 h 21600"/>
              <a:gd name="T50" fmla="*/ 17075 w 21003"/>
              <a:gd name="T51" fmla="*/ 0 h 21600"/>
              <a:gd name="T52" fmla="*/ 9221 w 21003"/>
              <a:gd name="T53" fmla="*/ 0 h 21600"/>
              <a:gd name="T54" fmla="*/ 5293 w 21003"/>
              <a:gd name="T55" fmla="*/ 23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003" h="21600">
                <a:moveTo>
                  <a:pt x="5293" y="2399"/>
                </a:moveTo>
                <a:cubicBezTo>
                  <a:pt x="5293" y="2399"/>
                  <a:pt x="5293" y="2999"/>
                  <a:pt x="5293" y="2999"/>
                </a:cubicBezTo>
                <a:cubicBezTo>
                  <a:pt x="5293" y="2999"/>
                  <a:pt x="5293" y="2999"/>
                  <a:pt x="5293" y="2999"/>
                </a:cubicBezTo>
                <a:cubicBezTo>
                  <a:pt x="5293" y="2999"/>
                  <a:pt x="5293" y="3599"/>
                  <a:pt x="5293" y="3599"/>
                </a:cubicBezTo>
                <a:cubicBezTo>
                  <a:pt x="5293" y="4199"/>
                  <a:pt x="5293" y="4199"/>
                  <a:pt x="5293" y="4799"/>
                </a:cubicBezTo>
                <a:cubicBezTo>
                  <a:pt x="5293" y="4799"/>
                  <a:pt x="5293" y="5399"/>
                  <a:pt x="5293" y="5399"/>
                </a:cubicBezTo>
                <a:cubicBezTo>
                  <a:pt x="5293" y="5999"/>
                  <a:pt x="5293" y="6599"/>
                  <a:pt x="5293" y="6599"/>
                </a:cubicBezTo>
                <a:cubicBezTo>
                  <a:pt x="5293" y="7199"/>
                  <a:pt x="4312" y="7199"/>
                  <a:pt x="4312" y="7799"/>
                </a:cubicBezTo>
                <a:cubicBezTo>
                  <a:pt x="4312" y="7799"/>
                  <a:pt x="4312" y="8399"/>
                  <a:pt x="4312" y="8399"/>
                </a:cubicBezTo>
                <a:cubicBezTo>
                  <a:pt x="4312" y="8999"/>
                  <a:pt x="4312" y="8999"/>
                  <a:pt x="4312" y="9599"/>
                </a:cubicBezTo>
                <a:cubicBezTo>
                  <a:pt x="4312" y="9599"/>
                  <a:pt x="4312" y="10200"/>
                  <a:pt x="3330" y="10800"/>
                </a:cubicBezTo>
                <a:cubicBezTo>
                  <a:pt x="3330" y="10800"/>
                  <a:pt x="3330" y="11399"/>
                  <a:pt x="3330" y="11399"/>
                </a:cubicBezTo>
                <a:cubicBezTo>
                  <a:pt x="3330" y="11999"/>
                  <a:pt x="3330" y="11999"/>
                  <a:pt x="3330" y="12600"/>
                </a:cubicBezTo>
                <a:cubicBezTo>
                  <a:pt x="3330" y="12600"/>
                  <a:pt x="2348" y="13199"/>
                  <a:pt x="2348" y="13199"/>
                </a:cubicBezTo>
                <a:cubicBezTo>
                  <a:pt x="2348" y="13799"/>
                  <a:pt x="2348" y="13799"/>
                  <a:pt x="2348" y="14399"/>
                </a:cubicBezTo>
                <a:cubicBezTo>
                  <a:pt x="2348" y="14399"/>
                  <a:pt x="1366" y="15000"/>
                  <a:pt x="1366" y="15000"/>
                </a:cubicBezTo>
                <a:cubicBezTo>
                  <a:pt x="1366" y="15599"/>
                  <a:pt x="1366" y="15599"/>
                  <a:pt x="1366" y="16199"/>
                </a:cubicBezTo>
                <a:cubicBezTo>
                  <a:pt x="1366" y="16199"/>
                  <a:pt x="384" y="16799"/>
                  <a:pt x="384" y="16799"/>
                </a:cubicBezTo>
                <a:cubicBezTo>
                  <a:pt x="384" y="16799"/>
                  <a:pt x="384" y="17400"/>
                  <a:pt x="384" y="17400"/>
                </a:cubicBezTo>
                <a:cubicBezTo>
                  <a:pt x="-597" y="18599"/>
                  <a:pt x="384" y="20400"/>
                  <a:pt x="2348" y="21000"/>
                </a:cubicBezTo>
                <a:cubicBezTo>
                  <a:pt x="2348" y="21000"/>
                  <a:pt x="2348" y="21000"/>
                  <a:pt x="3330" y="21000"/>
                </a:cubicBezTo>
                <a:cubicBezTo>
                  <a:pt x="3330" y="21000"/>
                  <a:pt x="4312" y="21600"/>
                  <a:pt x="4312" y="21600"/>
                </a:cubicBezTo>
                <a:cubicBezTo>
                  <a:pt x="6275" y="21600"/>
                  <a:pt x="7257" y="21000"/>
                  <a:pt x="7257" y="20400"/>
                </a:cubicBezTo>
                <a:cubicBezTo>
                  <a:pt x="15112" y="15599"/>
                  <a:pt x="19039" y="9599"/>
                  <a:pt x="21002" y="2999"/>
                </a:cubicBezTo>
                <a:cubicBezTo>
                  <a:pt x="21002" y="2399"/>
                  <a:pt x="20021" y="1799"/>
                  <a:pt x="20021" y="1199"/>
                </a:cubicBezTo>
                <a:cubicBezTo>
                  <a:pt x="19039" y="599"/>
                  <a:pt x="18057" y="0"/>
                  <a:pt x="17075" y="0"/>
                </a:cubicBezTo>
                <a:cubicBezTo>
                  <a:pt x="9221" y="0"/>
                  <a:pt x="9221" y="0"/>
                  <a:pt x="9221" y="0"/>
                </a:cubicBezTo>
                <a:cubicBezTo>
                  <a:pt x="7257" y="0"/>
                  <a:pt x="6275" y="1199"/>
                  <a:pt x="5293" y="239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9" name="AutoShape 28"/>
          <p:cNvSpPr/>
          <p:nvPr/>
        </p:nvSpPr>
        <p:spPr bwMode="auto">
          <a:xfrm>
            <a:off x="3579813" y="4306888"/>
            <a:ext cx="103187" cy="168275"/>
          </a:xfrm>
          <a:custGeom>
            <a:avLst/>
            <a:gdLst>
              <a:gd name="T0" fmla="*/ 19061 w 21025"/>
              <a:gd name="T1" fmla="*/ 15000 h 21249"/>
              <a:gd name="T2" fmla="*/ 18079 w 21025"/>
              <a:gd name="T3" fmla="*/ 14399 h 21249"/>
              <a:gd name="T4" fmla="*/ 18079 w 21025"/>
              <a:gd name="T5" fmla="*/ 13199 h 21249"/>
              <a:gd name="T6" fmla="*/ 18079 w 21025"/>
              <a:gd name="T7" fmla="*/ 12600 h 21249"/>
              <a:gd name="T8" fmla="*/ 17097 w 21025"/>
              <a:gd name="T9" fmla="*/ 11399 h 21249"/>
              <a:gd name="T10" fmla="*/ 17097 w 21025"/>
              <a:gd name="T11" fmla="*/ 10800 h 21249"/>
              <a:gd name="T12" fmla="*/ 16115 w 21025"/>
              <a:gd name="T13" fmla="*/ 9599 h 21249"/>
              <a:gd name="T14" fmla="*/ 16115 w 21025"/>
              <a:gd name="T15" fmla="*/ 8399 h 21249"/>
              <a:gd name="T16" fmla="*/ 16115 w 21025"/>
              <a:gd name="T17" fmla="*/ 7799 h 21249"/>
              <a:gd name="T18" fmla="*/ 16115 w 21025"/>
              <a:gd name="T19" fmla="*/ 6599 h 21249"/>
              <a:gd name="T20" fmla="*/ 15134 w 21025"/>
              <a:gd name="T21" fmla="*/ 5399 h 21249"/>
              <a:gd name="T22" fmla="*/ 15134 w 21025"/>
              <a:gd name="T23" fmla="*/ 4799 h 21249"/>
              <a:gd name="T24" fmla="*/ 15134 w 21025"/>
              <a:gd name="T25" fmla="*/ 3599 h 21249"/>
              <a:gd name="T26" fmla="*/ 15134 w 21025"/>
              <a:gd name="T27" fmla="*/ 2999 h 21249"/>
              <a:gd name="T28" fmla="*/ 15134 w 21025"/>
              <a:gd name="T29" fmla="*/ 2999 h 21249"/>
              <a:gd name="T30" fmla="*/ 15134 w 21025"/>
              <a:gd name="T31" fmla="*/ 2399 h 21249"/>
              <a:gd name="T32" fmla="*/ 11206 w 21025"/>
              <a:gd name="T33" fmla="*/ 0 h 21249"/>
              <a:gd name="T34" fmla="*/ 4334 w 21025"/>
              <a:gd name="T35" fmla="*/ 0 h 21249"/>
              <a:gd name="T36" fmla="*/ 1388 w 21025"/>
              <a:gd name="T37" fmla="*/ 1199 h 21249"/>
              <a:gd name="T38" fmla="*/ 406 w 21025"/>
              <a:gd name="T39" fmla="*/ 2999 h 21249"/>
              <a:gd name="T40" fmla="*/ 13170 w 21025"/>
              <a:gd name="T41" fmla="*/ 20400 h 21249"/>
              <a:gd name="T42" fmla="*/ 18079 w 21025"/>
              <a:gd name="T43" fmla="*/ 21000 h 21249"/>
              <a:gd name="T44" fmla="*/ 19061 w 21025"/>
              <a:gd name="T45" fmla="*/ 21000 h 21249"/>
              <a:gd name="T46" fmla="*/ 21024 w 21025"/>
              <a:gd name="T47" fmla="*/ 17400 h 21249"/>
              <a:gd name="T48" fmla="*/ 20043 w 21025"/>
              <a:gd name="T49" fmla="*/ 17400 h 21249"/>
              <a:gd name="T50" fmla="*/ 19061 w 21025"/>
              <a:gd name="T51" fmla="*/ 16199 h 21249"/>
              <a:gd name="T52" fmla="*/ 19061 w 21025"/>
              <a:gd name="T53" fmla="*/ 15000 h 2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025" h="21249">
                <a:moveTo>
                  <a:pt x="19061" y="15000"/>
                </a:moveTo>
                <a:cubicBezTo>
                  <a:pt x="19061" y="15000"/>
                  <a:pt x="19061" y="14399"/>
                  <a:pt x="18079" y="14399"/>
                </a:cubicBezTo>
                <a:cubicBezTo>
                  <a:pt x="18079" y="13799"/>
                  <a:pt x="18079" y="13799"/>
                  <a:pt x="18079" y="13199"/>
                </a:cubicBezTo>
                <a:cubicBezTo>
                  <a:pt x="18079" y="13199"/>
                  <a:pt x="18079" y="12600"/>
                  <a:pt x="18079" y="12600"/>
                </a:cubicBezTo>
                <a:cubicBezTo>
                  <a:pt x="17097" y="11999"/>
                  <a:pt x="17097" y="11999"/>
                  <a:pt x="17097" y="11399"/>
                </a:cubicBezTo>
                <a:cubicBezTo>
                  <a:pt x="17097" y="11399"/>
                  <a:pt x="17097" y="10800"/>
                  <a:pt x="17097" y="10800"/>
                </a:cubicBezTo>
                <a:cubicBezTo>
                  <a:pt x="17097" y="10200"/>
                  <a:pt x="17097" y="9599"/>
                  <a:pt x="16115" y="9599"/>
                </a:cubicBezTo>
                <a:cubicBezTo>
                  <a:pt x="16115" y="8999"/>
                  <a:pt x="16115" y="8999"/>
                  <a:pt x="16115" y="8399"/>
                </a:cubicBezTo>
                <a:cubicBezTo>
                  <a:pt x="16115" y="8399"/>
                  <a:pt x="16115" y="7799"/>
                  <a:pt x="16115" y="7799"/>
                </a:cubicBezTo>
                <a:cubicBezTo>
                  <a:pt x="16115" y="7199"/>
                  <a:pt x="16115" y="7199"/>
                  <a:pt x="16115" y="6599"/>
                </a:cubicBezTo>
                <a:cubicBezTo>
                  <a:pt x="16115" y="6599"/>
                  <a:pt x="15134" y="5999"/>
                  <a:pt x="15134" y="5399"/>
                </a:cubicBezTo>
                <a:cubicBezTo>
                  <a:pt x="15134" y="5399"/>
                  <a:pt x="15134" y="4799"/>
                  <a:pt x="15134" y="4799"/>
                </a:cubicBezTo>
                <a:cubicBezTo>
                  <a:pt x="15134" y="4199"/>
                  <a:pt x="15134" y="4199"/>
                  <a:pt x="15134" y="3599"/>
                </a:cubicBezTo>
                <a:cubicBezTo>
                  <a:pt x="15134" y="3599"/>
                  <a:pt x="15134" y="2999"/>
                  <a:pt x="15134" y="2999"/>
                </a:cubicBezTo>
                <a:cubicBezTo>
                  <a:pt x="15134" y="2999"/>
                  <a:pt x="15134" y="2999"/>
                  <a:pt x="15134" y="2999"/>
                </a:cubicBezTo>
                <a:cubicBezTo>
                  <a:pt x="15134" y="2999"/>
                  <a:pt x="15134" y="2399"/>
                  <a:pt x="15134" y="2399"/>
                </a:cubicBezTo>
                <a:cubicBezTo>
                  <a:pt x="15134" y="1199"/>
                  <a:pt x="13170" y="0"/>
                  <a:pt x="11206" y="0"/>
                </a:cubicBezTo>
                <a:cubicBezTo>
                  <a:pt x="4334" y="0"/>
                  <a:pt x="4334" y="0"/>
                  <a:pt x="4334" y="0"/>
                </a:cubicBezTo>
                <a:cubicBezTo>
                  <a:pt x="2370" y="0"/>
                  <a:pt x="1388" y="599"/>
                  <a:pt x="1388" y="1199"/>
                </a:cubicBezTo>
                <a:cubicBezTo>
                  <a:pt x="406" y="1799"/>
                  <a:pt x="-575" y="2399"/>
                  <a:pt x="406" y="2999"/>
                </a:cubicBezTo>
                <a:cubicBezTo>
                  <a:pt x="1388" y="9599"/>
                  <a:pt x="6297" y="15599"/>
                  <a:pt x="13170" y="20400"/>
                </a:cubicBezTo>
                <a:cubicBezTo>
                  <a:pt x="14152" y="21000"/>
                  <a:pt x="16115" y="21600"/>
                  <a:pt x="18079" y="21000"/>
                </a:cubicBezTo>
                <a:cubicBezTo>
                  <a:pt x="18079" y="21000"/>
                  <a:pt x="18079" y="21000"/>
                  <a:pt x="19061" y="21000"/>
                </a:cubicBezTo>
                <a:cubicBezTo>
                  <a:pt x="20043" y="20400"/>
                  <a:pt x="21024" y="18599"/>
                  <a:pt x="21024" y="17400"/>
                </a:cubicBezTo>
                <a:cubicBezTo>
                  <a:pt x="20043" y="17400"/>
                  <a:pt x="20043" y="17400"/>
                  <a:pt x="20043" y="17400"/>
                </a:cubicBezTo>
                <a:cubicBezTo>
                  <a:pt x="20043" y="16799"/>
                  <a:pt x="20043" y="16199"/>
                  <a:pt x="19061" y="16199"/>
                </a:cubicBezTo>
                <a:cubicBezTo>
                  <a:pt x="19061" y="15599"/>
                  <a:pt x="19061" y="15599"/>
                  <a:pt x="19061" y="150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0" name="AutoShape 29"/>
          <p:cNvSpPr/>
          <p:nvPr/>
        </p:nvSpPr>
        <p:spPr bwMode="auto">
          <a:xfrm>
            <a:off x="3854450" y="4306888"/>
            <a:ext cx="152400" cy="144462"/>
          </a:xfrm>
          <a:custGeom>
            <a:avLst/>
            <a:gdLst>
              <a:gd name="T0" fmla="*/ 18900 w 21600"/>
              <a:gd name="T1" fmla="*/ 0 h 21600"/>
              <a:gd name="T2" fmla="*/ 2025 w 21600"/>
              <a:gd name="T3" fmla="*/ 0 h 21600"/>
              <a:gd name="T4" fmla="*/ 0 w 21600"/>
              <a:gd name="T5" fmla="*/ 2879 h 21600"/>
              <a:gd name="T6" fmla="*/ 0 w 21600"/>
              <a:gd name="T7" fmla="*/ 16559 h 21600"/>
              <a:gd name="T8" fmla="*/ 2025 w 21600"/>
              <a:gd name="T9" fmla="*/ 19440 h 21600"/>
              <a:gd name="T10" fmla="*/ 2700 w 21600"/>
              <a:gd name="T11" fmla="*/ 19440 h 21600"/>
              <a:gd name="T12" fmla="*/ 2700 w 21600"/>
              <a:gd name="T13" fmla="*/ 19440 h 21600"/>
              <a:gd name="T14" fmla="*/ 5400 w 21600"/>
              <a:gd name="T15" fmla="*/ 19440 h 21600"/>
              <a:gd name="T16" fmla="*/ 5400 w 21600"/>
              <a:gd name="T17" fmla="*/ 19440 h 21600"/>
              <a:gd name="T18" fmla="*/ 8100 w 21600"/>
              <a:gd name="T19" fmla="*/ 20160 h 21600"/>
              <a:gd name="T20" fmla="*/ 8775 w 21600"/>
              <a:gd name="T21" fmla="*/ 20160 h 21600"/>
              <a:gd name="T22" fmla="*/ 10800 w 21600"/>
              <a:gd name="T23" fmla="*/ 20879 h 21600"/>
              <a:gd name="T24" fmla="*/ 11475 w 21600"/>
              <a:gd name="T25" fmla="*/ 20879 h 21600"/>
              <a:gd name="T26" fmla="*/ 12150 w 21600"/>
              <a:gd name="T27" fmla="*/ 20879 h 21600"/>
              <a:gd name="T28" fmla="*/ 12825 w 21600"/>
              <a:gd name="T29" fmla="*/ 20879 h 21600"/>
              <a:gd name="T30" fmla="*/ 14175 w 21600"/>
              <a:gd name="T31" fmla="*/ 21600 h 21600"/>
              <a:gd name="T32" fmla="*/ 15525 w 21600"/>
              <a:gd name="T33" fmla="*/ 21600 h 21600"/>
              <a:gd name="T34" fmla="*/ 17550 w 21600"/>
              <a:gd name="T35" fmla="*/ 20160 h 21600"/>
              <a:gd name="T36" fmla="*/ 17550 w 21600"/>
              <a:gd name="T37" fmla="*/ 19440 h 21600"/>
              <a:gd name="T38" fmla="*/ 18225 w 21600"/>
              <a:gd name="T39" fmla="*/ 18000 h 21600"/>
              <a:gd name="T40" fmla="*/ 18225 w 21600"/>
              <a:gd name="T41" fmla="*/ 18000 h 21600"/>
              <a:gd name="T42" fmla="*/ 20925 w 21600"/>
              <a:gd name="T43" fmla="*/ 7199 h 21600"/>
              <a:gd name="T44" fmla="*/ 20925 w 21600"/>
              <a:gd name="T45" fmla="*/ 7199 h 21600"/>
              <a:gd name="T46" fmla="*/ 20925 w 21600"/>
              <a:gd name="T47" fmla="*/ 5039 h 21600"/>
              <a:gd name="T48" fmla="*/ 20925 w 21600"/>
              <a:gd name="T49" fmla="*/ 4319 h 21600"/>
              <a:gd name="T50" fmla="*/ 21600 w 21600"/>
              <a:gd name="T51" fmla="*/ 3599 h 21600"/>
              <a:gd name="T52" fmla="*/ 20250 w 21600"/>
              <a:gd name="T53" fmla="*/ 1439 h 21600"/>
              <a:gd name="T54" fmla="*/ 18900 w 21600"/>
              <a:gd name="T5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00" h="21600">
                <a:moveTo>
                  <a:pt x="18900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675" y="0"/>
                  <a:pt x="0" y="1439"/>
                  <a:pt x="0" y="2879"/>
                </a:cubicBezTo>
                <a:cubicBezTo>
                  <a:pt x="0" y="16559"/>
                  <a:pt x="0" y="16559"/>
                  <a:pt x="0" y="16559"/>
                </a:cubicBezTo>
                <a:cubicBezTo>
                  <a:pt x="0" y="18000"/>
                  <a:pt x="675" y="19440"/>
                  <a:pt x="2025" y="19440"/>
                </a:cubicBezTo>
                <a:cubicBezTo>
                  <a:pt x="2025" y="19440"/>
                  <a:pt x="2700" y="19440"/>
                  <a:pt x="2700" y="19440"/>
                </a:cubicBezTo>
                <a:cubicBezTo>
                  <a:pt x="2700" y="19440"/>
                  <a:pt x="2700" y="19440"/>
                  <a:pt x="2700" y="19440"/>
                </a:cubicBezTo>
                <a:cubicBezTo>
                  <a:pt x="3375" y="19440"/>
                  <a:pt x="4725" y="19440"/>
                  <a:pt x="5400" y="19440"/>
                </a:cubicBezTo>
                <a:cubicBezTo>
                  <a:pt x="5400" y="19440"/>
                  <a:pt x="5400" y="19440"/>
                  <a:pt x="5400" y="19440"/>
                </a:cubicBezTo>
                <a:cubicBezTo>
                  <a:pt x="6075" y="19440"/>
                  <a:pt x="7425" y="20160"/>
                  <a:pt x="8100" y="20160"/>
                </a:cubicBezTo>
                <a:cubicBezTo>
                  <a:pt x="8100" y="20160"/>
                  <a:pt x="8775" y="20160"/>
                  <a:pt x="8775" y="20160"/>
                </a:cubicBezTo>
                <a:cubicBezTo>
                  <a:pt x="9450" y="20160"/>
                  <a:pt x="10125" y="20879"/>
                  <a:pt x="10800" y="20879"/>
                </a:cubicBezTo>
                <a:cubicBezTo>
                  <a:pt x="11475" y="20879"/>
                  <a:pt x="11475" y="20879"/>
                  <a:pt x="11475" y="20879"/>
                </a:cubicBezTo>
                <a:cubicBezTo>
                  <a:pt x="12150" y="20879"/>
                  <a:pt x="12150" y="20879"/>
                  <a:pt x="12150" y="20879"/>
                </a:cubicBezTo>
                <a:cubicBezTo>
                  <a:pt x="12150" y="20879"/>
                  <a:pt x="12825" y="20879"/>
                  <a:pt x="12825" y="20879"/>
                </a:cubicBezTo>
                <a:cubicBezTo>
                  <a:pt x="13500" y="21600"/>
                  <a:pt x="14175" y="21600"/>
                  <a:pt x="14175" y="21600"/>
                </a:cubicBezTo>
                <a:cubicBezTo>
                  <a:pt x="14850" y="21600"/>
                  <a:pt x="14850" y="21600"/>
                  <a:pt x="15525" y="21600"/>
                </a:cubicBezTo>
                <a:cubicBezTo>
                  <a:pt x="16200" y="21600"/>
                  <a:pt x="17550" y="20879"/>
                  <a:pt x="17550" y="20160"/>
                </a:cubicBezTo>
                <a:cubicBezTo>
                  <a:pt x="17550" y="20160"/>
                  <a:pt x="17550" y="19440"/>
                  <a:pt x="17550" y="19440"/>
                </a:cubicBezTo>
                <a:cubicBezTo>
                  <a:pt x="18225" y="18720"/>
                  <a:pt x="18225" y="18720"/>
                  <a:pt x="18225" y="18000"/>
                </a:cubicBezTo>
                <a:cubicBezTo>
                  <a:pt x="18225" y="18000"/>
                  <a:pt x="18225" y="18000"/>
                  <a:pt x="18225" y="18000"/>
                </a:cubicBezTo>
                <a:cubicBezTo>
                  <a:pt x="19575" y="14399"/>
                  <a:pt x="20250" y="10800"/>
                  <a:pt x="20925" y="7199"/>
                </a:cubicBezTo>
                <a:cubicBezTo>
                  <a:pt x="20925" y="7199"/>
                  <a:pt x="20925" y="7199"/>
                  <a:pt x="20925" y="7199"/>
                </a:cubicBezTo>
                <a:cubicBezTo>
                  <a:pt x="20925" y="6479"/>
                  <a:pt x="20925" y="5759"/>
                  <a:pt x="20925" y="5039"/>
                </a:cubicBezTo>
                <a:cubicBezTo>
                  <a:pt x="20925" y="5039"/>
                  <a:pt x="20925" y="5039"/>
                  <a:pt x="20925" y="4319"/>
                </a:cubicBezTo>
                <a:cubicBezTo>
                  <a:pt x="20925" y="4319"/>
                  <a:pt x="20925" y="3599"/>
                  <a:pt x="21600" y="3599"/>
                </a:cubicBezTo>
                <a:cubicBezTo>
                  <a:pt x="21600" y="2159"/>
                  <a:pt x="20925" y="1439"/>
                  <a:pt x="20250" y="1439"/>
                </a:cubicBezTo>
                <a:cubicBezTo>
                  <a:pt x="20250" y="719"/>
                  <a:pt x="19575" y="0"/>
                  <a:pt x="18900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1" name="AutoShape 30"/>
          <p:cNvSpPr/>
          <p:nvPr/>
        </p:nvSpPr>
        <p:spPr bwMode="auto">
          <a:xfrm>
            <a:off x="3679825" y="4306888"/>
            <a:ext cx="150813" cy="144462"/>
          </a:xfrm>
          <a:custGeom>
            <a:avLst/>
            <a:gdLst>
              <a:gd name="T0" fmla="*/ 21600 w 21600"/>
              <a:gd name="T1" fmla="*/ 16559 h 21600"/>
              <a:gd name="T2" fmla="*/ 21600 w 21600"/>
              <a:gd name="T3" fmla="*/ 2879 h 21600"/>
              <a:gd name="T4" fmla="*/ 18900 w 21600"/>
              <a:gd name="T5" fmla="*/ 0 h 21600"/>
              <a:gd name="T6" fmla="*/ 2700 w 21600"/>
              <a:gd name="T7" fmla="*/ 0 h 21600"/>
              <a:gd name="T8" fmla="*/ 675 w 21600"/>
              <a:gd name="T9" fmla="*/ 1439 h 21600"/>
              <a:gd name="T10" fmla="*/ 0 w 21600"/>
              <a:gd name="T11" fmla="*/ 3599 h 21600"/>
              <a:gd name="T12" fmla="*/ 0 w 21600"/>
              <a:gd name="T13" fmla="*/ 4319 h 21600"/>
              <a:gd name="T14" fmla="*/ 0 w 21600"/>
              <a:gd name="T15" fmla="*/ 5039 h 21600"/>
              <a:gd name="T16" fmla="*/ 0 w 21600"/>
              <a:gd name="T17" fmla="*/ 7199 h 21600"/>
              <a:gd name="T18" fmla="*/ 0 w 21600"/>
              <a:gd name="T19" fmla="*/ 7199 h 21600"/>
              <a:gd name="T20" fmla="*/ 2700 w 21600"/>
              <a:gd name="T21" fmla="*/ 18000 h 21600"/>
              <a:gd name="T22" fmla="*/ 2700 w 21600"/>
              <a:gd name="T23" fmla="*/ 18000 h 21600"/>
              <a:gd name="T24" fmla="*/ 3375 w 21600"/>
              <a:gd name="T25" fmla="*/ 19440 h 21600"/>
              <a:gd name="T26" fmla="*/ 3375 w 21600"/>
              <a:gd name="T27" fmla="*/ 20160 h 21600"/>
              <a:gd name="T28" fmla="*/ 6075 w 21600"/>
              <a:gd name="T29" fmla="*/ 21600 h 21600"/>
              <a:gd name="T30" fmla="*/ 6075 w 21600"/>
              <a:gd name="T31" fmla="*/ 21600 h 21600"/>
              <a:gd name="T32" fmla="*/ 6750 w 21600"/>
              <a:gd name="T33" fmla="*/ 21600 h 21600"/>
              <a:gd name="T34" fmla="*/ 8100 w 21600"/>
              <a:gd name="T35" fmla="*/ 20879 h 21600"/>
              <a:gd name="T36" fmla="*/ 8775 w 21600"/>
              <a:gd name="T37" fmla="*/ 20879 h 21600"/>
              <a:gd name="T38" fmla="*/ 9450 w 21600"/>
              <a:gd name="T39" fmla="*/ 20879 h 21600"/>
              <a:gd name="T40" fmla="*/ 10125 w 21600"/>
              <a:gd name="T41" fmla="*/ 20879 h 21600"/>
              <a:gd name="T42" fmla="*/ 12150 w 21600"/>
              <a:gd name="T43" fmla="*/ 20160 h 21600"/>
              <a:gd name="T44" fmla="*/ 12825 w 21600"/>
              <a:gd name="T45" fmla="*/ 20160 h 21600"/>
              <a:gd name="T46" fmla="*/ 15525 w 21600"/>
              <a:gd name="T47" fmla="*/ 19440 h 21600"/>
              <a:gd name="T48" fmla="*/ 15525 w 21600"/>
              <a:gd name="T49" fmla="*/ 19440 h 21600"/>
              <a:gd name="T50" fmla="*/ 18225 w 21600"/>
              <a:gd name="T51" fmla="*/ 19440 h 21600"/>
              <a:gd name="T52" fmla="*/ 18225 w 21600"/>
              <a:gd name="T53" fmla="*/ 19440 h 21600"/>
              <a:gd name="T54" fmla="*/ 18900 w 21600"/>
              <a:gd name="T55" fmla="*/ 19440 h 21600"/>
              <a:gd name="T56" fmla="*/ 21600 w 21600"/>
              <a:gd name="T57" fmla="*/ 165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16559"/>
                </a:moveTo>
                <a:cubicBezTo>
                  <a:pt x="21600" y="2879"/>
                  <a:pt x="21600" y="2879"/>
                  <a:pt x="21600" y="2879"/>
                </a:cubicBezTo>
                <a:cubicBezTo>
                  <a:pt x="21600" y="1439"/>
                  <a:pt x="20250" y="0"/>
                  <a:pt x="18900" y="0"/>
                </a:cubicBezTo>
                <a:cubicBezTo>
                  <a:pt x="2700" y="0"/>
                  <a:pt x="2700" y="0"/>
                  <a:pt x="2700" y="0"/>
                </a:cubicBezTo>
                <a:cubicBezTo>
                  <a:pt x="2025" y="0"/>
                  <a:pt x="675" y="719"/>
                  <a:pt x="675" y="1439"/>
                </a:cubicBezTo>
                <a:cubicBezTo>
                  <a:pt x="0" y="1439"/>
                  <a:pt x="0" y="2159"/>
                  <a:pt x="0" y="3599"/>
                </a:cubicBezTo>
                <a:cubicBezTo>
                  <a:pt x="0" y="3599"/>
                  <a:pt x="0" y="4319"/>
                  <a:pt x="0" y="4319"/>
                </a:cubicBezTo>
                <a:cubicBezTo>
                  <a:pt x="0" y="4319"/>
                  <a:pt x="0" y="5039"/>
                  <a:pt x="0" y="5039"/>
                </a:cubicBezTo>
                <a:cubicBezTo>
                  <a:pt x="0" y="5759"/>
                  <a:pt x="0" y="6479"/>
                  <a:pt x="0" y="7199"/>
                </a:cubicBezTo>
                <a:cubicBezTo>
                  <a:pt x="0" y="7199"/>
                  <a:pt x="0" y="7199"/>
                  <a:pt x="0" y="7199"/>
                </a:cubicBezTo>
                <a:cubicBezTo>
                  <a:pt x="675" y="10800"/>
                  <a:pt x="1350" y="14399"/>
                  <a:pt x="2700" y="18000"/>
                </a:cubicBezTo>
                <a:cubicBezTo>
                  <a:pt x="2700" y="18000"/>
                  <a:pt x="2700" y="18000"/>
                  <a:pt x="2700" y="18000"/>
                </a:cubicBezTo>
                <a:cubicBezTo>
                  <a:pt x="2700" y="18720"/>
                  <a:pt x="3375" y="18720"/>
                  <a:pt x="3375" y="19440"/>
                </a:cubicBezTo>
                <a:cubicBezTo>
                  <a:pt x="3375" y="19440"/>
                  <a:pt x="3375" y="20160"/>
                  <a:pt x="3375" y="20160"/>
                </a:cubicBezTo>
                <a:cubicBezTo>
                  <a:pt x="4050" y="20879"/>
                  <a:pt x="4725" y="21600"/>
                  <a:pt x="6075" y="21600"/>
                </a:cubicBezTo>
                <a:cubicBezTo>
                  <a:pt x="6075" y="21600"/>
                  <a:pt x="6075" y="21600"/>
                  <a:pt x="6075" y="21600"/>
                </a:cubicBezTo>
                <a:cubicBezTo>
                  <a:pt x="6075" y="21600"/>
                  <a:pt x="6075" y="21600"/>
                  <a:pt x="6750" y="21600"/>
                </a:cubicBezTo>
                <a:cubicBezTo>
                  <a:pt x="7425" y="21600"/>
                  <a:pt x="8100" y="21600"/>
                  <a:pt x="8100" y="20879"/>
                </a:cubicBezTo>
                <a:cubicBezTo>
                  <a:pt x="8775" y="20879"/>
                  <a:pt x="8775" y="20879"/>
                  <a:pt x="8775" y="20879"/>
                </a:cubicBezTo>
                <a:cubicBezTo>
                  <a:pt x="8775" y="20879"/>
                  <a:pt x="8775" y="20879"/>
                  <a:pt x="9450" y="20879"/>
                </a:cubicBezTo>
                <a:cubicBezTo>
                  <a:pt x="9450" y="20879"/>
                  <a:pt x="10125" y="20879"/>
                  <a:pt x="10125" y="20879"/>
                </a:cubicBezTo>
                <a:cubicBezTo>
                  <a:pt x="10800" y="20879"/>
                  <a:pt x="11475" y="20160"/>
                  <a:pt x="12150" y="20160"/>
                </a:cubicBezTo>
                <a:cubicBezTo>
                  <a:pt x="12150" y="20160"/>
                  <a:pt x="12825" y="20160"/>
                  <a:pt x="12825" y="20160"/>
                </a:cubicBezTo>
                <a:cubicBezTo>
                  <a:pt x="14175" y="20160"/>
                  <a:pt x="14850" y="19440"/>
                  <a:pt x="15525" y="19440"/>
                </a:cubicBezTo>
                <a:cubicBezTo>
                  <a:pt x="15525" y="19440"/>
                  <a:pt x="15525" y="19440"/>
                  <a:pt x="15525" y="19440"/>
                </a:cubicBezTo>
                <a:cubicBezTo>
                  <a:pt x="16875" y="19440"/>
                  <a:pt x="17550" y="19440"/>
                  <a:pt x="18225" y="19440"/>
                </a:cubicBezTo>
                <a:cubicBezTo>
                  <a:pt x="18225" y="19440"/>
                  <a:pt x="18225" y="19440"/>
                  <a:pt x="18225" y="19440"/>
                </a:cubicBezTo>
                <a:cubicBezTo>
                  <a:pt x="18900" y="19440"/>
                  <a:pt x="18900" y="19440"/>
                  <a:pt x="18900" y="19440"/>
                </a:cubicBezTo>
                <a:cubicBezTo>
                  <a:pt x="20250" y="19440"/>
                  <a:pt x="21600" y="18000"/>
                  <a:pt x="21600" y="1655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2" name="AutoShape 31"/>
          <p:cNvSpPr/>
          <p:nvPr/>
        </p:nvSpPr>
        <p:spPr bwMode="auto">
          <a:xfrm>
            <a:off x="3729038" y="4459288"/>
            <a:ext cx="101600" cy="95250"/>
          </a:xfrm>
          <a:custGeom>
            <a:avLst/>
            <a:gdLst>
              <a:gd name="T0" fmla="*/ 19542 w 21600"/>
              <a:gd name="T1" fmla="*/ 20520 h 21600"/>
              <a:gd name="T2" fmla="*/ 21600 w 21600"/>
              <a:gd name="T3" fmla="*/ 17280 h 21600"/>
              <a:gd name="T4" fmla="*/ 21600 w 21600"/>
              <a:gd name="T5" fmla="*/ 4320 h 21600"/>
              <a:gd name="T6" fmla="*/ 19542 w 21600"/>
              <a:gd name="T7" fmla="*/ 1080 h 21600"/>
              <a:gd name="T8" fmla="*/ 17485 w 21600"/>
              <a:gd name="T9" fmla="*/ 0 h 21600"/>
              <a:gd name="T10" fmla="*/ 13371 w 21600"/>
              <a:gd name="T11" fmla="*/ 0 h 21600"/>
              <a:gd name="T12" fmla="*/ 13371 w 21600"/>
              <a:gd name="T13" fmla="*/ 0 h 21600"/>
              <a:gd name="T14" fmla="*/ 9257 w 21600"/>
              <a:gd name="T15" fmla="*/ 1080 h 21600"/>
              <a:gd name="T16" fmla="*/ 8228 w 21600"/>
              <a:gd name="T17" fmla="*/ 1080 h 21600"/>
              <a:gd name="T18" fmla="*/ 5142 w 21600"/>
              <a:gd name="T19" fmla="*/ 1080 h 21600"/>
              <a:gd name="T20" fmla="*/ 4114 w 21600"/>
              <a:gd name="T21" fmla="*/ 2160 h 21600"/>
              <a:gd name="T22" fmla="*/ 3085 w 21600"/>
              <a:gd name="T23" fmla="*/ 2160 h 21600"/>
              <a:gd name="T24" fmla="*/ 0 w 21600"/>
              <a:gd name="T25" fmla="*/ 4320 h 21600"/>
              <a:gd name="T26" fmla="*/ 1028 w 21600"/>
              <a:gd name="T27" fmla="*/ 8640 h 21600"/>
              <a:gd name="T28" fmla="*/ 1028 w 21600"/>
              <a:gd name="T29" fmla="*/ 8640 h 21600"/>
              <a:gd name="T30" fmla="*/ 2057 w 21600"/>
              <a:gd name="T31" fmla="*/ 10800 h 21600"/>
              <a:gd name="T32" fmla="*/ 3085 w 21600"/>
              <a:gd name="T33" fmla="*/ 10800 h 21600"/>
              <a:gd name="T34" fmla="*/ 4114 w 21600"/>
              <a:gd name="T35" fmla="*/ 12960 h 21600"/>
              <a:gd name="T36" fmla="*/ 5142 w 21600"/>
              <a:gd name="T37" fmla="*/ 14040 h 21600"/>
              <a:gd name="T38" fmla="*/ 6171 w 21600"/>
              <a:gd name="T39" fmla="*/ 15120 h 21600"/>
              <a:gd name="T40" fmla="*/ 7199 w 21600"/>
              <a:gd name="T41" fmla="*/ 15120 h 21600"/>
              <a:gd name="T42" fmla="*/ 7199 w 21600"/>
              <a:gd name="T43" fmla="*/ 16199 h 21600"/>
              <a:gd name="T44" fmla="*/ 9257 w 21600"/>
              <a:gd name="T45" fmla="*/ 17280 h 21600"/>
              <a:gd name="T46" fmla="*/ 9257 w 21600"/>
              <a:gd name="T47" fmla="*/ 17280 h 21600"/>
              <a:gd name="T48" fmla="*/ 10285 w 21600"/>
              <a:gd name="T49" fmla="*/ 18360 h 21600"/>
              <a:gd name="T50" fmla="*/ 11314 w 21600"/>
              <a:gd name="T51" fmla="*/ 18360 h 21600"/>
              <a:gd name="T52" fmla="*/ 12342 w 21600"/>
              <a:gd name="T53" fmla="*/ 19440 h 21600"/>
              <a:gd name="T54" fmla="*/ 13371 w 21600"/>
              <a:gd name="T55" fmla="*/ 19440 h 21600"/>
              <a:gd name="T56" fmla="*/ 14399 w 21600"/>
              <a:gd name="T57" fmla="*/ 20520 h 21600"/>
              <a:gd name="T58" fmla="*/ 14399 w 21600"/>
              <a:gd name="T59" fmla="*/ 20520 h 21600"/>
              <a:gd name="T60" fmla="*/ 16457 w 21600"/>
              <a:gd name="T61" fmla="*/ 21599 h 21600"/>
              <a:gd name="T62" fmla="*/ 19542 w 21600"/>
              <a:gd name="T63" fmla="*/ 205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600">
                <a:moveTo>
                  <a:pt x="19542" y="20520"/>
                </a:moveTo>
                <a:cubicBezTo>
                  <a:pt x="20571" y="19440"/>
                  <a:pt x="21600" y="18360"/>
                  <a:pt x="21600" y="17280"/>
                </a:cubicBezTo>
                <a:cubicBezTo>
                  <a:pt x="21600" y="4320"/>
                  <a:pt x="21600" y="4320"/>
                  <a:pt x="21600" y="4320"/>
                </a:cubicBezTo>
                <a:cubicBezTo>
                  <a:pt x="21600" y="3240"/>
                  <a:pt x="20571" y="1080"/>
                  <a:pt x="19542" y="1080"/>
                </a:cubicBezTo>
                <a:cubicBezTo>
                  <a:pt x="19542" y="0"/>
                  <a:pt x="18514" y="0"/>
                  <a:pt x="17485" y="0"/>
                </a:cubicBezTo>
                <a:cubicBezTo>
                  <a:pt x="15428" y="0"/>
                  <a:pt x="14399" y="0"/>
                  <a:pt x="13371" y="0"/>
                </a:cubicBezTo>
                <a:cubicBezTo>
                  <a:pt x="13371" y="0"/>
                  <a:pt x="13371" y="0"/>
                  <a:pt x="13371" y="0"/>
                </a:cubicBezTo>
                <a:cubicBezTo>
                  <a:pt x="12342" y="0"/>
                  <a:pt x="10285" y="0"/>
                  <a:pt x="9257" y="1080"/>
                </a:cubicBezTo>
                <a:cubicBezTo>
                  <a:pt x="9257" y="1080"/>
                  <a:pt x="8228" y="1080"/>
                  <a:pt x="8228" y="1080"/>
                </a:cubicBezTo>
                <a:cubicBezTo>
                  <a:pt x="7199" y="1080"/>
                  <a:pt x="6171" y="1080"/>
                  <a:pt x="5142" y="1080"/>
                </a:cubicBezTo>
                <a:cubicBezTo>
                  <a:pt x="5142" y="1080"/>
                  <a:pt x="4114" y="2160"/>
                  <a:pt x="4114" y="2160"/>
                </a:cubicBezTo>
                <a:cubicBezTo>
                  <a:pt x="4114" y="2160"/>
                  <a:pt x="3085" y="2160"/>
                  <a:pt x="3085" y="2160"/>
                </a:cubicBezTo>
                <a:cubicBezTo>
                  <a:pt x="2057" y="2160"/>
                  <a:pt x="1028" y="3240"/>
                  <a:pt x="0" y="4320"/>
                </a:cubicBezTo>
                <a:cubicBezTo>
                  <a:pt x="0" y="6480"/>
                  <a:pt x="0" y="7560"/>
                  <a:pt x="1028" y="8640"/>
                </a:cubicBezTo>
                <a:cubicBezTo>
                  <a:pt x="1028" y="8640"/>
                  <a:pt x="1028" y="8640"/>
                  <a:pt x="1028" y="8640"/>
                </a:cubicBezTo>
                <a:cubicBezTo>
                  <a:pt x="1028" y="9720"/>
                  <a:pt x="2057" y="9720"/>
                  <a:pt x="2057" y="10800"/>
                </a:cubicBezTo>
                <a:cubicBezTo>
                  <a:pt x="2057" y="10800"/>
                  <a:pt x="2057" y="10800"/>
                  <a:pt x="3085" y="10800"/>
                </a:cubicBezTo>
                <a:cubicBezTo>
                  <a:pt x="3085" y="11880"/>
                  <a:pt x="4114" y="11880"/>
                  <a:pt x="4114" y="12960"/>
                </a:cubicBezTo>
                <a:cubicBezTo>
                  <a:pt x="4114" y="12960"/>
                  <a:pt x="5142" y="12960"/>
                  <a:pt x="5142" y="14040"/>
                </a:cubicBezTo>
                <a:cubicBezTo>
                  <a:pt x="5142" y="14040"/>
                  <a:pt x="5142" y="14040"/>
                  <a:pt x="6171" y="15120"/>
                </a:cubicBezTo>
                <a:cubicBezTo>
                  <a:pt x="6171" y="15120"/>
                  <a:pt x="6171" y="15120"/>
                  <a:pt x="7199" y="15120"/>
                </a:cubicBezTo>
                <a:cubicBezTo>
                  <a:pt x="7199" y="16199"/>
                  <a:pt x="7199" y="16199"/>
                  <a:pt x="7199" y="16199"/>
                </a:cubicBezTo>
                <a:cubicBezTo>
                  <a:pt x="8228" y="16199"/>
                  <a:pt x="8228" y="16199"/>
                  <a:pt x="9257" y="17280"/>
                </a:cubicBezTo>
                <a:cubicBezTo>
                  <a:pt x="9257" y="17280"/>
                  <a:pt x="9257" y="17280"/>
                  <a:pt x="9257" y="17280"/>
                </a:cubicBezTo>
                <a:cubicBezTo>
                  <a:pt x="10285" y="17280"/>
                  <a:pt x="10285" y="18360"/>
                  <a:pt x="10285" y="18360"/>
                </a:cubicBezTo>
                <a:cubicBezTo>
                  <a:pt x="11314" y="18360"/>
                  <a:pt x="11314" y="18360"/>
                  <a:pt x="11314" y="18360"/>
                </a:cubicBezTo>
                <a:cubicBezTo>
                  <a:pt x="11314" y="19440"/>
                  <a:pt x="12342" y="19440"/>
                  <a:pt x="12342" y="19440"/>
                </a:cubicBezTo>
                <a:cubicBezTo>
                  <a:pt x="12342" y="19440"/>
                  <a:pt x="12342" y="19440"/>
                  <a:pt x="13371" y="19440"/>
                </a:cubicBezTo>
                <a:cubicBezTo>
                  <a:pt x="13371" y="19440"/>
                  <a:pt x="14399" y="20520"/>
                  <a:pt x="14399" y="20520"/>
                </a:cubicBezTo>
                <a:cubicBezTo>
                  <a:pt x="14399" y="20520"/>
                  <a:pt x="14399" y="20520"/>
                  <a:pt x="14399" y="20520"/>
                </a:cubicBezTo>
                <a:cubicBezTo>
                  <a:pt x="15428" y="20520"/>
                  <a:pt x="15428" y="20520"/>
                  <a:pt x="16457" y="21599"/>
                </a:cubicBezTo>
                <a:cubicBezTo>
                  <a:pt x="17485" y="21599"/>
                  <a:pt x="18514" y="21599"/>
                  <a:pt x="19542" y="205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3" name="AutoShape 32"/>
          <p:cNvSpPr/>
          <p:nvPr/>
        </p:nvSpPr>
        <p:spPr bwMode="auto">
          <a:xfrm>
            <a:off x="3854450" y="4459288"/>
            <a:ext cx="95250" cy="95250"/>
          </a:xfrm>
          <a:custGeom>
            <a:avLst/>
            <a:gdLst>
              <a:gd name="T0" fmla="*/ 21599 w 21600"/>
              <a:gd name="T1" fmla="*/ 4320 h 21600"/>
              <a:gd name="T2" fmla="*/ 18360 w 21600"/>
              <a:gd name="T3" fmla="*/ 2160 h 21600"/>
              <a:gd name="T4" fmla="*/ 17280 w 21600"/>
              <a:gd name="T5" fmla="*/ 2160 h 21600"/>
              <a:gd name="T6" fmla="*/ 16199 w 21600"/>
              <a:gd name="T7" fmla="*/ 1080 h 21600"/>
              <a:gd name="T8" fmla="*/ 12960 w 21600"/>
              <a:gd name="T9" fmla="*/ 1080 h 21600"/>
              <a:gd name="T10" fmla="*/ 11880 w 21600"/>
              <a:gd name="T11" fmla="*/ 1080 h 21600"/>
              <a:gd name="T12" fmla="*/ 8640 w 21600"/>
              <a:gd name="T13" fmla="*/ 0 h 21600"/>
              <a:gd name="T14" fmla="*/ 7560 w 21600"/>
              <a:gd name="T15" fmla="*/ 0 h 21600"/>
              <a:gd name="T16" fmla="*/ 3240 w 21600"/>
              <a:gd name="T17" fmla="*/ 0 h 21600"/>
              <a:gd name="T18" fmla="*/ 1080 w 21600"/>
              <a:gd name="T19" fmla="*/ 1080 h 21600"/>
              <a:gd name="T20" fmla="*/ 0 w 21600"/>
              <a:gd name="T21" fmla="*/ 4320 h 21600"/>
              <a:gd name="T22" fmla="*/ 0 w 21600"/>
              <a:gd name="T23" fmla="*/ 17280 h 21600"/>
              <a:gd name="T24" fmla="*/ 1080 w 21600"/>
              <a:gd name="T25" fmla="*/ 20520 h 21600"/>
              <a:gd name="T26" fmla="*/ 5400 w 21600"/>
              <a:gd name="T27" fmla="*/ 21599 h 21600"/>
              <a:gd name="T28" fmla="*/ 6480 w 21600"/>
              <a:gd name="T29" fmla="*/ 20520 h 21600"/>
              <a:gd name="T30" fmla="*/ 6480 w 21600"/>
              <a:gd name="T31" fmla="*/ 20520 h 21600"/>
              <a:gd name="T32" fmla="*/ 8640 w 21600"/>
              <a:gd name="T33" fmla="*/ 19440 h 21600"/>
              <a:gd name="T34" fmla="*/ 8640 w 21600"/>
              <a:gd name="T35" fmla="*/ 19440 h 21600"/>
              <a:gd name="T36" fmla="*/ 9720 w 21600"/>
              <a:gd name="T37" fmla="*/ 18360 h 21600"/>
              <a:gd name="T38" fmla="*/ 10800 w 21600"/>
              <a:gd name="T39" fmla="*/ 18360 h 21600"/>
              <a:gd name="T40" fmla="*/ 11880 w 21600"/>
              <a:gd name="T41" fmla="*/ 17280 h 21600"/>
              <a:gd name="T42" fmla="*/ 12960 w 21600"/>
              <a:gd name="T43" fmla="*/ 17280 h 21600"/>
              <a:gd name="T44" fmla="*/ 14040 w 21600"/>
              <a:gd name="T45" fmla="*/ 16199 h 21600"/>
              <a:gd name="T46" fmla="*/ 15120 w 21600"/>
              <a:gd name="T47" fmla="*/ 15120 h 21600"/>
              <a:gd name="T48" fmla="*/ 15120 w 21600"/>
              <a:gd name="T49" fmla="*/ 15120 h 21600"/>
              <a:gd name="T50" fmla="*/ 16199 w 21600"/>
              <a:gd name="T51" fmla="*/ 14040 h 21600"/>
              <a:gd name="T52" fmla="*/ 17280 w 21600"/>
              <a:gd name="T53" fmla="*/ 12960 h 21600"/>
              <a:gd name="T54" fmla="*/ 19440 w 21600"/>
              <a:gd name="T55" fmla="*/ 10800 h 21600"/>
              <a:gd name="T56" fmla="*/ 19440 w 21600"/>
              <a:gd name="T57" fmla="*/ 10800 h 21600"/>
              <a:gd name="T58" fmla="*/ 20520 w 21600"/>
              <a:gd name="T59" fmla="*/ 8640 h 21600"/>
              <a:gd name="T60" fmla="*/ 20520 w 21600"/>
              <a:gd name="T61" fmla="*/ 8640 h 21600"/>
              <a:gd name="T62" fmla="*/ 21599 w 21600"/>
              <a:gd name="T63" fmla="*/ 43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600">
                <a:moveTo>
                  <a:pt x="21599" y="4320"/>
                </a:moveTo>
                <a:cubicBezTo>
                  <a:pt x="20520" y="3240"/>
                  <a:pt x="19440" y="2160"/>
                  <a:pt x="18360" y="2160"/>
                </a:cubicBezTo>
                <a:cubicBezTo>
                  <a:pt x="18360" y="2160"/>
                  <a:pt x="18360" y="2160"/>
                  <a:pt x="17280" y="2160"/>
                </a:cubicBezTo>
                <a:cubicBezTo>
                  <a:pt x="17280" y="2160"/>
                  <a:pt x="17280" y="2160"/>
                  <a:pt x="16199" y="1080"/>
                </a:cubicBezTo>
                <a:cubicBezTo>
                  <a:pt x="15120" y="1080"/>
                  <a:pt x="14040" y="1080"/>
                  <a:pt x="12960" y="1080"/>
                </a:cubicBezTo>
                <a:cubicBezTo>
                  <a:pt x="12960" y="1080"/>
                  <a:pt x="12960" y="1080"/>
                  <a:pt x="11880" y="1080"/>
                </a:cubicBezTo>
                <a:cubicBezTo>
                  <a:pt x="10800" y="0"/>
                  <a:pt x="9720" y="0"/>
                  <a:pt x="8640" y="0"/>
                </a:cubicBezTo>
                <a:cubicBezTo>
                  <a:pt x="7560" y="0"/>
                  <a:pt x="7560" y="0"/>
                  <a:pt x="7560" y="0"/>
                </a:cubicBezTo>
                <a:cubicBezTo>
                  <a:pt x="6480" y="0"/>
                  <a:pt x="5400" y="0"/>
                  <a:pt x="3240" y="0"/>
                </a:cubicBezTo>
                <a:cubicBezTo>
                  <a:pt x="2160" y="0"/>
                  <a:pt x="2160" y="0"/>
                  <a:pt x="1080" y="1080"/>
                </a:cubicBezTo>
                <a:cubicBezTo>
                  <a:pt x="0" y="1080"/>
                  <a:pt x="0" y="3240"/>
                  <a:pt x="0" y="4320"/>
                </a:cubicBezTo>
                <a:cubicBezTo>
                  <a:pt x="0" y="17280"/>
                  <a:pt x="0" y="17280"/>
                  <a:pt x="0" y="17280"/>
                </a:cubicBezTo>
                <a:cubicBezTo>
                  <a:pt x="0" y="18360"/>
                  <a:pt x="0" y="19440"/>
                  <a:pt x="1080" y="20520"/>
                </a:cubicBezTo>
                <a:cubicBezTo>
                  <a:pt x="2160" y="21599"/>
                  <a:pt x="3240" y="21599"/>
                  <a:pt x="5400" y="21599"/>
                </a:cubicBezTo>
                <a:cubicBezTo>
                  <a:pt x="5400" y="20520"/>
                  <a:pt x="6480" y="20520"/>
                  <a:pt x="6480" y="20520"/>
                </a:cubicBezTo>
                <a:cubicBezTo>
                  <a:pt x="6480" y="20520"/>
                  <a:pt x="6480" y="20520"/>
                  <a:pt x="6480" y="20520"/>
                </a:cubicBezTo>
                <a:cubicBezTo>
                  <a:pt x="7560" y="20520"/>
                  <a:pt x="7560" y="19440"/>
                  <a:pt x="8640" y="19440"/>
                </a:cubicBezTo>
                <a:cubicBezTo>
                  <a:pt x="8640" y="19440"/>
                  <a:pt x="8640" y="19440"/>
                  <a:pt x="8640" y="19440"/>
                </a:cubicBezTo>
                <a:cubicBezTo>
                  <a:pt x="8640" y="19440"/>
                  <a:pt x="9720" y="19440"/>
                  <a:pt x="9720" y="1836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10800" y="18360"/>
                  <a:pt x="11880" y="17280"/>
                  <a:pt x="11880" y="17280"/>
                </a:cubicBezTo>
                <a:cubicBezTo>
                  <a:pt x="11880" y="17280"/>
                  <a:pt x="11880" y="17280"/>
                  <a:pt x="12960" y="17280"/>
                </a:cubicBezTo>
                <a:cubicBezTo>
                  <a:pt x="12960" y="16199"/>
                  <a:pt x="12960" y="16199"/>
                  <a:pt x="14040" y="16199"/>
                </a:cubicBezTo>
                <a:cubicBezTo>
                  <a:pt x="14040" y="16199"/>
                  <a:pt x="14040" y="16199"/>
                  <a:pt x="15120" y="15120"/>
                </a:cubicBezTo>
                <a:cubicBezTo>
                  <a:pt x="15120" y="15120"/>
                  <a:pt x="15120" y="15120"/>
                  <a:pt x="15120" y="15120"/>
                </a:cubicBezTo>
                <a:cubicBezTo>
                  <a:pt x="16199" y="14040"/>
                  <a:pt x="16199" y="14040"/>
                  <a:pt x="16199" y="14040"/>
                </a:cubicBezTo>
                <a:cubicBezTo>
                  <a:pt x="17280" y="12960"/>
                  <a:pt x="17280" y="12960"/>
                  <a:pt x="17280" y="12960"/>
                </a:cubicBezTo>
                <a:cubicBezTo>
                  <a:pt x="18360" y="11880"/>
                  <a:pt x="18360" y="11880"/>
                  <a:pt x="19440" y="10800"/>
                </a:cubicBezTo>
                <a:cubicBezTo>
                  <a:pt x="19440" y="10800"/>
                  <a:pt x="19440" y="10800"/>
                  <a:pt x="19440" y="10800"/>
                </a:cubicBezTo>
                <a:cubicBezTo>
                  <a:pt x="19440" y="9720"/>
                  <a:pt x="20520" y="9720"/>
                  <a:pt x="20520" y="8640"/>
                </a:cubicBezTo>
                <a:cubicBezTo>
                  <a:pt x="20520" y="8640"/>
                  <a:pt x="20520" y="8640"/>
                  <a:pt x="20520" y="8640"/>
                </a:cubicBezTo>
                <a:cubicBezTo>
                  <a:pt x="21599" y="7560"/>
                  <a:pt x="21599" y="6480"/>
                  <a:pt x="21599" y="43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4" name="AutoShape 33"/>
          <p:cNvSpPr/>
          <p:nvPr/>
        </p:nvSpPr>
        <p:spPr bwMode="auto">
          <a:xfrm>
            <a:off x="3998913" y="4121150"/>
            <a:ext cx="103187" cy="166688"/>
          </a:xfrm>
          <a:custGeom>
            <a:avLst/>
            <a:gdLst>
              <a:gd name="T0" fmla="*/ 5293 w 21003"/>
              <a:gd name="T1" fmla="*/ 19131 h 21600"/>
              <a:gd name="T2" fmla="*/ 5293 w 21003"/>
              <a:gd name="T3" fmla="*/ 18514 h 21600"/>
              <a:gd name="T4" fmla="*/ 5293 w 21003"/>
              <a:gd name="T5" fmla="*/ 18514 h 21600"/>
              <a:gd name="T6" fmla="*/ 5293 w 21003"/>
              <a:gd name="T7" fmla="*/ 17897 h 21600"/>
              <a:gd name="T8" fmla="*/ 5293 w 21003"/>
              <a:gd name="T9" fmla="*/ 16662 h 21600"/>
              <a:gd name="T10" fmla="*/ 5293 w 21003"/>
              <a:gd name="T11" fmla="*/ 16045 h 21600"/>
              <a:gd name="T12" fmla="*/ 5293 w 21003"/>
              <a:gd name="T13" fmla="*/ 14811 h 21600"/>
              <a:gd name="T14" fmla="*/ 4312 w 21003"/>
              <a:gd name="T15" fmla="*/ 14194 h 21600"/>
              <a:gd name="T16" fmla="*/ 4312 w 21003"/>
              <a:gd name="T17" fmla="*/ 12960 h 21600"/>
              <a:gd name="T18" fmla="*/ 4312 w 21003"/>
              <a:gd name="T19" fmla="*/ 11725 h 21600"/>
              <a:gd name="T20" fmla="*/ 3330 w 21003"/>
              <a:gd name="T21" fmla="*/ 11108 h 21600"/>
              <a:gd name="T22" fmla="*/ 3330 w 21003"/>
              <a:gd name="T23" fmla="*/ 9874 h 21600"/>
              <a:gd name="T24" fmla="*/ 3330 w 21003"/>
              <a:gd name="T25" fmla="*/ 9257 h 21600"/>
              <a:gd name="T26" fmla="*/ 2348 w 21003"/>
              <a:gd name="T27" fmla="*/ 8022 h 21600"/>
              <a:gd name="T28" fmla="*/ 2348 w 21003"/>
              <a:gd name="T29" fmla="*/ 7405 h 21600"/>
              <a:gd name="T30" fmla="*/ 1366 w 21003"/>
              <a:gd name="T31" fmla="*/ 6171 h 21600"/>
              <a:gd name="T32" fmla="*/ 1366 w 21003"/>
              <a:gd name="T33" fmla="*/ 5554 h 21600"/>
              <a:gd name="T34" fmla="*/ 384 w 21003"/>
              <a:gd name="T35" fmla="*/ 4320 h 21600"/>
              <a:gd name="T36" fmla="*/ 384 w 21003"/>
              <a:gd name="T37" fmla="*/ 3702 h 21600"/>
              <a:gd name="T38" fmla="*/ 2348 w 21003"/>
              <a:gd name="T39" fmla="*/ 617 h 21600"/>
              <a:gd name="T40" fmla="*/ 3330 w 21003"/>
              <a:gd name="T41" fmla="*/ 0 h 21600"/>
              <a:gd name="T42" fmla="*/ 4312 w 21003"/>
              <a:gd name="T43" fmla="*/ 0 h 21600"/>
              <a:gd name="T44" fmla="*/ 7257 w 21003"/>
              <a:gd name="T45" fmla="*/ 617 h 21600"/>
              <a:gd name="T46" fmla="*/ 21002 w 21003"/>
              <a:gd name="T47" fmla="*/ 18514 h 21600"/>
              <a:gd name="T48" fmla="*/ 20021 w 21003"/>
              <a:gd name="T49" fmla="*/ 20982 h 21600"/>
              <a:gd name="T50" fmla="*/ 17075 w 21003"/>
              <a:gd name="T51" fmla="*/ 21599 h 21600"/>
              <a:gd name="T52" fmla="*/ 9221 w 21003"/>
              <a:gd name="T53" fmla="*/ 21599 h 21600"/>
              <a:gd name="T54" fmla="*/ 5293 w 21003"/>
              <a:gd name="T55" fmla="*/ 191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003" h="21600">
                <a:moveTo>
                  <a:pt x="5293" y="19131"/>
                </a:moveTo>
                <a:cubicBezTo>
                  <a:pt x="5293" y="19131"/>
                  <a:pt x="5293" y="19131"/>
                  <a:pt x="5293" y="18514"/>
                </a:cubicBezTo>
                <a:cubicBezTo>
                  <a:pt x="5293" y="18514"/>
                  <a:pt x="5293" y="18514"/>
                  <a:pt x="5293" y="18514"/>
                </a:cubicBezTo>
                <a:cubicBezTo>
                  <a:pt x="5293" y="18514"/>
                  <a:pt x="5293" y="17897"/>
                  <a:pt x="5293" y="17897"/>
                </a:cubicBezTo>
                <a:cubicBezTo>
                  <a:pt x="5293" y="17280"/>
                  <a:pt x="5293" y="17280"/>
                  <a:pt x="5293" y="16662"/>
                </a:cubicBezTo>
                <a:cubicBezTo>
                  <a:pt x="5293" y="16662"/>
                  <a:pt x="5293" y="16045"/>
                  <a:pt x="5293" y="16045"/>
                </a:cubicBezTo>
                <a:cubicBezTo>
                  <a:pt x="5293" y="15428"/>
                  <a:pt x="5293" y="15428"/>
                  <a:pt x="5293" y="14811"/>
                </a:cubicBezTo>
                <a:cubicBezTo>
                  <a:pt x="5293" y="14811"/>
                  <a:pt x="4312" y="14194"/>
                  <a:pt x="4312" y="14194"/>
                </a:cubicBezTo>
                <a:cubicBezTo>
                  <a:pt x="4312" y="13577"/>
                  <a:pt x="4312" y="12960"/>
                  <a:pt x="4312" y="12960"/>
                </a:cubicBezTo>
                <a:cubicBezTo>
                  <a:pt x="4312" y="12342"/>
                  <a:pt x="4312" y="12342"/>
                  <a:pt x="4312" y="11725"/>
                </a:cubicBezTo>
                <a:cubicBezTo>
                  <a:pt x="4312" y="11725"/>
                  <a:pt x="4312" y="11108"/>
                  <a:pt x="3330" y="11108"/>
                </a:cubicBezTo>
                <a:cubicBezTo>
                  <a:pt x="3330" y="10491"/>
                  <a:pt x="3330" y="10491"/>
                  <a:pt x="3330" y="9874"/>
                </a:cubicBezTo>
                <a:cubicBezTo>
                  <a:pt x="3330" y="9874"/>
                  <a:pt x="3330" y="9257"/>
                  <a:pt x="3330" y="9257"/>
                </a:cubicBezTo>
                <a:cubicBezTo>
                  <a:pt x="3330" y="8640"/>
                  <a:pt x="2348" y="8640"/>
                  <a:pt x="2348" y="8022"/>
                </a:cubicBezTo>
                <a:cubicBezTo>
                  <a:pt x="2348" y="8022"/>
                  <a:pt x="2348" y="7405"/>
                  <a:pt x="2348" y="7405"/>
                </a:cubicBezTo>
                <a:cubicBezTo>
                  <a:pt x="2348" y="6788"/>
                  <a:pt x="1366" y="6788"/>
                  <a:pt x="1366" y="6171"/>
                </a:cubicBezTo>
                <a:cubicBezTo>
                  <a:pt x="1366" y="6171"/>
                  <a:pt x="1366" y="5554"/>
                  <a:pt x="1366" y="5554"/>
                </a:cubicBezTo>
                <a:cubicBezTo>
                  <a:pt x="1366" y="4937"/>
                  <a:pt x="384" y="4937"/>
                  <a:pt x="384" y="4320"/>
                </a:cubicBezTo>
                <a:cubicBezTo>
                  <a:pt x="384" y="4320"/>
                  <a:pt x="384" y="3702"/>
                  <a:pt x="384" y="3702"/>
                </a:cubicBezTo>
                <a:cubicBezTo>
                  <a:pt x="-597" y="2468"/>
                  <a:pt x="384" y="1234"/>
                  <a:pt x="2348" y="617"/>
                </a:cubicBezTo>
                <a:cubicBezTo>
                  <a:pt x="2348" y="617"/>
                  <a:pt x="2348" y="0"/>
                  <a:pt x="3330" y="0"/>
                </a:cubicBezTo>
                <a:cubicBezTo>
                  <a:pt x="3330" y="0"/>
                  <a:pt x="4312" y="0"/>
                  <a:pt x="4312" y="0"/>
                </a:cubicBezTo>
                <a:cubicBezTo>
                  <a:pt x="6275" y="0"/>
                  <a:pt x="7257" y="0"/>
                  <a:pt x="7257" y="617"/>
                </a:cubicBezTo>
                <a:cubicBezTo>
                  <a:pt x="15112" y="5554"/>
                  <a:pt x="19039" y="12342"/>
                  <a:pt x="21002" y="18514"/>
                </a:cubicBezTo>
                <a:cubicBezTo>
                  <a:pt x="21002" y="19748"/>
                  <a:pt x="20021" y="20365"/>
                  <a:pt x="20021" y="20982"/>
                </a:cubicBezTo>
                <a:cubicBezTo>
                  <a:pt x="19039" y="20982"/>
                  <a:pt x="18057" y="21599"/>
                  <a:pt x="17075" y="21599"/>
                </a:cubicBezTo>
                <a:cubicBezTo>
                  <a:pt x="9221" y="21599"/>
                  <a:pt x="9221" y="21599"/>
                  <a:pt x="9221" y="21599"/>
                </a:cubicBezTo>
                <a:cubicBezTo>
                  <a:pt x="7257" y="21599"/>
                  <a:pt x="6275" y="20365"/>
                  <a:pt x="5293" y="19131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5" name="AutoShape 34"/>
          <p:cNvSpPr/>
          <p:nvPr/>
        </p:nvSpPr>
        <p:spPr bwMode="auto">
          <a:xfrm>
            <a:off x="3579813" y="4117975"/>
            <a:ext cx="103187" cy="169863"/>
          </a:xfrm>
          <a:custGeom>
            <a:avLst/>
            <a:gdLst>
              <a:gd name="T0" fmla="*/ 19061 w 21025"/>
              <a:gd name="T1" fmla="*/ 6248 h 21249"/>
              <a:gd name="T2" fmla="*/ 18079 w 21025"/>
              <a:gd name="T3" fmla="*/ 7448 h 21249"/>
              <a:gd name="T4" fmla="*/ 18079 w 21025"/>
              <a:gd name="T5" fmla="*/ 8048 h 21249"/>
              <a:gd name="T6" fmla="*/ 18079 w 21025"/>
              <a:gd name="T7" fmla="*/ 9248 h 21249"/>
              <a:gd name="T8" fmla="*/ 17097 w 21025"/>
              <a:gd name="T9" fmla="*/ 9848 h 21249"/>
              <a:gd name="T10" fmla="*/ 17097 w 21025"/>
              <a:gd name="T11" fmla="*/ 11048 h 21249"/>
              <a:gd name="T12" fmla="*/ 16115 w 21025"/>
              <a:gd name="T13" fmla="*/ 11648 h 21249"/>
              <a:gd name="T14" fmla="*/ 16115 w 21025"/>
              <a:gd name="T15" fmla="*/ 12849 h 21249"/>
              <a:gd name="T16" fmla="*/ 16115 w 21025"/>
              <a:gd name="T17" fmla="*/ 14048 h 21249"/>
              <a:gd name="T18" fmla="*/ 16115 w 21025"/>
              <a:gd name="T19" fmla="*/ 14648 h 21249"/>
              <a:gd name="T20" fmla="*/ 15134 w 21025"/>
              <a:gd name="T21" fmla="*/ 15849 h 21249"/>
              <a:gd name="T22" fmla="*/ 15134 w 21025"/>
              <a:gd name="T23" fmla="*/ 16448 h 21249"/>
              <a:gd name="T24" fmla="*/ 15134 w 21025"/>
              <a:gd name="T25" fmla="*/ 17648 h 21249"/>
              <a:gd name="T26" fmla="*/ 15134 w 21025"/>
              <a:gd name="T27" fmla="*/ 18248 h 21249"/>
              <a:gd name="T28" fmla="*/ 15134 w 21025"/>
              <a:gd name="T29" fmla="*/ 18248 h 21249"/>
              <a:gd name="T30" fmla="*/ 15134 w 21025"/>
              <a:gd name="T31" fmla="*/ 18848 h 21249"/>
              <a:gd name="T32" fmla="*/ 11206 w 21025"/>
              <a:gd name="T33" fmla="*/ 21249 h 21249"/>
              <a:gd name="T34" fmla="*/ 4334 w 21025"/>
              <a:gd name="T35" fmla="*/ 21249 h 21249"/>
              <a:gd name="T36" fmla="*/ 1388 w 21025"/>
              <a:gd name="T37" fmla="*/ 20649 h 21249"/>
              <a:gd name="T38" fmla="*/ 406 w 21025"/>
              <a:gd name="T39" fmla="*/ 18248 h 21249"/>
              <a:gd name="T40" fmla="*/ 13170 w 21025"/>
              <a:gd name="T41" fmla="*/ 848 h 21249"/>
              <a:gd name="T42" fmla="*/ 18079 w 21025"/>
              <a:gd name="T43" fmla="*/ 248 h 21249"/>
              <a:gd name="T44" fmla="*/ 19061 w 21025"/>
              <a:gd name="T45" fmla="*/ 848 h 21249"/>
              <a:gd name="T46" fmla="*/ 21024 w 21025"/>
              <a:gd name="T47" fmla="*/ 3848 h 21249"/>
              <a:gd name="T48" fmla="*/ 20043 w 21025"/>
              <a:gd name="T49" fmla="*/ 4448 h 21249"/>
              <a:gd name="T50" fmla="*/ 19061 w 21025"/>
              <a:gd name="T51" fmla="*/ 5648 h 21249"/>
              <a:gd name="T52" fmla="*/ 19061 w 21025"/>
              <a:gd name="T53" fmla="*/ 6248 h 2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025" h="21249">
                <a:moveTo>
                  <a:pt x="19061" y="6248"/>
                </a:moveTo>
                <a:cubicBezTo>
                  <a:pt x="19061" y="6248"/>
                  <a:pt x="19061" y="6848"/>
                  <a:pt x="18079" y="7448"/>
                </a:cubicBezTo>
                <a:cubicBezTo>
                  <a:pt x="18079" y="7448"/>
                  <a:pt x="18079" y="7448"/>
                  <a:pt x="18079" y="8048"/>
                </a:cubicBezTo>
                <a:cubicBezTo>
                  <a:pt x="18079" y="8048"/>
                  <a:pt x="18079" y="8648"/>
                  <a:pt x="18079" y="9248"/>
                </a:cubicBezTo>
                <a:cubicBezTo>
                  <a:pt x="17097" y="9248"/>
                  <a:pt x="17097" y="9848"/>
                  <a:pt x="17097" y="9848"/>
                </a:cubicBezTo>
                <a:cubicBezTo>
                  <a:pt x="17097" y="10449"/>
                  <a:pt x="17097" y="10449"/>
                  <a:pt x="17097" y="11048"/>
                </a:cubicBezTo>
                <a:cubicBezTo>
                  <a:pt x="17097" y="11048"/>
                  <a:pt x="17097" y="11648"/>
                  <a:pt x="16115" y="11648"/>
                </a:cubicBezTo>
                <a:cubicBezTo>
                  <a:pt x="16115" y="12248"/>
                  <a:pt x="16115" y="12248"/>
                  <a:pt x="16115" y="12849"/>
                </a:cubicBezTo>
                <a:cubicBezTo>
                  <a:pt x="16115" y="12849"/>
                  <a:pt x="16115" y="13448"/>
                  <a:pt x="16115" y="14048"/>
                </a:cubicBezTo>
                <a:cubicBezTo>
                  <a:pt x="16115" y="14048"/>
                  <a:pt x="16115" y="14648"/>
                  <a:pt x="16115" y="14648"/>
                </a:cubicBezTo>
                <a:cubicBezTo>
                  <a:pt x="16115" y="15249"/>
                  <a:pt x="15134" y="15249"/>
                  <a:pt x="15134" y="15849"/>
                </a:cubicBezTo>
                <a:cubicBezTo>
                  <a:pt x="15134" y="15849"/>
                  <a:pt x="15134" y="16448"/>
                  <a:pt x="15134" y="16448"/>
                </a:cubicBezTo>
                <a:cubicBezTo>
                  <a:pt x="15134" y="17049"/>
                  <a:pt x="15134" y="17049"/>
                  <a:pt x="15134" y="17648"/>
                </a:cubicBezTo>
                <a:cubicBezTo>
                  <a:pt x="15134" y="17648"/>
                  <a:pt x="15134" y="18248"/>
                  <a:pt x="15134" y="18248"/>
                </a:cubicBezTo>
                <a:cubicBezTo>
                  <a:pt x="15134" y="18248"/>
                  <a:pt x="15134" y="18248"/>
                  <a:pt x="15134" y="18248"/>
                </a:cubicBezTo>
                <a:cubicBezTo>
                  <a:pt x="15134" y="18848"/>
                  <a:pt x="15134" y="18848"/>
                  <a:pt x="15134" y="18848"/>
                </a:cubicBezTo>
                <a:cubicBezTo>
                  <a:pt x="15134" y="20049"/>
                  <a:pt x="13170" y="21249"/>
                  <a:pt x="11206" y="21249"/>
                </a:cubicBezTo>
                <a:cubicBezTo>
                  <a:pt x="4334" y="21249"/>
                  <a:pt x="4334" y="21249"/>
                  <a:pt x="4334" y="21249"/>
                </a:cubicBezTo>
                <a:cubicBezTo>
                  <a:pt x="2370" y="21249"/>
                  <a:pt x="1388" y="20649"/>
                  <a:pt x="1388" y="20649"/>
                </a:cubicBezTo>
                <a:cubicBezTo>
                  <a:pt x="406" y="20049"/>
                  <a:pt x="-575" y="19448"/>
                  <a:pt x="406" y="18248"/>
                </a:cubicBezTo>
                <a:cubicBezTo>
                  <a:pt x="1388" y="12248"/>
                  <a:pt x="6297" y="5648"/>
                  <a:pt x="13170" y="848"/>
                </a:cubicBezTo>
                <a:cubicBezTo>
                  <a:pt x="14152" y="248"/>
                  <a:pt x="16115" y="-351"/>
                  <a:pt x="18079" y="248"/>
                </a:cubicBezTo>
                <a:cubicBezTo>
                  <a:pt x="18079" y="248"/>
                  <a:pt x="18079" y="848"/>
                  <a:pt x="19061" y="848"/>
                </a:cubicBezTo>
                <a:cubicBezTo>
                  <a:pt x="20043" y="1448"/>
                  <a:pt x="21024" y="2648"/>
                  <a:pt x="21024" y="3848"/>
                </a:cubicBezTo>
                <a:cubicBezTo>
                  <a:pt x="20043" y="3848"/>
                  <a:pt x="20043" y="3848"/>
                  <a:pt x="20043" y="4448"/>
                </a:cubicBezTo>
                <a:cubicBezTo>
                  <a:pt x="20043" y="4448"/>
                  <a:pt x="20043" y="5048"/>
                  <a:pt x="19061" y="5648"/>
                </a:cubicBezTo>
                <a:cubicBezTo>
                  <a:pt x="19061" y="5648"/>
                  <a:pt x="19061" y="5648"/>
                  <a:pt x="19061" y="624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6" name="AutoShape 35"/>
          <p:cNvSpPr/>
          <p:nvPr/>
        </p:nvSpPr>
        <p:spPr bwMode="auto">
          <a:xfrm>
            <a:off x="3854450" y="4144963"/>
            <a:ext cx="152400" cy="142875"/>
          </a:xfrm>
          <a:custGeom>
            <a:avLst/>
            <a:gdLst>
              <a:gd name="T0" fmla="*/ 18900 w 21600"/>
              <a:gd name="T1" fmla="*/ 21600 h 21600"/>
              <a:gd name="T2" fmla="*/ 2025 w 21600"/>
              <a:gd name="T3" fmla="*/ 21600 h 21600"/>
              <a:gd name="T4" fmla="*/ 0 w 21600"/>
              <a:gd name="T5" fmla="*/ 18720 h 21600"/>
              <a:gd name="T6" fmla="*/ 0 w 21600"/>
              <a:gd name="T7" fmla="*/ 5039 h 21600"/>
              <a:gd name="T8" fmla="*/ 2025 w 21600"/>
              <a:gd name="T9" fmla="*/ 2159 h 21600"/>
              <a:gd name="T10" fmla="*/ 2700 w 21600"/>
              <a:gd name="T11" fmla="*/ 2159 h 21600"/>
              <a:gd name="T12" fmla="*/ 2700 w 21600"/>
              <a:gd name="T13" fmla="*/ 2159 h 21600"/>
              <a:gd name="T14" fmla="*/ 5400 w 21600"/>
              <a:gd name="T15" fmla="*/ 2159 h 21600"/>
              <a:gd name="T16" fmla="*/ 5400 w 21600"/>
              <a:gd name="T17" fmla="*/ 2159 h 21600"/>
              <a:gd name="T18" fmla="*/ 8100 w 21600"/>
              <a:gd name="T19" fmla="*/ 1439 h 21600"/>
              <a:gd name="T20" fmla="*/ 8775 w 21600"/>
              <a:gd name="T21" fmla="*/ 1439 h 21600"/>
              <a:gd name="T22" fmla="*/ 10800 w 21600"/>
              <a:gd name="T23" fmla="*/ 1439 h 21600"/>
              <a:gd name="T24" fmla="*/ 11475 w 21600"/>
              <a:gd name="T25" fmla="*/ 719 h 21600"/>
              <a:gd name="T26" fmla="*/ 12150 w 21600"/>
              <a:gd name="T27" fmla="*/ 719 h 21600"/>
              <a:gd name="T28" fmla="*/ 12825 w 21600"/>
              <a:gd name="T29" fmla="*/ 719 h 21600"/>
              <a:gd name="T30" fmla="*/ 14175 w 21600"/>
              <a:gd name="T31" fmla="*/ 0 h 21600"/>
              <a:gd name="T32" fmla="*/ 15525 w 21600"/>
              <a:gd name="T33" fmla="*/ 0 h 21600"/>
              <a:gd name="T34" fmla="*/ 17550 w 21600"/>
              <a:gd name="T35" fmla="*/ 1439 h 21600"/>
              <a:gd name="T36" fmla="*/ 17550 w 21600"/>
              <a:gd name="T37" fmla="*/ 2159 h 21600"/>
              <a:gd name="T38" fmla="*/ 18225 w 21600"/>
              <a:gd name="T39" fmla="*/ 3599 h 21600"/>
              <a:gd name="T40" fmla="*/ 18225 w 21600"/>
              <a:gd name="T41" fmla="*/ 4319 h 21600"/>
              <a:gd name="T42" fmla="*/ 20925 w 21600"/>
              <a:gd name="T43" fmla="*/ 14399 h 21600"/>
              <a:gd name="T44" fmla="*/ 20925 w 21600"/>
              <a:gd name="T45" fmla="*/ 15119 h 21600"/>
              <a:gd name="T46" fmla="*/ 20925 w 21600"/>
              <a:gd name="T47" fmla="*/ 16559 h 21600"/>
              <a:gd name="T48" fmla="*/ 20925 w 21600"/>
              <a:gd name="T49" fmla="*/ 17279 h 21600"/>
              <a:gd name="T50" fmla="*/ 21600 w 21600"/>
              <a:gd name="T51" fmla="*/ 18720 h 21600"/>
              <a:gd name="T52" fmla="*/ 20250 w 21600"/>
              <a:gd name="T53" fmla="*/ 20879 h 21600"/>
              <a:gd name="T54" fmla="*/ 18900 w 21600"/>
              <a:gd name="T5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00" h="21600">
                <a:moveTo>
                  <a:pt x="18900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675" y="21600"/>
                  <a:pt x="0" y="20160"/>
                  <a:pt x="0" y="18720"/>
                </a:cubicBezTo>
                <a:cubicBezTo>
                  <a:pt x="0" y="5039"/>
                  <a:pt x="0" y="5039"/>
                  <a:pt x="0" y="5039"/>
                </a:cubicBezTo>
                <a:cubicBezTo>
                  <a:pt x="0" y="3599"/>
                  <a:pt x="675" y="2879"/>
                  <a:pt x="2025" y="2159"/>
                </a:cubicBezTo>
                <a:cubicBezTo>
                  <a:pt x="2025" y="2159"/>
                  <a:pt x="2700" y="2159"/>
                  <a:pt x="2700" y="2159"/>
                </a:cubicBezTo>
                <a:cubicBezTo>
                  <a:pt x="2700" y="2159"/>
                  <a:pt x="2700" y="2159"/>
                  <a:pt x="2700" y="2159"/>
                </a:cubicBezTo>
                <a:cubicBezTo>
                  <a:pt x="3375" y="2159"/>
                  <a:pt x="4725" y="2159"/>
                  <a:pt x="5400" y="2159"/>
                </a:cubicBezTo>
                <a:cubicBezTo>
                  <a:pt x="5400" y="2159"/>
                  <a:pt x="5400" y="2159"/>
                  <a:pt x="5400" y="2159"/>
                </a:cubicBezTo>
                <a:cubicBezTo>
                  <a:pt x="6075" y="2159"/>
                  <a:pt x="7425" y="2159"/>
                  <a:pt x="8100" y="1439"/>
                </a:cubicBezTo>
                <a:cubicBezTo>
                  <a:pt x="8100" y="1439"/>
                  <a:pt x="8775" y="1439"/>
                  <a:pt x="8775" y="1439"/>
                </a:cubicBezTo>
                <a:cubicBezTo>
                  <a:pt x="9450" y="1439"/>
                  <a:pt x="10125" y="1439"/>
                  <a:pt x="10800" y="1439"/>
                </a:cubicBezTo>
                <a:cubicBezTo>
                  <a:pt x="11475" y="719"/>
                  <a:pt x="11475" y="719"/>
                  <a:pt x="11475" y="719"/>
                </a:cubicBezTo>
                <a:cubicBezTo>
                  <a:pt x="12150" y="719"/>
                  <a:pt x="12150" y="719"/>
                  <a:pt x="12150" y="719"/>
                </a:cubicBezTo>
                <a:cubicBezTo>
                  <a:pt x="12150" y="719"/>
                  <a:pt x="12825" y="719"/>
                  <a:pt x="12825" y="719"/>
                </a:cubicBezTo>
                <a:cubicBezTo>
                  <a:pt x="13500" y="719"/>
                  <a:pt x="14175" y="0"/>
                  <a:pt x="14175" y="0"/>
                </a:cubicBezTo>
                <a:cubicBezTo>
                  <a:pt x="14850" y="0"/>
                  <a:pt x="14850" y="0"/>
                  <a:pt x="15525" y="0"/>
                </a:cubicBezTo>
                <a:cubicBezTo>
                  <a:pt x="16200" y="0"/>
                  <a:pt x="17550" y="719"/>
                  <a:pt x="17550" y="1439"/>
                </a:cubicBezTo>
                <a:cubicBezTo>
                  <a:pt x="17550" y="2159"/>
                  <a:pt x="17550" y="2159"/>
                  <a:pt x="17550" y="2159"/>
                </a:cubicBezTo>
                <a:cubicBezTo>
                  <a:pt x="18225" y="2879"/>
                  <a:pt x="18225" y="3599"/>
                  <a:pt x="18225" y="3599"/>
                </a:cubicBezTo>
                <a:cubicBezTo>
                  <a:pt x="18225" y="3599"/>
                  <a:pt x="18225" y="3599"/>
                  <a:pt x="18225" y="4319"/>
                </a:cubicBezTo>
                <a:cubicBezTo>
                  <a:pt x="19575" y="7199"/>
                  <a:pt x="20250" y="10800"/>
                  <a:pt x="20925" y="14399"/>
                </a:cubicBezTo>
                <a:cubicBezTo>
                  <a:pt x="20925" y="14399"/>
                  <a:pt x="20925" y="14399"/>
                  <a:pt x="20925" y="15119"/>
                </a:cubicBezTo>
                <a:cubicBezTo>
                  <a:pt x="20925" y="15119"/>
                  <a:pt x="20925" y="15839"/>
                  <a:pt x="20925" y="16559"/>
                </a:cubicBezTo>
                <a:cubicBezTo>
                  <a:pt x="20925" y="16559"/>
                  <a:pt x="20925" y="17279"/>
                  <a:pt x="20925" y="17279"/>
                </a:cubicBezTo>
                <a:cubicBezTo>
                  <a:pt x="20925" y="18000"/>
                  <a:pt x="20925" y="18000"/>
                  <a:pt x="21600" y="18720"/>
                </a:cubicBezTo>
                <a:cubicBezTo>
                  <a:pt x="21600" y="19440"/>
                  <a:pt x="20925" y="20160"/>
                  <a:pt x="20250" y="20879"/>
                </a:cubicBezTo>
                <a:cubicBezTo>
                  <a:pt x="20250" y="20879"/>
                  <a:pt x="19575" y="21600"/>
                  <a:pt x="18900" y="216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7" name="AutoShape 36"/>
          <p:cNvSpPr/>
          <p:nvPr/>
        </p:nvSpPr>
        <p:spPr bwMode="auto">
          <a:xfrm>
            <a:off x="3679825" y="4144963"/>
            <a:ext cx="150813" cy="142875"/>
          </a:xfrm>
          <a:custGeom>
            <a:avLst/>
            <a:gdLst>
              <a:gd name="T0" fmla="*/ 21600 w 21600"/>
              <a:gd name="T1" fmla="*/ 5039 h 21600"/>
              <a:gd name="T2" fmla="*/ 21600 w 21600"/>
              <a:gd name="T3" fmla="*/ 18720 h 21600"/>
              <a:gd name="T4" fmla="*/ 18900 w 21600"/>
              <a:gd name="T5" fmla="*/ 21600 h 21600"/>
              <a:gd name="T6" fmla="*/ 2700 w 21600"/>
              <a:gd name="T7" fmla="*/ 21600 h 21600"/>
              <a:gd name="T8" fmla="*/ 675 w 21600"/>
              <a:gd name="T9" fmla="*/ 20879 h 21600"/>
              <a:gd name="T10" fmla="*/ 0 w 21600"/>
              <a:gd name="T11" fmla="*/ 18720 h 21600"/>
              <a:gd name="T12" fmla="*/ 0 w 21600"/>
              <a:gd name="T13" fmla="*/ 17279 h 21600"/>
              <a:gd name="T14" fmla="*/ 0 w 21600"/>
              <a:gd name="T15" fmla="*/ 16559 h 21600"/>
              <a:gd name="T16" fmla="*/ 0 w 21600"/>
              <a:gd name="T17" fmla="*/ 15119 h 21600"/>
              <a:gd name="T18" fmla="*/ 0 w 21600"/>
              <a:gd name="T19" fmla="*/ 14399 h 21600"/>
              <a:gd name="T20" fmla="*/ 2700 w 21600"/>
              <a:gd name="T21" fmla="*/ 3599 h 21600"/>
              <a:gd name="T22" fmla="*/ 2700 w 21600"/>
              <a:gd name="T23" fmla="*/ 3599 h 21600"/>
              <a:gd name="T24" fmla="*/ 3375 w 21600"/>
              <a:gd name="T25" fmla="*/ 2159 h 21600"/>
              <a:gd name="T26" fmla="*/ 3375 w 21600"/>
              <a:gd name="T27" fmla="*/ 1439 h 21600"/>
              <a:gd name="T28" fmla="*/ 6075 w 21600"/>
              <a:gd name="T29" fmla="*/ 0 h 21600"/>
              <a:gd name="T30" fmla="*/ 6075 w 21600"/>
              <a:gd name="T31" fmla="*/ 0 h 21600"/>
              <a:gd name="T32" fmla="*/ 6750 w 21600"/>
              <a:gd name="T33" fmla="*/ 0 h 21600"/>
              <a:gd name="T34" fmla="*/ 8100 w 21600"/>
              <a:gd name="T35" fmla="*/ 719 h 21600"/>
              <a:gd name="T36" fmla="*/ 8775 w 21600"/>
              <a:gd name="T37" fmla="*/ 719 h 21600"/>
              <a:gd name="T38" fmla="*/ 9450 w 21600"/>
              <a:gd name="T39" fmla="*/ 719 h 21600"/>
              <a:gd name="T40" fmla="*/ 10125 w 21600"/>
              <a:gd name="T41" fmla="*/ 1439 h 21600"/>
              <a:gd name="T42" fmla="*/ 12150 w 21600"/>
              <a:gd name="T43" fmla="*/ 1439 h 21600"/>
              <a:gd name="T44" fmla="*/ 12825 w 21600"/>
              <a:gd name="T45" fmla="*/ 1439 h 21600"/>
              <a:gd name="T46" fmla="*/ 15525 w 21600"/>
              <a:gd name="T47" fmla="*/ 2159 h 21600"/>
              <a:gd name="T48" fmla="*/ 15525 w 21600"/>
              <a:gd name="T49" fmla="*/ 2159 h 21600"/>
              <a:gd name="T50" fmla="*/ 18225 w 21600"/>
              <a:gd name="T51" fmla="*/ 2159 h 21600"/>
              <a:gd name="T52" fmla="*/ 18225 w 21600"/>
              <a:gd name="T53" fmla="*/ 2159 h 21600"/>
              <a:gd name="T54" fmla="*/ 18900 w 21600"/>
              <a:gd name="T55" fmla="*/ 2159 h 21600"/>
              <a:gd name="T56" fmla="*/ 21600 w 21600"/>
              <a:gd name="T57" fmla="*/ 503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5039"/>
                </a:moveTo>
                <a:cubicBezTo>
                  <a:pt x="21600" y="18720"/>
                  <a:pt x="21600" y="18720"/>
                  <a:pt x="21600" y="18720"/>
                </a:cubicBezTo>
                <a:cubicBezTo>
                  <a:pt x="21600" y="20160"/>
                  <a:pt x="20250" y="21600"/>
                  <a:pt x="1890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025" y="21600"/>
                  <a:pt x="675" y="20879"/>
                  <a:pt x="675" y="20879"/>
                </a:cubicBezTo>
                <a:cubicBezTo>
                  <a:pt x="0" y="20160"/>
                  <a:pt x="0" y="19440"/>
                  <a:pt x="0" y="18720"/>
                </a:cubicBezTo>
                <a:cubicBezTo>
                  <a:pt x="0" y="18000"/>
                  <a:pt x="0" y="18000"/>
                  <a:pt x="0" y="17279"/>
                </a:cubicBezTo>
                <a:cubicBezTo>
                  <a:pt x="0" y="17279"/>
                  <a:pt x="0" y="16559"/>
                  <a:pt x="0" y="16559"/>
                </a:cubicBezTo>
                <a:cubicBezTo>
                  <a:pt x="0" y="15839"/>
                  <a:pt x="0" y="15119"/>
                  <a:pt x="0" y="15119"/>
                </a:cubicBezTo>
                <a:cubicBezTo>
                  <a:pt x="0" y="14399"/>
                  <a:pt x="0" y="14399"/>
                  <a:pt x="0" y="14399"/>
                </a:cubicBezTo>
                <a:cubicBezTo>
                  <a:pt x="675" y="10800"/>
                  <a:pt x="1350" y="7199"/>
                  <a:pt x="2700" y="3599"/>
                </a:cubicBezTo>
                <a:cubicBezTo>
                  <a:pt x="2700" y="3599"/>
                  <a:pt x="2700" y="3599"/>
                  <a:pt x="2700" y="3599"/>
                </a:cubicBezTo>
                <a:cubicBezTo>
                  <a:pt x="2700" y="3599"/>
                  <a:pt x="3375" y="2879"/>
                  <a:pt x="3375" y="2159"/>
                </a:cubicBezTo>
                <a:cubicBezTo>
                  <a:pt x="3375" y="2159"/>
                  <a:pt x="3375" y="2159"/>
                  <a:pt x="3375" y="1439"/>
                </a:cubicBezTo>
                <a:cubicBezTo>
                  <a:pt x="4050" y="719"/>
                  <a:pt x="4725" y="0"/>
                  <a:pt x="6075" y="0"/>
                </a:cubicBezTo>
                <a:cubicBezTo>
                  <a:pt x="6075" y="0"/>
                  <a:pt x="6075" y="0"/>
                  <a:pt x="6075" y="0"/>
                </a:cubicBezTo>
                <a:cubicBezTo>
                  <a:pt x="6075" y="0"/>
                  <a:pt x="6075" y="0"/>
                  <a:pt x="6750" y="0"/>
                </a:cubicBezTo>
                <a:cubicBezTo>
                  <a:pt x="7425" y="0"/>
                  <a:pt x="8100" y="719"/>
                  <a:pt x="8100" y="719"/>
                </a:cubicBezTo>
                <a:cubicBezTo>
                  <a:pt x="8775" y="719"/>
                  <a:pt x="8775" y="719"/>
                  <a:pt x="8775" y="719"/>
                </a:cubicBezTo>
                <a:cubicBezTo>
                  <a:pt x="8775" y="719"/>
                  <a:pt x="8775" y="719"/>
                  <a:pt x="9450" y="719"/>
                </a:cubicBezTo>
                <a:cubicBezTo>
                  <a:pt x="9450" y="719"/>
                  <a:pt x="10125" y="719"/>
                  <a:pt x="10125" y="1439"/>
                </a:cubicBezTo>
                <a:cubicBezTo>
                  <a:pt x="10800" y="1439"/>
                  <a:pt x="11475" y="1439"/>
                  <a:pt x="12150" y="1439"/>
                </a:cubicBezTo>
                <a:cubicBezTo>
                  <a:pt x="12150" y="1439"/>
                  <a:pt x="12825" y="1439"/>
                  <a:pt x="12825" y="1439"/>
                </a:cubicBezTo>
                <a:cubicBezTo>
                  <a:pt x="14175" y="2159"/>
                  <a:pt x="14850" y="2159"/>
                  <a:pt x="15525" y="2159"/>
                </a:cubicBezTo>
                <a:cubicBezTo>
                  <a:pt x="15525" y="2159"/>
                  <a:pt x="15525" y="2159"/>
                  <a:pt x="15525" y="2159"/>
                </a:cubicBezTo>
                <a:cubicBezTo>
                  <a:pt x="16875" y="2159"/>
                  <a:pt x="17550" y="2159"/>
                  <a:pt x="18225" y="2159"/>
                </a:cubicBezTo>
                <a:cubicBezTo>
                  <a:pt x="18225" y="2159"/>
                  <a:pt x="18225" y="2159"/>
                  <a:pt x="18225" y="2159"/>
                </a:cubicBezTo>
                <a:cubicBezTo>
                  <a:pt x="18900" y="2159"/>
                  <a:pt x="18900" y="2159"/>
                  <a:pt x="18900" y="2159"/>
                </a:cubicBezTo>
                <a:cubicBezTo>
                  <a:pt x="20250" y="2879"/>
                  <a:pt x="21600" y="3599"/>
                  <a:pt x="21600" y="503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8" name="AutoShape 37"/>
          <p:cNvSpPr/>
          <p:nvPr/>
        </p:nvSpPr>
        <p:spPr bwMode="auto">
          <a:xfrm>
            <a:off x="3729038" y="4041775"/>
            <a:ext cx="101600" cy="98425"/>
          </a:xfrm>
          <a:custGeom>
            <a:avLst/>
            <a:gdLst>
              <a:gd name="T0" fmla="*/ 19542 w 21600"/>
              <a:gd name="T1" fmla="*/ 457 h 21029"/>
              <a:gd name="T2" fmla="*/ 21600 w 21600"/>
              <a:gd name="T3" fmla="*/ 3543 h 21029"/>
              <a:gd name="T4" fmla="*/ 21600 w 21600"/>
              <a:gd name="T5" fmla="*/ 16914 h 21029"/>
              <a:gd name="T6" fmla="*/ 19542 w 21600"/>
              <a:gd name="T7" fmla="*/ 20000 h 21029"/>
              <a:gd name="T8" fmla="*/ 17485 w 21600"/>
              <a:gd name="T9" fmla="*/ 21029 h 21029"/>
              <a:gd name="T10" fmla="*/ 13371 w 21600"/>
              <a:gd name="T11" fmla="*/ 20000 h 21029"/>
              <a:gd name="T12" fmla="*/ 13371 w 21600"/>
              <a:gd name="T13" fmla="*/ 20000 h 21029"/>
              <a:gd name="T14" fmla="*/ 9257 w 21600"/>
              <a:gd name="T15" fmla="*/ 20000 h 21029"/>
              <a:gd name="T16" fmla="*/ 8228 w 21600"/>
              <a:gd name="T17" fmla="*/ 18971 h 21029"/>
              <a:gd name="T18" fmla="*/ 5142 w 21600"/>
              <a:gd name="T19" fmla="*/ 18971 h 21029"/>
              <a:gd name="T20" fmla="*/ 4114 w 21600"/>
              <a:gd name="T21" fmla="*/ 18971 h 21029"/>
              <a:gd name="T22" fmla="*/ 3085 w 21600"/>
              <a:gd name="T23" fmla="*/ 17943 h 21029"/>
              <a:gd name="T24" fmla="*/ 0 w 21600"/>
              <a:gd name="T25" fmla="*/ 15886 h 21029"/>
              <a:gd name="T26" fmla="*/ 1028 w 21600"/>
              <a:gd name="T27" fmla="*/ 11771 h 21029"/>
              <a:gd name="T28" fmla="*/ 1028 w 21600"/>
              <a:gd name="T29" fmla="*/ 11771 h 21029"/>
              <a:gd name="T30" fmla="*/ 2057 w 21600"/>
              <a:gd name="T31" fmla="*/ 10743 h 21029"/>
              <a:gd name="T32" fmla="*/ 3085 w 21600"/>
              <a:gd name="T33" fmla="*/ 9714 h 21029"/>
              <a:gd name="T34" fmla="*/ 4114 w 21600"/>
              <a:gd name="T35" fmla="*/ 7657 h 21029"/>
              <a:gd name="T36" fmla="*/ 5142 w 21600"/>
              <a:gd name="T37" fmla="*/ 7657 h 21029"/>
              <a:gd name="T38" fmla="*/ 6171 w 21600"/>
              <a:gd name="T39" fmla="*/ 6629 h 21029"/>
              <a:gd name="T40" fmla="*/ 7199 w 21600"/>
              <a:gd name="T41" fmla="*/ 5600 h 21029"/>
              <a:gd name="T42" fmla="*/ 7199 w 21600"/>
              <a:gd name="T43" fmla="*/ 4571 h 21029"/>
              <a:gd name="T44" fmla="*/ 9257 w 21600"/>
              <a:gd name="T45" fmla="*/ 4571 h 21029"/>
              <a:gd name="T46" fmla="*/ 9257 w 21600"/>
              <a:gd name="T47" fmla="*/ 3543 h 21029"/>
              <a:gd name="T48" fmla="*/ 10285 w 21600"/>
              <a:gd name="T49" fmla="*/ 2514 h 21029"/>
              <a:gd name="T50" fmla="*/ 11314 w 21600"/>
              <a:gd name="T51" fmla="*/ 2514 h 21029"/>
              <a:gd name="T52" fmla="*/ 12342 w 21600"/>
              <a:gd name="T53" fmla="*/ 1486 h 21029"/>
              <a:gd name="T54" fmla="*/ 13371 w 21600"/>
              <a:gd name="T55" fmla="*/ 1486 h 21029"/>
              <a:gd name="T56" fmla="*/ 14399 w 21600"/>
              <a:gd name="T57" fmla="*/ 457 h 21029"/>
              <a:gd name="T58" fmla="*/ 14399 w 21600"/>
              <a:gd name="T59" fmla="*/ 457 h 21029"/>
              <a:gd name="T60" fmla="*/ 16457 w 21600"/>
              <a:gd name="T61" fmla="*/ 457 h 21029"/>
              <a:gd name="T62" fmla="*/ 19542 w 21600"/>
              <a:gd name="T63" fmla="*/ 457 h 2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029">
                <a:moveTo>
                  <a:pt x="19542" y="457"/>
                </a:moveTo>
                <a:cubicBezTo>
                  <a:pt x="20571" y="1486"/>
                  <a:pt x="21600" y="2514"/>
                  <a:pt x="21600" y="3543"/>
                </a:cubicBezTo>
                <a:cubicBezTo>
                  <a:pt x="21600" y="16914"/>
                  <a:pt x="21600" y="16914"/>
                  <a:pt x="21600" y="16914"/>
                </a:cubicBezTo>
                <a:cubicBezTo>
                  <a:pt x="21600" y="17943"/>
                  <a:pt x="20571" y="18971"/>
                  <a:pt x="19542" y="20000"/>
                </a:cubicBezTo>
                <a:cubicBezTo>
                  <a:pt x="19542" y="20000"/>
                  <a:pt x="18514" y="21029"/>
                  <a:pt x="17485" y="21029"/>
                </a:cubicBezTo>
                <a:cubicBezTo>
                  <a:pt x="15428" y="21029"/>
                  <a:pt x="14399" y="20000"/>
                  <a:pt x="13371" y="20000"/>
                </a:cubicBezTo>
                <a:cubicBezTo>
                  <a:pt x="13371" y="20000"/>
                  <a:pt x="13371" y="20000"/>
                  <a:pt x="13371" y="20000"/>
                </a:cubicBezTo>
                <a:cubicBezTo>
                  <a:pt x="12342" y="20000"/>
                  <a:pt x="10285" y="20000"/>
                  <a:pt x="9257" y="20000"/>
                </a:cubicBezTo>
                <a:cubicBezTo>
                  <a:pt x="9257" y="20000"/>
                  <a:pt x="8228" y="20000"/>
                  <a:pt x="8228" y="18971"/>
                </a:cubicBezTo>
                <a:cubicBezTo>
                  <a:pt x="7199" y="18971"/>
                  <a:pt x="6171" y="18971"/>
                  <a:pt x="5142" y="18971"/>
                </a:cubicBezTo>
                <a:cubicBezTo>
                  <a:pt x="5142" y="18971"/>
                  <a:pt x="4114" y="18971"/>
                  <a:pt x="4114" y="18971"/>
                </a:cubicBezTo>
                <a:cubicBezTo>
                  <a:pt x="4114" y="17943"/>
                  <a:pt x="3085" y="17943"/>
                  <a:pt x="3085" y="17943"/>
                </a:cubicBezTo>
                <a:cubicBezTo>
                  <a:pt x="2057" y="17943"/>
                  <a:pt x="1028" y="16914"/>
                  <a:pt x="0" y="15886"/>
                </a:cubicBezTo>
                <a:cubicBezTo>
                  <a:pt x="0" y="14857"/>
                  <a:pt x="0" y="12800"/>
                  <a:pt x="1028" y="11771"/>
                </a:cubicBezTo>
                <a:cubicBezTo>
                  <a:pt x="1028" y="11771"/>
                  <a:pt x="1028" y="11771"/>
                  <a:pt x="1028" y="11771"/>
                </a:cubicBezTo>
                <a:cubicBezTo>
                  <a:pt x="1028" y="10743"/>
                  <a:pt x="2057" y="10743"/>
                  <a:pt x="2057" y="10743"/>
                </a:cubicBezTo>
                <a:cubicBezTo>
                  <a:pt x="2057" y="9714"/>
                  <a:pt x="2057" y="9714"/>
                  <a:pt x="3085" y="9714"/>
                </a:cubicBezTo>
                <a:cubicBezTo>
                  <a:pt x="3085" y="8686"/>
                  <a:pt x="4114" y="8686"/>
                  <a:pt x="4114" y="7657"/>
                </a:cubicBezTo>
                <a:cubicBezTo>
                  <a:pt x="4114" y="7657"/>
                  <a:pt x="5142" y="7657"/>
                  <a:pt x="5142" y="7657"/>
                </a:cubicBezTo>
                <a:cubicBezTo>
                  <a:pt x="5142" y="6629"/>
                  <a:pt x="5142" y="6629"/>
                  <a:pt x="6171" y="6629"/>
                </a:cubicBezTo>
                <a:cubicBezTo>
                  <a:pt x="6171" y="5600"/>
                  <a:pt x="6171" y="5600"/>
                  <a:pt x="7199" y="5600"/>
                </a:cubicBezTo>
                <a:cubicBezTo>
                  <a:pt x="7199" y="5600"/>
                  <a:pt x="7199" y="5600"/>
                  <a:pt x="7199" y="4571"/>
                </a:cubicBezTo>
                <a:cubicBezTo>
                  <a:pt x="8228" y="4571"/>
                  <a:pt x="8228" y="4571"/>
                  <a:pt x="9257" y="4571"/>
                </a:cubicBezTo>
                <a:cubicBezTo>
                  <a:pt x="9257" y="3543"/>
                  <a:pt x="9257" y="3543"/>
                  <a:pt x="9257" y="3543"/>
                </a:cubicBezTo>
                <a:cubicBezTo>
                  <a:pt x="10285" y="3543"/>
                  <a:pt x="10285" y="3543"/>
                  <a:pt x="10285" y="2514"/>
                </a:cubicBezTo>
                <a:cubicBezTo>
                  <a:pt x="11314" y="2514"/>
                  <a:pt x="11314" y="2514"/>
                  <a:pt x="11314" y="2514"/>
                </a:cubicBezTo>
                <a:cubicBezTo>
                  <a:pt x="11314" y="2514"/>
                  <a:pt x="12342" y="1486"/>
                  <a:pt x="12342" y="1486"/>
                </a:cubicBezTo>
                <a:cubicBezTo>
                  <a:pt x="12342" y="1486"/>
                  <a:pt x="12342" y="1486"/>
                  <a:pt x="13371" y="1486"/>
                </a:cubicBezTo>
                <a:cubicBezTo>
                  <a:pt x="13371" y="1486"/>
                  <a:pt x="14399" y="1486"/>
                  <a:pt x="14399" y="457"/>
                </a:cubicBezTo>
                <a:cubicBezTo>
                  <a:pt x="14399" y="457"/>
                  <a:pt x="14399" y="457"/>
                  <a:pt x="14399" y="457"/>
                </a:cubicBezTo>
                <a:cubicBezTo>
                  <a:pt x="15428" y="457"/>
                  <a:pt x="15428" y="457"/>
                  <a:pt x="16457" y="457"/>
                </a:cubicBezTo>
                <a:cubicBezTo>
                  <a:pt x="17485" y="-571"/>
                  <a:pt x="18514" y="457"/>
                  <a:pt x="19542" y="457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9" name="AutoShape 38"/>
          <p:cNvSpPr/>
          <p:nvPr/>
        </p:nvSpPr>
        <p:spPr bwMode="auto">
          <a:xfrm>
            <a:off x="3854450" y="4041775"/>
            <a:ext cx="95250" cy="98425"/>
          </a:xfrm>
          <a:custGeom>
            <a:avLst/>
            <a:gdLst>
              <a:gd name="T0" fmla="*/ 21599 w 21600"/>
              <a:gd name="T1" fmla="*/ 15886 h 21029"/>
              <a:gd name="T2" fmla="*/ 18360 w 21600"/>
              <a:gd name="T3" fmla="*/ 17943 h 21029"/>
              <a:gd name="T4" fmla="*/ 17280 w 21600"/>
              <a:gd name="T5" fmla="*/ 18971 h 21029"/>
              <a:gd name="T6" fmla="*/ 16199 w 21600"/>
              <a:gd name="T7" fmla="*/ 18971 h 21029"/>
              <a:gd name="T8" fmla="*/ 12960 w 21600"/>
              <a:gd name="T9" fmla="*/ 18971 h 21029"/>
              <a:gd name="T10" fmla="*/ 11880 w 21600"/>
              <a:gd name="T11" fmla="*/ 20000 h 21029"/>
              <a:gd name="T12" fmla="*/ 8640 w 21600"/>
              <a:gd name="T13" fmla="*/ 20000 h 21029"/>
              <a:gd name="T14" fmla="*/ 7560 w 21600"/>
              <a:gd name="T15" fmla="*/ 20000 h 21029"/>
              <a:gd name="T16" fmla="*/ 3240 w 21600"/>
              <a:gd name="T17" fmla="*/ 21029 h 21029"/>
              <a:gd name="T18" fmla="*/ 1080 w 21600"/>
              <a:gd name="T19" fmla="*/ 20000 h 21029"/>
              <a:gd name="T20" fmla="*/ 0 w 21600"/>
              <a:gd name="T21" fmla="*/ 16914 h 21029"/>
              <a:gd name="T22" fmla="*/ 0 w 21600"/>
              <a:gd name="T23" fmla="*/ 3543 h 21029"/>
              <a:gd name="T24" fmla="*/ 1080 w 21600"/>
              <a:gd name="T25" fmla="*/ 457 h 21029"/>
              <a:gd name="T26" fmla="*/ 5400 w 21600"/>
              <a:gd name="T27" fmla="*/ 457 h 21029"/>
              <a:gd name="T28" fmla="*/ 6480 w 21600"/>
              <a:gd name="T29" fmla="*/ 457 h 21029"/>
              <a:gd name="T30" fmla="*/ 6480 w 21600"/>
              <a:gd name="T31" fmla="*/ 457 h 21029"/>
              <a:gd name="T32" fmla="*/ 8640 w 21600"/>
              <a:gd name="T33" fmla="*/ 1486 h 21029"/>
              <a:gd name="T34" fmla="*/ 8640 w 21600"/>
              <a:gd name="T35" fmla="*/ 1486 h 21029"/>
              <a:gd name="T36" fmla="*/ 9720 w 21600"/>
              <a:gd name="T37" fmla="*/ 2514 h 21029"/>
              <a:gd name="T38" fmla="*/ 10800 w 21600"/>
              <a:gd name="T39" fmla="*/ 2514 h 21029"/>
              <a:gd name="T40" fmla="*/ 11880 w 21600"/>
              <a:gd name="T41" fmla="*/ 3543 h 21029"/>
              <a:gd name="T42" fmla="*/ 12960 w 21600"/>
              <a:gd name="T43" fmla="*/ 4571 h 21029"/>
              <a:gd name="T44" fmla="*/ 14040 w 21600"/>
              <a:gd name="T45" fmla="*/ 4571 h 21029"/>
              <a:gd name="T46" fmla="*/ 15120 w 21600"/>
              <a:gd name="T47" fmla="*/ 5600 h 21029"/>
              <a:gd name="T48" fmla="*/ 15120 w 21600"/>
              <a:gd name="T49" fmla="*/ 6629 h 21029"/>
              <a:gd name="T50" fmla="*/ 16199 w 21600"/>
              <a:gd name="T51" fmla="*/ 7657 h 21029"/>
              <a:gd name="T52" fmla="*/ 17280 w 21600"/>
              <a:gd name="T53" fmla="*/ 7657 h 21029"/>
              <a:gd name="T54" fmla="*/ 19440 w 21600"/>
              <a:gd name="T55" fmla="*/ 9714 h 21029"/>
              <a:gd name="T56" fmla="*/ 19440 w 21600"/>
              <a:gd name="T57" fmla="*/ 10743 h 21029"/>
              <a:gd name="T58" fmla="*/ 20520 w 21600"/>
              <a:gd name="T59" fmla="*/ 11771 h 21029"/>
              <a:gd name="T60" fmla="*/ 20520 w 21600"/>
              <a:gd name="T61" fmla="*/ 11771 h 21029"/>
              <a:gd name="T62" fmla="*/ 21599 w 21600"/>
              <a:gd name="T63" fmla="*/ 15886 h 2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029">
                <a:moveTo>
                  <a:pt x="21599" y="15886"/>
                </a:moveTo>
                <a:cubicBezTo>
                  <a:pt x="20520" y="16914"/>
                  <a:pt x="19440" y="17943"/>
                  <a:pt x="18360" y="17943"/>
                </a:cubicBezTo>
                <a:cubicBezTo>
                  <a:pt x="18360" y="17943"/>
                  <a:pt x="18360" y="17943"/>
                  <a:pt x="17280" y="18971"/>
                </a:cubicBezTo>
                <a:cubicBezTo>
                  <a:pt x="17280" y="18971"/>
                  <a:pt x="17280" y="18971"/>
                  <a:pt x="16199" y="18971"/>
                </a:cubicBezTo>
                <a:cubicBezTo>
                  <a:pt x="15120" y="18971"/>
                  <a:pt x="14040" y="18971"/>
                  <a:pt x="12960" y="18971"/>
                </a:cubicBezTo>
                <a:cubicBezTo>
                  <a:pt x="12960" y="20000"/>
                  <a:pt x="12960" y="20000"/>
                  <a:pt x="11880" y="20000"/>
                </a:cubicBezTo>
                <a:cubicBezTo>
                  <a:pt x="10800" y="20000"/>
                  <a:pt x="9720" y="20000"/>
                  <a:pt x="8640" y="20000"/>
                </a:cubicBezTo>
                <a:cubicBezTo>
                  <a:pt x="7560" y="20000"/>
                  <a:pt x="7560" y="20000"/>
                  <a:pt x="7560" y="20000"/>
                </a:cubicBezTo>
                <a:cubicBezTo>
                  <a:pt x="6480" y="20000"/>
                  <a:pt x="5400" y="21029"/>
                  <a:pt x="3240" y="21029"/>
                </a:cubicBezTo>
                <a:cubicBezTo>
                  <a:pt x="2160" y="21029"/>
                  <a:pt x="2160" y="20000"/>
                  <a:pt x="1080" y="20000"/>
                </a:cubicBezTo>
                <a:cubicBezTo>
                  <a:pt x="0" y="18971"/>
                  <a:pt x="0" y="17943"/>
                  <a:pt x="0" y="16914"/>
                </a:cubicBezTo>
                <a:cubicBezTo>
                  <a:pt x="0" y="3543"/>
                  <a:pt x="0" y="3543"/>
                  <a:pt x="0" y="3543"/>
                </a:cubicBezTo>
                <a:cubicBezTo>
                  <a:pt x="0" y="2514"/>
                  <a:pt x="0" y="1486"/>
                  <a:pt x="1080" y="457"/>
                </a:cubicBezTo>
                <a:cubicBezTo>
                  <a:pt x="2160" y="457"/>
                  <a:pt x="3240" y="-571"/>
                  <a:pt x="5400" y="457"/>
                </a:cubicBezTo>
                <a:cubicBezTo>
                  <a:pt x="5400" y="457"/>
                  <a:pt x="6480" y="457"/>
                  <a:pt x="6480" y="457"/>
                </a:cubicBezTo>
                <a:cubicBezTo>
                  <a:pt x="6480" y="457"/>
                  <a:pt x="6480" y="457"/>
                  <a:pt x="6480" y="457"/>
                </a:cubicBezTo>
                <a:cubicBezTo>
                  <a:pt x="7560" y="1486"/>
                  <a:pt x="7560" y="1486"/>
                  <a:pt x="8640" y="1486"/>
                </a:cubicBezTo>
                <a:cubicBezTo>
                  <a:pt x="8640" y="1486"/>
                  <a:pt x="8640" y="1486"/>
                  <a:pt x="8640" y="1486"/>
                </a:cubicBezTo>
                <a:cubicBezTo>
                  <a:pt x="8640" y="1486"/>
                  <a:pt x="9720" y="2514"/>
                  <a:pt x="9720" y="2514"/>
                </a:cubicBezTo>
                <a:cubicBezTo>
                  <a:pt x="10800" y="2514"/>
                  <a:pt x="10800" y="2514"/>
                  <a:pt x="10800" y="2514"/>
                </a:cubicBezTo>
                <a:cubicBezTo>
                  <a:pt x="10800" y="3543"/>
                  <a:pt x="11880" y="3543"/>
                  <a:pt x="11880" y="3543"/>
                </a:cubicBezTo>
                <a:cubicBezTo>
                  <a:pt x="11880" y="3543"/>
                  <a:pt x="11880" y="3543"/>
                  <a:pt x="12960" y="4571"/>
                </a:cubicBezTo>
                <a:cubicBezTo>
                  <a:pt x="12960" y="4571"/>
                  <a:pt x="12960" y="4571"/>
                  <a:pt x="14040" y="4571"/>
                </a:cubicBezTo>
                <a:cubicBezTo>
                  <a:pt x="14040" y="5600"/>
                  <a:pt x="14040" y="5600"/>
                  <a:pt x="15120" y="5600"/>
                </a:cubicBezTo>
                <a:cubicBezTo>
                  <a:pt x="15120" y="5600"/>
                  <a:pt x="15120" y="5600"/>
                  <a:pt x="15120" y="6629"/>
                </a:cubicBezTo>
                <a:cubicBezTo>
                  <a:pt x="16199" y="6629"/>
                  <a:pt x="16199" y="6629"/>
                  <a:pt x="16199" y="7657"/>
                </a:cubicBezTo>
                <a:cubicBezTo>
                  <a:pt x="17280" y="7657"/>
                  <a:pt x="17280" y="7657"/>
                  <a:pt x="17280" y="7657"/>
                </a:cubicBezTo>
                <a:cubicBezTo>
                  <a:pt x="18360" y="8686"/>
                  <a:pt x="18360" y="8686"/>
                  <a:pt x="19440" y="9714"/>
                </a:cubicBezTo>
                <a:cubicBezTo>
                  <a:pt x="19440" y="9714"/>
                  <a:pt x="19440" y="10743"/>
                  <a:pt x="19440" y="10743"/>
                </a:cubicBezTo>
                <a:cubicBezTo>
                  <a:pt x="19440" y="10743"/>
                  <a:pt x="20520" y="11771"/>
                  <a:pt x="20520" y="11771"/>
                </a:cubicBezTo>
                <a:cubicBezTo>
                  <a:pt x="20520" y="11771"/>
                  <a:pt x="20520" y="11771"/>
                  <a:pt x="20520" y="11771"/>
                </a:cubicBezTo>
                <a:cubicBezTo>
                  <a:pt x="21599" y="12800"/>
                  <a:pt x="21599" y="14857"/>
                  <a:pt x="21599" y="1588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0" name="AutoShape 39"/>
          <p:cNvSpPr/>
          <p:nvPr/>
        </p:nvSpPr>
        <p:spPr bwMode="auto">
          <a:xfrm>
            <a:off x="3673475" y="4057650"/>
            <a:ext cx="61913" cy="55563"/>
          </a:xfrm>
          <a:custGeom>
            <a:avLst/>
            <a:gdLst>
              <a:gd name="T0" fmla="*/ 13292 w 21600"/>
              <a:gd name="T1" fmla="*/ 10800 h 20506"/>
              <a:gd name="T2" fmla="*/ 13292 w 21600"/>
              <a:gd name="T3" fmla="*/ 10800 h 20506"/>
              <a:gd name="T4" fmla="*/ 16615 w 21600"/>
              <a:gd name="T5" fmla="*/ 7199 h 20506"/>
              <a:gd name="T6" fmla="*/ 21600 w 21600"/>
              <a:gd name="T7" fmla="*/ 1800 h 20506"/>
              <a:gd name="T8" fmla="*/ 21600 w 21600"/>
              <a:gd name="T9" fmla="*/ 0 h 20506"/>
              <a:gd name="T10" fmla="*/ 19938 w 21600"/>
              <a:gd name="T11" fmla="*/ 0 h 20506"/>
              <a:gd name="T12" fmla="*/ 1661 w 21600"/>
              <a:gd name="T13" fmla="*/ 12599 h 20506"/>
              <a:gd name="T14" fmla="*/ 0 w 21600"/>
              <a:gd name="T15" fmla="*/ 16199 h 20506"/>
              <a:gd name="T16" fmla="*/ 1661 w 21600"/>
              <a:gd name="T17" fmla="*/ 19799 h 20506"/>
              <a:gd name="T18" fmla="*/ 9969 w 21600"/>
              <a:gd name="T19" fmla="*/ 16199 h 20506"/>
              <a:gd name="T20" fmla="*/ 13292 w 21600"/>
              <a:gd name="T21" fmla="*/ 12599 h 20506"/>
              <a:gd name="T22" fmla="*/ 13292 w 21600"/>
              <a:gd name="T23" fmla="*/ 12599 h 20506"/>
              <a:gd name="T24" fmla="*/ 13292 w 21600"/>
              <a:gd name="T25" fmla="*/ 10800 h 20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506">
                <a:moveTo>
                  <a:pt x="13292" y="10800"/>
                </a:moveTo>
                <a:cubicBezTo>
                  <a:pt x="13292" y="10800"/>
                  <a:pt x="13292" y="10800"/>
                  <a:pt x="13292" y="10800"/>
                </a:cubicBezTo>
                <a:cubicBezTo>
                  <a:pt x="14953" y="8999"/>
                  <a:pt x="14953" y="8999"/>
                  <a:pt x="16615" y="7199"/>
                </a:cubicBezTo>
                <a:cubicBezTo>
                  <a:pt x="16615" y="7199"/>
                  <a:pt x="18276" y="5400"/>
                  <a:pt x="21600" y="1800"/>
                </a:cubicBezTo>
                <a:cubicBezTo>
                  <a:pt x="21600" y="1800"/>
                  <a:pt x="21600" y="0"/>
                  <a:pt x="21600" y="0"/>
                </a:cubicBezTo>
                <a:cubicBezTo>
                  <a:pt x="21600" y="0"/>
                  <a:pt x="19938" y="0"/>
                  <a:pt x="19938" y="0"/>
                </a:cubicBezTo>
                <a:cubicBezTo>
                  <a:pt x="13292" y="3599"/>
                  <a:pt x="6646" y="7199"/>
                  <a:pt x="1661" y="12599"/>
                </a:cubicBezTo>
                <a:cubicBezTo>
                  <a:pt x="0" y="14399"/>
                  <a:pt x="0" y="14399"/>
                  <a:pt x="0" y="16199"/>
                </a:cubicBezTo>
                <a:cubicBezTo>
                  <a:pt x="0" y="17999"/>
                  <a:pt x="0" y="17999"/>
                  <a:pt x="1661" y="19799"/>
                </a:cubicBezTo>
                <a:cubicBezTo>
                  <a:pt x="4984" y="21599"/>
                  <a:pt x="8307" y="19799"/>
                  <a:pt x="9969" y="16199"/>
                </a:cubicBezTo>
                <a:cubicBezTo>
                  <a:pt x="11630" y="14399"/>
                  <a:pt x="11630" y="14399"/>
                  <a:pt x="13292" y="12599"/>
                </a:cubicBezTo>
                <a:cubicBezTo>
                  <a:pt x="13292" y="12599"/>
                  <a:pt x="13292" y="12599"/>
                  <a:pt x="13292" y="12599"/>
                </a:cubicBezTo>
                <a:cubicBezTo>
                  <a:pt x="13292" y="12599"/>
                  <a:pt x="13292" y="12599"/>
                  <a:pt x="13292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1" name="AutoShape 40"/>
          <p:cNvSpPr/>
          <p:nvPr/>
        </p:nvSpPr>
        <p:spPr bwMode="auto">
          <a:xfrm>
            <a:off x="3943350" y="4057650"/>
            <a:ext cx="63500" cy="55563"/>
          </a:xfrm>
          <a:custGeom>
            <a:avLst/>
            <a:gdLst>
              <a:gd name="T0" fmla="*/ 8307 w 21600"/>
              <a:gd name="T1" fmla="*/ 10800 h 20506"/>
              <a:gd name="T2" fmla="*/ 8307 w 21600"/>
              <a:gd name="T3" fmla="*/ 10800 h 20506"/>
              <a:gd name="T4" fmla="*/ 4984 w 21600"/>
              <a:gd name="T5" fmla="*/ 7199 h 20506"/>
              <a:gd name="T6" fmla="*/ 0 w 21600"/>
              <a:gd name="T7" fmla="*/ 1800 h 20506"/>
              <a:gd name="T8" fmla="*/ 0 w 21600"/>
              <a:gd name="T9" fmla="*/ 0 h 20506"/>
              <a:gd name="T10" fmla="*/ 1661 w 21600"/>
              <a:gd name="T11" fmla="*/ 0 h 20506"/>
              <a:gd name="T12" fmla="*/ 19938 w 21600"/>
              <a:gd name="T13" fmla="*/ 12599 h 20506"/>
              <a:gd name="T14" fmla="*/ 21600 w 21600"/>
              <a:gd name="T15" fmla="*/ 16199 h 20506"/>
              <a:gd name="T16" fmla="*/ 19938 w 21600"/>
              <a:gd name="T17" fmla="*/ 19799 h 20506"/>
              <a:gd name="T18" fmla="*/ 11630 w 21600"/>
              <a:gd name="T19" fmla="*/ 16199 h 20506"/>
              <a:gd name="T20" fmla="*/ 8307 w 21600"/>
              <a:gd name="T21" fmla="*/ 12599 h 20506"/>
              <a:gd name="T22" fmla="*/ 8307 w 21600"/>
              <a:gd name="T23" fmla="*/ 12599 h 20506"/>
              <a:gd name="T24" fmla="*/ 8307 w 21600"/>
              <a:gd name="T25" fmla="*/ 10800 h 20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506">
                <a:moveTo>
                  <a:pt x="8307" y="10800"/>
                </a:moveTo>
                <a:cubicBezTo>
                  <a:pt x="8307" y="10800"/>
                  <a:pt x="8307" y="10800"/>
                  <a:pt x="8307" y="10800"/>
                </a:cubicBezTo>
                <a:cubicBezTo>
                  <a:pt x="6646" y="8999"/>
                  <a:pt x="6646" y="8999"/>
                  <a:pt x="4984" y="7199"/>
                </a:cubicBezTo>
                <a:cubicBezTo>
                  <a:pt x="4984" y="7199"/>
                  <a:pt x="3323" y="5400"/>
                  <a:pt x="0" y="1800"/>
                </a:cubicBezTo>
                <a:cubicBezTo>
                  <a:pt x="0" y="1800"/>
                  <a:pt x="0" y="0"/>
                  <a:pt x="0" y="0"/>
                </a:cubicBezTo>
                <a:cubicBezTo>
                  <a:pt x="1661" y="0"/>
                  <a:pt x="1661" y="0"/>
                  <a:pt x="1661" y="0"/>
                </a:cubicBezTo>
                <a:cubicBezTo>
                  <a:pt x="8307" y="3599"/>
                  <a:pt x="14953" y="7199"/>
                  <a:pt x="19938" y="12599"/>
                </a:cubicBezTo>
                <a:cubicBezTo>
                  <a:pt x="21600" y="14399"/>
                  <a:pt x="21600" y="14399"/>
                  <a:pt x="21600" y="16199"/>
                </a:cubicBezTo>
                <a:cubicBezTo>
                  <a:pt x="21600" y="17999"/>
                  <a:pt x="21600" y="17999"/>
                  <a:pt x="19938" y="19799"/>
                </a:cubicBezTo>
                <a:cubicBezTo>
                  <a:pt x="16615" y="21599"/>
                  <a:pt x="13292" y="19799"/>
                  <a:pt x="11630" y="16199"/>
                </a:cubicBezTo>
                <a:cubicBezTo>
                  <a:pt x="9969" y="14399"/>
                  <a:pt x="9969" y="14399"/>
                  <a:pt x="8307" y="12599"/>
                </a:cubicBezTo>
                <a:cubicBezTo>
                  <a:pt x="8307" y="12599"/>
                  <a:pt x="8307" y="12599"/>
                  <a:pt x="8307" y="12599"/>
                </a:cubicBezTo>
                <a:cubicBezTo>
                  <a:pt x="8307" y="12599"/>
                  <a:pt x="8307" y="12599"/>
                  <a:pt x="8307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2" name="AutoShape 41"/>
          <p:cNvSpPr/>
          <p:nvPr/>
        </p:nvSpPr>
        <p:spPr bwMode="auto">
          <a:xfrm>
            <a:off x="3673475" y="4487863"/>
            <a:ext cx="61913" cy="47625"/>
          </a:xfrm>
          <a:custGeom>
            <a:avLst/>
            <a:gdLst>
              <a:gd name="T0" fmla="*/ 13292 w 21600"/>
              <a:gd name="T1" fmla="*/ 8668 h 20450"/>
              <a:gd name="T2" fmla="*/ 13292 w 21600"/>
              <a:gd name="T3" fmla="*/ 10631 h 20450"/>
              <a:gd name="T4" fmla="*/ 16615 w 21600"/>
              <a:gd name="T5" fmla="*/ 12595 h 20450"/>
              <a:gd name="T6" fmla="*/ 21600 w 21600"/>
              <a:gd name="T7" fmla="*/ 18486 h 20450"/>
              <a:gd name="T8" fmla="*/ 21600 w 21600"/>
              <a:gd name="T9" fmla="*/ 20449 h 20450"/>
              <a:gd name="T10" fmla="*/ 19938 w 21600"/>
              <a:gd name="T11" fmla="*/ 20449 h 20450"/>
              <a:gd name="T12" fmla="*/ 1661 w 21600"/>
              <a:gd name="T13" fmla="*/ 6704 h 20450"/>
              <a:gd name="T14" fmla="*/ 0 w 21600"/>
              <a:gd name="T15" fmla="*/ 2777 h 20450"/>
              <a:gd name="T16" fmla="*/ 1661 w 21600"/>
              <a:gd name="T17" fmla="*/ 813 h 20450"/>
              <a:gd name="T18" fmla="*/ 9969 w 21600"/>
              <a:gd name="T19" fmla="*/ 2777 h 20450"/>
              <a:gd name="T20" fmla="*/ 13292 w 21600"/>
              <a:gd name="T21" fmla="*/ 6704 h 20450"/>
              <a:gd name="T22" fmla="*/ 13292 w 21600"/>
              <a:gd name="T23" fmla="*/ 8668 h 20450"/>
              <a:gd name="T24" fmla="*/ 13292 w 21600"/>
              <a:gd name="T25" fmla="*/ 8668 h 20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450">
                <a:moveTo>
                  <a:pt x="13292" y="8668"/>
                </a:moveTo>
                <a:cubicBezTo>
                  <a:pt x="13292" y="8668"/>
                  <a:pt x="13292" y="8668"/>
                  <a:pt x="13292" y="10631"/>
                </a:cubicBezTo>
                <a:cubicBezTo>
                  <a:pt x="14953" y="10631"/>
                  <a:pt x="14953" y="12595"/>
                  <a:pt x="16615" y="12595"/>
                </a:cubicBezTo>
                <a:cubicBezTo>
                  <a:pt x="16615" y="12595"/>
                  <a:pt x="18276" y="16522"/>
                  <a:pt x="21600" y="18486"/>
                </a:cubicBezTo>
                <a:cubicBezTo>
                  <a:pt x="21600" y="20449"/>
                  <a:pt x="21600" y="20449"/>
                  <a:pt x="21600" y="20449"/>
                </a:cubicBezTo>
                <a:cubicBezTo>
                  <a:pt x="21600" y="20449"/>
                  <a:pt x="19938" y="20449"/>
                  <a:pt x="19938" y="20449"/>
                </a:cubicBezTo>
                <a:cubicBezTo>
                  <a:pt x="13292" y="16522"/>
                  <a:pt x="6646" y="12595"/>
                  <a:pt x="1661" y="6704"/>
                </a:cubicBezTo>
                <a:cubicBezTo>
                  <a:pt x="0" y="6704"/>
                  <a:pt x="0" y="4740"/>
                  <a:pt x="0" y="2777"/>
                </a:cubicBezTo>
                <a:cubicBezTo>
                  <a:pt x="0" y="2777"/>
                  <a:pt x="0" y="813"/>
                  <a:pt x="1661" y="813"/>
                </a:cubicBezTo>
                <a:cubicBezTo>
                  <a:pt x="4984" y="-1150"/>
                  <a:pt x="8307" y="813"/>
                  <a:pt x="9969" y="2777"/>
                </a:cubicBezTo>
                <a:cubicBezTo>
                  <a:pt x="11630" y="4740"/>
                  <a:pt x="11630" y="6704"/>
                  <a:pt x="13292" y="6704"/>
                </a:cubicBezTo>
                <a:cubicBezTo>
                  <a:pt x="13292" y="6704"/>
                  <a:pt x="13292" y="8668"/>
                  <a:pt x="13292" y="8668"/>
                </a:cubicBezTo>
                <a:cubicBezTo>
                  <a:pt x="13292" y="8668"/>
                  <a:pt x="13292" y="8668"/>
                  <a:pt x="13292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3" name="AutoShape 42"/>
          <p:cNvSpPr/>
          <p:nvPr/>
        </p:nvSpPr>
        <p:spPr bwMode="auto">
          <a:xfrm>
            <a:off x="3943350" y="4487863"/>
            <a:ext cx="63500" cy="47625"/>
          </a:xfrm>
          <a:custGeom>
            <a:avLst/>
            <a:gdLst>
              <a:gd name="T0" fmla="*/ 8307 w 21600"/>
              <a:gd name="T1" fmla="*/ 8668 h 20450"/>
              <a:gd name="T2" fmla="*/ 8307 w 21600"/>
              <a:gd name="T3" fmla="*/ 10631 h 20450"/>
              <a:gd name="T4" fmla="*/ 4984 w 21600"/>
              <a:gd name="T5" fmla="*/ 12595 h 20450"/>
              <a:gd name="T6" fmla="*/ 0 w 21600"/>
              <a:gd name="T7" fmla="*/ 18486 h 20450"/>
              <a:gd name="T8" fmla="*/ 0 w 21600"/>
              <a:gd name="T9" fmla="*/ 20449 h 20450"/>
              <a:gd name="T10" fmla="*/ 1661 w 21600"/>
              <a:gd name="T11" fmla="*/ 20449 h 20450"/>
              <a:gd name="T12" fmla="*/ 19938 w 21600"/>
              <a:gd name="T13" fmla="*/ 6704 h 20450"/>
              <a:gd name="T14" fmla="*/ 21600 w 21600"/>
              <a:gd name="T15" fmla="*/ 2777 h 20450"/>
              <a:gd name="T16" fmla="*/ 19938 w 21600"/>
              <a:gd name="T17" fmla="*/ 813 h 20450"/>
              <a:gd name="T18" fmla="*/ 11630 w 21600"/>
              <a:gd name="T19" fmla="*/ 2777 h 20450"/>
              <a:gd name="T20" fmla="*/ 8307 w 21600"/>
              <a:gd name="T21" fmla="*/ 6704 h 20450"/>
              <a:gd name="T22" fmla="*/ 8307 w 21600"/>
              <a:gd name="T23" fmla="*/ 8668 h 20450"/>
              <a:gd name="T24" fmla="*/ 8307 w 21600"/>
              <a:gd name="T25" fmla="*/ 8668 h 20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450">
                <a:moveTo>
                  <a:pt x="8307" y="8668"/>
                </a:moveTo>
                <a:cubicBezTo>
                  <a:pt x="8307" y="8668"/>
                  <a:pt x="8307" y="8668"/>
                  <a:pt x="8307" y="10631"/>
                </a:cubicBezTo>
                <a:cubicBezTo>
                  <a:pt x="6646" y="10631"/>
                  <a:pt x="6646" y="12595"/>
                  <a:pt x="4984" y="12595"/>
                </a:cubicBezTo>
                <a:cubicBezTo>
                  <a:pt x="4984" y="12595"/>
                  <a:pt x="3323" y="16522"/>
                  <a:pt x="0" y="18486"/>
                </a:cubicBezTo>
                <a:cubicBezTo>
                  <a:pt x="0" y="20449"/>
                  <a:pt x="0" y="20449"/>
                  <a:pt x="0" y="20449"/>
                </a:cubicBezTo>
                <a:cubicBezTo>
                  <a:pt x="1661" y="20449"/>
                  <a:pt x="1661" y="20449"/>
                  <a:pt x="1661" y="20449"/>
                </a:cubicBezTo>
                <a:cubicBezTo>
                  <a:pt x="8307" y="16522"/>
                  <a:pt x="14953" y="12595"/>
                  <a:pt x="19938" y="6704"/>
                </a:cubicBezTo>
                <a:cubicBezTo>
                  <a:pt x="21600" y="6704"/>
                  <a:pt x="21600" y="4740"/>
                  <a:pt x="21600" y="2777"/>
                </a:cubicBezTo>
                <a:cubicBezTo>
                  <a:pt x="21600" y="2777"/>
                  <a:pt x="21600" y="813"/>
                  <a:pt x="19938" y="813"/>
                </a:cubicBezTo>
                <a:cubicBezTo>
                  <a:pt x="16615" y="-1150"/>
                  <a:pt x="13292" y="813"/>
                  <a:pt x="11630" y="2777"/>
                </a:cubicBezTo>
                <a:cubicBezTo>
                  <a:pt x="9969" y="4740"/>
                  <a:pt x="9969" y="6704"/>
                  <a:pt x="8307" y="6704"/>
                </a:cubicBezTo>
                <a:cubicBezTo>
                  <a:pt x="8307" y="6704"/>
                  <a:pt x="8307" y="8668"/>
                  <a:pt x="8307" y="8668"/>
                </a:cubicBezTo>
                <a:cubicBezTo>
                  <a:pt x="8307" y="8668"/>
                  <a:pt x="8307" y="8668"/>
                  <a:pt x="8307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4" name="AutoShape 45"/>
          <p:cNvSpPr/>
          <p:nvPr/>
        </p:nvSpPr>
        <p:spPr bwMode="auto">
          <a:xfrm>
            <a:off x="5597525" y="3814763"/>
            <a:ext cx="954088" cy="965200"/>
          </a:xfrm>
          <a:custGeom>
            <a:avLst/>
            <a:gdLst>
              <a:gd name="T0" fmla="*/ 10746 w 21600"/>
              <a:gd name="T1" fmla="*/ 21600 h 21600"/>
              <a:gd name="T2" fmla="*/ 0 w 21600"/>
              <a:gd name="T3" fmla="*/ 10800 h 21600"/>
              <a:gd name="T4" fmla="*/ 10746 w 21600"/>
              <a:gd name="T5" fmla="*/ 0 h 21600"/>
              <a:gd name="T6" fmla="*/ 21599 w 21600"/>
              <a:gd name="T7" fmla="*/ 10800 h 21600"/>
              <a:gd name="T8" fmla="*/ 10746 w 21600"/>
              <a:gd name="T9" fmla="*/ 21600 h 21600"/>
              <a:gd name="T10" fmla="*/ 10746 w 21600"/>
              <a:gd name="T11" fmla="*/ 534 h 21600"/>
              <a:gd name="T12" fmla="*/ 537 w 21600"/>
              <a:gd name="T13" fmla="*/ 10800 h 21600"/>
              <a:gd name="T14" fmla="*/ 10746 w 21600"/>
              <a:gd name="T15" fmla="*/ 21065 h 21600"/>
              <a:gd name="T16" fmla="*/ 21062 w 21600"/>
              <a:gd name="T17" fmla="*/ 10800 h 21600"/>
              <a:gd name="T18" fmla="*/ 10746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33825" name="Group 48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102100"/>
            <a:ext cx="4873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AutoShape 56"/>
          <p:cNvSpPr/>
          <p:nvPr/>
        </p:nvSpPr>
        <p:spPr bwMode="auto">
          <a:xfrm>
            <a:off x="7827963" y="3816350"/>
            <a:ext cx="954087" cy="963613"/>
          </a:xfrm>
          <a:custGeom>
            <a:avLst/>
            <a:gdLst>
              <a:gd name="T0" fmla="*/ 10746 w 21600"/>
              <a:gd name="T1" fmla="*/ 21600 h 21600"/>
              <a:gd name="T2" fmla="*/ 0 w 21600"/>
              <a:gd name="T3" fmla="*/ 10800 h 21600"/>
              <a:gd name="T4" fmla="*/ 10746 w 21600"/>
              <a:gd name="T5" fmla="*/ 0 h 21600"/>
              <a:gd name="T6" fmla="*/ 21599 w 21600"/>
              <a:gd name="T7" fmla="*/ 10800 h 21600"/>
              <a:gd name="T8" fmla="*/ 10746 w 21600"/>
              <a:gd name="T9" fmla="*/ 21600 h 21600"/>
              <a:gd name="T10" fmla="*/ 10746 w 21600"/>
              <a:gd name="T11" fmla="*/ 534 h 21600"/>
              <a:gd name="T12" fmla="*/ 429 w 21600"/>
              <a:gd name="T13" fmla="*/ 10800 h 21600"/>
              <a:gd name="T14" fmla="*/ 10746 w 21600"/>
              <a:gd name="T15" fmla="*/ 21065 h 21600"/>
              <a:gd name="T16" fmla="*/ 21062 w 21600"/>
              <a:gd name="T17" fmla="*/ 10800 h 21600"/>
              <a:gd name="T18" fmla="*/ 10746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050" y="534"/>
                  <a:pt x="429" y="5132"/>
                  <a:pt x="429" y="10800"/>
                </a:cubicBezTo>
                <a:cubicBezTo>
                  <a:pt x="429" y="16467"/>
                  <a:pt x="5050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7" name="AutoShape 58"/>
          <p:cNvSpPr/>
          <p:nvPr/>
        </p:nvSpPr>
        <p:spPr bwMode="auto">
          <a:xfrm>
            <a:off x="8089900" y="4083050"/>
            <a:ext cx="425450" cy="315913"/>
          </a:xfrm>
          <a:custGeom>
            <a:avLst/>
            <a:gdLst>
              <a:gd name="T0" fmla="*/ 1439 w 21600"/>
              <a:gd name="T1" fmla="*/ 21599 h 21600"/>
              <a:gd name="T2" fmla="*/ 20399 w 21600"/>
              <a:gd name="T3" fmla="*/ 21599 h 21600"/>
              <a:gd name="T4" fmla="*/ 21600 w 21600"/>
              <a:gd name="T5" fmla="*/ 19636 h 21600"/>
              <a:gd name="T6" fmla="*/ 21600 w 21600"/>
              <a:gd name="T7" fmla="*/ 1963 h 21600"/>
              <a:gd name="T8" fmla="*/ 20399 w 21600"/>
              <a:gd name="T9" fmla="*/ 0 h 21600"/>
              <a:gd name="T10" fmla="*/ 1439 w 21600"/>
              <a:gd name="T11" fmla="*/ 0 h 21600"/>
              <a:gd name="T12" fmla="*/ 0 w 21600"/>
              <a:gd name="T13" fmla="*/ 1963 h 21600"/>
              <a:gd name="T14" fmla="*/ 0 w 21600"/>
              <a:gd name="T15" fmla="*/ 19636 h 21600"/>
              <a:gd name="T16" fmla="*/ 1439 w 21600"/>
              <a:gd name="T17" fmla="*/ 21599 h 21600"/>
              <a:gd name="T18" fmla="*/ 1679 w 21600"/>
              <a:gd name="T19" fmla="*/ 3272 h 21600"/>
              <a:gd name="T20" fmla="*/ 2399 w 21600"/>
              <a:gd name="T21" fmla="*/ 1963 h 21600"/>
              <a:gd name="T22" fmla="*/ 19199 w 21600"/>
              <a:gd name="T23" fmla="*/ 1963 h 21600"/>
              <a:gd name="T24" fmla="*/ 20159 w 21600"/>
              <a:gd name="T25" fmla="*/ 3272 h 21600"/>
              <a:gd name="T26" fmla="*/ 20159 w 21600"/>
              <a:gd name="T27" fmla="*/ 18327 h 21600"/>
              <a:gd name="T28" fmla="*/ 19199 w 21600"/>
              <a:gd name="T29" fmla="*/ 19309 h 21600"/>
              <a:gd name="T30" fmla="*/ 2399 w 21600"/>
              <a:gd name="T31" fmla="*/ 19309 h 21600"/>
              <a:gd name="T32" fmla="*/ 1679 w 21600"/>
              <a:gd name="T33" fmla="*/ 18327 h 21600"/>
              <a:gd name="T34" fmla="*/ 1679 w 21600"/>
              <a:gd name="T35" fmla="*/ 32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439" y="21599"/>
                </a:moveTo>
                <a:cubicBezTo>
                  <a:pt x="20399" y="21599"/>
                  <a:pt x="20399" y="21599"/>
                  <a:pt x="20399" y="21599"/>
                </a:cubicBezTo>
                <a:cubicBezTo>
                  <a:pt x="21119" y="21599"/>
                  <a:pt x="21600" y="20618"/>
                  <a:pt x="21600" y="19636"/>
                </a:cubicBezTo>
                <a:cubicBezTo>
                  <a:pt x="21600" y="1963"/>
                  <a:pt x="21600" y="1963"/>
                  <a:pt x="21600" y="1963"/>
                </a:cubicBezTo>
                <a:cubicBezTo>
                  <a:pt x="21600" y="654"/>
                  <a:pt x="21119" y="0"/>
                  <a:pt x="20399" y="0"/>
                </a:cubicBezTo>
                <a:cubicBezTo>
                  <a:pt x="1439" y="0"/>
                  <a:pt x="1439" y="0"/>
                  <a:pt x="1439" y="0"/>
                </a:cubicBezTo>
                <a:cubicBezTo>
                  <a:pt x="719" y="0"/>
                  <a:pt x="0" y="654"/>
                  <a:pt x="0" y="1963"/>
                </a:cubicBezTo>
                <a:cubicBezTo>
                  <a:pt x="0" y="19636"/>
                  <a:pt x="0" y="19636"/>
                  <a:pt x="0" y="19636"/>
                </a:cubicBezTo>
                <a:cubicBezTo>
                  <a:pt x="0" y="20618"/>
                  <a:pt x="719" y="21599"/>
                  <a:pt x="1439" y="21599"/>
                </a:cubicBezTo>
                <a:close/>
                <a:moveTo>
                  <a:pt x="1679" y="3272"/>
                </a:moveTo>
                <a:cubicBezTo>
                  <a:pt x="1679" y="2618"/>
                  <a:pt x="1919" y="1963"/>
                  <a:pt x="2399" y="1963"/>
                </a:cubicBezTo>
                <a:cubicBezTo>
                  <a:pt x="19199" y="1963"/>
                  <a:pt x="19199" y="1963"/>
                  <a:pt x="19199" y="1963"/>
                </a:cubicBezTo>
                <a:cubicBezTo>
                  <a:pt x="19679" y="1963"/>
                  <a:pt x="20159" y="2618"/>
                  <a:pt x="20159" y="3272"/>
                </a:cubicBezTo>
                <a:cubicBezTo>
                  <a:pt x="20159" y="18327"/>
                  <a:pt x="20159" y="18327"/>
                  <a:pt x="20159" y="18327"/>
                </a:cubicBezTo>
                <a:cubicBezTo>
                  <a:pt x="20159" y="18981"/>
                  <a:pt x="19679" y="19309"/>
                  <a:pt x="19199" y="19309"/>
                </a:cubicBezTo>
                <a:cubicBezTo>
                  <a:pt x="2399" y="19309"/>
                  <a:pt x="2399" y="19309"/>
                  <a:pt x="2399" y="19309"/>
                </a:cubicBezTo>
                <a:cubicBezTo>
                  <a:pt x="1919" y="19309"/>
                  <a:pt x="1679" y="18981"/>
                  <a:pt x="1679" y="18327"/>
                </a:cubicBezTo>
                <a:lnTo>
                  <a:pt x="1679" y="3272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8" name="AutoShape 59"/>
          <p:cNvSpPr/>
          <p:nvPr/>
        </p:nvSpPr>
        <p:spPr bwMode="auto">
          <a:xfrm>
            <a:off x="8051800" y="4418013"/>
            <a:ext cx="504825" cy="95250"/>
          </a:xfrm>
          <a:custGeom>
            <a:avLst/>
            <a:gdLst>
              <a:gd name="T0" fmla="*/ 21146 w 21379"/>
              <a:gd name="T1" fmla="*/ 8640 h 21600"/>
              <a:gd name="T2" fmla="*/ 20338 w 21379"/>
              <a:gd name="T3" fmla="*/ 2160 h 21600"/>
              <a:gd name="T4" fmla="*/ 19531 w 21379"/>
              <a:gd name="T5" fmla="*/ 0 h 21600"/>
              <a:gd name="T6" fmla="*/ 19329 w 21379"/>
              <a:gd name="T7" fmla="*/ 0 h 21600"/>
              <a:gd name="T8" fmla="*/ 1968 w 21379"/>
              <a:gd name="T9" fmla="*/ 0 h 21600"/>
              <a:gd name="T10" fmla="*/ 1968 w 21379"/>
              <a:gd name="T11" fmla="*/ 0 h 21600"/>
              <a:gd name="T12" fmla="*/ 959 w 21379"/>
              <a:gd name="T13" fmla="*/ 2160 h 21600"/>
              <a:gd name="T14" fmla="*/ 151 w 21379"/>
              <a:gd name="T15" fmla="*/ 8640 h 21600"/>
              <a:gd name="T16" fmla="*/ 151 w 21379"/>
              <a:gd name="T17" fmla="*/ 17280 h 21600"/>
              <a:gd name="T18" fmla="*/ 1161 w 21379"/>
              <a:gd name="T19" fmla="*/ 21599 h 21600"/>
              <a:gd name="T20" fmla="*/ 20136 w 21379"/>
              <a:gd name="T21" fmla="*/ 21599 h 21600"/>
              <a:gd name="T22" fmla="*/ 21146 w 21379"/>
              <a:gd name="T23" fmla="*/ 17280 h 21600"/>
              <a:gd name="T24" fmla="*/ 21146 w 21379"/>
              <a:gd name="T25" fmla="*/ 86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79" h="21600">
                <a:moveTo>
                  <a:pt x="21146" y="8640"/>
                </a:moveTo>
                <a:cubicBezTo>
                  <a:pt x="20338" y="2160"/>
                  <a:pt x="20338" y="2160"/>
                  <a:pt x="20338" y="2160"/>
                </a:cubicBezTo>
                <a:cubicBezTo>
                  <a:pt x="20136" y="1080"/>
                  <a:pt x="19733" y="0"/>
                  <a:pt x="19531" y="0"/>
                </a:cubicBezTo>
                <a:cubicBezTo>
                  <a:pt x="19329" y="0"/>
                  <a:pt x="19329" y="0"/>
                  <a:pt x="19329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564" y="0"/>
                  <a:pt x="1161" y="1080"/>
                  <a:pt x="959" y="2160"/>
                </a:cubicBezTo>
                <a:cubicBezTo>
                  <a:pt x="151" y="8640"/>
                  <a:pt x="151" y="8640"/>
                  <a:pt x="151" y="8640"/>
                </a:cubicBezTo>
                <a:cubicBezTo>
                  <a:pt x="-50" y="10800"/>
                  <a:pt x="-50" y="14040"/>
                  <a:pt x="151" y="17280"/>
                </a:cubicBezTo>
                <a:cubicBezTo>
                  <a:pt x="353" y="19440"/>
                  <a:pt x="757" y="21599"/>
                  <a:pt x="1161" y="21599"/>
                </a:cubicBezTo>
                <a:cubicBezTo>
                  <a:pt x="20136" y="21599"/>
                  <a:pt x="20136" y="21599"/>
                  <a:pt x="20136" y="21599"/>
                </a:cubicBezTo>
                <a:cubicBezTo>
                  <a:pt x="20540" y="21599"/>
                  <a:pt x="20944" y="19440"/>
                  <a:pt x="21146" y="17280"/>
                </a:cubicBezTo>
                <a:cubicBezTo>
                  <a:pt x="21549" y="14040"/>
                  <a:pt x="21348" y="10800"/>
                  <a:pt x="21146" y="864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9" name="AutoShape 18"/>
          <p:cNvSpPr/>
          <p:nvPr/>
        </p:nvSpPr>
        <p:spPr bwMode="auto">
          <a:xfrm>
            <a:off x="1598613" y="3146425"/>
            <a:ext cx="23812" cy="684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0" name="AutoShape 24"/>
          <p:cNvSpPr/>
          <p:nvPr/>
        </p:nvSpPr>
        <p:spPr bwMode="auto">
          <a:xfrm>
            <a:off x="3830638" y="3154363"/>
            <a:ext cx="23812" cy="684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1" name="AutoShape 47"/>
          <p:cNvSpPr/>
          <p:nvPr/>
        </p:nvSpPr>
        <p:spPr bwMode="auto">
          <a:xfrm>
            <a:off x="6062663" y="3144838"/>
            <a:ext cx="22225" cy="684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2" name="AutoShape 55"/>
          <p:cNvSpPr/>
          <p:nvPr/>
        </p:nvSpPr>
        <p:spPr bwMode="auto">
          <a:xfrm>
            <a:off x="8294688" y="3146425"/>
            <a:ext cx="19050" cy="684213"/>
          </a:xfrm>
          <a:custGeom>
            <a:avLst/>
            <a:gdLst>
              <a:gd name="T0" fmla="*/ 0 w 21600"/>
              <a:gd name="T1" fmla="*/ 0 h 21600"/>
              <a:gd name="T2" fmla="*/ 21599 w 21600"/>
              <a:gd name="T3" fmla="*/ 0 h 21600"/>
              <a:gd name="T4" fmla="*/ 21599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3" name="AutoShape 62"/>
          <p:cNvSpPr/>
          <p:nvPr/>
        </p:nvSpPr>
        <p:spPr bwMode="auto">
          <a:xfrm>
            <a:off x="10521950" y="3146425"/>
            <a:ext cx="23813" cy="684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4" name="AutoShape 63"/>
          <p:cNvSpPr/>
          <p:nvPr/>
        </p:nvSpPr>
        <p:spPr bwMode="auto">
          <a:xfrm>
            <a:off x="10064750" y="3849688"/>
            <a:ext cx="958850" cy="960437"/>
          </a:xfrm>
          <a:custGeom>
            <a:avLst/>
            <a:gdLst>
              <a:gd name="T0" fmla="*/ 10800 w 21600"/>
              <a:gd name="T1" fmla="*/ 21600 h 21600"/>
              <a:gd name="T2" fmla="*/ 0 w 21600"/>
              <a:gd name="T3" fmla="*/ 10746 h 21600"/>
              <a:gd name="T4" fmla="*/ 10800 w 21600"/>
              <a:gd name="T5" fmla="*/ 0 h 21600"/>
              <a:gd name="T6" fmla="*/ 21599 w 21600"/>
              <a:gd name="T7" fmla="*/ 10746 h 21600"/>
              <a:gd name="T8" fmla="*/ 10800 w 21600"/>
              <a:gd name="T9" fmla="*/ 21600 h 21600"/>
              <a:gd name="T10" fmla="*/ 10800 w 21600"/>
              <a:gd name="T11" fmla="*/ 429 h 21600"/>
              <a:gd name="T12" fmla="*/ 534 w 21600"/>
              <a:gd name="T13" fmla="*/ 10746 h 21600"/>
              <a:gd name="T14" fmla="*/ 10800 w 21600"/>
              <a:gd name="T15" fmla="*/ 21062 h 21600"/>
              <a:gd name="T16" fmla="*/ 21065 w 21600"/>
              <a:gd name="T17" fmla="*/ 10746 h 21600"/>
              <a:gd name="T18" fmla="*/ 10800 w 21600"/>
              <a:gd name="T19" fmla="*/ 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00" y="21600"/>
                </a:moveTo>
                <a:cubicBezTo>
                  <a:pt x="4811" y="21600"/>
                  <a:pt x="0" y="16764"/>
                  <a:pt x="0" y="10746"/>
                </a:cubicBezTo>
                <a:cubicBezTo>
                  <a:pt x="0" y="4835"/>
                  <a:pt x="4811" y="0"/>
                  <a:pt x="10800" y="0"/>
                </a:cubicBezTo>
                <a:cubicBezTo>
                  <a:pt x="16681" y="0"/>
                  <a:pt x="21599" y="4835"/>
                  <a:pt x="21599" y="10746"/>
                </a:cubicBezTo>
                <a:cubicBezTo>
                  <a:pt x="21599" y="16764"/>
                  <a:pt x="16681" y="21600"/>
                  <a:pt x="10800" y="21600"/>
                </a:cubicBezTo>
                <a:close/>
                <a:moveTo>
                  <a:pt x="10800" y="429"/>
                </a:moveTo>
                <a:cubicBezTo>
                  <a:pt x="5132" y="429"/>
                  <a:pt x="534" y="5050"/>
                  <a:pt x="534" y="10746"/>
                </a:cubicBezTo>
                <a:cubicBezTo>
                  <a:pt x="534" y="16441"/>
                  <a:pt x="5132" y="21062"/>
                  <a:pt x="10800" y="21062"/>
                </a:cubicBezTo>
                <a:cubicBezTo>
                  <a:pt x="16467" y="21062"/>
                  <a:pt x="21065" y="16441"/>
                  <a:pt x="21065" y="10746"/>
                </a:cubicBezTo>
                <a:cubicBezTo>
                  <a:pt x="21065" y="5050"/>
                  <a:pt x="16467" y="429"/>
                  <a:pt x="10800" y="42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5" name="AutoShape 65"/>
          <p:cNvSpPr/>
          <p:nvPr/>
        </p:nvSpPr>
        <p:spPr bwMode="auto">
          <a:xfrm>
            <a:off x="10304463" y="4225925"/>
            <a:ext cx="460375" cy="153988"/>
          </a:xfrm>
          <a:custGeom>
            <a:avLst/>
            <a:gdLst>
              <a:gd name="T0" fmla="*/ 445 w 21600"/>
              <a:gd name="T1" fmla="*/ 21599 h 21600"/>
              <a:gd name="T2" fmla="*/ 668 w 21600"/>
              <a:gd name="T3" fmla="*/ 21599 h 21600"/>
              <a:gd name="T4" fmla="*/ 1113 w 21600"/>
              <a:gd name="T5" fmla="*/ 20250 h 21600"/>
              <a:gd name="T6" fmla="*/ 1113 w 21600"/>
              <a:gd name="T7" fmla="*/ 17550 h 21600"/>
              <a:gd name="T8" fmla="*/ 2894 w 21600"/>
              <a:gd name="T9" fmla="*/ 12150 h 21600"/>
              <a:gd name="T10" fmla="*/ 9575 w 21600"/>
              <a:gd name="T11" fmla="*/ 12150 h 21600"/>
              <a:gd name="T12" fmla="*/ 10465 w 21600"/>
              <a:gd name="T13" fmla="*/ 14175 h 21600"/>
              <a:gd name="T14" fmla="*/ 10465 w 21600"/>
              <a:gd name="T15" fmla="*/ 20250 h 21600"/>
              <a:gd name="T16" fmla="*/ 10911 w 21600"/>
              <a:gd name="T17" fmla="*/ 21599 h 21600"/>
              <a:gd name="T18" fmla="*/ 10911 w 21600"/>
              <a:gd name="T19" fmla="*/ 21599 h 21600"/>
              <a:gd name="T20" fmla="*/ 11356 w 21600"/>
              <a:gd name="T21" fmla="*/ 20250 h 21600"/>
              <a:gd name="T22" fmla="*/ 11356 w 21600"/>
              <a:gd name="T23" fmla="*/ 14175 h 21600"/>
              <a:gd name="T24" fmla="*/ 12024 w 21600"/>
              <a:gd name="T25" fmla="*/ 12150 h 21600"/>
              <a:gd name="T26" fmla="*/ 18927 w 21600"/>
              <a:gd name="T27" fmla="*/ 12150 h 21600"/>
              <a:gd name="T28" fmla="*/ 20709 w 21600"/>
              <a:gd name="T29" fmla="*/ 17550 h 21600"/>
              <a:gd name="T30" fmla="*/ 20709 w 21600"/>
              <a:gd name="T31" fmla="*/ 20250 h 21600"/>
              <a:gd name="T32" fmla="*/ 21154 w 21600"/>
              <a:gd name="T33" fmla="*/ 21599 h 21600"/>
              <a:gd name="T34" fmla="*/ 21154 w 21600"/>
              <a:gd name="T35" fmla="*/ 21599 h 21600"/>
              <a:gd name="T36" fmla="*/ 21599 w 21600"/>
              <a:gd name="T37" fmla="*/ 20250 h 21600"/>
              <a:gd name="T38" fmla="*/ 21599 w 21600"/>
              <a:gd name="T39" fmla="*/ 17550 h 21600"/>
              <a:gd name="T40" fmla="*/ 18927 w 21600"/>
              <a:gd name="T41" fmla="*/ 8775 h 21600"/>
              <a:gd name="T42" fmla="*/ 12024 w 21600"/>
              <a:gd name="T43" fmla="*/ 8775 h 21600"/>
              <a:gd name="T44" fmla="*/ 11356 w 21600"/>
              <a:gd name="T45" fmla="*/ 6750 h 21600"/>
              <a:gd name="T46" fmla="*/ 11356 w 21600"/>
              <a:gd name="T47" fmla="*/ 1350 h 21600"/>
              <a:gd name="T48" fmla="*/ 10911 w 21600"/>
              <a:gd name="T49" fmla="*/ 0 h 21600"/>
              <a:gd name="T50" fmla="*/ 10911 w 21600"/>
              <a:gd name="T51" fmla="*/ 0 h 21600"/>
              <a:gd name="T52" fmla="*/ 10465 w 21600"/>
              <a:gd name="T53" fmla="*/ 1350 h 21600"/>
              <a:gd name="T54" fmla="*/ 10465 w 21600"/>
              <a:gd name="T55" fmla="*/ 6750 h 21600"/>
              <a:gd name="T56" fmla="*/ 9575 w 21600"/>
              <a:gd name="T57" fmla="*/ 8775 h 21600"/>
              <a:gd name="T58" fmla="*/ 2894 w 21600"/>
              <a:gd name="T59" fmla="*/ 8775 h 21600"/>
              <a:gd name="T60" fmla="*/ 0 w 21600"/>
              <a:gd name="T61" fmla="*/ 17550 h 21600"/>
              <a:gd name="T62" fmla="*/ 0 w 21600"/>
              <a:gd name="T63" fmla="*/ 20250 h 21600"/>
              <a:gd name="T64" fmla="*/ 445 w 21600"/>
              <a:gd name="T65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600" h="21600">
                <a:moveTo>
                  <a:pt x="445" y="21599"/>
                </a:moveTo>
                <a:cubicBezTo>
                  <a:pt x="668" y="21599"/>
                  <a:pt x="668" y="21599"/>
                  <a:pt x="668" y="21599"/>
                </a:cubicBezTo>
                <a:cubicBezTo>
                  <a:pt x="890" y="21599"/>
                  <a:pt x="1113" y="20925"/>
                  <a:pt x="1113" y="20250"/>
                </a:cubicBezTo>
                <a:cubicBezTo>
                  <a:pt x="1113" y="17550"/>
                  <a:pt x="1113" y="17550"/>
                  <a:pt x="1113" y="17550"/>
                </a:cubicBezTo>
                <a:cubicBezTo>
                  <a:pt x="1113" y="14175"/>
                  <a:pt x="1781" y="12150"/>
                  <a:pt x="2894" y="12150"/>
                </a:cubicBezTo>
                <a:cubicBezTo>
                  <a:pt x="9575" y="12150"/>
                  <a:pt x="9575" y="12150"/>
                  <a:pt x="9575" y="12150"/>
                </a:cubicBezTo>
                <a:cubicBezTo>
                  <a:pt x="10020" y="12150"/>
                  <a:pt x="10465" y="12825"/>
                  <a:pt x="10465" y="14175"/>
                </a:cubicBezTo>
                <a:cubicBezTo>
                  <a:pt x="10465" y="20250"/>
                  <a:pt x="10465" y="20250"/>
                  <a:pt x="10465" y="20250"/>
                </a:cubicBezTo>
                <a:cubicBezTo>
                  <a:pt x="10465" y="20925"/>
                  <a:pt x="10688" y="21599"/>
                  <a:pt x="10911" y="21599"/>
                </a:cubicBezTo>
                <a:cubicBezTo>
                  <a:pt x="10911" y="21599"/>
                  <a:pt x="10911" y="21599"/>
                  <a:pt x="10911" y="21599"/>
                </a:cubicBezTo>
                <a:cubicBezTo>
                  <a:pt x="11134" y="21599"/>
                  <a:pt x="11356" y="20925"/>
                  <a:pt x="11356" y="20250"/>
                </a:cubicBezTo>
                <a:cubicBezTo>
                  <a:pt x="11356" y="14175"/>
                  <a:pt x="11356" y="14175"/>
                  <a:pt x="11356" y="14175"/>
                </a:cubicBezTo>
                <a:cubicBezTo>
                  <a:pt x="11356" y="12825"/>
                  <a:pt x="11579" y="12150"/>
                  <a:pt x="12024" y="12150"/>
                </a:cubicBezTo>
                <a:cubicBezTo>
                  <a:pt x="18927" y="12150"/>
                  <a:pt x="18927" y="12150"/>
                  <a:pt x="18927" y="12150"/>
                </a:cubicBezTo>
                <a:cubicBezTo>
                  <a:pt x="19818" y="12150"/>
                  <a:pt x="20709" y="14175"/>
                  <a:pt x="20709" y="17550"/>
                </a:cubicBezTo>
                <a:cubicBezTo>
                  <a:pt x="20709" y="20250"/>
                  <a:pt x="20709" y="20250"/>
                  <a:pt x="20709" y="20250"/>
                </a:cubicBezTo>
                <a:cubicBezTo>
                  <a:pt x="20709" y="20925"/>
                  <a:pt x="20931" y="21599"/>
                  <a:pt x="21154" y="21599"/>
                </a:cubicBezTo>
                <a:cubicBezTo>
                  <a:pt x="21154" y="21599"/>
                  <a:pt x="21154" y="21599"/>
                  <a:pt x="21154" y="21599"/>
                </a:cubicBezTo>
                <a:cubicBezTo>
                  <a:pt x="21599" y="21599"/>
                  <a:pt x="21599" y="20925"/>
                  <a:pt x="21599" y="20250"/>
                </a:cubicBezTo>
                <a:cubicBezTo>
                  <a:pt x="21599" y="17550"/>
                  <a:pt x="21599" y="17550"/>
                  <a:pt x="21599" y="17550"/>
                </a:cubicBezTo>
                <a:cubicBezTo>
                  <a:pt x="21599" y="12825"/>
                  <a:pt x="20486" y="8775"/>
                  <a:pt x="18927" y="8775"/>
                </a:cubicBezTo>
                <a:cubicBezTo>
                  <a:pt x="12024" y="8775"/>
                  <a:pt x="12024" y="8775"/>
                  <a:pt x="12024" y="8775"/>
                </a:cubicBezTo>
                <a:cubicBezTo>
                  <a:pt x="11579" y="8775"/>
                  <a:pt x="11356" y="8100"/>
                  <a:pt x="11356" y="6750"/>
                </a:cubicBezTo>
                <a:cubicBezTo>
                  <a:pt x="11356" y="1350"/>
                  <a:pt x="11356" y="1350"/>
                  <a:pt x="11356" y="1350"/>
                </a:cubicBezTo>
                <a:cubicBezTo>
                  <a:pt x="11356" y="675"/>
                  <a:pt x="11134" y="0"/>
                  <a:pt x="10911" y="0"/>
                </a:cubicBezTo>
                <a:cubicBezTo>
                  <a:pt x="10911" y="0"/>
                  <a:pt x="10911" y="0"/>
                  <a:pt x="10911" y="0"/>
                </a:cubicBezTo>
                <a:cubicBezTo>
                  <a:pt x="10688" y="0"/>
                  <a:pt x="10465" y="675"/>
                  <a:pt x="10465" y="1350"/>
                </a:cubicBezTo>
                <a:cubicBezTo>
                  <a:pt x="10465" y="6750"/>
                  <a:pt x="10465" y="6750"/>
                  <a:pt x="10465" y="6750"/>
                </a:cubicBezTo>
                <a:cubicBezTo>
                  <a:pt x="10465" y="8100"/>
                  <a:pt x="10020" y="8775"/>
                  <a:pt x="9575" y="8775"/>
                </a:cubicBezTo>
                <a:cubicBezTo>
                  <a:pt x="2894" y="8775"/>
                  <a:pt x="2894" y="8775"/>
                  <a:pt x="2894" y="8775"/>
                </a:cubicBezTo>
                <a:cubicBezTo>
                  <a:pt x="1336" y="8775"/>
                  <a:pt x="0" y="12825"/>
                  <a:pt x="0" y="1755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925"/>
                  <a:pt x="222" y="21599"/>
                  <a:pt x="445" y="2159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6" name="AutoShape 66"/>
          <p:cNvSpPr/>
          <p:nvPr/>
        </p:nvSpPr>
        <p:spPr bwMode="auto">
          <a:xfrm>
            <a:off x="10442575" y="4035425"/>
            <a:ext cx="188913" cy="171450"/>
          </a:xfrm>
          <a:custGeom>
            <a:avLst/>
            <a:gdLst>
              <a:gd name="T0" fmla="*/ 4320 w 21600"/>
              <a:gd name="T1" fmla="*/ 21600 h 21600"/>
              <a:gd name="T2" fmla="*/ 9720 w 21600"/>
              <a:gd name="T3" fmla="*/ 21600 h 21600"/>
              <a:gd name="T4" fmla="*/ 11880 w 21600"/>
              <a:gd name="T5" fmla="*/ 21600 h 21600"/>
              <a:gd name="T6" fmla="*/ 17280 w 21600"/>
              <a:gd name="T7" fmla="*/ 21600 h 21600"/>
              <a:gd name="T8" fmla="*/ 21600 w 21600"/>
              <a:gd name="T9" fmla="*/ 16799 h 21600"/>
              <a:gd name="T10" fmla="*/ 21600 w 21600"/>
              <a:gd name="T11" fmla="*/ 4799 h 21600"/>
              <a:gd name="T12" fmla="*/ 17280 w 21600"/>
              <a:gd name="T13" fmla="*/ 0 h 21600"/>
              <a:gd name="T14" fmla="*/ 4320 w 21600"/>
              <a:gd name="T15" fmla="*/ 0 h 21600"/>
              <a:gd name="T16" fmla="*/ 0 w 21600"/>
              <a:gd name="T17" fmla="*/ 4799 h 21600"/>
              <a:gd name="T18" fmla="*/ 0 w 21600"/>
              <a:gd name="T19" fmla="*/ 16799 h 21600"/>
              <a:gd name="T20" fmla="*/ 4320 w 21600"/>
              <a:gd name="T2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4320" y="21600"/>
                </a:moveTo>
                <a:cubicBezTo>
                  <a:pt x="9720" y="21600"/>
                  <a:pt x="9720" y="21600"/>
                  <a:pt x="9720" y="21600"/>
                </a:cubicBezTo>
                <a:cubicBezTo>
                  <a:pt x="11880" y="21600"/>
                  <a:pt x="11880" y="21600"/>
                  <a:pt x="11880" y="21600"/>
                </a:cubicBezTo>
                <a:cubicBezTo>
                  <a:pt x="17280" y="21600"/>
                  <a:pt x="17280" y="21600"/>
                  <a:pt x="17280" y="21600"/>
                </a:cubicBezTo>
                <a:cubicBezTo>
                  <a:pt x="19440" y="21600"/>
                  <a:pt x="21600" y="19199"/>
                  <a:pt x="21600" y="16799"/>
                </a:cubicBezTo>
                <a:cubicBezTo>
                  <a:pt x="21600" y="4799"/>
                  <a:pt x="21600" y="4799"/>
                  <a:pt x="21600" y="4799"/>
                </a:cubicBezTo>
                <a:cubicBezTo>
                  <a:pt x="21600" y="1799"/>
                  <a:pt x="19440" y="0"/>
                  <a:pt x="17280" y="0"/>
                </a:cubicBezTo>
                <a:cubicBezTo>
                  <a:pt x="4320" y="0"/>
                  <a:pt x="4320" y="0"/>
                  <a:pt x="4320" y="0"/>
                </a:cubicBezTo>
                <a:cubicBezTo>
                  <a:pt x="2160" y="0"/>
                  <a:pt x="0" y="1799"/>
                  <a:pt x="0" y="4799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199"/>
                  <a:pt x="2160" y="21600"/>
                  <a:pt x="4320" y="2160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7" name="AutoShape 67"/>
          <p:cNvSpPr/>
          <p:nvPr/>
        </p:nvSpPr>
        <p:spPr bwMode="auto">
          <a:xfrm>
            <a:off x="10247313" y="4398963"/>
            <a:ext cx="138112" cy="128587"/>
          </a:xfrm>
          <a:custGeom>
            <a:avLst/>
            <a:gdLst>
              <a:gd name="T0" fmla="*/ 17131 w 21600"/>
              <a:gd name="T1" fmla="*/ 0 h 21600"/>
              <a:gd name="T2" fmla="*/ 4468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468 w 21600"/>
              <a:gd name="T9" fmla="*/ 21599 h 21600"/>
              <a:gd name="T10" fmla="*/ 17131 w 21600"/>
              <a:gd name="T11" fmla="*/ 21599 h 21600"/>
              <a:gd name="T12" fmla="*/ 21599 w 21600"/>
              <a:gd name="T13" fmla="*/ 16799 h 21600"/>
              <a:gd name="T14" fmla="*/ 21599 w 21600"/>
              <a:gd name="T15" fmla="*/ 4800 h 21600"/>
              <a:gd name="T16" fmla="*/ 17131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131" y="0"/>
                </a:moveTo>
                <a:cubicBezTo>
                  <a:pt x="4468" y="0"/>
                  <a:pt x="4468" y="0"/>
                  <a:pt x="4468" y="0"/>
                </a:cubicBezTo>
                <a:cubicBezTo>
                  <a:pt x="148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1489" y="21599"/>
                  <a:pt x="4468" y="21599"/>
                </a:cubicBezTo>
                <a:cubicBezTo>
                  <a:pt x="17131" y="21599"/>
                  <a:pt x="17131" y="21599"/>
                  <a:pt x="17131" y="21599"/>
                </a:cubicBezTo>
                <a:cubicBezTo>
                  <a:pt x="20110" y="21599"/>
                  <a:pt x="21599" y="19200"/>
                  <a:pt x="21599" y="16799"/>
                </a:cubicBezTo>
                <a:cubicBezTo>
                  <a:pt x="21599" y="4800"/>
                  <a:pt x="21599" y="4800"/>
                  <a:pt x="21599" y="4800"/>
                </a:cubicBezTo>
                <a:cubicBezTo>
                  <a:pt x="21599" y="2400"/>
                  <a:pt x="20110" y="0"/>
                  <a:pt x="17131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8" name="AutoShape 68"/>
          <p:cNvSpPr/>
          <p:nvPr/>
        </p:nvSpPr>
        <p:spPr bwMode="auto">
          <a:xfrm>
            <a:off x="10464800" y="4398963"/>
            <a:ext cx="141288" cy="128587"/>
          </a:xfrm>
          <a:custGeom>
            <a:avLst/>
            <a:gdLst>
              <a:gd name="T0" fmla="*/ 17279 w 21600"/>
              <a:gd name="T1" fmla="*/ 0 h 21600"/>
              <a:gd name="T2" fmla="*/ 4319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319 w 21600"/>
              <a:gd name="T9" fmla="*/ 21599 h 21600"/>
              <a:gd name="T10" fmla="*/ 17279 w 21600"/>
              <a:gd name="T11" fmla="*/ 21599 h 21600"/>
              <a:gd name="T12" fmla="*/ 21600 w 21600"/>
              <a:gd name="T13" fmla="*/ 16799 h 21600"/>
              <a:gd name="T14" fmla="*/ 21600 w 21600"/>
              <a:gd name="T15" fmla="*/ 4800 h 21600"/>
              <a:gd name="T16" fmla="*/ 1727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39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39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9" name="AutoShape 69"/>
          <p:cNvSpPr/>
          <p:nvPr/>
        </p:nvSpPr>
        <p:spPr bwMode="auto">
          <a:xfrm>
            <a:off x="10682288" y="4398963"/>
            <a:ext cx="144462" cy="128587"/>
          </a:xfrm>
          <a:custGeom>
            <a:avLst/>
            <a:gdLst>
              <a:gd name="T0" fmla="*/ 17279 w 21600"/>
              <a:gd name="T1" fmla="*/ 0 h 21600"/>
              <a:gd name="T2" fmla="*/ 4319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319 w 21600"/>
              <a:gd name="T9" fmla="*/ 21599 h 21600"/>
              <a:gd name="T10" fmla="*/ 17279 w 21600"/>
              <a:gd name="T11" fmla="*/ 21599 h 21600"/>
              <a:gd name="T12" fmla="*/ 21600 w 21600"/>
              <a:gd name="T13" fmla="*/ 16799 h 21600"/>
              <a:gd name="T14" fmla="*/ 21600 w 21600"/>
              <a:gd name="T15" fmla="*/ 4800 h 21600"/>
              <a:gd name="T16" fmla="*/ 1727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40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40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0" name="AutoShape 72"/>
          <p:cNvSpPr/>
          <p:nvPr/>
        </p:nvSpPr>
        <p:spPr bwMode="auto">
          <a:xfrm>
            <a:off x="1216025" y="1908175"/>
            <a:ext cx="809625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1" name="AutoShape 73"/>
          <p:cNvSpPr>
            <a:spLocks noChangeArrowheads="1"/>
          </p:cNvSpPr>
          <p:nvPr/>
        </p:nvSpPr>
        <p:spPr bwMode="auto">
          <a:xfrm>
            <a:off x="1187450" y="2205038"/>
            <a:ext cx="838200" cy="307975"/>
          </a:xfrm>
          <a:custGeom>
            <a:avLst/>
            <a:gdLst>
              <a:gd name="T0" fmla="*/ 419338 w 21600"/>
              <a:gd name="T1" fmla="*/ 153889 h 21600"/>
              <a:gd name="T2" fmla="*/ 419338 w 21600"/>
              <a:gd name="T3" fmla="*/ 153889 h 21600"/>
              <a:gd name="T4" fmla="*/ 419338 w 21600"/>
              <a:gd name="T5" fmla="*/ 153889 h 21600"/>
              <a:gd name="T6" fmla="*/ 419338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2" name="AutoShape 75"/>
          <p:cNvSpPr/>
          <p:nvPr/>
        </p:nvSpPr>
        <p:spPr bwMode="auto">
          <a:xfrm>
            <a:off x="3448050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3" name="AutoShape 76"/>
          <p:cNvSpPr>
            <a:spLocks noChangeArrowheads="1"/>
          </p:cNvSpPr>
          <p:nvPr/>
        </p:nvSpPr>
        <p:spPr bwMode="auto">
          <a:xfrm>
            <a:off x="3417888" y="2208213"/>
            <a:ext cx="841375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4" name="AutoShape 78"/>
          <p:cNvSpPr/>
          <p:nvPr/>
        </p:nvSpPr>
        <p:spPr bwMode="auto">
          <a:xfrm>
            <a:off x="5676900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5" name="AutoShape 79"/>
          <p:cNvSpPr>
            <a:spLocks noChangeArrowheads="1"/>
          </p:cNvSpPr>
          <p:nvPr/>
        </p:nvSpPr>
        <p:spPr bwMode="auto">
          <a:xfrm>
            <a:off x="5676900" y="2189163"/>
            <a:ext cx="839788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6" name="AutoShape 81"/>
          <p:cNvSpPr/>
          <p:nvPr/>
        </p:nvSpPr>
        <p:spPr bwMode="auto">
          <a:xfrm>
            <a:off x="7908925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7" name="AutoShape 82"/>
          <p:cNvSpPr>
            <a:spLocks noChangeArrowheads="1"/>
          </p:cNvSpPr>
          <p:nvPr/>
        </p:nvSpPr>
        <p:spPr bwMode="auto">
          <a:xfrm>
            <a:off x="7880350" y="2174875"/>
            <a:ext cx="839788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2030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8" name="AutoShape 84"/>
          <p:cNvSpPr/>
          <p:nvPr/>
        </p:nvSpPr>
        <p:spPr bwMode="auto">
          <a:xfrm>
            <a:off x="10139363" y="1908175"/>
            <a:ext cx="809625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9" name="AutoShape 85"/>
          <p:cNvSpPr>
            <a:spLocks noChangeArrowheads="1"/>
          </p:cNvSpPr>
          <p:nvPr/>
        </p:nvSpPr>
        <p:spPr bwMode="auto">
          <a:xfrm>
            <a:off x="10125075" y="2174875"/>
            <a:ext cx="838200" cy="307975"/>
          </a:xfrm>
          <a:custGeom>
            <a:avLst/>
            <a:gdLst>
              <a:gd name="T0" fmla="*/ 419338 w 21600"/>
              <a:gd name="T1" fmla="*/ 153889 h 21600"/>
              <a:gd name="T2" fmla="*/ 419338 w 21600"/>
              <a:gd name="T3" fmla="*/ 153889 h 21600"/>
              <a:gd name="T4" fmla="*/ 419338 w 21600"/>
              <a:gd name="T5" fmla="*/ 153889 h 21600"/>
              <a:gd name="T6" fmla="*/ 419338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0" name="TextBox 13"/>
          <p:cNvSpPr txBox="1">
            <a:spLocks noChangeArrowheads="1"/>
          </p:cNvSpPr>
          <p:nvPr/>
        </p:nvSpPr>
        <p:spPr bwMode="auto">
          <a:xfrm>
            <a:off x="969963" y="4918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1" name="TextBox 13"/>
          <p:cNvSpPr txBox="1">
            <a:spLocks noChangeArrowheads="1"/>
          </p:cNvSpPr>
          <p:nvPr/>
        </p:nvSpPr>
        <p:spPr bwMode="auto">
          <a:xfrm>
            <a:off x="974725" y="520382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2" name="TextBox 13"/>
          <p:cNvSpPr txBox="1">
            <a:spLocks noChangeArrowheads="1"/>
          </p:cNvSpPr>
          <p:nvPr/>
        </p:nvSpPr>
        <p:spPr bwMode="auto">
          <a:xfrm>
            <a:off x="3143250" y="49180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3" name="TextBox 13"/>
          <p:cNvSpPr txBox="1">
            <a:spLocks noChangeArrowheads="1"/>
          </p:cNvSpPr>
          <p:nvPr/>
        </p:nvSpPr>
        <p:spPr bwMode="auto">
          <a:xfrm>
            <a:off x="3146425" y="5203825"/>
            <a:ext cx="1382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4" name="TextBox 13"/>
          <p:cNvSpPr txBox="1">
            <a:spLocks noChangeArrowheads="1"/>
          </p:cNvSpPr>
          <p:nvPr/>
        </p:nvSpPr>
        <p:spPr bwMode="auto">
          <a:xfrm>
            <a:off x="5392738" y="4918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5" name="TextBox 13"/>
          <p:cNvSpPr txBox="1">
            <a:spLocks noChangeArrowheads="1"/>
          </p:cNvSpPr>
          <p:nvPr/>
        </p:nvSpPr>
        <p:spPr bwMode="auto">
          <a:xfrm>
            <a:off x="5395913" y="5203825"/>
            <a:ext cx="1382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6" name="TextBox 13"/>
          <p:cNvSpPr txBox="1">
            <a:spLocks noChangeArrowheads="1"/>
          </p:cNvSpPr>
          <p:nvPr/>
        </p:nvSpPr>
        <p:spPr bwMode="auto">
          <a:xfrm>
            <a:off x="7681913" y="491807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7" name="TextBox 13"/>
          <p:cNvSpPr txBox="1">
            <a:spLocks noChangeArrowheads="1"/>
          </p:cNvSpPr>
          <p:nvPr/>
        </p:nvSpPr>
        <p:spPr bwMode="auto">
          <a:xfrm>
            <a:off x="7686675" y="520382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8" name="TextBox 13"/>
          <p:cNvSpPr txBox="1">
            <a:spLocks noChangeArrowheads="1"/>
          </p:cNvSpPr>
          <p:nvPr/>
        </p:nvSpPr>
        <p:spPr bwMode="auto">
          <a:xfrm>
            <a:off x="9918700" y="49180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9" name="TextBox 13"/>
          <p:cNvSpPr txBox="1">
            <a:spLocks noChangeArrowheads="1"/>
          </p:cNvSpPr>
          <p:nvPr/>
        </p:nvSpPr>
        <p:spPr bwMode="auto">
          <a:xfrm>
            <a:off x="9921875" y="5203825"/>
            <a:ext cx="1382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9225"/>
            <a:ext cx="4381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348038"/>
            <a:ext cx="3119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8"/>
          <p:cNvSpPr>
            <a:spLocks noChangeArrowheads="1"/>
          </p:cNvSpPr>
          <p:nvPr/>
        </p:nvSpPr>
        <p:spPr bwMode="auto">
          <a:xfrm>
            <a:off x="5584825" y="3729038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矩形 9"/>
          <p:cNvSpPr>
            <a:spLocks noChangeArrowheads="1"/>
          </p:cNvSpPr>
          <p:nvPr/>
        </p:nvSpPr>
        <p:spPr bwMode="auto">
          <a:xfrm>
            <a:off x="5584825" y="2932113"/>
            <a:ext cx="5565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0"/>
            <a:ext cx="674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5"/>
          <p:cNvSpPr>
            <a:spLocks noChangeArrowheads="1"/>
          </p:cNvSpPr>
          <p:nvPr/>
        </p:nvSpPr>
        <p:spPr bwMode="auto">
          <a:xfrm>
            <a:off x="803275" y="4241800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4" name="组合 6"/>
          <p:cNvGrpSpPr/>
          <p:nvPr/>
        </p:nvGrpSpPr>
        <p:grpSpPr bwMode="auto">
          <a:xfrm>
            <a:off x="803275" y="3171825"/>
            <a:ext cx="3789363" cy="955675"/>
            <a:chOff x="0" y="0"/>
            <a:chExt cx="3788756" cy="955148"/>
          </a:xfrm>
        </p:grpSpPr>
        <p:pic>
          <p:nvPicPr>
            <p:cNvPr id="35845" name="图片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文本框 8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13071" r="22543" b="24129"/>
          <a:stretch>
            <a:fillRect/>
          </a:stretch>
        </p:blipFill>
        <p:spPr bwMode="auto">
          <a:xfrm>
            <a:off x="682625" y="779463"/>
            <a:ext cx="27432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057650"/>
            <a:ext cx="3270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9"/>
          <p:cNvSpPr txBox="1">
            <a:spLocks noChangeArrowheads="1"/>
          </p:cNvSpPr>
          <p:nvPr/>
        </p:nvSpPr>
        <p:spPr bwMode="auto">
          <a:xfrm>
            <a:off x="1228725" y="4098925"/>
            <a:ext cx="3698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FFFF"/>
                </a:solidFill>
                <a:latin typeface="汉仪星宇体简" pitchFamily="2" charset="-122"/>
                <a:ea typeface="汉仪星宇体简" pitchFamily="2" charset="-122"/>
              </a:rPr>
              <a:t>印</a:t>
            </a:r>
            <a:endParaRPr lang="zh-CN" altLang="en-US" sz="1200">
              <a:solidFill>
                <a:srgbClr val="FFFFFF"/>
              </a:solidFill>
              <a:latin typeface="汉仪星宇体简" pitchFamily="2" charset="-122"/>
              <a:ea typeface="汉仪星宇体简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74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29"/>
          <p:cNvGrpSpPr/>
          <p:nvPr/>
        </p:nvGrpSpPr>
        <p:grpSpPr bwMode="auto">
          <a:xfrm>
            <a:off x="10018713" y="0"/>
            <a:ext cx="971550" cy="1828800"/>
            <a:chOff x="0" y="0"/>
            <a:chExt cx="971550" cy="1828800"/>
          </a:xfrm>
        </p:grpSpPr>
        <p:sp>
          <p:nvSpPr>
            <p:cNvPr id="20484" name="矩形 30"/>
            <p:cNvSpPr>
              <a:spLocks noChangeArrowheads="1"/>
            </p:cNvSpPr>
            <p:nvPr/>
          </p:nvSpPr>
          <p:spPr bwMode="auto">
            <a:xfrm>
              <a:off x="0" y="0"/>
              <a:ext cx="971550" cy="18288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85" name="文本框 31"/>
            <p:cNvSpPr txBox="1">
              <a:spLocks noChangeArrowheads="1"/>
            </p:cNvSpPr>
            <p:nvPr/>
          </p:nvSpPr>
          <p:spPr bwMode="auto">
            <a:xfrm>
              <a:off x="0" y="382250"/>
              <a:ext cx="72025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4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sz="4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0486" name="组合 32"/>
          <p:cNvGrpSpPr/>
          <p:nvPr/>
        </p:nvGrpSpPr>
        <p:grpSpPr bwMode="auto">
          <a:xfrm>
            <a:off x="6669088" y="2946400"/>
            <a:ext cx="4321175" cy="460375"/>
            <a:chOff x="0" y="0"/>
            <a:chExt cx="4320742" cy="461665"/>
          </a:xfrm>
        </p:grpSpPr>
        <p:sp>
          <p:nvSpPr>
            <p:cNvPr id="20487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488" name="文本框 3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  <a:endParaRPr lang="zh-CN" altLang="en-US" sz="2400" b="1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489" name="图片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流程图: 联系 3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491" name="组合 37"/>
          <p:cNvGrpSpPr/>
          <p:nvPr/>
        </p:nvGrpSpPr>
        <p:grpSpPr bwMode="auto">
          <a:xfrm>
            <a:off x="6669088" y="3819525"/>
            <a:ext cx="4321175" cy="461963"/>
            <a:chOff x="0" y="0"/>
            <a:chExt cx="4320742" cy="461665"/>
          </a:xfrm>
        </p:grpSpPr>
        <p:sp>
          <p:nvSpPr>
            <p:cNvPr id="20492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493" name="文本框 3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  <a:endParaRPr lang="zh-CN" altLang="en-US" sz="2400" b="1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494" name="图片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流程图: 联系 4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496" name="组合 42"/>
          <p:cNvGrpSpPr/>
          <p:nvPr/>
        </p:nvGrpSpPr>
        <p:grpSpPr bwMode="auto">
          <a:xfrm>
            <a:off x="6669088" y="4694238"/>
            <a:ext cx="4321175" cy="460375"/>
            <a:chOff x="0" y="0"/>
            <a:chExt cx="4320742" cy="461665"/>
          </a:xfrm>
        </p:grpSpPr>
        <p:sp>
          <p:nvSpPr>
            <p:cNvPr id="20497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498" name="文本框 4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  <a:endParaRPr lang="zh-CN" altLang="en-US" sz="2400" b="1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499" name="图片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流程图: 联系 4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501" name="组合 47"/>
          <p:cNvGrpSpPr/>
          <p:nvPr/>
        </p:nvGrpSpPr>
        <p:grpSpPr bwMode="auto">
          <a:xfrm>
            <a:off x="6669088" y="5567363"/>
            <a:ext cx="4321175" cy="461962"/>
            <a:chOff x="0" y="0"/>
            <a:chExt cx="4320742" cy="461665"/>
          </a:xfrm>
        </p:grpSpPr>
        <p:sp>
          <p:nvSpPr>
            <p:cNvPr id="20502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3" name="文本框 4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肆</a:t>
              </a:r>
              <a:endParaRPr lang="zh-CN" altLang="en-US" sz="2400" b="1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504" name="图片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流程图: 联系 5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150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579813"/>
            <a:ext cx="415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33700"/>
            <a:ext cx="3516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495550"/>
            <a:ext cx="25479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095500"/>
            <a:ext cx="1504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2"/>
          <p:cNvGrpSpPr/>
          <p:nvPr/>
        </p:nvGrpSpPr>
        <p:grpSpPr bwMode="auto">
          <a:xfrm>
            <a:off x="1500188" y="2741613"/>
            <a:ext cx="3876675" cy="1066800"/>
            <a:chOff x="0" y="0"/>
            <a:chExt cx="3877973" cy="1065858"/>
          </a:xfrm>
        </p:grpSpPr>
        <p:pic>
          <p:nvPicPr>
            <p:cNvPr id="21515" name="图片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矩形 14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7" name="组合 15"/>
          <p:cNvGrpSpPr/>
          <p:nvPr/>
        </p:nvGrpSpPr>
        <p:grpSpPr bwMode="auto">
          <a:xfrm>
            <a:off x="1541463" y="3613150"/>
            <a:ext cx="3878262" cy="1066800"/>
            <a:chOff x="0" y="0"/>
            <a:chExt cx="3877973" cy="1065858"/>
          </a:xfrm>
        </p:grpSpPr>
        <p:pic>
          <p:nvPicPr>
            <p:cNvPr id="21518" name="图片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矩形 17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20" name="组合 18"/>
          <p:cNvGrpSpPr/>
          <p:nvPr/>
        </p:nvGrpSpPr>
        <p:grpSpPr bwMode="auto">
          <a:xfrm>
            <a:off x="1541463" y="4489450"/>
            <a:ext cx="3878262" cy="1065213"/>
            <a:chOff x="0" y="0"/>
            <a:chExt cx="3877973" cy="1065858"/>
          </a:xfrm>
        </p:grpSpPr>
        <p:pic>
          <p:nvPicPr>
            <p:cNvPr id="21521" name="图片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矩形 20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523" name="图片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21">
            <a:off x="4722813" y="2992438"/>
            <a:ext cx="2822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2531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534" name="组合 7"/>
          <p:cNvGrpSpPr/>
          <p:nvPr/>
        </p:nvGrpSpPr>
        <p:grpSpPr bwMode="auto">
          <a:xfrm>
            <a:off x="1128713" y="1941513"/>
            <a:ext cx="1987550" cy="2143125"/>
            <a:chOff x="0" y="0"/>
            <a:chExt cx="1987606" cy="2143181"/>
          </a:xfrm>
        </p:grpSpPr>
        <p:pic>
          <p:nvPicPr>
            <p:cNvPr id="22535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9"/>
            <p:cNvSpPr txBox="1">
              <a:spLocks noChangeArrowheads="1"/>
            </p:cNvSpPr>
            <p:nvPr/>
          </p:nvSpPr>
          <p:spPr bwMode="auto">
            <a:xfrm>
              <a:off x="571448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7" name="组合 11"/>
          <p:cNvGrpSpPr/>
          <p:nvPr/>
        </p:nvGrpSpPr>
        <p:grpSpPr bwMode="auto">
          <a:xfrm>
            <a:off x="3649663" y="1941513"/>
            <a:ext cx="1987550" cy="2143125"/>
            <a:chOff x="0" y="0"/>
            <a:chExt cx="1987606" cy="2143181"/>
          </a:xfrm>
        </p:grpSpPr>
        <p:pic>
          <p:nvPicPr>
            <p:cNvPr id="22538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文本框 13"/>
            <p:cNvSpPr txBox="1">
              <a:spLocks noChangeArrowheads="1"/>
            </p:cNvSpPr>
            <p:nvPr/>
          </p:nvSpPr>
          <p:spPr bwMode="auto">
            <a:xfrm>
              <a:off x="574264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0" name="组合 15"/>
          <p:cNvGrpSpPr/>
          <p:nvPr/>
        </p:nvGrpSpPr>
        <p:grpSpPr bwMode="auto">
          <a:xfrm>
            <a:off x="6284913" y="1838325"/>
            <a:ext cx="1987550" cy="2143125"/>
            <a:chOff x="0" y="0"/>
            <a:chExt cx="1987606" cy="2143181"/>
          </a:xfrm>
        </p:grpSpPr>
        <p:pic>
          <p:nvPicPr>
            <p:cNvPr id="22541" name="图片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文本框 17"/>
            <p:cNvSpPr txBox="1">
              <a:spLocks noChangeArrowheads="1"/>
            </p:cNvSpPr>
            <p:nvPr/>
          </p:nvSpPr>
          <p:spPr bwMode="auto">
            <a:xfrm>
              <a:off x="617491" y="75835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3" name="组合 19"/>
          <p:cNvGrpSpPr/>
          <p:nvPr/>
        </p:nvGrpSpPr>
        <p:grpSpPr bwMode="auto">
          <a:xfrm>
            <a:off x="8805863" y="1838325"/>
            <a:ext cx="1987550" cy="2143125"/>
            <a:chOff x="0" y="0"/>
            <a:chExt cx="1987606" cy="2143181"/>
          </a:xfrm>
        </p:grpSpPr>
        <p:pic>
          <p:nvPicPr>
            <p:cNvPr id="22544" name="图片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文本框 21"/>
            <p:cNvSpPr txBox="1">
              <a:spLocks noChangeArrowheads="1"/>
            </p:cNvSpPr>
            <p:nvPr/>
          </p:nvSpPr>
          <p:spPr bwMode="auto">
            <a:xfrm>
              <a:off x="556675" y="75835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69963" y="45593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102870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3475038" y="45593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3532188" y="4845050"/>
            <a:ext cx="211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6102350" y="45593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615950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TextBox 13"/>
          <p:cNvSpPr txBox="1">
            <a:spLocks noChangeArrowheads="1"/>
          </p:cNvSpPr>
          <p:nvPr/>
        </p:nvSpPr>
        <p:spPr bwMode="auto">
          <a:xfrm>
            <a:off x="8621713" y="45593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TextBox 13"/>
          <p:cNvSpPr txBox="1">
            <a:spLocks noChangeArrowheads="1"/>
          </p:cNvSpPr>
          <p:nvPr/>
        </p:nvSpPr>
        <p:spPr bwMode="auto">
          <a:xfrm>
            <a:off x="868045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1816100"/>
            <a:ext cx="12192000" cy="3375025"/>
          </a:xfrm>
          <a:prstGeom prst="rect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Oval 16"/>
          <p:cNvSpPr>
            <a:spLocks noChangeArrowheads="1"/>
          </p:cNvSpPr>
          <p:nvPr/>
        </p:nvSpPr>
        <p:spPr bwMode="auto">
          <a:xfrm>
            <a:off x="1409700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Arc 20"/>
          <p:cNvSpPr/>
          <p:nvPr/>
        </p:nvSpPr>
        <p:spPr bwMode="auto">
          <a:xfrm>
            <a:off x="1222375" y="2354263"/>
            <a:ext cx="1546225" cy="1544637"/>
          </a:xfrm>
          <a:custGeom>
            <a:avLst/>
            <a:gdLst>
              <a:gd name="T0" fmla="*/ 1479680 w 1545336"/>
              <a:gd name="T1" fmla="*/ 460980 h 1545336"/>
              <a:gd name="T2" fmla="*/ 1268676 w 1545336"/>
              <a:gd name="T3" fmla="*/ 1365113 h 1545336"/>
              <a:gd name="T4" fmla="*/ 341528 w 1545336"/>
              <a:gd name="T5" fmla="*/ 1413866 h 1545336"/>
              <a:gd name="T6" fmla="*/ 36865 w 1545336"/>
              <a:gd name="T7" fmla="*/ 536848 h 1545336"/>
              <a:gd name="T8" fmla="*/ 794563 w 1545336"/>
              <a:gd name="T9" fmla="*/ 310 h 1545336"/>
              <a:gd name="T10" fmla="*/ 772668 w 1545336"/>
              <a:gd name="T11" fmla="*/ 772668 h 1545336"/>
              <a:gd name="T12" fmla="*/ 1479680 w 1545336"/>
              <a:gd name="T13" fmla="*/ 460980 h 1545336"/>
              <a:gd name="T14" fmla="*/ 1479680 w 1545336"/>
              <a:gd name="T15" fmla="*/ 460980 h 1545336"/>
              <a:gd name="T16" fmla="*/ 1268676 w 1545336"/>
              <a:gd name="T17" fmla="*/ 1365113 h 1545336"/>
              <a:gd name="T18" fmla="*/ 341528 w 1545336"/>
              <a:gd name="T19" fmla="*/ 1413866 h 1545336"/>
              <a:gd name="T20" fmla="*/ 36865 w 1545336"/>
              <a:gd name="T21" fmla="*/ 536848 h 1545336"/>
              <a:gd name="T22" fmla="*/ 794563 w 1545336"/>
              <a:gd name="T23" fmla="*/ 310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5336" h="1545336" stroke="0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  <a:lnTo>
                  <a:pt x="772668" y="772668"/>
                </a:lnTo>
                <a:lnTo>
                  <a:pt x="1479680" y="460980"/>
                </a:lnTo>
                <a:close/>
              </a:path>
              <a:path w="1545336" h="1545336" fill="none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608138" y="289401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4132263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Arc 21"/>
          <p:cNvSpPr/>
          <p:nvPr/>
        </p:nvSpPr>
        <p:spPr bwMode="auto">
          <a:xfrm>
            <a:off x="3941763" y="2351088"/>
            <a:ext cx="1544637" cy="1544637"/>
          </a:xfrm>
          <a:custGeom>
            <a:avLst/>
            <a:gdLst>
              <a:gd name="T0" fmla="*/ 1032558 w 1545336"/>
              <a:gd name="T1" fmla="*/ 45019 h 1545336"/>
              <a:gd name="T2" fmla="*/ 1544800 w 1545336"/>
              <a:gd name="T3" fmla="*/ 801453 h 1545336"/>
              <a:gd name="T4" fmla="*/ 977659 w 1545336"/>
              <a:gd name="T5" fmla="*/ 1517648 h 1545336"/>
              <a:gd name="T6" fmla="*/ 123956 w 1545336"/>
              <a:gd name="T7" fmla="*/ 1192417 h 1545336"/>
              <a:gd name="T8" fmla="*/ 772668 w 1545336"/>
              <a:gd name="T9" fmla="*/ 772668 h 1545336"/>
              <a:gd name="T10" fmla="*/ 1032558 w 1545336"/>
              <a:gd name="T11" fmla="*/ 45019 h 1545336"/>
              <a:gd name="T12" fmla="*/ 1032558 w 1545336"/>
              <a:gd name="T13" fmla="*/ 45019 h 1545336"/>
              <a:gd name="T14" fmla="*/ 1544800 w 1545336"/>
              <a:gd name="T15" fmla="*/ 801453 h 1545336"/>
              <a:gd name="T16" fmla="*/ 977659 w 1545336"/>
              <a:gd name="T17" fmla="*/ 1517648 h 1545336"/>
              <a:gd name="T18" fmla="*/ 123956 w 1545336"/>
              <a:gd name="T19" fmla="*/ 1192417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5336" h="1545336" stroke="0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  <a:lnTo>
                  <a:pt x="772668" y="772668"/>
                </a:lnTo>
                <a:lnTo>
                  <a:pt x="1032558" y="45019"/>
                </a:lnTo>
                <a:close/>
              </a:path>
              <a:path w="1545336" h="1545336" fill="none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</a:path>
            </a:pathLst>
          </a:custGeom>
          <a:noFill/>
          <a:ln w="76200" cap="flat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0" name="TextBox 27"/>
          <p:cNvSpPr txBox="1">
            <a:spLocks noChangeArrowheads="1"/>
          </p:cNvSpPr>
          <p:nvPr/>
        </p:nvSpPr>
        <p:spPr bwMode="auto">
          <a:xfrm>
            <a:off x="4352925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73%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1" name="Oval 18"/>
          <p:cNvSpPr>
            <a:spLocks noChangeArrowheads="1"/>
          </p:cNvSpPr>
          <p:nvPr/>
        </p:nvSpPr>
        <p:spPr bwMode="auto">
          <a:xfrm>
            <a:off x="6854825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Arc 22"/>
          <p:cNvSpPr/>
          <p:nvPr/>
        </p:nvSpPr>
        <p:spPr bwMode="auto">
          <a:xfrm>
            <a:off x="6661150" y="2351088"/>
            <a:ext cx="1544638" cy="1544637"/>
          </a:xfrm>
          <a:custGeom>
            <a:avLst/>
            <a:gdLst>
              <a:gd name="T0" fmla="*/ 363795 w 1545336"/>
              <a:gd name="T1" fmla="*/ 117047 h 1545336"/>
              <a:gd name="T2" fmla="*/ 1402758 w 1545336"/>
              <a:gd name="T3" fmla="*/ 325451 h 1545336"/>
              <a:gd name="T4" fmla="*/ 1256639 w 1545336"/>
              <a:gd name="T5" fmla="*/ 1374987 h 1545336"/>
              <a:gd name="T6" fmla="*/ 200261 w 1545336"/>
              <a:gd name="T7" fmla="*/ 1291673 h 1545336"/>
              <a:gd name="T8" fmla="*/ 772668 w 1545336"/>
              <a:gd name="T9" fmla="*/ 772668 h 1545336"/>
              <a:gd name="T10" fmla="*/ 363795 w 1545336"/>
              <a:gd name="T11" fmla="*/ 117047 h 1545336"/>
              <a:gd name="T12" fmla="*/ 363795 w 1545336"/>
              <a:gd name="T13" fmla="*/ 117047 h 1545336"/>
              <a:gd name="T14" fmla="*/ 1402758 w 1545336"/>
              <a:gd name="T15" fmla="*/ 325451 h 1545336"/>
              <a:gd name="T16" fmla="*/ 1256639 w 1545336"/>
              <a:gd name="T17" fmla="*/ 1374987 h 1545336"/>
              <a:gd name="T18" fmla="*/ 200261 w 1545336"/>
              <a:gd name="T19" fmla="*/ 1291673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5336" h="1545336" stroke="0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  <a:lnTo>
                  <a:pt x="772668" y="772668"/>
                </a:lnTo>
                <a:lnTo>
                  <a:pt x="363795" y="117047"/>
                </a:lnTo>
                <a:close/>
              </a:path>
              <a:path w="1545336" h="1545336" fill="none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7045325" y="2895600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78%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Oval 19"/>
          <p:cNvSpPr>
            <a:spLocks noChangeArrowheads="1"/>
          </p:cNvSpPr>
          <p:nvPr/>
        </p:nvSpPr>
        <p:spPr bwMode="auto">
          <a:xfrm>
            <a:off x="9577388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5" name="Arc 23"/>
          <p:cNvSpPr/>
          <p:nvPr/>
        </p:nvSpPr>
        <p:spPr bwMode="auto">
          <a:xfrm>
            <a:off x="9390063" y="2351088"/>
            <a:ext cx="1546225" cy="1544637"/>
          </a:xfrm>
          <a:custGeom>
            <a:avLst/>
            <a:gdLst>
              <a:gd name="T0" fmla="*/ 956686 w 1545336"/>
              <a:gd name="T1" fmla="*/ 22233 h 1545336"/>
              <a:gd name="T2" fmla="*/ 1544404 w 1545336"/>
              <a:gd name="T3" fmla="*/ 734734 h 1545336"/>
              <a:gd name="T4" fmla="*/ 1029396 w 1545336"/>
              <a:gd name="T5" fmla="*/ 1501439 h 1545336"/>
              <a:gd name="T6" fmla="*/ 147552 w 1545336"/>
              <a:gd name="T7" fmla="*/ 1226811 h 1545336"/>
              <a:gd name="T8" fmla="*/ 158930 w 1545336"/>
              <a:gd name="T9" fmla="*/ 303263 h 1545336"/>
              <a:gd name="T10" fmla="*/ 772668 w 1545336"/>
              <a:gd name="T11" fmla="*/ 772668 h 1545336"/>
              <a:gd name="T12" fmla="*/ 956686 w 1545336"/>
              <a:gd name="T13" fmla="*/ 22233 h 1545336"/>
              <a:gd name="T14" fmla="*/ 956686 w 1545336"/>
              <a:gd name="T15" fmla="*/ 22233 h 1545336"/>
              <a:gd name="T16" fmla="*/ 1544404 w 1545336"/>
              <a:gd name="T17" fmla="*/ 734734 h 1545336"/>
              <a:gd name="T18" fmla="*/ 1029396 w 1545336"/>
              <a:gd name="T19" fmla="*/ 1501439 h 1545336"/>
              <a:gd name="T20" fmla="*/ 147552 w 1545336"/>
              <a:gd name="T21" fmla="*/ 1226811 h 1545336"/>
              <a:gd name="T22" fmla="*/ 158930 w 1545336"/>
              <a:gd name="T23" fmla="*/ 303263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5336" h="1545336" stroke="0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  <a:lnTo>
                  <a:pt x="772668" y="772668"/>
                </a:lnTo>
                <a:lnTo>
                  <a:pt x="956686" y="22233"/>
                </a:lnTo>
                <a:close/>
              </a:path>
              <a:path w="1545336" h="1545336" fill="none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6" name="TextBox 29"/>
          <p:cNvSpPr txBox="1">
            <a:spLocks noChangeArrowheads="1"/>
          </p:cNvSpPr>
          <p:nvPr/>
        </p:nvSpPr>
        <p:spPr bwMode="auto">
          <a:xfrm>
            <a:off x="9772650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7270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7318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35337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35385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6337300" y="4171950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6340475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91344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91392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6"/>
          <p:cNvSpPr/>
          <p:nvPr/>
        </p:nvSpPr>
        <p:spPr bwMode="auto">
          <a:xfrm>
            <a:off x="5767388" y="3856038"/>
            <a:ext cx="1333500" cy="1747837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Freeform 14"/>
          <p:cNvSpPr/>
          <p:nvPr/>
        </p:nvSpPr>
        <p:spPr bwMode="auto">
          <a:xfrm>
            <a:off x="6357938" y="3744913"/>
            <a:ext cx="1466850" cy="1157287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Freeform 22"/>
          <p:cNvSpPr/>
          <p:nvPr/>
        </p:nvSpPr>
        <p:spPr bwMode="auto">
          <a:xfrm>
            <a:off x="5205413" y="2290763"/>
            <a:ext cx="973137" cy="1049337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20"/>
          <p:cNvSpPr/>
          <p:nvPr/>
        </p:nvSpPr>
        <p:spPr bwMode="auto">
          <a:xfrm>
            <a:off x="4017963" y="2435225"/>
            <a:ext cx="1662112" cy="1049338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12"/>
          <p:cNvSpPr/>
          <p:nvPr/>
        </p:nvSpPr>
        <p:spPr bwMode="auto">
          <a:xfrm>
            <a:off x="6102350" y="2919413"/>
            <a:ext cx="989013" cy="747712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18"/>
          <p:cNvSpPr/>
          <p:nvPr/>
        </p:nvSpPr>
        <p:spPr bwMode="auto">
          <a:xfrm>
            <a:off x="4152900" y="3532188"/>
            <a:ext cx="1706563" cy="1166812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4584" name="直接箭头连接符 46"/>
          <p:cNvCxnSpPr>
            <a:cxnSpLocks noChangeShapeType="1"/>
          </p:cNvCxnSpPr>
          <p:nvPr/>
        </p:nvCxnSpPr>
        <p:spPr bwMode="auto">
          <a:xfrm flipV="1">
            <a:off x="6808788" y="2816225"/>
            <a:ext cx="1501775" cy="479425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直接箭头连接符 50"/>
          <p:cNvCxnSpPr>
            <a:cxnSpLocks noChangeShapeType="1"/>
          </p:cNvCxnSpPr>
          <p:nvPr/>
        </p:nvCxnSpPr>
        <p:spPr bwMode="auto">
          <a:xfrm flipV="1">
            <a:off x="5697538" y="1933575"/>
            <a:ext cx="1403350" cy="515938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直接箭头连接符 52"/>
          <p:cNvCxnSpPr>
            <a:cxnSpLocks noChangeShapeType="1"/>
          </p:cNvCxnSpPr>
          <p:nvPr/>
        </p:nvCxnSpPr>
        <p:spPr bwMode="auto">
          <a:xfrm flipH="1" flipV="1">
            <a:off x="3435350" y="2328863"/>
            <a:ext cx="1296988" cy="44450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直接箭头连接符 54"/>
          <p:cNvCxnSpPr>
            <a:cxnSpLocks noChangeShapeType="1"/>
          </p:cNvCxnSpPr>
          <p:nvPr/>
        </p:nvCxnSpPr>
        <p:spPr bwMode="auto">
          <a:xfrm flipH="1">
            <a:off x="3435350" y="4003675"/>
            <a:ext cx="1570038" cy="776288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直接箭头连接符 56"/>
          <p:cNvCxnSpPr>
            <a:cxnSpLocks noChangeShapeType="1"/>
          </p:cNvCxnSpPr>
          <p:nvPr/>
        </p:nvCxnSpPr>
        <p:spPr bwMode="auto">
          <a:xfrm>
            <a:off x="6789738" y="534828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1728788" y="1725613"/>
            <a:ext cx="127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1736725" y="20208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TextBox 13"/>
          <p:cNvSpPr txBox="1">
            <a:spLocks noChangeArrowheads="1"/>
          </p:cNvSpPr>
          <p:nvPr/>
        </p:nvSpPr>
        <p:spPr bwMode="auto">
          <a:xfrm>
            <a:off x="1728788" y="4656138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2" name="TextBox 13"/>
          <p:cNvSpPr txBox="1">
            <a:spLocks noChangeArrowheads="1"/>
          </p:cNvSpPr>
          <p:nvPr/>
        </p:nvSpPr>
        <p:spPr bwMode="auto">
          <a:xfrm>
            <a:off x="1736725" y="49498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TextBox 13"/>
          <p:cNvSpPr txBox="1">
            <a:spLocks noChangeArrowheads="1"/>
          </p:cNvSpPr>
          <p:nvPr/>
        </p:nvSpPr>
        <p:spPr bwMode="auto">
          <a:xfrm>
            <a:off x="7165975" y="1579563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TextBox 13"/>
          <p:cNvSpPr txBox="1">
            <a:spLocks noChangeArrowheads="1"/>
          </p:cNvSpPr>
          <p:nvPr/>
        </p:nvSpPr>
        <p:spPr bwMode="auto">
          <a:xfrm>
            <a:off x="7173913" y="187325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8445500" y="2570163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8453438" y="28638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8445500" y="5226050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8453438" y="55197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9085263" y="4003675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0" name="TextBox 13"/>
          <p:cNvSpPr txBox="1">
            <a:spLocks noChangeArrowheads="1"/>
          </p:cNvSpPr>
          <p:nvPr/>
        </p:nvSpPr>
        <p:spPr bwMode="auto">
          <a:xfrm>
            <a:off x="9093200" y="42973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1" name="直接箭头连接符 56"/>
          <p:cNvCxnSpPr>
            <a:cxnSpLocks noChangeShapeType="1"/>
          </p:cNvCxnSpPr>
          <p:nvPr/>
        </p:nvCxnSpPr>
        <p:spPr bwMode="auto">
          <a:xfrm>
            <a:off x="7493000" y="431958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866900"/>
            <a:ext cx="483711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6061075" y="4132263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矩形 8"/>
          <p:cNvSpPr>
            <a:spLocks noChangeArrowheads="1"/>
          </p:cNvSpPr>
          <p:nvPr/>
        </p:nvSpPr>
        <p:spPr bwMode="auto">
          <a:xfrm>
            <a:off x="6061075" y="3336925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5" name="组合 9"/>
          <p:cNvGrpSpPr/>
          <p:nvPr/>
        </p:nvGrpSpPr>
        <p:grpSpPr bwMode="auto">
          <a:xfrm>
            <a:off x="6061075" y="2266950"/>
            <a:ext cx="3789363" cy="955675"/>
            <a:chOff x="0" y="0"/>
            <a:chExt cx="3788756" cy="955148"/>
          </a:xfrm>
        </p:grpSpPr>
        <p:pic>
          <p:nvPicPr>
            <p:cNvPr id="25606" name="图片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014413"/>
            <a:ext cx="31607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矩形 7"/>
          <p:cNvSpPr>
            <a:spLocks noChangeArrowheads="1"/>
          </p:cNvSpPr>
          <p:nvPr/>
        </p:nvSpPr>
        <p:spPr bwMode="auto">
          <a:xfrm>
            <a:off x="1260475" y="4370388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矩形 8"/>
          <p:cNvSpPr>
            <a:spLocks noChangeArrowheads="1"/>
          </p:cNvSpPr>
          <p:nvPr/>
        </p:nvSpPr>
        <p:spPr bwMode="auto">
          <a:xfrm>
            <a:off x="1260475" y="3575050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29" name="组合 9"/>
          <p:cNvGrpSpPr/>
          <p:nvPr/>
        </p:nvGrpSpPr>
        <p:grpSpPr bwMode="auto">
          <a:xfrm>
            <a:off x="1260475" y="2505075"/>
            <a:ext cx="3789363" cy="955675"/>
            <a:chOff x="0" y="0"/>
            <a:chExt cx="3788756" cy="955148"/>
          </a:xfrm>
        </p:grpSpPr>
        <p:pic>
          <p:nvPicPr>
            <p:cNvPr id="26630" name="图片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2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7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8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9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0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1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2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3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4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5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avLst/>
            <a:gdLst>
              <a:gd name="T0" fmla="*/ 8563 w 20942"/>
              <a:gd name="T1" fmla="*/ 0 h 21597"/>
              <a:gd name="T2" fmla="*/ 12311 w 20942"/>
              <a:gd name="T3" fmla="*/ 1065 h 21597"/>
              <a:gd name="T4" fmla="*/ 11954 w 20942"/>
              <a:gd name="T5" fmla="*/ 2193 h 21597"/>
              <a:gd name="T6" fmla="*/ 11537 w 20942"/>
              <a:gd name="T7" fmla="*/ 2367 h 21597"/>
              <a:gd name="T8" fmla="*/ 11121 w 20942"/>
              <a:gd name="T9" fmla="*/ 2905 h 21597"/>
              <a:gd name="T10" fmla="*/ 10526 w 20942"/>
              <a:gd name="T11" fmla="*/ 3182 h 21597"/>
              <a:gd name="T12" fmla="*/ 11240 w 20942"/>
              <a:gd name="T13" fmla="*/ 3564 h 21597"/>
              <a:gd name="T14" fmla="*/ 14393 w 20942"/>
              <a:gd name="T15" fmla="*/ 3963 h 21597"/>
              <a:gd name="T16" fmla="*/ 16654 w 20942"/>
              <a:gd name="T17" fmla="*/ 4588 h 21597"/>
              <a:gd name="T18" fmla="*/ 18975 w 20942"/>
              <a:gd name="T19" fmla="*/ 5664 h 21597"/>
              <a:gd name="T20" fmla="*/ 20879 w 20942"/>
              <a:gd name="T21" fmla="*/ 6878 h 21597"/>
              <a:gd name="T22" fmla="*/ 17190 w 20942"/>
              <a:gd name="T23" fmla="*/ 7486 h 21597"/>
              <a:gd name="T24" fmla="*/ 15524 w 20942"/>
              <a:gd name="T25" fmla="*/ 7277 h 21597"/>
              <a:gd name="T26" fmla="*/ 16654 w 20942"/>
              <a:gd name="T27" fmla="*/ 9255 h 21597"/>
              <a:gd name="T28" fmla="*/ 17428 w 20942"/>
              <a:gd name="T29" fmla="*/ 11286 h 21597"/>
              <a:gd name="T30" fmla="*/ 16119 w 20942"/>
              <a:gd name="T31" fmla="*/ 11477 h 21597"/>
              <a:gd name="T32" fmla="*/ 15107 w 20942"/>
              <a:gd name="T33" fmla="*/ 14083 h 21597"/>
              <a:gd name="T34" fmla="*/ 13838 w 20942"/>
              <a:gd name="T35" fmla="*/ 16560 h 21597"/>
              <a:gd name="T36" fmla="*/ 13673 w 20942"/>
              <a:gd name="T37" fmla="*/ 18111 h 21597"/>
              <a:gd name="T38" fmla="*/ 16141 w 20942"/>
              <a:gd name="T39" fmla="*/ 19118 h 21597"/>
              <a:gd name="T40" fmla="*/ 19047 w 20942"/>
              <a:gd name="T41" fmla="*/ 19310 h 21597"/>
              <a:gd name="T42" fmla="*/ 18718 w 20942"/>
              <a:gd name="T43" fmla="*/ 19678 h 21597"/>
              <a:gd name="T44" fmla="*/ 14112 w 20942"/>
              <a:gd name="T45" fmla="*/ 19566 h 21597"/>
              <a:gd name="T46" fmla="*/ 12412 w 20942"/>
              <a:gd name="T47" fmla="*/ 19358 h 21597"/>
              <a:gd name="T48" fmla="*/ 11261 w 20942"/>
              <a:gd name="T49" fmla="*/ 19598 h 21597"/>
              <a:gd name="T50" fmla="*/ 9451 w 20942"/>
              <a:gd name="T51" fmla="*/ 19294 h 21597"/>
              <a:gd name="T52" fmla="*/ 9232 w 20942"/>
              <a:gd name="T53" fmla="*/ 18463 h 21597"/>
              <a:gd name="T54" fmla="*/ 9561 w 20942"/>
              <a:gd name="T55" fmla="*/ 17503 h 21597"/>
              <a:gd name="T56" fmla="*/ 8958 w 20942"/>
              <a:gd name="T57" fmla="*/ 16112 h 21597"/>
              <a:gd name="T58" fmla="*/ 8958 w 20942"/>
              <a:gd name="T59" fmla="*/ 15009 h 21597"/>
              <a:gd name="T60" fmla="*/ 9341 w 20942"/>
              <a:gd name="T61" fmla="*/ 13953 h 21597"/>
              <a:gd name="T62" fmla="*/ 9287 w 20942"/>
              <a:gd name="T63" fmla="*/ 13234 h 21597"/>
              <a:gd name="T64" fmla="*/ 7971 w 20942"/>
              <a:gd name="T65" fmla="*/ 15217 h 21597"/>
              <a:gd name="T66" fmla="*/ 7258 w 20942"/>
              <a:gd name="T67" fmla="*/ 17567 h 21597"/>
              <a:gd name="T68" fmla="*/ 6052 w 20942"/>
              <a:gd name="T69" fmla="*/ 19022 h 21597"/>
              <a:gd name="T70" fmla="*/ 5558 w 20942"/>
              <a:gd name="T71" fmla="*/ 19662 h 21597"/>
              <a:gd name="T72" fmla="*/ 6216 w 20942"/>
              <a:gd name="T73" fmla="*/ 20462 h 21597"/>
              <a:gd name="T74" fmla="*/ 5723 w 20942"/>
              <a:gd name="T75" fmla="*/ 21597 h 21597"/>
              <a:gd name="T76" fmla="*/ 2268 w 20942"/>
              <a:gd name="T77" fmla="*/ 20909 h 21597"/>
              <a:gd name="T78" fmla="*/ 1994 w 20942"/>
              <a:gd name="T79" fmla="*/ 19790 h 21597"/>
              <a:gd name="T80" fmla="*/ 1555 w 20942"/>
              <a:gd name="T81" fmla="*/ 18927 h 21597"/>
              <a:gd name="T82" fmla="*/ 1555 w 20942"/>
              <a:gd name="T83" fmla="*/ 17695 h 21597"/>
              <a:gd name="T84" fmla="*/ 2213 w 20942"/>
              <a:gd name="T85" fmla="*/ 15552 h 21597"/>
              <a:gd name="T86" fmla="*/ 2981 w 20942"/>
              <a:gd name="T87" fmla="*/ 12978 h 21597"/>
              <a:gd name="T88" fmla="*/ 3090 w 20942"/>
              <a:gd name="T89" fmla="*/ 11603 h 21597"/>
              <a:gd name="T90" fmla="*/ 733 w 20942"/>
              <a:gd name="T91" fmla="*/ 11331 h 21597"/>
              <a:gd name="T92" fmla="*/ 1610 w 20942"/>
              <a:gd name="T93" fmla="*/ 9716 h 21597"/>
              <a:gd name="T94" fmla="*/ 2871 w 20942"/>
              <a:gd name="T95" fmla="*/ 8053 h 21597"/>
              <a:gd name="T96" fmla="*/ 2487 w 20942"/>
              <a:gd name="T97" fmla="*/ 6933 h 21597"/>
              <a:gd name="T98" fmla="*/ 513 w 20942"/>
              <a:gd name="T99" fmla="*/ 5494 h 21597"/>
              <a:gd name="T100" fmla="*/ 404 w 20942"/>
              <a:gd name="T101" fmla="*/ 3911 h 21597"/>
              <a:gd name="T102" fmla="*/ 3748 w 20942"/>
              <a:gd name="T103" fmla="*/ 3559 h 21597"/>
              <a:gd name="T104" fmla="*/ 5503 w 20942"/>
              <a:gd name="T105" fmla="*/ 2983 h 21597"/>
              <a:gd name="T106" fmla="*/ 6106 w 20942"/>
              <a:gd name="T107" fmla="*/ 2744 h 21597"/>
              <a:gd name="T108" fmla="*/ 5942 w 20942"/>
              <a:gd name="T109" fmla="*/ 2392 h 21597"/>
              <a:gd name="T110" fmla="*/ 5010 w 20942"/>
              <a:gd name="T111" fmla="*/ 2024 h 21597"/>
              <a:gd name="T112" fmla="*/ 4900 w 20942"/>
              <a:gd name="T113" fmla="*/ 857 h 21597"/>
              <a:gd name="T114" fmla="*/ 8563 w 20942"/>
              <a:gd name="T11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6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avLst/>
            <a:gdLst>
              <a:gd name="T0" fmla="*/ 20143 w 21600"/>
              <a:gd name="T1" fmla="*/ 9828 h 21600"/>
              <a:gd name="T2" fmla="*/ 21600 w 21600"/>
              <a:gd name="T3" fmla="*/ 12462 h 21600"/>
              <a:gd name="T4" fmla="*/ 20550 w 21600"/>
              <a:gd name="T5" fmla="*/ 21600 h 21600"/>
              <a:gd name="T6" fmla="*/ 16102 w 21600"/>
              <a:gd name="T7" fmla="*/ 12414 h 21600"/>
              <a:gd name="T8" fmla="*/ 12526 w 21600"/>
              <a:gd name="T9" fmla="*/ 15998 h 21600"/>
              <a:gd name="T10" fmla="*/ 11785 w 21600"/>
              <a:gd name="T11" fmla="*/ 20178 h 21600"/>
              <a:gd name="T12" fmla="*/ 0 w 21600"/>
              <a:gd name="T13" fmla="*/ 3147 h 21600"/>
              <a:gd name="T14" fmla="*/ 1827 w 21600"/>
              <a:gd name="T15" fmla="*/ 0 h 21600"/>
              <a:gd name="T16" fmla="*/ 15756 w 21600"/>
              <a:gd name="T17" fmla="*/ 11667 h 21600"/>
              <a:gd name="T18" fmla="*/ 20143 w 21600"/>
              <a:gd name="T19" fmla="*/ 98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7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avLst/>
            <a:gdLst>
              <a:gd name="T0" fmla="*/ 11314 w 20108"/>
              <a:gd name="T1" fmla="*/ 594 h 21600"/>
              <a:gd name="T2" fmla="*/ 0 w 20108"/>
              <a:gd name="T3" fmla="*/ 0 h 21600"/>
              <a:gd name="T4" fmla="*/ 10284 w 20108"/>
              <a:gd name="T5" fmla="*/ 11495 h 21600"/>
              <a:gd name="T6" fmla="*/ 9772 w 20108"/>
              <a:gd name="T7" fmla="*/ 20013 h 21600"/>
              <a:gd name="T8" fmla="*/ 18772 w 20108"/>
              <a:gd name="T9" fmla="*/ 21600 h 21600"/>
              <a:gd name="T10" fmla="*/ 19026 w 20108"/>
              <a:gd name="T11" fmla="*/ 9907 h 21600"/>
              <a:gd name="T12" fmla="*/ 11314 w 20108"/>
              <a:gd name="T13" fmla="*/ 5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8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avLst/>
            <a:gdLst>
              <a:gd name="T0" fmla="*/ 6479 w 21600"/>
              <a:gd name="T1" fmla="*/ 0 h 21600"/>
              <a:gd name="T2" fmla="*/ 1439 w 21600"/>
              <a:gd name="T3" fmla="*/ 16334 h 21600"/>
              <a:gd name="T4" fmla="*/ 0 w 21600"/>
              <a:gd name="T5" fmla="*/ 21600 h 21600"/>
              <a:gd name="T6" fmla="*/ 21600 w 21600"/>
              <a:gd name="T7" fmla="*/ 20286 h 21600"/>
              <a:gd name="T8" fmla="*/ 6479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9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0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1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4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WPS 演示</Application>
  <PresentationFormat>宽屏</PresentationFormat>
  <Paragraphs>263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 Light</vt:lpstr>
      <vt:lpstr>Calibri</vt:lpstr>
      <vt:lpstr>汉仪星宇体简</vt:lpstr>
      <vt:lpstr>华文行楷</vt:lpstr>
      <vt:lpstr>楷体</vt:lpstr>
      <vt:lpstr>微软雅黑</vt:lpstr>
      <vt:lpstr>Meiryo</vt:lpstr>
      <vt:lpstr>Yu Gothic UI</vt:lpstr>
      <vt:lpstr>Arial Narrow</vt:lpstr>
      <vt:lpstr>Arial Unicode MS</vt:lpstr>
      <vt:lpstr>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5</cp:revision>
  <dcterms:created xsi:type="dcterms:W3CDTF">2024-05-05T08:12:54Z</dcterms:created>
  <dcterms:modified xsi:type="dcterms:W3CDTF">2024-05-05T08:14:51Z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185B4596BDFB44449F5346302D991594_13</vt:lpwstr>
  </property>
  <property fmtid="{D5CDD505-2E9C-101B-9397-08002B2CF9AE}" pid="3" name="KSOProductBuildVer">
    <vt:lpwstr>2052-12.1.0.16417</vt:lpwstr>
  </property>
</Properties>
</file>