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57" r:id="rId3"/>
    <p:sldId id="256" r:id="rId5"/>
    <p:sldId id="258" r:id="rId6"/>
    <p:sldId id="259" r:id="rId7"/>
    <p:sldId id="264" r:id="rId8"/>
    <p:sldId id="265" r:id="rId9"/>
    <p:sldId id="266" r:id="rId10"/>
    <p:sldId id="267" r:id="rId11"/>
    <p:sldId id="260" r:id="rId12"/>
    <p:sldId id="268" r:id="rId13"/>
    <p:sldId id="269" r:id="rId14"/>
    <p:sldId id="270" r:id="rId15"/>
    <p:sldId id="271" r:id="rId16"/>
    <p:sldId id="272" r:id="rId17"/>
    <p:sldId id="261" r:id="rId18"/>
    <p:sldId id="273" r:id="rId19"/>
    <p:sldId id="262" r:id="rId20"/>
    <p:sldId id="263" r:id="rId21"/>
    <p:sldId id="274" r:id="rId22"/>
    <p:sldId id="275" r:id="rId23"/>
    <p:sldId id="286" r:id="rId24"/>
    <p:sldId id="283" r:id="rId25"/>
    <p:sldId id="284" r:id="rId26"/>
    <p:sldId id="285" r:id="rId27"/>
    <p:sldId id="276" r:id="rId28"/>
    <p:sldId id="277" r:id="rId29"/>
    <p:sldId id="278" r:id="rId30"/>
    <p:sldId id="279" r:id="rId31"/>
    <p:sldId id="280" r:id="rId32"/>
    <p:sldId id="281" r:id="rId33"/>
    <p:sldId id="282" r:id="rId34"/>
    <p:sldId id="298" r:id="rId35"/>
  </p:sldIdLst>
  <p:sldSz cx="13442950" cy="7560945"/>
  <p:notesSz cx="6858000" cy="9144000"/>
  <p:custDataLst>
    <p:tags r:id="rId40"/>
  </p:custDataLst>
  <p:defaultTextStyle>
    <a:defPPr>
      <a:defRPr lang="zh-CN"/>
    </a:defPPr>
    <a:lvl1pPr marL="0" algn="l" defTabSz="1110615" rtl="0" eaLnBrk="1" latinLnBrk="0" hangingPunct="1">
      <a:defRPr sz="2200" kern="1200">
        <a:solidFill>
          <a:schemeClr val="tx1"/>
        </a:solidFill>
        <a:latin typeface="+mn-lt"/>
        <a:ea typeface="+mn-ea"/>
        <a:cs typeface="+mn-cs"/>
      </a:defRPr>
    </a:lvl1pPr>
    <a:lvl2pPr marL="555625" algn="l" defTabSz="1110615" rtl="0" eaLnBrk="1" latinLnBrk="0" hangingPunct="1">
      <a:defRPr sz="2200" kern="1200">
        <a:solidFill>
          <a:schemeClr val="tx1"/>
        </a:solidFill>
        <a:latin typeface="+mn-lt"/>
        <a:ea typeface="+mn-ea"/>
        <a:cs typeface="+mn-cs"/>
      </a:defRPr>
    </a:lvl2pPr>
    <a:lvl3pPr marL="1110615" algn="l" defTabSz="1110615" rtl="0" eaLnBrk="1" latinLnBrk="0" hangingPunct="1">
      <a:defRPr sz="2200" kern="1200">
        <a:solidFill>
          <a:schemeClr val="tx1"/>
        </a:solidFill>
        <a:latin typeface="+mn-lt"/>
        <a:ea typeface="+mn-ea"/>
        <a:cs typeface="+mn-cs"/>
      </a:defRPr>
    </a:lvl3pPr>
    <a:lvl4pPr marL="1666240" algn="l" defTabSz="1110615" rtl="0" eaLnBrk="1" latinLnBrk="0" hangingPunct="1">
      <a:defRPr sz="2200" kern="1200">
        <a:solidFill>
          <a:schemeClr val="tx1"/>
        </a:solidFill>
        <a:latin typeface="+mn-lt"/>
        <a:ea typeface="+mn-ea"/>
        <a:cs typeface="+mn-cs"/>
      </a:defRPr>
    </a:lvl4pPr>
    <a:lvl5pPr marL="2221865" algn="l" defTabSz="1110615" rtl="0" eaLnBrk="1" latinLnBrk="0" hangingPunct="1">
      <a:defRPr sz="2200" kern="1200">
        <a:solidFill>
          <a:schemeClr val="tx1"/>
        </a:solidFill>
        <a:latin typeface="+mn-lt"/>
        <a:ea typeface="+mn-ea"/>
        <a:cs typeface="+mn-cs"/>
      </a:defRPr>
    </a:lvl5pPr>
    <a:lvl6pPr marL="2777490" algn="l" defTabSz="1110615" rtl="0" eaLnBrk="1" latinLnBrk="0" hangingPunct="1">
      <a:defRPr sz="2200" kern="1200">
        <a:solidFill>
          <a:schemeClr val="tx1"/>
        </a:solidFill>
        <a:latin typeface="+mn-lt"/>
        <a:ea typeface="+mn-ea"/>
        <a:cs typeface="+mn-cs"/>
      </a:defRPr>
    </a:lvl6pPr>
    <a:lvl7pPr marL="3332480" algn="l" defTabSz="1110615" rtl="0" eaLnBrk="1" latinLnBrk="0" hangingPunct="1">
      <a:defRPr sz="2200" kern="1200">
        <a:solidFill>
          <a:schemeClr val="tx1"/>
        </a:solidFill>
        <a:latin typeface="+mn-lt"/>
        <a:ea typeface="+mn-ea"/>
        <a:cs typeface="+mn-cs"/>
      </a:defRPr>
    </a:lvl7pPr>
    <a:lvl8pPr marL="3888105" algn="l" defTabSz="1110615" rtl="0" eaLnBrk="1" latinLnBrk="0" hangingPunct="1">
      <a:defRPr sz="2200" kern="1200">
        <a:solidFill>
          <a:schemeClr val="tx1"/>
        </a:solidFill>
        <a:latin typeface="+mn-lt"/>
        <a:ea typeface="+mn-ea"/>
        <a:cs typeface="+mn-cs"/>
      </a:defRPr>
    </a:lvl8pPr>
    <a:lvl9pPr marL="4443730" algn="l" defTabSz="1110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0" autoAdjust="0"/>
    <p:restoredTop sz="94660"/>
  </p:normalViewPr>
  <p:slideViewPr>
    <p:cSldViewPr showGuides="1">
      <p:cViewPr varScale="1">
        <p:scale>
          <a:sx n="82" d="100"/>
          <a:sy n="82" d="100"/>
        </p:scale>
        <p:origin x="264" y="78"/>
      </p:cViewPr>
      <p:guideLst>
        <p:guide orient="horz" pos="2382"/>
        <p:guide pos="4234"/>
      </p:guideLst>
    </p:cSldViewPr>
  </p:slideViewPr>
  <p:notesTextViewPr>
    <p:cViewPr>
      <p:scale>
        <a:sx n="100" d="100"/>
        <a:sy n="100" d="100"/>
      </p:scale>
      <p:origin x="0" y="0"/>
    </p:cViewPr>
  </p:notesTextViewPr>
  <p:notesViewPr>
    <p:cSldViewPr>
      <p:cViewPr varScale="1">
        <p:scale>
          <a:sx n="53" d="100"/>
          <a:sy n="53" d="100"/>
        </p:scale>
        <p:origin x="-22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72346-1C52-446E-BA4C-688AB4328D9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BAD327-DA7A-4285-B504-855CB807C65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CEF86-9FBC-4F72-86D8-635A464AB7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F910D-53D1-4922-B76B-4708C1FDFC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663447" y="334306"/>
            <a:ext cx="3930196" cy="7113188"/>
          </a:xfrm>
          <a:prstGeom prst="rect">
            <a:avLst/>
          </a:prstGeom>
        </p:spPr>
        <p:txBody>
          <a:bodyPr vert="eaVert"/>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71790" y="303216"/>
            <a:ext cx="12099373" cy="1260475"/>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71790" y="303216"/>
            <a:ext cx="12099373" cy="1260475"/>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1110615" rtl="0" eaLnBrk="1" latinLnBrk="0" hangingPunct="1">
        <a:spcBef>
          <a:spcPct val="0"/>
        </a:spcBef>
        <a:buNone/>
        <a:defRPr sz="5300" kern="1200">
          <a:solidFill>
            <a:schemeClr val="tx1"/>
          </a:solidFill>
          <a:latin typeface="+mj-lt"/>
          <a:ea typeface="+mj-ea"/>
          <a:cs typeface="+mj-cs"/>
        </a:defRPr>
      </a:lvl1pPr>
    </p:titleStyle>
    <p:bodyStyle>
      <a:lvl1pPr marL="416560" indent="-416560" algn="l" defTabSz="111061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2335" indent="-347345" algn="l" defTabSz="111061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88745" indent="-277495" algn="l" defTabSz="1110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4437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9936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54985"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61061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6560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721225"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110615" rtl="0" eaLnBrk="1" latinLnBrk="0" hangingPunct="1">
        <a:defRPr sz="2200" kern="1200">
          <a:solidFill>
            <a:schemeClr val="tx1"/>
          </a:solidFill>
          <a:latin typeface="+mn-lt"/>
          <a:ea typeface="+mn-ea"/>
          <a:cs typeface="+mn-cs"/>
        </a:defRPr>
      </a:lvl1pPr>
      <a:lvl2pPr marL="555625" algn="l" defTabSz="1110615" rtl="0" eaLnBrk="1" latinLnBrk="0" hangingPunct="1">
        <a:defRPr sz="2200" kern="1200">
          <a:solidFill>
            <a:schemeClr val="tx1"/>
          </a:solidFill>
          <a:latin typeface="+mn-lt"/>
          <a:ea typeface="+mn-ea"/>
          <a:cs typeface="+mn-cs"/>
        </a:defRPr>
      </a:lvl2pPr>
      <a:lvl3pPr marL="1110615" algn="l" defTabSz="1110615" rtl="0" eaLnBrk="1" latinLnBrk="0" hangingPunct="1">
        <a:defRPr sz="2200" kern="1200">
          <a:solidFill>
            <a:schemeClr val="tx1"/>
          </a:solidFill>
          <a:latin typeface="+mn-lt"/>
          <a:ea typeface="+mn-ea"/>
          <a:cs typeface="+mn-cs"/>
        </a:defRPr>
      </a:lvl3pPr>
      <a:lvl4pPr marL="1666240" algn="l" defTabSz="1110615" rtl="0" eaLnBrk="1" latinLnBrk="0" hangingPunct="1">
        <a:defRPr sz="2200" kern="1200">
          <a:solidFill>
            <a:schemeClr val="tx1"/>
          </a:solidFill>
          <a:latin typeface="+mn-lt"/>
          <a:ea typeface="+mn-ea"/>
          <a:cs typeface="+mn-cs"/>
        </a:defRPr>
      </a:lvl4pPr>
      <a:lvl5pPr marL="2221865" algn="l" defTabSz="1110615" rtl="0" eaLnBrk="1" latinLnBrk="0" hangingPunct="1">
        <a:defRPr sz="2200" kern="1200">
          <a:solidFill>
            <a:schemeClr val="tx1"/>
          </a:solidFill>
          <a:latin typeface="+mn-lt"/>
          <a:ea typeface="+mn-ea"/>
          <a:cs typeface="+mn-cs"/>
        </a:defRPr>
      </a:lvl5pPr>
      <a:lvl6pPr marL="2777490" algn="l" defTabSz="1110615" rtl="0" eaLnBrk="1" latinLnBrk="0" hangingPunct="1">
        <a:defRPr sz="2200" kern="1200">
          <a:solidFill>
            <a:schemeClr val="tx1"/>
          </a:solidFill>
          <a:latin typeface="+mn-lt"/>
          <a:ea typeface="+mn-ea"/>
          <a:cs typeface="+mn-cs"/>
        </a:defRPr>
      </a:lvl6pPr>
      <a:lvl7pPr marL="3332480" algn="l" defTabSz="1110615" rtl="0" eaLnBrk="1" latinLnBrk="0" hangingPunct="1">
        <a:defRPr sz="2200" kern="1200">
          <a:solidFill>
            <a:schemeClr val="tx1"/>
          </a:solidFill>
          <a:latin typeface="+mn-lt"/>
          <a:ea typeface="+mn-ea"/>
          <a:cs typeface="+mn-cs"/>
        </a:defRPr>
      </a:lvl7pPr>
      <a:lvl8pPr marL="3888105" algn="l" defTabSz="1110615" rtl="0" eaLnBrk="1" latinLnBrk="0" hangingPunct="1">
        <a:defRPr sz="2200" kern="1200">
          <a:solidFill>
            <a:schemeClr val="tx1"/>
          </a:solidFill>
          <a:latin typeface="+mn-lt"/>
          <a:ea typeface="+mn-ea"/>
          <a:cs typeface="+mn-cs"/>
        </a:defRPr>
      </a:lvl8pPr>
      <a:lvl9pPr marL="4443730" algn="l" defTabSz="1110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矩形 13"/>
          <p:cNvSpPr/>
          <p:nvPr/>
        </p:nvSpPr>
        <p:spPr>
          <a:xfrm>
            <a:off x="0" y="4637887"/>
            <a:ext cx="13442950" cy="29233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247805" y="565924"/>
            <a:ext cx="3045309" cy="3068093"/>
            <a:chOff x="304800" y="673100"/>
            <a:chExt cx="4000500" cy="4000500"/>
          </a:xfrm>
          <a:effectLst>
            <a:outerShdw blurRad="444500" dist="254000" dir="8100000" algn="tr" rotWithShape="0">
              <a:prstClr val="black">
                <a:alpha val="24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椭圆 12"/>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026" name="Picture 2" descr="C:\Users\Administrator\Desktop\中国建行.png"/>
          <p:cNvPicPr>
            <a:picLocks noChangeAspect="1" noChangeArrowheads="1"/>
          </p:cNvPicPr>
          <p:nvPr/>
        </p:nvPicPr>
        <p:blipFill>
          <a:blip r:embed="rId1"/>
          <a:srcRect/>
          <a:stretch>
            <a:fillRect/>
          </a:stretch>
        </p:blipFill>
        <p:spPr bwMode="auto">
          <a:xfrm>
            <a:off x="5712903" y="1637491"/>
            <a:ext cx="2223021" cy="1000132"/>
          </a:xfrm>
          <a:prstGeom prst="rect">
            <a:avLst/>
          </a:prstGeom>
          <a:noFill/>
        </p:spPr>
      </p:pic>
      <p:sp>
        <p:nvSpPr>
          <p:cNvPr id="27" name="TextBox 26"/>
          <p:cNvSpPr txBox="1"/>
          <p:nvPr/>
        </p:nvSpPr>
        <p:spPr>
          <a:xfrm>
            <a:off x="4719231" y="5970925"/>
            <a:ext cx="4360489"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小组计划   团队目标  销售额度  销售总额</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006834" y="6349013"/>
            <a:ext cx="5838073" cy="646331"/>
          </a:xfrm>
          <a:prstGeom prst="rect">
            <a:avLst/>
          </a:prstGeom>
          <a:noFill/>
        </p:spPr>
        <p:txBody>
          <a:bodyPr wrap="none" rtlCol="0">
            <a:spAutoFit/>
          </a:bodyPr>
          <a:lstStyle/>
          <a:p>
            <a:pPr algn="ctr"/>
            <a:r>
              <a:rPr lang="en-US" altLang="zh-CN" sz="1800" dirty="0">
                <a:solidFill>
                  <a:schemeClr val="bg1"/>
                </a:solidFill>
              </a:rPr>
              <a:t>2016 year-end summary work summarizes the boutique PPT</a:t>
            </a:r>
            <a:endParaRPr lang="en-US" altLang="zh-CN" sz="1800" dirty="0">
              <a:solidFill>
                <a:schemeClr val="bg1"/>
              </a:solidFill>
            </a:endParaRPr>
          </a:p>
          <a:p>
            <a:pPr algn="ctr"/>
            <a:r>
              <a:rPr lang="en-US" altLang="zh-CN" sz="1800" dirty="0">
                <a:solidFill>
                  <a:schemeClr val="bg1"/>
                </a:solidFill>
              </a:rPr>
              <a:t>About the summary text input or copy </a:t>
            </a:r>
            <a:r>
              <a:rPr lang="en-US" altLang="zh-CN" sz="1800" dirty="0">
                <a:solidFill>
                  <a:schemeClr val="bg1"/>
                </a:solidFill>
              </a:rPr>
              <a:t>here</a:t>
            </a:r>
            <a:endParaRPr lang="en-US" altLang="zh-CN" sz="1800" dirty="0">
              <a:solidFill>
                <a:schemeClr val="bg1"/>
              </a:solidFill>
            </a:endParaRPr>
          </a:p>
        </p:txBody>
      </p:sp>
      <p:sp>
        <p:nvSpPr>
          <p:cNvPr id="29" name="圆角矩形 28"/>
          <p:cNvSpPr/>
          <p:nvPr/>
        </p:nvSpPr>
        <p:spPr>
          <a:xfrm>
            <a:off x="3363892" y="5127123"/>
            <a:ext cx="7055511" cy="653772"/>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721082" y="5112268"/>
            <a:ext cx="6647975" cy="646331"/>
          </a:xfrm>
          <a:prstGeom prst="rect">
            <a:avLst/>
          </a:prstGeom>
          <a:noFill/>
        </p:spPr>
        <p:txBody>
          <a:bodyPr wrap="none" rtlCol="0">
            <a:spAutoFit/>
          </a:bodyPr>
          <a:lstStyle/>
          <a:p>
            <a:pPr algn="ctr"/>
            <a:r>
              <a:rPr lang="zh-CN" altLang="en-US" sz="3600" dirty="0">
                <a:solidFill>
                  <a:schemeClr val="tx1">
                    <a:lumMod val="65000"/>
                    <a:lumOff val="35000"/>
                  </a:schemeClr>
                </a:solidFill>
                <a:latin typeface="方正粗圆简体" pitchFamily="2" charset="-122"/>
                <a:ea typeface="方正粗圆简体" pitchFamily="2" charset="-122"/>
              </a:rPr>
              <a:t>中国建设银行分行年度总结报告</a:t>
            </a:r>
            <a:endParaRPr lang="zh-CN" altLang="en-US" sz="3600" dirty="0">
              <a:solidFill>
                <a:schemeClr val="tx1">
                  <a:lumMod val="65000"/>
                  <a:lumOff val="35000"/>
                </a:schemeClr>
              </a:solidFill>
              <a:latin typeface="方正粗圆简体" pitchFamily="2" charset="-122"/>
              <a:ea typeface="方正粗圆简体" pitchFamily="2" charset="-122"/>
            </a:endParaRPr>
          </a:p>
        </p:txBody>
      </p:sp>
      <p:grpSp>
        <p:nvGrpSpPr>
          <p:cNvPr id="31" name="组合 30"/>
          <p:cNvGrpSpPr/>
          <p:nvPr/>
        </p:nvGrpSpPr>
        <p:grpSpPr>
          <a:xfrm>
            <a:off x="3221013" y="5098617"/>
            <a:ext cx="928694" cy="741093"/>
            <a:chOff x="899592" y="2377261"/>
            <a:chExt cx="720079" cy="574619"/>
          </a:xfrm>
          <a:effectLst>
            <a:outerShdw blurRad="50800" dist="38100" dir="2700000" algn="tl" rotWithShape="0">
              <a:prstClr val="black">
                <a:alpha val="40000"/>
              </a:prstClr>
            </a:outerShdw>
          </a:effectLst>
        </p:grpSpPr>
        <p:sp>
          <p:nvSpPr>
            <p:cNvPr id="32" name="圆角矩形 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33" name="圆角矩形 32"/>
            <p:cNvSpPr/>
            <p:nvPr/>
          </p:nvSpPr>
          <p:spPr>
            <a:xfrm>
              <a:off x="920241" y="2397814"/>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15" name="组合 14"/>
          <p:cNvGrpSpPr/>
          <p:nvPr/>
        </p:nvGrpSpPr>
        <p:grpSpPr>
          <a:xfrm>
            <a:off x="6902128" y="4066383"/>
            <a:ext cx="305647" cy="305644"/>
            <a:chOff x="5196486" y="5946187"/>
            <a:chExt cx="305647" cy="305644"/>
          </a:xfrm>
        </p:grpSpPr>
        <p:grpSp>
          <p:nvGrpSpPr>
            <p:cNvPr id="16" name="组合 64"/>
            <p:cNvGrpSpPr/>
            <p:nvPr/>
          </p:nvGrpSpPr>
          <p:grpSpPr>
            <a:xfrm>
              <a:off x="5196486" y="5946187"/>
              <a:ext cx="305647" cy="305644"/>
              <a:chOff x="1517330" y="1125257"/>
              <a:chExt cx="2204282" cy="2204282"/>
            </a:xfrm>
          </p:grpSpPr>
          <p:sp>
            <p:nvSpPr>
              <p:cNvPr id="18" name="椭圆 1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20" name="组合 19"/>
          <p:cNvGrpSpPr/>
          <p:nvPr/>
        </p:nvGrpSpPr>
        <p:grpSpPr>
          <a:xfrm>
            <a:off x="7558839" y="4066383"/>
            <a:ext cx="305647" cy="305644"/>
            <a:chOff x="5638883" y="5946187"/>
            <a:chExt cx="305647" cy="305644"/>
          </a:xfrm>
        </p:grpSpPr>
        <p:grpSp>
          <p:nvGrpSpPr>
            <p:cNvPr id="21" name="组合 69"/>
            <p:cNvGrpSpPr/>
            <p:nvPr/>
          </p:nvGrpSpPr>
          <p:grpSpPr>
            <a:xfrm>
              <a:off x="5638883" y="5946187"/>
              <a:ext cx="305647" cy="305644"/>
              <a:chOff x="1517330" y="1125257"/>
              <a:chExt cx="2204282" cy="2204282"/>
            </a:xfrm>
          </p:grpSpPr>
          <p:sp>
            <p:nvSpPr>
              <p:cNvPr id="23" name="椭圆 2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5721346" y="4066383"/>
            <a:ext cx="305647" cy="305644"/>
            <a:chOff x="4299766" y="5946187"/>
            <a:chExt cx="305647" cy="305644"/>
          </a:xfrm>
        </p:grpSpPr>
        <p:grpSp>
          <p:nvGrpSpPr>
            <p:cNvPr id="26" name="组合 74"/>
            <p:cNvGrpSpPr/>
            <p:nvPr/>
          </p:nvGrpSpPr>
          <p:grpSpPr>
            <a:xfrm>
              <a:off x="4299766" y="5946187"/>
              <a:ext cx="305647" cy="305644"/>
              <a:chOff x="1517330" y="1125257"/>
              <a:chExt cx="2204282" cy="2204282"/>
            </a:xfrm>
          </p:grpSpPr>
          <p:sp>
            <p:nvSpPr>
              <p:cNvPr id="35" name="椭圆 3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4"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37" name="组合 36"/>
          <p:cNvGrpSpPr/>
          <p:nvPr/>
        </p:nvGrpSpPr>
        <p:grpSpPr>
          <a:xfrm>
            <a:off x="6303156" y="4066383"/>
            <a:ext cx="305647" cy="305644"/>
            <a:chOff x="4740390" y="5946187"/>
            <a:chExt cx="305647" cy="305644"/>
          </a:xfrm>
        </p:grpSpPr>
        <p:grpSp>
          <p:nvGrpSpPr>
            <p:cNvPr id="38" name="组合 79"/>
            <p:cNvGrpSpPr/>
            <p:nvPr/>
          </p:nvGrpSpPr>
          <p:grpSpPr>
            <a:xfrm>
              <a:off x="4740390" y="5946187"/>
              <a:ext cx="305647" cy="305644"/>
              <a:chOff x="1517330" y="1125257"/>
              <a:chExt cx="2204282" cy="2204282"/>
            </a:xfrm>
          </p:grpSpPr>
          <p:sp>
            <p:nvSpPr>
              <p:cNvPr id="40" name="椭圆 3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11"/>
                                        </p:tgtEl>
                                        <p:attrNameLst>
                                          <p:attrName>r</p:attrName>
                                        </p:attrNameLst>
                                      </p:cBhvr>
                                    </p:animRo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Effect transition="in" filter="fade">
                                      <p:cBhvr>
                                        <p:cTn id="17" dur="1000"/>
                                        <p:tgtEl>
                                          <p:spTgt spid="1026"/>
                                        </p:tgtEl>
                                      </p:cBhvr>
                                    </p:animEffect>
                                  </p:childTnLst>
                                </p:cTn>
                              </p:par>
                            </p:childTnLst>
                          </p:cTn>
                        </p:par>
                        <p:par>
                          <p:cTn id="18" fill="hold">
                            <p:stCondLst>
                              <p:cond delay="5000"/>
                            </p:stCondLst>
                            <p:childTnLst>
                              <p:par>
                                <p:cTn id="19" presetID="2" presetClass="entr" presetSubtype="2"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4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6000"/>
                            </p:stCondLst>
                            <p:childTnLst>
                              <p:par>
                                <p:cTn id="43" presetID="1"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63" presetClass="path" presetSubtype="0" accel="50000" decel="50000" fill="hold" nodeType="withEffect">
                                  <p:stCondLst>
                                    <p:cond delay="0"/>
                                  </p:stCondLst>
                                  <p:childTnLst>
                                    <p:animMotion origin="layout" path="M 4.44444E-6 -4.78691E-6 L 0.575 -4.78691E-6 " pathEditMode="relative" rAng="0" ptsTypes="AA">
                                      <p:cBhvr>
                                        <p:cTn id="46" dur="2000" fill="hold"/>
                                        <p:tgtEl>
                                          <p:spTgt spid="31"/>
                                        </p:tgtEl>
                                        <p:attrNameLst>
                                          <p:attrName>ppt_x</p:attrName>
                                          <p:attrName>ppt_y</p:attrName>
                                        </p:attrNameLst>
                                      </p:cBhvr>
                                      <p:rCtr x="28750" y="0"/>
                                    </p:animMotion>
                                  </p:childTnLst>
                                </p:cTn>
                              </p:par>
                              <p:par>
                                <p:cTn id="47" presetID="22" presetClass="entr" presetSubtype="8" fill="hold" grpId="0" nodeType="with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1750"/>
                                        <p:tgtEl>
                                          <p:spTgt spid="30"/>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42" name="标题 1"/>
          <p:cNvSpPr txBox="1"/>
          <p:nvPr/>
        </p:nvSpPr>
        <p:spPr>
          <a:xfrm>
            <a:off x="2578071" y="280169"/>
            <a:ext cx="2786082" cy="785818"/>
          </a:xfrm>
          <a:prstGeom prst="rect">
            <a:avLst/>
          </a:prstGeom>
        </p:spPr>
        <p:txBody>
          <a:bodyPr/>
          <a:lstStyle/>
          <a:p>
            <a:pPr>
              <a:spcBef>
                <a:spcPct val="0"/>
              </a:spcBef>
              <a:defRPr/>
            </a:pPr>
            <a:r>
              <a:rPr lang="zh-CN" altLang="en-US" sz="3200" dirty="0">
                <a:solidFill>
                  <a:srgbClr val="0070C0"/>
                </a:solidFill>
                <a:latin typeface="方正粗倩简体" pitchFamily="65" charset="-122"/>
                <a:ea typeface="方正粗倩简体" pitchFamily="65" charset="-122"/>
                <a:cs typeface="+mj-cs"/>
              </a:rPr>
              <a:t>工作完成概述</a:t>
            </a:r>
            <a:endParaRPr lang="zh-CN" altLang="en-US" sz="3200" dirty="0">
              <a:solidFill>
                <a:srgbClr val="0070C0"/>
              </a:solidFill>
              <a:latin typeface="方正粗倩简体" pitchFamily="65" charset="-122"/>
              <a:ea typeface="方正粗倩简体" pitchFamily="65" charset="-122"/>
              <a:cs typeface="+mj-cs"/>
            </a:endParaRPr>
          </a:p>
        </p:txBody>
      </p:sp>
      <p:sp>
        <p:nvSpPr>
          <p:cNvPr id="43" name="Freeform 7"/>
          <p:cNvSpPr/>
          <p:nvPr/>
        </p:nvSpPr>
        <p:spPr>
          <a:xfrm>
            <a:off x="781051" y="3423441"/>
            <a:ext cx="8204132"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44" name="组合 43"/>
          <p:cNvGrpSpPr/>
          <p:nvPr/>
        </p:nvGrpSpPr>
        <p:grpSpPr>
          <a:xfrm>
            <a:off x="8805183" y="4053585"/>
            <a:ext cx="849821" cy="635481"/>
            <a:chOff x="6054436" y="2405136"/>
            <a:chExt cx="849821" cy="635481"/>
          </a:xfrm>
          <a:effectLst>
            <a:outerShdw blurRad="50800" dist="38100" dir="5400000" algn="t" rotWithShape="0">
              <a:prstClr val="black">
                <a:alpha val="40000"/>
              </a:prstClr>
            </a:outerShdw>
          </a:effectLst>
        </p:grpSpPr>
        <p:sp>
          <p:nvSpPr>
            <p:cNvPr id="4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p>
          </p:txBody>
        </p:sp>
        <p:sp>
          <p:nvSpPr>
            <p:cNvPr id="6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p>
          </p:txBody>
        </p:sp>
        <p:sp>
          <p:nvSpPr>
            <p:cNvPr id="6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p>
          </p:txBody>
        </p:sp>
        <p:sp>
          <p:nvSpPr>
            <p:cNvPr id="6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66"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70"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7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79" name="组合 78"/>
          <p:cNvGrpSpPr/>
          <p:nvPr/>
        </p:nvGrpSpPr>
        <p:grpSpPr>
          <a:xfrm>
            <a:off x="5221280" y="3054523"/>
            <a:ext cx="1297619" cy="1297615"/>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84" name="Group 30"/>
          <p:cNvGrpSpPr/>
          <p:nvPr/>
        </p:nvGrpSpPr>
        <p:grpSpPr>
          <a:xfrm>
            <a:off x="7498594" y="5363993"/>
            <a:ext cx="317357" cy="278329"/>
            <a:chOff x="3175" y="-1587"/>
            <a:chExt cx="490538" cy="430212"/>
          </a:xfrm>
          <a:solidFill>
            <a:schemeClr val="accent1"/>
          </a:solidFill>
        </p:grpSpPr>
        <p:sp>
          <p:nvSpPr>
            <p:cNvPr id="85"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sp>
          <p:nvSpPr>
            <p:cNvPr id="86"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grpSp>
      <p:sp>
        <p:nvSpPr>
          <p:cNvPr id="87" name="Freeform 50"/>
          <p:cNvSpPr>
            <a:spLocks noEditPoints="1"/>
          </p:cNvSpPr>
          <p:nvPr/>
        </p:nvSpPr>
        <p:spPr bwMode="auto">
          <a:xfrm>
            <a:off x="3189927" y="4424618"/>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p>
        </p:txBody>
      </p:sp>
      <p:sp>
        <p:nvSpPr>
          <p:cNvPr id="88" name="Freeform 48"/>
          <p:cNvSpPr>
            <a:spLocks noEditPoints="1"/>
          </p:cNvSpPr>
          <p:nvPr/>
        </p:nvSpPr>
        <p:spPr bwMode="auto">
          <a:xfrm>
            <a:off x="5471902" y="4754390"/>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p>
        </p:txBody>
      </p:sp>
      <p:grpSp>
        <p:nvGrpSpPr>
          <p:cNvPr id="89" name="Group 18"/>
          <p:cNvGrpSpPr/>
          <p:nvPr/>
        </p:nvGrpSpPr>
        <p:grpSpPr>
          <a:xfrm>
            <a:off x="10179779" y="4712007"/>
            <a:ext cx="312268" cy="312268"/>
            <a:chOff x="6350" y="4763"/>
            <a:chExt cx="492125" cy="492125"/>
          </a:xfrm>
          <a:solidFill>
            <a:schemeClr val="accent1"/>
          </a:solidFill>
        </p:grpSpPr>
        <p:sp>
          <p:nvSpPr>
            <p:cNvPr id="90"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Roboto condensed"/>
                <a:cs typeface="Roboto condensed"/>
              </a:endParaRPr>
            </a:p>
          </p:txBody>
        </p:sp>
        <p:sp>
          <p:nvSpPr>
            <p:cNvPr id="91"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Roboto condensed"/>
                <a:cs typeface="Roboto condensed"/>
              </a:endParaRPr>
            </a:p>
          </p:txBody>
        </p:sp>
        <p:sp>
          <p:nvSpPr>
            <p:cNvPr id="92"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Roboto condensed"/>
                <a:cs typeface="Roboto condensed"/>
              </a:endParaRPr>
            </a:p>
          </p:txBody>
        </p:sp>
      </p:grpSp>
      <p:sp>
        <p:nvSpPr>
          <p:cNvPr id="93" name="TextBox 92"/>
          <p:cNvSpPr txBox="1"/>
          <p:nvPr/>
        </p:nvSpPr>
        <p:spPr>
          <a:xfrm>
            <a:off x="2363757" y="4833472"/>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4578335" y="5188141"/>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721475" y="5744990"/>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9439318" y="5169391"/>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7" name="组合 96"/>
          <p:cNvGrpSpPr/>
          <p:nvPr/>
        </p:nvGrpSpPr>
        <p:grpSpPr>
          <a:xfrm>
            <a:off x="7221541" y="3923507"/>
            <a:ext cx="1065364" cy="1065364"/>
            <a:chOff x="4677858" y="2649672"/>
            <a:chExt cx="809336" cy="809336"/>
          </a:xfrm>
          <a:solidFill>
            <a:schemeClr val="accent1"/>
          </a:solidFill>
        </p:grpSpPr>
        <p:sp>
          <p:nvSpPr>
            <p:cNvPr id="98" name="椭圆 97"/>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99" name="椭圆 98"/>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2792388" y="2897265"/>
            <a:ext cx="1121201" cy="1121201"/>
            <a:chOff x="4677858" y="2649672"/>
            <a:chExt cx="809336" cy="809336"/>
          </a:xfrm>
          <a:solidFill>
            <a:schemeClr val="accent1"/>
          </a:solidFill>
        </p:grpSpPr>
        <p:sp>
          <p:nvSpPr>
            <p:cNvPr id="101" name="椭圆 10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02" name="椭圆 101"/>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3"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0940" y="2436927"/>
            <a:ext cx="2083365" cy="20833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815" y="2154687"/>
            <a:ext cx="2362196" cy="236219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5" name="矩形 104"/>
          <p:cNvSpPr/>
          <p:nvPr/>
        </p:nvSpPr>
        <p:spPr>
          <a:xfrm>
            <a:off x="10096547" y="3137692"/>
            <a:ext cx="1268398" cy="475525"/>
          </a:xfrm>
          <a:prstGeom prst="rect">
            <a:avLst/>
          </a:prstGeom>
        </p:spPr>
        <p:txBody>
          <a:bodyPr wrap="square" lIns="68589" tIns="34295" rIns="68589" bIns="34295">
            <a:spAutoFit/>
          </a:bodyPr>
          <a:lstStyle/>
          <a:p>
            <a:pPr>
              <a:lnSpc>
                <a:spcPct val="12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完成概述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6" dur="2000" fill="hold"/>
                                        <p:tgtEl>
                                          <p:spTgt spid="44"/>
                                        </p:tgtEl>
                                        <p:attrNameLst>
                                          <p:attrName>ppt_x</p:attrName>
                                          <p:attrName>ppt_y</p:attrName>
                                        </p:attrNameLst>
                                      </p:cBhvr>
                                      <p:rCtr x="35556" y="11111"/>
                                    </p:animMotion>
                                  </p:childTnLst>
                                </p:cTn>
                              </p:par>
                              <p:par>
                                <p:cTn id="17" presetID="2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2000"/>
                                        <p:tgtEl>
                                          <p:spTgt spid="43"/>
                                        </p:tgtEl>
                                      </p:cBhvr>
                                    </p:animEffect>
                                  </p:childTnLst>
                                </p:cTn>
                              </p:par>
                              <p:par>
                                <p:cTn id="20" presetID="53" presetClass="entr" presetSubtype="16" fill="hold" nodeType="withEffect">
                                  <p:stCondLst>
                                    <p:cond delay="130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ppt_w</p:attrName>
                                        </p:attrNameLst>
                                      </p:cBhvr>
                                      <p:tavLst>
                                        <p:tav tm="0">
                                          <p:val>
                                            <p:fltVal val="0"/>
                                          </p:val>
                                        </p:tav>
                                        <p:tav tm="100000">
                                          <p:val>
                                            <p:strVal val="#ppt_w"/>
                                          </p:val>
                                        </p:tav>
                                      </p:tavLst>
                                    </p:anim>
                                    <p:anim calcmode="lin" valueType="num">
                                      <p:cBhvr>
                                        <p:cTn id="23" dur="500" fill="hold"/>
                                        <p:tgtEl>
                                          <p:spTgt spid="103"/>
                                        </p:tgtEl>
                                        <p:attrNameLst>
                                          <p:attrName>ppt_h</p:attrName>
                                        </p:attrNameLst>
                                      </p:cBhvr>
                                      <p:tavLst>
                                        <p:tav tm="0">
                                          <p:val>
                                            <p:fltVal val="0"/>
                                          </p:val>
                                        </p:tav>
                                        <p:tav tm="100000">
                                          <p:val>
                                            <p:strVal val="#ppt_h"/>
                                          </p:val>
                                        </p:tav>
                                      </p:tavLst>
                                    </p:anim>
                                    <p:animEffect transition="in" filter="fade">
                                      <p:cBhvr>
                                        <p:cTn id="24" dur="500"/>
                                        <p:tgtEl>
                                          <p:spTgt spid="103"/>
                                        </p:tgtEl>
                                      </p:cBhvr>
                                    </p:animEffect>
                                  </p:childTnLst>
                                </p:cTn>
                              </p:par>
                              <p:par>
                                <p:cTn id="25" presetID="42" presetClass="entr" presetSubtype="0" fill="hold" nodeType="withEffect">
                                  <p:stCondLst>
                                    <p:cond delay="160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anim calcmode="lin" valueType="num">
                                      <p:cBhvr>
                                        <p:cTn id="28" dur="500" fill="hold"/>
                                        <p:tgtEl>
                                          <p:spTgt spid="104"/>
                                        </p:tgtEl>
                                        <p:attrNameLst>
                                          <p:attrName>ppt_x</p:attrName>
                                        </p:attrNameLst>
                                      </p:cBhvr>
                                      <p:tavLst>
                                        <p:tav tm="0">
                                          <p:val>
                                            <p:strVal val="#ppt_x"/>
                                          </p:val>
                                        </p:tav>
                                        <p:tav tm="100000">
                                          <p:val>
                                            <p:strVal val="#ppt_x"/>
                                          </p:val>
                                        </p:tav>
                                      </p:tavLst>
                                    </p:anim>
                                    <p:anim calcmode="lin" valueType="num">
                                      <p:cBhvr>
                                        <p:cTn id="29" dur="500" fill="hold"/>
                                        <p:tgtEl>
                                          <p:spTgt spid="10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arn(inVertical)">
                                      <p:cBhvr>
                                        <p:cTn id="33" dur="500"/>
                                        <p:tgtEl>
                                          <p:spTgt spid="105"/>
                                        </p:tgtEl>
                                      </p:cBhvr>
                                    </p:animEffect>
                                  </p:childTnLst>
                                </p:cTn>
                              </p:par>
                            </p:childTnLst>
                          </p:cTn>
                        </p:par>
                        <p:par>
                          <p:cTn id="34" fill="hold">
                            <p:stCondLst>
                              <p:cond delay="1500"/>
                            </p:stCondLst>
                            <p:childTnLst>
                              <p:par>
                                <p:cTn id="35" presetID="2" presetClass="entr" presetSubtype="12" accel="52000"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1200" fill="hold"/>
                                        <p:tgtEl>
                                          <p:spTgt spid="100"/>
                                        </p:tgtEl>
                                        <p:attrNameLst>
                                          <p:attrName>ppt_x</p:attrName>
                                        </p:attrNameLst>
                                      </p:cBhvr>
                                      <p:tavLst>
                                        <p:tav tm="0">
                                          <p:val>
                                            <p:strVal val="0-#ppt_w/2"/>
                                          </p:val>
                                        </p:tav>
                                        <p:tav tm="100000">
                                          <p:val>
                                            <p:strVal val="#ppt_x"/>
                                          </p:val>
                                        </p:tav>
                                      </p:tavLst>
                                    </p:anim>
                                    <p:anim calcmode="lin" valueType="num">
                                      <p:cBhvr additive="base">
                                        <p:cTn id="38" dur="1200" fill="hold"/>
                                        <p:tgtEl>
                                          <p:spTgt spid="100"/>
                                        </p:tgtEl>
                                        <p:attrNameLst>
                                          <p:attrName>ppt_y</p:attrName>
                                        </p:attrNameLst>
                                      </p:cBhvr>
                                      <p:tavLst>
                                        <p:tav tm="0">
                                          <p:val>
                                            <p:strVal val="1+#ppt_h/2"/>
                                          </p:val>
                                        </p:tav>
                                        <p:tav tm="100000">
                                          <p:val>
                                            <p:strVal val="#ppt_y"/>
                                          </p:val>
                                        </p:tav>
                                      </p:tavLst>
                                    </p:anim>
                                  </p:childTnLst>
                                </p:cTn>
                              </p:par>
                              <p:par>
                                <p:cTn id="39" presetID="2" presetClass="entr" presetSubtype="3" accel="52000" fill="hold" nodeType="withEffect">
                                  <p:stCondLst>
                                    <p:cond delay="40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200" fill="hold"/>
                                        <p:tgtEl>
                                          <p:spTgt spid="79"/>
                                        </p:tgtEl>
                                        <p:attrNameLst>
                                          <p:attrName>ppt_x</p:attrName>
                                        </p:attrNameLst>
                                      </p:cBhvr>
                                      <p:tavLst>
                                        <p:tav tm="0">
                                          <p:val>
                                            <p:strVal val="1+#ppt_w/2"/>
                                          </p:val>
                                        </p:tav>
                                        <p:tav tm="100000">
                                          <p:val>
                                            <p:strVal val="#ppt_x"/>
                                          </p:val>
                                        </p:tav>
                                      </p:tavLst>
                                    </p:anim>
                                    <p:anim calcmode="lin" valueType="num">
                                      <p:cBhvr additive="base">
                                        <p:cTn id="42" dur="1200" fill="hold"/>
                                        <p:tgtEl>
                                          <p:spTgt spid="79"/>
                                        </p:tgtEl>
                                        <p:attrNameLst>
                                          <p:attrName>ppt_y</p:attrName>
                                        </p:attrNameLst>
                                      </p:cBhvr>
                                      <p:tavLst>
                                        <p:tav tm="0">
                                          <p:val>
                                            <p:strVal val="0-#ppt_h/2"/>
                                          </p:val>
                                        </p:tav>
                                        <p:tav tm="100000">
                                          <p:val>
                                            <p:strVal val="#ppt_y"/>
                                          </p:val>
                                        </p:tav>
                                      </p:tavLst>
                                    </p:anim>
                                  </p:childTnLst>
                                </p:cTn>
                              </p:par>
                              <p:par>
                                <p:cTn id="43" presetID="2" presetClass="entr" presetSubtype="6" accel="52000" fill="hold" nodeType="withEffect">
                                  <p:stCondLst>
                                    <p:cond delay="900"/>
                                  </p:stCondLst>
                                  <p:childTnLst>
                                    <p:set>
                                      <p:cBhvr>
                                        <p:cTn id="44" dur="1" fill="hold">
                                          <p:stCondLst>
                                            <p:cond delay="0"/>
                                          </p:stCondLst>
                                        </p:cTn>
                                        <p:tgtEl>
                                          <p:spTgt spid="97"/>
                                        </p:tgtEl>
                                        <p:attrNameLst>
                                          <p:attrName>style.visibility</p:attrName>
                                        </p:attrNameLst>
                                      </p:cBhvr>
                                      <p:to>
                                        <p:strVal val="visible"/>
                                      </p:to>
                                    </p:set>
                                    <p:anim calcmode="lin" valueType="num">
                                      <p:cBhvr additive="base">
                                        <p:cTn id="45" dur="1200" fill="hold"/>
                                        <p:tgtEl>
                                          <p:spTgt spid="97"/>
                                        </p:tgtEl>
                                        <p:attrNameLst>
                                          <p:attrName>ppt_x</p:attrName>
                                        </p:attrNameLst>
                                      </p:cBhvr>
                                      <p:tavLst>
                                        <p:tav tm="0">
                                          <p:val>
                                            <p:strVal val="1+#ppt_w/2"/>
                                          </p:val>
                                        </p:tav>
                                        <p:tav tm="100000">
                                          <p:val>
                                            <p:strVal val="#ppt_x"/>
                                          </p:val>
                                        </p:tav>
                                      </p:tavLst>
                                    </p:anim>
                                    <p:anim calcmode="lin" valueType="num">
                                      <p:cBhvr additive="base">
                                        <p:cTn id="46" dur="1200" fill="hold"/>
                                        <p:tgtEl>
                                          <p:spTgt spid="97"/>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000"/>
                                        <p:tgtEl>
                                          <p:spTgt spid="84"/>
                                        </p:tgtEl>
                                      </p:cBhvr>
                                    </p:animEffect>
                                    <p:anim calcmode="lin" valueType="num">
                                      <p:cBhvr>
                                        <p:cTn id="61" dur="1000" fill="hold"/>
                                        <p:tgtEl>
                                          <p:spTgt spid="84"/>
                                        </p:tgtEl>
                                        <p:attrNameLst>
                                          <p:attrName>ppt_x</p:attrName>
                                        </p:attrNameLst>
                                      </p:cBhvr>
                                      <p:tavLst>
                                        <p:tav tm="0">
                                          <p:val>
                                            <p:strVal val="#ppt_x"/>
                                          </p:val>
                                        </p:tav>
                                        <p:tav tm="100000">
                                          <p:val>
                                            <p:strVal val="#ppt_x"/>
                                          </p:val>
                                        </p:tav>
                                      </p:tavLst>
                                    </p:anim>
                                    <p:anim calcmode="lin" valueType="num">
                                      <p:cBhvr>
                                        <p:cTn id="62" dur="1000" fill="hold"/>
                                        <p:tgtEl>
                                          <p:spTgt spid="8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1000"/>
                                        <p:tgtEl>
                                          <p:spTgt spid="89"/>
                                        </p:tgtEl>
                                      </p:cBhvr>
                                    </p:animEffect>
                                    <p:anim calcmode="lin" valueType="num">
                                      <p:cBhvr>
                                        <p:cTn id="66" dur="1000" fill="hold"/>
                                        <p:tgtEl>
                                          <p:spTgt spid="89"/>
                                        </p:tgtEl>
                                        <p:attrNameLst>
                                          <p:attrName>ppt_x</p:attrName>
                                        </p:attrNameLst>
                                      </p:cBhvr>
                                      <p:tavLst>
                                        <p:tav tm="0">
                                          <p:val>
                                            <p:strVal val="#ppt_x"/>
                                          </p:val>
                                        </p:tav>
                                        <p:tav tm="100000">
                                          <p:val>
                                            <p:strVal val="#ppt_x"/>
                                          </p:val>
                                        </p:tav>
                                      </p:tavLst>
                                    </p:anim>
                                    <p:anim calcmode="lin" valueType="num">
                                      <p:cBhvr>
                                        <p:cTn id="67" dur="1000" fill="hold"/>
                                        <p:tgtEl>
                                          <p:spTgt spid="89"/>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14" presetClass="entr" presetSubtype="10"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randombar(horizontal)">
                                      <p:cBhvr>
                                        <p:cTn id="71" dur="500"/>
                                        <p:tgtEl>
                                          <p:spTgt spid="9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randombar(horizontal)">
                                      <p:cBhvr>
                                        <p:cTn id="74" dur="500"/>
                                        <p:tgtEl>
                                          <p:spTgt spid="94"/>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randombar(horizontal)">
                                      <p:cBhvr>
                                        <p:cTn id="77" dur="500"/>
                                        <p:tgtEl>
                                          <p:spTgt spid="95"/>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randombar(horizont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7" grpId="0" animBg="1"/>
      <p:bldP spid="88" grpId="0" animBg="1"/>
      <p:bldP spid="93" grpId="0"/>
      <p:bldP spid="94" grpId="0"/>
      <p:bldP spid="95" grpId="0"/>
      <p:bldP spid="96"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18" name="标题 1"/>
          <p:cNvSpPr txBox="1"/>
          <p:nvPr/>
        </p:nvSpPr>
        <p:spPr>
          <a:xfrm>
            <a:off x="2792385" y="280169"/>
            <a:ext cx="3357586" cy="928694"/>
          </a:xfrm>
          <a:prstGeom prst="rect">
            <a:avLst/>
          </a:prstGeom>
        </p:spPr>
        <p:txBody>
          <a:bodyPr/>
          <a:lstStyle/>
          <a:p>
            <a:pPr>
              <a:spcBef>
                <a:spcPct val="0"/>
              </a:spcBef>
              <a:defRPr/>
            </a:pPr>
            <a:r>
              <a:rPr lang="zh-CN" altLang="en-US" sz="3200" dirty="0">
                <a:solidFill>
                  <a:srgbClr val="0070C0"/>
                </a:solidFill>
                <a:latin typeface="方正粗倩简体" pitchFamily="65" charset="-122"/>
                <a:ea typeface="方正粗倩简体" pitchFamily="65" charset="-122"/>
                <a:cs typeface="+mj-cs"/>
              </a:rPr>
              <a:t>重点任务完成</a:t>
            </a:r>
            <a:endParaRPr lang="zh-CN" altLang="en-US" sz="3200" dirty="0">
              <a:solidFill>
                <a:srgbClr val="0070C0"/>
              </a:solidFill>
              <a:latin typeface="方正粗倩简体" pitchFamily="65" charset="-122"/>
              <a:ea typeface="方正粗倩简体" pitchFamily="65" charset="-122"/>
              <a:cs typeface="+mj-cs"/>
            </a:endParaRPr>
          </a:p>
        </p:txBody>
      </p:sp>
      <p:sp>
        <p:nvSpPr>
          <p:cNvPr id="119" name="Freeform 7"/>
          <p:cNvSpPr/>
          <p:nvPr/>
        </p:nvSpPr>
        <p:spPr bwMode="auto">
          <a:xfrm>
            <a:off x="4364024" y="206612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120" name="组合 119"/>
          <p:cNvGrpSpPr/>
          <p:nvPr/>
        </p:nvGrpSpPr>
        <p:grpSpPr>
          <a:xfrm>
            <a:off x="4363862" y="1827885"/>
            <a:ext cx="1149740" cy="1149740"/>
            <a:chOff x="2342140" y="893355"/>
            <a:chExt cx="1149740" cy="1149740"/>
          </a:xfrm>
        </p:grpSpPr>
        <p:grpSp>
          <p:nvGrpSpPr>
            <p:cNvPr id="121" name="组合 12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椭圆 1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25" name="组合 124"/>
          <p:cNvGrpSpPr/>
          <p:nvPr/>
        </p:nvGrpSpPr>
        <p:grpSpPr>
          <a:xfrm>
            <a:off x="3857418" y="3146238"/>
            <a:ext cx="1149740" cy="1149740"/>
            <a:chOff x="1835696" y="2211710"/>
            <a:chExt cx="1149740" cy="1149740"/>
          </a:xfrm>
        </p:grpSpPr>
        <p:grpSp>
          <p:nvGrpSpPr>
            <p:cNvPr id="126" name="组合 12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130" name="组合 129"/>
          <p:cNvGrpSpPr/>
          <p:nvPr/>
        </p:nvGrpSpPr>
        <p:grpSpPr>
          <a:xfrm>
            <a:off x="4505490" y="4370376"/>
            <a:ext cx="1149740" cy="1149740"/>
            <a:chOff x="2483768" y="3435846"/>
            <a:chExt cx="1149740" cy="1149740"/>
          </a:xfrm>
        </p:grpSpPr>
        <p:grpSp>
          <p:nvGrpSpPr>
            <p:cNvPr id="131" name="组合 13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35" name="TextBox 134"/>
          <p:cNvSpPr txBox="1"/>
          <p:nvPr/>
        </p:nvSpPr>
        <p:spPr>
          <a:xfrm>
            <a:off x="2435202" y="2137557"/>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2435195" y="2450331"/>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2310176" y="3518515"/>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2411697" y="3840963"/>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2990934" y="4924227"/>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3004521" y="5240954"/>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Line 39"/>
          <p:cNvSpPr>
            <a:spLocks noChangeShapeType="1"/>
          </p:cNvSpPr>
          <p:nvPr/>
        </p:nvSpPr>
        <p:spPr bwMode="auto">
          <a:xfrm>
            <a:off x="5818789" y="2680836"/>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142" name="Line 40"/>
          <p:cNvSpPr>
            <a:spLocks noChangeShapeType="1"/>
          </p:cNvSpPr>
          <p:nvPr/>
        </p:nvSpPr>
        <p:spPr bwMode="auto">
          <a:xfrm>
            <a:off x="5345442" y="3674020"/>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 name="Line 41"/>
          <p:cNvSpPr>
            <a:spLocks noChangeShapeType="1"/>
          </p:cNvSpPr>
          <p:nvPr/>
        </p:nvSpPr>
        <p:spPr bwMode="auto">
          <a:xfrm flipV="1">
            <a:off x="5775519" y="4219512"/>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4" name="组合 143"/>
          <p:cNvGrpSpPr/>
          <p:nvPr/>
        </p:nvGrpSpPr>
        <p:grpSpPr>
          <a:xfrm>
            <a:off x="7221544" y="1994684"/>
            <a:ext cx="3082087" cy="3082087"/>
            <a:chOff x="1403648" y="1115468"/>
            <a:chExt cx="1294414" cy="1294414"/>
          </a:xfrm>
        </p:grpSpPr>
        <p:sp>
          <p:nvSpPr>
            <p:cNvPr id="145" name="椭圆 144"/>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146" name="组合 14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48" name="同心圆 14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49" name="同心圆 14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147" name="TextBox 146"/>
            <p:cNvSpPr txBox="1"/>
            <p:nvPr/>
          </p:nvSpPr>
          <p:spPr>
            <a:xfrm>
              <a:off x="1673671" y="1564209"/>
              <a:ext cx="725958" cy="40070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endParaRPr lang="zh-CN" altLang="en-US" sz="2800" dirty="0">
                <a:solidFill>
                  <a:schemeClr val="bg1"/>
                </a:solidFill>
                <a:effectLst/>
                <a:latin typeface="微软雅黑" panose="020B0503020204020204" pitchFamily="34" charset="-122"/>
                <a:ea typeface="微软雅黑" panose="020B0503020204020204" pitchFamily="34" charset="-122"/>
              </a:endParaRPr>
            </a:p>
          </p:txBody>
        </p:sp>
      </p:grpSp>
      <p:sp>
        <p:nvSpPr>
          <p:cNvPr id="150" name="TextBox 149"/>
          <p:cNvSpPr txBox="1"/>
          <p:nvPr/>
        </p:nvSpPr>
        <p:spPr>
          <a:xfrm>
            <a:off x="7078665" y="5352267"/>
            <a:ext cx="3286148" cy="1292662"/>
          </a:xfrm>
          <a:prstGeom prst="rect">
            <a:avLst/>
          </a:prstGeom>
          <a:noFill/>
        </p:spPr>
        <p:txBody>
          <a:bodyPr wrap="square" lIns="0" tIns="0" rIns="0" bIns="0" rtlCol="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字点击输入说明文字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点击输入说明文字点击输入说明文字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点击输入说明文字点击输入说明文字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点击输入说明文字点击输入说明文字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8" accel="61000" fill="hold" nodeType="afterEffect">
                                  <p:stCondLst>
                                    <p:cond delay="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1500" fill="hold"/>
                                        <p:tgtEl>
                                          <p:spTgt spid="125"/>
                                        </p:tgtEl>
                                        <p:attrNameLst>
                                          <p:attrName>ppt_x</p:attrName>
                                        </p:attrNameLst>
                                      </p:cBhvr>
                                      <p:tavLst>
                                        <p:tav tm="0">
                                          <p:val>
                                            <p:strVal val="0-#ppt_w/2"/>
                                          </p:val>
                                        </p:tav>
                                        <p:tav tm="100000">
                                          <p:val>
                                            <p:strVal val="#ppt_x"/>
                                          </p:val>
                                        </p:tav>
                                      </p:tavLst>
                                    </p:anim>
                                    <p:anim calcmode="lin" valueType="num">
                                      <p:cBhvr additive="base">
                                        <p:cTn id="16" dur="1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1" accel="6100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1500" fill="hold"/>
                                        <p:tgtEl>
                                          <p:spTgt spid="120"/>
                                        </p:tgtEl>
                                        <p:attrNameLst>
                                          <p:attrName>ppt_x</p:attrName>
                                        </p:attrNameLst>
                                      </p:cBhvr>
                                      <p:tavLst>
                                        <p:tav tm="0">
                                          <p:val>
                                            <p:strVal val="#ppt_x"/>
                                          </p:val>
                                        </p:tav>
                                        <p:tav tm="100000">
                                          <p:val>
                                            <p:strVal val="#ppt_x"/>
                                          </p:val>
                                        </p:tav>
                                      </p:tavLst>
                                    </p:anim>
                                    <p:anim calcmode="lin" valueType="num">
                                      <p:cBhvr additive="base">
                                        <p:cTn id="20" dur="1500" fill="hold"/>
                                        <p:tgtEl>
                                          <p:spTgt spid="120"/>
                                        </p:tgtEl>
                                        <p:attrNameLst>
                                          <p:attrName>ppt_y</p:attrName>
                                        </p:attrNameLst>
                                      </p:cBhvr>
                                      <p:tavLst>
                                        <p:tav tm="0">
                                          <p:val>
                                            <p:strVal val="0-#ppt_h/2"/>
                                          </p:val>
                                        </p:tav>
                                        <p:tav tm="100000">
                                          <p:val>
                                            <p:strVal val="#ppt_y"/>
                                          </p:val>
                                        </p:tav>
                                      </p:tavLst>
                                    </p:anim>
                                  </p:childTnLst>
                                </p:cTn>
                              </p:par>
                              <p:par>
                                <p:cTn id="21" presetID="2" presetClass="entr" presetSubtype="4" accel="6100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500" fill="hold"/>
                                        <p:tgtEl>
                                          <p:spTgt spid="130"/>
                                        </p:tgtEl>
                                        <p:attrNameLst>
                                          <p:attrName>ppt_x</p:attrName>
                                        </p:attrNameLst>
                                      </p:cBhvr>
                                      <p:tavLst>
                                        <p:tav tm="0">
                                          <p:val>
                                            <p:strVal val="#ppt_x"/>
                                          </p:val>
                                        </p:tav>
                                        <p:tav tm="100000">
                                          <p:val>
                                            <p:strVal val="#ppt_x"/>
                                          </p:val>
                                        </p:tav>
                                      </p:tavLst>
                                    </p:anim>
                                    <p:anim calcmode="lin" valueType="num">
                                      <p:cBhvr additive="base">
                                        <p:cTn id="24" dur="1500" fill="hold"/>
                                        <p:tgtEl>
                                          <p:spTgt spid="13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wipe(up)">
                                      <p:cBhvr>
                                        <p:cTn id="28" dur="500"/>
                                        <p:tgtEl>
                                          <p:spTgt spid="1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fade">
                                      <p:cBhvr>
                                        <p:cTn id="32" dur="500"/>
                                        <p:tgtEl>
                                          <p:spTgt spid="1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fade">
                                      <p:cBhvr>
                                        <p:cTn id="38" dur="500"/>
                                        <p:tgtEl>
                                          <p:spTgt spid="1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500"/>
                                        <p:tgtEl>
                                          <p:spTgt spid="1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fade">
                                      <p:cBhvr>
                                        <p:cTn id="44" dur="500"/>
                                        <p:tgtEl>
                                          <p:spTgt spid="1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wipe(left)">
                                      <p:cBhvr>
                                        <p:cTn id="51" dur="500"/>
                                        <p:tgtEl>
                                          <p:spTgt spid="14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wipe(left)">
                                      <p:cBhvr>
                                        <p:cTn id="54" dur="500"/>
                                        <p:tgtEl>
                                          <p:spTgt spid="14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43"/>
                                        </p:tgtEl>
                                        <p:attrNameLst>
                                          <p:attrName>style.visibility</p:attrName>
                                        </p:attrNameLst>
                                      </p:cBhvr>
                                      <p:to>
                                        <p:strVal val="visible"/>
                                      </p:to>
                                    </p:set>
                                    <p:animEffect transition="in" filter="wipe(left)">
                                      <p:cBhvr>
                                        <p:cTn id="57" dur="500"/>
                                        <p:tgtEl>
                                          <p:spTgt spid="143"/>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p:cTn id="61" dur="500" fill="hold"/>
                                        <p:tgtEl>
                                          <p:spTgt spid="144"/>
                                        </p:tgtEl>
                                        <p:attrNameLst>
                                          <p:attrName>ppt_w</p:attrName>
                                        </p:attrNameLst>
                                      </p:cBhvr>
                                      <p:tavLst>
                                        <p:tav tm="0">
                                          <p:val>
                                            <p:fltVal val="0"/>
                                          </p:val>
                                        </p:tav>
                                        <p:tav tm="100000">
                                          <p:val>
                                            <p:strVal val="#ppt_w"/>
                                          </p:val>
                                        </p:tav>
                                      </p:tavLst>
                                    </p:anim>
                                    <p:anim calcmode="lin" valueType="num">
                                      <p:cBhvr>
                                        <p:cTn id="62" dur="500" fill="hold"/>
                                        <p:tgtEl>
                                          <p:spTgt spid="144"/>
                                        </p:tgtEl>
                                        <p:attrNameLst>
                                          <p:attrName>ppt_h</p:attrName>
                                        </p:attrNameLst>
                                      </p:cBhvr>
                                      <p:tavLst>
                                        <p:tav tm="0">
                                          <p:val>
                                            <p:fltVal val="0"/>
                                          </p:val>
                                        </p:tav>
                                        <p:tav tm="100000">
                                          <p:val>
                                            <p:strVal val="#ppt_h"/>
                                          </p:val>
                                        </p:tav>
                                      </p:tavLst>
                                    </p:anim>
                                    <p:animEffect transition="in" filter="fade">
                                      <p:cBhvr>
                                        <p:cTn id="63" dur="500"/>
                                        <p:tgtEl>
                                          <p:spTgt spid="1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35" grpId="0"/>
      <p:bldP spid="136" grpId="0"/>
      <p:bldP spid="137" grpId="0"/>
      <p:bldP spid="138" grpId="0"/>
      <p:bldP spid="139" grpId="0"/>
      <p:bldP spid="140" grpId="0"/>
      <p:bldP spid="141" grpId="0" animBg="1"/>
      <p:bldP spid="142" grpId="0" animBg="1"/>
      <p:bldP spid="143" grpId="0" animBg="1"/>
      <p:bldP spid="1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46" name="标题 1"/>
          <p:cNvSpPr txBox="1"/>
          <p:nvPr/>
        </p:nvSpPr>
        <p:spPr>
          <a:xfrm>
            <a:off x="2649509" y="351607"/>
            <a:ext cx="2428892" cy="571504"/>
          </a:xfrm>
          <a:prstGeom prst="rect">
            <a:avLst/>
          </a:prstGeom>
        </p:spPr>
        <p:txBody>
          <a:bodyPr/>
          <a:lstStyle/>
          <a:p>
            <a:pPr>
              <a:spcBef>
                <a:spcPct val="0"/>
              </a:spcBef>
              <a:defRPr/>
            </a:pPr>
            <a:r>
              <a:rPr lang="zh-CN" altLang="en-US" sz="2400" dirty="0">
                <a:solidFill>
                  <a:srgbClr val="0070C0"/>
                </a:solidFill>
                <a:latin typeface="方正粗倩简体" pitchFamily="65" charset="-122"/>
                <a:ea typeface="方正粗倩简体" pitchFamily="65" charset="-122"/>
                <a:cs typeface="+mj-cs"/>
              </a:rPr>
              <a:t>工作完成阶段</a:t>
            </a:r>
            <a:endParaRPr lang="zh-CN" altLang="en-US" sz="2400" dirty="0">
              <a:solidFill>
                <a:srgbClr val="0070C0"/>
              </a:solidFill>
              <a:latin typeface="方正粗倩简体" pitchFamily="65" charset="-122"/>
              <a:ea typeface="方正粗倩简体" pitchFamily="65" charset="-122"/>
              <a:cs typeface="+mj-cs"/>
            </a:endParaRPr>
          </a:p>
        </p:txBody>
      </p:sp>
      <p:pic>
        <p:nvPicPr>
          <p:cNvPr id="47"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531" y="1494615"/>
            <a:ext cx="3660021" cy="51524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5935660" y="5621125"/>
            <a:ext cx="1017029" cy="1017029"/>
            <a:chOff x="3832873" y="2297208"/>
            <a:chExt cx="1516550" cy="1516550"/>
          </a:xfrm>
        </p:grpSpPr>
        <p:grpSp>
          <p:nvGrpSpPr>
            <p:cNvPr id="49"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50" name="椭圆 49"/>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5089879" y="4506489"/>
            <a:ext cx="1131530" cy="1131530"/>
            <a:chOff x="3832873" y="2297208"/>
            <a:chExt cx="1516550" cy="1516550"/>
          </a:xfrm>
        </p:grpSpPr>
        <p:grpSp>
          <p:nvGrpSpPr>
            <p:cNvPr id="54"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55" name="椭圆 54"/>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935790" y="3923507"/>
            <a:ext cx="1071570" cy="1071570"/>
            <a:chOff x="3832873" y="2297208"/>
            <a:chExt cx="1516550" cy="1516550"/>
          </a:xfrm>
        </p:grpSpPr>
        <p:grpSp>
          <p:nvGrpSpPr>
            <p:cNvPr id="59"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60" name="椭圆 5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078401" y="3280565"/>
            <a:ext cx="1143008" cy="1143008"/>
            <a:chOff x="3832873" y="2297208"/>
            <a:chExt cx="1516550" cy="1516550"/>
          </a:xfrm>
        </p:grpSpPr>
        <p:grpSp>
          <p:nvGrpSpPr>
            <p:cNvPr id="64"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65" name="椭圆 6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6973865" y="2675699"/>
            <a:ext cx="1104935" cy="1104935"/>
            <a:chOff x="3832873" y="2297208"/>
            <a:chExt cx="1516550" cy="1516550"/>
          </a:xfrm>
        </p:grpSpPr>
        <p:grpSp>
          <p:nvGrpSpPr>
            <p:cNvPr id="69"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70" name="椭圆 69"/>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6007098" y="1637494"/>
            <a:ext cx="1129443" cy="1129443"/>
            <a:chOff x="3832873" y="2297208"/>
            <a:chExt cx="1516550" cy="1516550"/>
          </a:xfrm>
        </p:grpSpPr>
        <p:grpSp>
          <p:nvGrpSpPr>
            <p:cNvPr id="74"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75" name="椭圆 7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34"/>
          <p:cNvGrpSpPr/>
          <p:nvPr/>
        </p:nvGrpSpPr>
        <p:grpSpPr>
          <a:xfrm>
            <a:off x="6294239" y="1923246"/>
            <a:ext cx="570115" cy="463917"/>
            <a:chOff x="1550139" y="1314466"/>
            <a:chExt cx="509139" cy="414300"/>
          </a:xfrm>
          <a:solidFill>
            <a:schemeClr val="bg1"/>
          </a:solidFill>
        </p:grpSpPr>
        <p:sp>
          <p:nvSpPr>
            <p:cNvPr id="7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2" name="矩形 3"/>
          <p:cNvSpPr>
            <a:spLocks noChangeArrowheads="1"/>
          </p:cNvSpPr>
          <p:nvPr/>
        </p:nvSpPr>
        <p:spPr bwMode="auto">
          <a:xfrm>
            <a:off x="7370682" y="207097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阶段一</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文本框 13"/>
          <p:cNvSpPr txBox="1"/>
          <p:nvPr/>
        </p:nvSpPr>
        <p:spPr>
          <a:xfrm>
            <a:off x="8221673" y="192324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矩形 3"/>
          <p:cNvSpPr>
            <a:spLocks noChangeArrowheads="1"/>
          </p:cNvSpPr>
          <p:nvPr/>
        </p:nvSpPr>
        <p:spPr bwMode="auto">
          <a:xfrm>
            <a:off x="8299568" y="3047203"/>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阶段二</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文本框 13"/>
          <p:cNvSpPr txBox="1"/>
          <p:nvPr/>
        </p:nvSpPr>
        <p:spPr>
          <a:xfrm>
            <a:off x="8293111" y="335200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Freeform 20"/>
          <p:cNvSpPr>
            <a:spLocks noEditPoints="1"/>
          </p:cNvSpPr>
          <p:nvPr/>
        </p:nvSpPr>
        <p:spPr bwMode="auto">
          <a:xfrm>
            <a:off x="7270879" y="2994813"/>
            <a:ext cx="593607" cy="403378"/>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87" name="矩形 3"/>
          <p:cNvSpPr>
            <a:spLocks noChangeArrowheads="1"/>
          </p:cNvSpPr>
          <p:nvPr/>
        </p:nvSpPr>
        <p:spPr bwMode="auto">
          <a:xfrm>
            <a:off x="4020274" y="3431230"/>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阶段三</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13"/>
          <p:cNvSpPr txBox="1"/>
          <p:nvPr/>
        </p:nvSpPr>
        <p:spPr>
          <a:xfrm>
            <a:off x="2506633" y="3725170"/>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9" name="Group 20"/>
          <p:cNvGrpSpPr/>
          <p:nvPr/>
        </p:nvGrpSpPr>
        <p:grpSpPr>
          <a:xfrm>
            <a:off x="5255285" y="3566317"/>
            <a:ext cx="751810" cy="520734"/>
            <a:chOff x="7416800" y="1122363"/>
            <a:chExt cx="366713" cy="254000"/>
          </a:xfrm>
          <a:solidFill>
            <a:schemeClr val="bg1"/>
          </a:solidFill>
        </p:grpSpPr>
        <p:sp>
          <p:nvSpPr>
            <p:cNvPr id="9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2" name="矩形 3"/>
          <p:cNvSpPr>
            <a:spLocks noChangeArrowheads="1"/>
          </p:cNvSpPr>
          <p:nvPr/>
        </p:nvSpPr>
        <p:spPr bwMode="auto">
          <a:xfrm>
            <a:off x="8293113" y="4037803"/>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阶段四</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文本框 13"/>
          <p:cNvSpPr txBox="1"/>
          <p:nvPr/>
        </p:nvSpPr>
        <p:spPr>
          <a:xfrm>
            <a:off x="8293111" y="432990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4" name="组合 93"/>
          <p:cNvGrpSpPr/>
          <p:nvPr/>
        </p:nvGrpSpPr>
        <p:grpSpPr>
          <a:xfrm>
            <a:off x="7180693" y="4192257"/>
            <a:ext cx="540917" cy="517068"/>
            <a:chOff x="3294063" y="754063"/>
            <a:chExt cx="5600701" cy="5353051"/>
          </a:xfrm>
          <a:solidFill>
            <a:schemeClr val="bg1"/>
          </a:solidFill>
        </p:grpSpPr>
        <p:sp>
          <p:nvSpPr>
            <p:cNvPr id="9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9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9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9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9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sp>
          <p:nvSpPr>
            <p:cNvPr id="10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Calibri" panose="020F0502020204030204"/>
                <a:ea typeface="宋体" panose="02010600030101010101" pitchFamily="2" charset="-122"/>
              </a:endParaRPr>
            </a:p>
          </p:txBody>
        </p:sp>
      </p:grpSp>
      <p:sp>
        <p:nvSpPr>
          <p:cNvPr id="106" name="矩形 3"/>
          <p:cNvSpPr>
            <a:spLocks noChangeArrowheads="1"/>
          </p:cNvSpPr>
          <p:nvPr/>
        </p:nvSpPr>
        <p:spPr bwMode="auto">
          <a:xfrm>
            <a:off x="4020274" y="4593280"/>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阶段五</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文本框 13"/>
          <p:cNvSpPr txBox="1"/>
          <p:nvPr/>
        </p:nvSpPr>
        <p:spPr>
          <a:xfrm>
            <a:off x="2506633" y="4858645"/>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8" name="Group 23"/>
          <p:cNvGrpSpPr/>
          <p:nvPr/>
        </p:nvGrpSpPr>
        <p:grpSpPr>
          <a:xfrm>
            <a:off x="5435591" y="4854033"/>
            <a:ext cx="571504" cy="498234"/>
            <a:chOff x="7540014" y="4306907"/>
            <a:chExt cx="389342" cy="339426"/>
          </a:xfrm>
          <a:solidFill>
            <a:schemeClr val="bg1"/>
          </a:solidFill>
        </p:grpSpPr>
        <p:sp>
          <p:nvSpPr>
            <p:cNvPr id="10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125" name="矩形 3"/>
          <p:cNvSpPr>
            <a:spLocks noChangeArrowheads="1"/>
          </p:cNvSpPr>
          <p:nvPr/>
        </p:nvSpPr>
        <p:spPr bwMode="auto">
          <a:xfrm>
            <a:off x="7442120" y="600006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阶段六</a:t>
            </a:r>
            <a:endParaRPr lang="zh-CN" altLang="en-US" sz="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6" name="文本框 13"/>
          <p:cNvSpPr txBox="1"/>
          <p:nvPr/>
        </p:nvSpPr>
        <p:spPr>
          <a:xfrm>
            <a:off x="8293111" y="585233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0" name="Group 9"/>
          <p:cNvGrpSpPr/>
          <p:nvPr/>
        </p:nvGrpSpPr>
        <p:grpSpPr>
          <a:xfrm>
            <a:off x="6078536" y="5913951"/>
            <a:ext cx="619163" cy="459125"/>
            <a:chOff x="4572000" y="3414713"/>
            <a:chExt cx="374651" cy="277813"/>
          </a:xfrm>
          <a:solidFill>
            <a:schemeClr val="bg1"/>
          </a:solidFill>
        </p:grpSpPr>
        <p:sp>
          <p:nvSpPr>
            <p:cNvPr id="13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par>
                          <p:cTn id="16" fill="hold">
                            <p:stCondLst>
                              <p:cond delay="1500"/>
                            </p:stCondLst>
                            <p:childTnLst>
                              <p:par>
                                <p:cTn id="17" presetID="2" presetClass="entr" presetSubtype="12" accel="61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400" fill="hold"/>
                                        <p:tgtEl>
                                          <p:spTgt spid="48"/>
                                        </p:tgtEl>
                                        <p:attrNameLst>
                                          <p:attrName>ppt_x</p:attrName>
                                        </p:attrNameLst>
                                      </p:cBhvr>
                                      <p:tavLst>
                                        <p:tav tm="0">
                                          <p:val>
                                            <p:strVal val="0-#ppt_w/2"/>
                                          </p:val>
                                        </p:tav>
                                        <p:tav tm="100000">
                                          <p:val>
                                            <p:strVal val="#ppt_x"/>
                                          </p:val>
                                        </p:tav>
                                      </p:tavLst>
                                    </p:anim>
                                    <p:anim calcmode="lin" valueType="num">
                                      <p:cBhvr additive="base">
                                        <p:cTn id="20" dur="14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400" fill="hold"/>
                                        <p:tgtEl>
                                          <p:spTgt spid="53"/>
                                        </p:tgtEl>
                                        <p:attrNameLst>
                                          <p:attrName>ppt_x</p:attrName>
                                        </p:attrNameLst>
                                      </p:cBhvr>
                                      <p:tavLst>
                                        <p:tav tm="0">
                                          <p:val>
                                            <p:strVal val="1+#ppt_w/2"/>
                                          </p:val>
                                        </p:tav>
                                        <p:tav tm="100000">
                                          <p:val>
                                            <p:strVal val="#ppt_x"/>
                                          </p:val>
                                        </p:tav>
                                      </p:tavLst>
                                    </p:anim>
                                    <p:anim calcmode="lin" valueType="num">
                                      <p:cBhvr additive="base">
                                        <p:cTn id="24" dur="14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400" fill="hold"/>
                                        <p:tgtEl>
                                          <p:spTgt spid="63"/>
                                        </p:tgtEl>
                                        <p:attrNameLst>
                                          <p:attrName>ppt_x</p:attrName>
                                        </p:attrNameLst>
                                      </p:cBhvr>
                                      <p:tavLst>
                                        <p:tav tm="0">
                                          <p:val>
                                            <p:strVal val="1+#ppt_w/2"/>
                                          </p:val>
                                        </p:tav>
                                        <p:tav tm="100000">
                                          <p:val>
                                            <p:strVal val="#ppt_x"/>
                                          </p:val>
                                        </p:tav>
                                      </p:tavLst>
                                    </p:anim>
                                    <p:anim calcmode="lin" valueType="num">
                                      <p:cBhvr additive="base">
                                        <p:cTn id="28" dur="1400" fill="hold"/>
                                        <p:tgtEl>
                                          <p:spTgt spid="63"/>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1400" fill="hold"/>
                                        <p:tgtEl>
                                          <p:spTgt spid="68"/>
                                        </p:tgtEl>
                                        <p:attrNameLst>
                                          <p:attrName>ppt_x</p:attrName>
                                        </p:attrNameLst>
                                      </p:cBhvr>
                                      <p:tavLst>
                                        <p:tav tm="0">
                                          <p:val>
                                            <p:strVal val="0-#ppt_w/2"/>
                                          </p:val>
                                        </p:tav>
                                        <p:tav tm="100000">
                                          <p:val>
                                            <p:strVal val="#ppt_x"/>
                                          </p:val>
                                        </p:tav>
                                      </p:tavLst>
                                    </p:anim>
                                    <p:anim calcmode="lin" valueType="num">
                                      <p:cBhvr additive="base">
                                        <p:cTn id="32" dur="14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3" accel="6100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1400" fill="hold"/>
                                        <p:tgtEl>
                                          <p:spTgt spid="73"/>
                                        </p:tgtEl>
                                        <p:attrNameLst>
                                          <p:attrName>ppt_x</p:attrName>
                                        </p:attrNameLst>
                                      </p:cBhvr>
                                      <p:tavLst>
                                        <p:tav tm="0">
                                          <p:val>
                                            <p:strVal val="1+#ppt_w/2"/>
                                          </p:val>
                                        </p:tav>
                                        <p:tav tm="100000">
                                          <p:val>
                                            <p:strVal val="#ppt_x"/>
                                          </p:val>
                                        </p:tav>
                                      </p:tavLst>
                                    </p:anim>
                                    <p:anim calcmode="lin" valueType="num">
                                      <p:cBhvr additive="base">
                                        <p:cTn id="36" dur="1400" fill="hold"/>
                                        <p:tgtEl>
                                          <p:spTgt spid="73"/>
                                        </p:tgtEl>
                                        <p:attrNameLst>
                                          <p:attrName>ppt_y</p:attrName>
                                        </p:attrNameLst>
                                      </p:cBhvr>
                                      <p:tavLst>
                                        <p:tav tm="0">
                                          <p:val>
                                            <p:strVal val="0-#ppt_h/2"/>
                                          </p:val>
                                        </p:tav>
                                        <p:tav tm="100000">
                                          <p:val>
                                            <p:strVal val="#ppt_y"/>
                                          </p:val>
                                        </p:tav>
                                      </p:tavLst>
                                    </p:anim>
                                  </p:childTnLst>
                                </p:cTn>
                              </p:par>
                              <p:par>
                                <p:cTn id="37" presetID="2" presetClass="entr" presetSubtype="12" accel="6100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1400" fill="hold"/>
                                        <p:tgtEl>
                                          <p:spTgt spid="58"/>
                                        </p:tgtEl>
                                        <p:attrNameLst>
                                          <p:attrName>ppt_x</p:attrName>
                                        </p:attrNameLst>
                                      </p:cBhvr>
                                      <p:tavLst>
                                        <p:tav tm="0">
                                          <p:val>
                                            <p:strVal val="0-#ppt_w/2"/>
                                          </p:val>
                                        </p:tav>
                                        <p:tav tm="100000">
                                          <p:val>
                                            <p:strVal val="#ppt_x"/>
                                          </p:val>
                                        </p:tav>
                                      </p:tavLst>
                                    </p:anim>
                                    <p:anim calcmode="lin" valueType="num">
                                      <p:cBhvr additive="base">
                                        <p:cTn id="40" dur="1400" fill="hold"/>
                                        <p:tgtEl>
                                          <p:spTgt spid="58"/>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p:cTn id="44" dur="500" fill="hold"/>
                                        <p:tgtEl>
                                          <p:spTgt spid="78"/>
                                        </p:tgtEl>
                                        <p:attrNameLst>
                                          <p:attrName>ppt_w</p:attrName>
                                        </p:attrNameLst>
                                      </p:cBhvr>
                                      <p:tavLst>
                                        <p:tav tm="0">
                                          <p:val>
                                            <p:fltVal val="0"/>
                                          </p:val>
                                        </p:tav>
                                        <p:tav tm="100000">
                                          <p:val>
                                            <p:strVal val="#ppt_w"/>
                                          </p:val>
                                        </p:tav>
                                      </p:tavLst>
                                    </p:anim>
                                    <p:anim calcmode="lin" valueType="num">
                                      <p:cBhvr>
                                        <p:cTn id="45" dur="500" fill="hold"/>
                                        <p:tgtEl>
                                          <p:spTgt spid="78"/>
                                        </p:tgtEl>
                                        <p:attrNameLst>
                                          <p:attrName>ppt_h</p:attrName>
                                        </p:attrNameLst>
                                      </p:cBhvr>
                                      <p:tavLst>
                                        <p:tav tm="0">
                                          <p:val>
                                            <p:fltVal val="0"/>
                                          </p:val>
                                        </p:tav>
                                        <p:tav tm="100000">
                                          <p:val>
                                            <p:strVal val="#ppt_h"/>
                                          </p:val>
                                        </p:tav>
                                      </p:tavLst>
                                    </p:anim>
                                    <p:anim calcmode="lin" valueType="num">
                                      <p:cBhvr>
                                        <p:cTn id="46" dur="500" fill="hold"/>
                                        <p:tgtEl>
                                          <p:spTgt spid="78"/>
                                        </p:tgtEl>
                                        <p:attrNameLst>
                                          <p:attrName>style.rotation</p:attrName>
                                        </p:attrNameLst>
                                      </p:cBhvr>
                                      <p:tavLst>
                                        <p:tav tm="0">
                                          <p:val>
                                            <p:fltVal val="90"/>
                                          </p:val>
                                        </p:tav>
                                        <p:tav tm="100000">
                                          <p:val>
                                            <p:fltVal val="0"/>
                                          </p:val>
                                        </p:tav>
                                      </p:tavLst>
                                    </p:anim>
                                    <p:animEffect transition="in" filter="fade">
                                      <p:cBhvr>
                                        <p:cTn id="47" dur="500"/>
                                        <p:tgtEl>
                                          <p:spTgt spid="78"/>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left)">
                                      <p:cBhvr>
                                        <p:cTn id="51" dur="500"/>
                                        <p:tgtEl>
                                          <p:spTgt spid="8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right)">
                                      <p:cBhvr>
                                        <p:cTn id="54" dur="750"/>
                                        <p:tgtEl>
                                          <p:spTgt spid="83"/>
                                        </p:tgtEl>
                                      </p:cBhvr>
                                    </p:animEffect>
                                  </p:childTnLst>
                                </p:cTn>
                              </p:par>
                            </p:childTnLst>
                          </p:cTn>
                        </p:par>
                        <p:par>
                          <p:cTn id="55" fill="hold">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p:cTn id="58" dur="500" fill="hold"/>
                                        <p:tgtEl>
                                          <p:spTgt spid="86"/>
                                        </p:tgtEl>
                                        <p:attrNameLst>
                                          <p:attrName>ppt_w</p:attrName>
                                        </p:attrNameLst>
                                      </p:cBhvr>
                                      <p:tavLst>
                                        <p:tav tm="0">
                                          <p:val>
                                            <p:fltVal val="0"/>
                                          </p:val>
                                        </p:tav>
                                        <p:tav tm="100000">
                                          <p:val>
                                            <p:strVal val="#ppt_w"/>
                                          </p:val>
                                        </p:tav>
                                      </p:tavLst>
                                    </p:anim>
                                    <p:anim calcmode="lin" valueType="num">
                                      <p:cBhvr>
                                        <p:cTn id="59" dur="500" fill="hold"/>
                                        <p:tgtEl>
                                          <p:spTgt spid="86"/>
                                        </p:tgtEl>
                                        <p:attrNameLst>
                                          <p:attrName>ppt_h</p:attrName>
                                        </p:attrNameLst>
                                      </p:cBhvr>
                                      <p:tavLst>
                                        <p:tav tm="0">
                                          <p:val>
                                            <p:fltVal val="0"/>
                                          </p:val>
                                        </p:tav>
                                        <p:tav tm="100000">
                                          <p:val>
                                            <p:strVal val="#ppt_h"/>
                                          </p:val>
                                        </p:tav>
                                      </p:tavLst>
                                    </p:anim>
                                    <p:anim calcmode="lin" valueType="num">
                                      <p:cBhvr>
                                        <p:cTn id="60" dur="500" fill="hold"/>
                                        <p:tgtEl>
                                          <p:spTgt spid="86"/>
                                        </p:tgtEl>
                                        <p:attrNameLst>
                                          <p:attrName>style.rotation</p:attrName>
                                        </p:attrNameLst>
                                      </p:cBhvr>
                                      <p:tavLst>
                                        <p:tav tm="0">
                                          <p:val>
                                            <p:fltVal val="90"/>
                                          </p:val>
                                        </p:tav>
                                        <p:tav tm="100000">
                                          <p:val>
                                            <p:fltVal val="0"/>
                                          </p:val>
                                        </p:tav>
                                      </p:tavLst>
                                    </p:anim>
                                    <p:animEffect transition="in" filter="fade">
                                      <p:cBhvr>
                                        <p:cTn id="61" dur="500"/>
                                        <p:tgtEl>
                                          <p:spTgt spid="86"/>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wipe(left)">
                                      <p:cBhvr>
                                        <p:cTn id="65" dur="500"/>
                                        <p:tgtEl>
                                          <p:spTgt spid="8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right)">
                                      <p:cBhvr>
                                        <p:cTn id="68" dur="750"/>
                                        <p:tgtEl>
                                          <p:spTgt spid="85"/>
                                        </p:tgtEl>
                                      </p:cBhvr>
                                    </p:animEffect>
                                  </p:childTnLst>
                                </p:cTn>
                              </p:par>
                            </p:childTnLst>
                          </p:cTn>
                        </p:par>
                        <p:par>
                          <p:cTn id="69" fill="hold">
                            <p:stCondLst>
                              <p:cond delay="5000"/>
                            </p:stCondLst>
                            <p:childTnLst>
                              <p:par>
                                <p:cTn id="70" presetID="31" presetClass="entr" presetSubtype="0" fill="hold" nodeType="afterEffect">
                                  <p:stCondLst>
                                    <p:cond delay="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 calcmode="lin" valueType="num">
                                      <p:cBhvr>
                                        <p:cTn id="74" dur="500" fill="hold"/>
                                        <p:tgtEl>
                                          <p:spTgt spid="89"/>
                                        </p:tgtEl>
                                        <p:attrNameLst>
                                          <p:attrName>style.rotation</p:attrName>
                                        </p:attrNameLst>
                                      </p:cBhvr>
                                      <p:tavLst>
                                        <p:tav tm="0">
                                          <p:val>
                                            <p:fltVal val="90"/>
                                          </p:val>
                                        </p:tav>
                                        <p:tav tm="100000">
                                          <p:val>
                                            <p:fltVal val="0"/>
                                          </p:val>
                                        </p:tav>
                                      </p:tavLst>
                                    </p:anim>
                                    <p:animEffect transition="in" filter="fade">
                                      <p:cBhvr>
                                        <p:cTn id="75" dur="500"/>
                                        <p:tgtEl>
                                          <p:spTgt spid="89"/>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left)">
                                      <p:cBhvr>
                                        <p:cTn id="79" dur="500"/>
                                        <p:tgtEl>
                                          <p:spTgt spid="87"/>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right)">
                                      <p:cBhvr>
                                        <p:cTn id="82" dur="750"/>
                                        <p:tgtEl>
                                          <p:spTgt spid="88"/>
                                        </p:tgtEl>
                                      </p:cBhvr>
                                    </p:animEffect>
                                  </p:childTnLst>
                                </p:cTn>
                              </p:par>
                            </p:childTnLst>
                          </p:cTn>
                        </p:par>
                        <p:par>
                          <p:cTn id="83" fill="hold">
                            <p:stCondLst>
                              <p:cond delay="6000"/>
                            </p:stCondLst>
                            <p:childTnLst>
                              <p:par>
                                <p:cTn id="84" presetID="31" presetClass="entr" presetSubtype="0" fill="hold"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p:cTn id="86" dur="500" fill="hold"/>
                                        <p:tgtEl>
                                          <p:spTgt spid="94"/>
                                        </p:tgtEl>
                                        <p:attrNameLst>
                                          <p:attrName>ppt_w</p:attrName>
                                        </p:attrNameLst>
                                      </p:cBhvr>
                                      <p:tavLst>
                                        <p:tav tm="0">
                                          <p:val>
                                            <p:fltVal val="0"/>
                                          </p:val>
                                        </p:tav>
                                        <p:tav tm="100000">
                                          <p:val>
                                            <p:strVal val="#ppt_w"/>
                                          </p:val>
                                        </p:tav>
                                      </p:tavLst>
                                    </p:anim>
                                    <p:anim calcmode="lin" valueType="num">
                                      <p:cBhvr>
                                        <p:cTn id="87" dur="500" fill="hold"/>
                                        <p:tgtEl>
                                          <p:spTgt spid="94"/>
                                        </p:tgtEl>
                                        <p:attrNameLst>
                                          <p:attrName>ppt_h</p:attrName>
                                        </p:attrNameLst>
                                      </p:cBhvr>
                                      <p:tavLst>
                                        <p:tav tm="0">
                                          <p:val>
                                            <p:fltVal val="0"/>
                                          </p:val>
                                        </p:tav>
                                        <p:tav tm="100000">
                                          <p:val>
                                            <p:strVal val="#ppt_h"/>
                                          </p:val>
                                        </p:tav>
                                      </p:tavLst>
                                    </p:anim>
                                    <p:anim calcmode="lin" valueType="num">
                                      <p:cBhvr>
                                        <p:cTn id="88" dur="500" fill="hold"/>
                                        <p:tgtEl>
                                          <p:spTgt spid="94"/>
                                        </p:tgtEl>
                                        <p:attrNameLst>
                                          <p:attrName>style.rotation</p:attrName>
                                        </p:attrNameLst>
                                      </p:cBhvr>
                                      <p:tavLst>
                                        <p:tav tm="0">
                                          <p:val>
                                            <p:fltVal val="90"/>
                                          </p:val>
                                        </p:tav>
                                        <p:tav tm="100000">
                                          <p:val>
                                            <p:fltVal val="0"/>
                                          </p:val>
                                        </p:tav>
                                      </p:tavLst>
                                    </p:anim>
                                    <p:animEffect transition="in" filter="fade">
                                      <p:cBhvr>
                                        <p:cTn id="89" dur="500"/>
                                        <p:tgtEl>
                                          <p:spTgt spid="9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left)">
                                      <p:cBhvr>
                                        <p:cTn id="93" dur="500"/>
                                        <p:tgtEl>
                                          <p:spTgt spid="92"/>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wipe(right)">
                                      <p:cBhvr>
                                        <p:cTn id="96" dur="750"/>
                                        <p:tgtEl>
                                          <p:spTgt spid="93"/>
                                        </p:tgtEl>
                                      </p:cBhvr>
                                    </p:animEffect>
                                  </p:childTnLst>
                                </p:cTn>
                              </p:par>
                            </p:childTnLst>
                          </p:cTn>
                        </p:par>
                        <p:par>
                          <p:cTn id="97" fill="hold">
                            <p:stCondLst>
                              <p:cond delay="7000"/>
                            </p:stCondLst>
                            <p:childTnLst>
                              <p:par>
                                <p:cTn id="98" presetID="31" presetClass="entr" presetSubtype="0" fill="hold" nodeType="afterEffect">
                                  <p:stCondLst>
                                    <p:cond delay="0"/>
                                  </p:stCondLst>
                                  <p:childTnLst>
                                    <p:set>
                                      <p:cBhvr>
                                        <p:cTn id="99" dur="1" fill="hold">
                                          <p:stCondLst>
                                            <p:cond delay="0"/>
                                          </p:stCondLst>
                                        </p:cTn>
                                        <p:tgtEl>
                                          <p:spTgt spid="108"/>
                                        </p:tgtEl>
                                        <p:attrNameLst>
                                          <p:attrName>style.visibility</p:attrName>
                                        </p:attrNameLst>
                                      </p:cBhvr>
                                      <p:to>
                                        <p:strVal val="visible"/>
                                      </p:to>
                                    </p:set>
                                    <p:anim calcmode="lin" valueType="num">
                                      <p:cBhvr>
                                        <p:cTn id="100" dur="500" fill="hold"/>
                                        <p:tgtEl>
                                          <p:spTgt spid="108"/>
                                        </p:tgtEl>
                                        <p:attrNameLst>
                                          <p:attrName>ppt_w</p:attrName>
                                        </p:attrNameLst>
                                      </p:cBhvr>
                                      <p:tavLst>
                                        <p:tav tm="0">
                                          <p:val>
                                            <p:fltVal val="0"/>
                                          </p:val>
                                        </p:tav>
                                        <p:tav tm="100000">
                                          <p:val>
                                            <p:strVal val="#ppt_w"/>
                                          </p:val>
                                        </p:tav>
                                      </p:tavLst>
                                    </p:anim>
                                    <p:anim calcmode="lin" valueType="num">
                                      <p:cBhvr>
                                        <p:cTn id="101" dur="500" fill="hold"/>
                                        <p:tgtEl>
                                          <p:spTgt spid="108"/>
                                        </p:tgtEl>
                                        <p:attrNameLst>
                                          <p:attrName>ppt_h</p:attrName>
                                        </p:attrNameLst>
                                      </p:cBhvr>
                                      <p:tavLst>
                                        <p:tav tm="0">
                                          <p:val>
                                            <p:fltVal val="0"/>
                                          </p:val>
                                        </p:tav>
                                        <p:tav tm="100000">
                                          <p:val>
                                            <p:strVal val="#ppt_h"/>
                                          </p:val>
                                        </p:tav>
                                      </p:tavLst>
                                    </p:anim>
                                    <p:anim calcmode="lin" valueType="num">
                                      <p:cBhvr>
                                        <p:cTn id="102" dur="500" fill="hold"/>
                                        <p:tgtEl>
                                          <p:spTgt spid="108"/>
                                        </p:tgtEl>
                                        <p:attrNameLst>
                                          <p:attrName>style.rotation</p:attrName>
                                        </p:attrNameLst>
                                      </p:cBhvr>
                                      <p:tavLst>
                                        <p:tav tm="0">
                                          <p:val>
                                            <p:fltVal val="90"/>
                                          </p:val>
                                        </p:tav>
                                        <p:tav tm="100000">
                                          <p:val>
                                            <p:fltVal val="0"/>
                                          </p:val>
                                        </p:tav>
                                      </p:tavLst>
                                    </p:anim>
                                    <p:animEffect transition="in" filter="fade">
                                      <p:cBhvr>
                                        <p:cTn id="103" dur="500"/>
                                        <p:tgtEl>
                                          <p:spTgt spid="108"/>
                                        </p:tgtEl>
                                      </p:cBhvr>
                                    </p:animEffect>
                                  </p:childTnLst>
                                </p:cTn>
                              </p:par>
                            </p:childTnLst>
                          </p:cTn>
                        </p:par>
                        <p:par>
                          <p:cTn id="104" fill="hold">
                            <p:stCondLst>
                              <p:cond delay="7500"/>
                            </p:stCondLst>
                            <p:childTnLst>
                              <p:par>
                                <p:cTn id="105" presetID="22" presetClass="entr" presetSubtype="8"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wipe(left)">
                                      <p:cBhvr>
                                        <p:cTn id="107" dur="500"/>
                                        <p:tgtEl>
                                          <p:spTgt spid="10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right)">
                                      <p:cBhvr>
                                        <p:cTn id="110" dur="750"/>
                                        <p:tgtEl>
                                          <p:spTgt spid="107"/>
                                        </p:tgtEl>
                                      </p:cBhvr>
                                    </p:animEffect>
                                  </p:childTnLst>
                                </p:cTn>
                              </p:par>
                            </p:childTnLst>
                          </p:cTn>
                        </p:par>
                        <p:par>
                          <p:cTn id="111" fill="hold">
                            <p:stCondLst>
                              <p:cond delay="8000"/>
                            </p:stCondLst>
                            <p:childTnLst>
                              <p:par>
                                <p:cTn id="112" presetID="31" presetClass="entr" presetSubtype="0" fill="hold" nodeType="afterEffect">
                                  <p:stCondLst>
                                    <p:cond delay="0"/>
                                  </p:stCondLst>
                                  <p:childTnLst>
                                    <p:set>
                                      <p:cBhvr>
                                        <p:cTn id="113" dur="1" fill="hold">
                                          <p:stCondLst>
                                            <p:cond delay="0"/>
                                          </p:stCondLst>
                                        </p:cTn>
                                        <p:tgtEl>
                                          <p:spTgt spid="130"/>
                                        </p:tgtEl>
                                        <p:attrNameLst>
                                          <p:attrName>style.visibility</p:attrName>
                                        </p:attrNameLst>
                                      </p:cBhvr>
                                      <p:to>
                                        <p:strVal val="visible"/>
                                      </p:to>
                                    </p:set>
                                    <p:anim calcmode="lin" valueType="num">
                                      <p:cBhvr>
                                        <p:cTn id="114" dur="500" fill="hold"/>
                                        <p:tgtEl>
                                          <p:spTgt spid="130"/>
                                        </p:tgtEl>
                                        <p:attrNameLst>
                                          <p:attrName>ppt_w</p:attrName>
                                        </p:attrNameLst>
                                      </p:cBhvr>
                                      <p:tavLst>
                                        <p:tav tm="0">
                                          <p:val>
                                            <p:fltVal val="0"/>
                                          </p:val>
                                        </p:tav>
                                        <p:tav tm="100000">
                                          <p:val>
                                            <p:strVal val="#ppt_w"/>
                                          </p:val>
                                        </p:tav>
                                      </p:tavLst>
                                    </p:anim>
                                    <p:anim calcmode="lin" valueType="num">
                                      <p:cBhvr>
                                        <p:cTn id="115" dur="500" fill="hold"/>
                                        <p:tgtEl>
                                          <p:spTgt spid="130"/>
                                        </p:tgtEl>
                                        <p:attrNameLst>
                                          <p:attrName>ppt_h</p:attrName>
                                        </p:attrNameLst>
                                      </p:cBhvr>
                                      <p:tavLst>
                                        <p:tav tm="0">
                                          <p:val>
                                            <p:fltVal val="0"/>
                                          </p:val>
                                        </p:tav>
                                        <p:tav tm="100000">
                                          <p:val>
                                            <p:strVal val="#ppt_h"/>
                                          </p:val>
                                        </p:tav>
                                      </p:tavLst>
                                    </p:anim>
                                    <p:anim calcmode="lin" valueType="num">
                                      <p:cBhvr>
                                        <p:cTn id="116" dur="500" fill="hold"/>
                                        <p:tgtEl>
                                          <p:spTgt spid="130"/>
                                        </p:tgtEl>
                                        <p:attrNameLst>
                                          <p:attrName>style.rotation</p:attrName>
                                        </p:attrNameLst>
                                      </p:cBhvr>
                                      <p:tavLst>
                                        <p:tav tm="0">
                                          <p:val>
                                            <p:fltVal val="90"/>
                                          </p:val>
                                        </p:tav>
                                        <p:tav tm="100000">
                                          <p:val>
                                            <p:fltVal val="0"/>
                                          </p:val>
                                        </p:tav>
                                      </p:tavLst>
                                    </p:anim>
                                    <p:animEffect transition="in" filter="fade">
                                      <p:cBhvr>
                                        <p:cTn id="117" dur="500"/>
                                        <p:tgtEl>
                                          <p:spTgt spid="130"/>
                                        </p:tgtEl>
                                      </p:cBhvr>
                                    </p:animEffect>
                                  </p:childTnLst>
                                </p:cTn>
                              </p:par>
                            </p:childTnLst>
                          </p:cTn>
                        </p:par>
                        <p:par>
                          <p:cTn id="118" fill="hold">
                            <p:stCondLst>
                              <p:cond delay="8500"/>
                            </p:stCondLst>
                            <p:childTnLst>
                              <p:par>
                                <p:cTn id="119" presetID="22" presetClass="entr" presetSubtype="8" fill="hold" grpId="0" nodeType="afterEffect">
                                  <p:stCondLst>
                                    <p:cond delay="0"/>
                                  </p:stCondLst>
                                  <p:childTnLst>
                                    <p:set>
                                      <p:cBhvr>
                                        <p:cTn id="120" dur="1" fill="hold">
                                          <p:stCondLst>
                                            <p:cond delay="0"/>
                                          </p:stCondLst>
                                        </p:cTn>
                                        <p:tgtEl>
                                          <p:spTgt spid="125"/>
                                        </p:tgtEl>
                                        <p:attrNameLst>
                                          <p:attrName>style.visibility</p:attrName>
                                        </p:attrNameLst>
                                      </p:cBhvr>
                                      <p:to>
                                        <p:strVal val="visible"/>
                                      </p:to>
                                    </p:set>
                                    <p:animEffect transition="in" filter="wipe(left)">
                                      <p:cBhvr>
                                        <p:cTn id="121" dur="500"/>
                                        <p:tgtEl>
                                          <p:spTgt spid="125"/>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wipe(right)">
                                      <p:cBhvr>
                                        <p:cTn id="124"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animBg="1"/>
      <p:bldP spid="87" grpId="0"/>
      <p:bldP spid="88" grpId="0"/>
      <p:bldP spid="92" grpId="0"/>
      <p:bldP spid="93" grpId="0"/>
      <p:bldP spid="106" grpId="0"/>
      <p:bldP spid="107" grpId="0"/>
      <p:bldP spid="125"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94" name="标题 1"/>
          <p:cNvSpPr txBox="1"/>
          <p:nvPr/>
        </p:nvSpPr>
        <p:spPr>
          <a:xfrm>
            <a:off x="2649509" y="351607"/>
            <a:ext cx="2857520" cy="642942"/>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工作完成比例</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108" name="组合 107"/>
          <p:cNvGrpSpPr/>
          <p:nvPr/>
        </p:nvGrpSpPr>
        <p:grpSpPr>
          <a:xfrm>
            <a:off x="3180986" y="3494879"/>
            <a:ext cx="1540224" cy="1457646"/>
            <a:chOff x="1664154" y="1934950"/>
            <a:chExt cx="975425" cy="897257"/>
          </a:xfrm>
        </p:grpSpPr>
        <p:grpSp>
          <p:nvGrpSpPr>
            <p:cNvPr id="118"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118"/>
            <p:cNvSpPr txBox="1"/>
            <p:nvPr/>
          </p:nvSpPr>
          <p:spPr>
            <a:xfrm>
              <a:off x="1819233" y="2234748"/>
              <a:ext cx="820346" cy="255761"/>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5065894" y="3423444"/>
            <a:ext cx="1655583" cy="1539167"/>
            <a:chOff x="3293884" y="1912625"/>
            <a:chExt cx="992950" cy="897258"/>
          </a:xfrm>
        </p:grpSpPr>
        <p:grpSp>
          <p:nvGrpSpPr>
            <p:cNvPr id="127"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p:nvSpPr>
          <p:spPr>
            <a:xfrm>
              <a:off x="3533603" y="2273403"/>
              <a:ext cx="753231" cy="233244"/>
            </a:xfrm>
            <a:prstGeom prst="rect">
              <a:avLst/>
            </a:prstGeom>
            <a:noFill/>
          </p:spPr>
          <p:txBody>
            <a:bodyPr wrap="square" rtlCol="0">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6864354" y="3421578"/>
            <a:ext cx="1734800" cy="1535519"/>
            <a:chOff x="4849324" y="1995712"/>
            <a:chExt cx="1042932" cy="897257"/>
          </a:xfrm>
        </p:grpSpPr>
        <p:grpSp>
          <p:nvGrpSpPr>
            <p:cNvPr id="133"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TextBox 133"/>
            <p:cNvSpPr txBox="1"/>
            <p:nvPr/>
          </p:nvSpPr>
          <p:spPr>
            <a:xfrm>
              <a:off x="5064060" y="2344406"/>
              <a:ext cx="828196" cy="242790"/>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7" name="组合 136"/>
          <p:cNvGrpSpPr/>
          <p:nvPr/>
        </p:nvGrpSpPr>
        <p:grpSpPr>
          <a:xfrm>
            <a:off x="8790993" y="3423441"/>
            <a:ext cx="1716699" cy="1527634"/>
            <a:chOff x="6380261" y="2029113"/>
            <a:chExt cx="1037378" cy="897257"/>
          </a:xfrm>
        </p:grpSpPr>
        <p:grpSp>
          <p:nvGrpSpPr>
            <p:cNvPr id="138"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1" name="椭圆 14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9" name="TextBox 138"/>
            <p:cNvSpPr txBox="1"/>
            <p:nvPr/>
          </p:nvSpPr>
          <p:spPr>
            <a:xfrm>
              <a:off x="6587652" y="2338636"/>
              <a:ext cx="829987" cy="24404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2" name="Freeform 8"/>
          <p:cNvSpPr/>
          <p:nvPr/>
        </p:nvSpPr>
        <p:spPr bwMode="auto">
          <a:xfrm rot="18900000">
            <a:off x="3205132" y="3954399"/>
            <a:ext cx="1725872" cy="938118"/>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143" name="Freeform 7"/>
          <p:cNvSpPr/>
          <p:nvPr/>
        </p:nvSpPr>
        <p:spPr bwMode="auto">
          <a:xfrm rot="19087048">
            <a:off x="5110116" y="3808145"/>
            <a:ext cx="1686576" cy="1139792"/>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145" name="Freeform 6"/>
          <p:cNvSpPr/>
          <p:nvPr/>
        </p:nvSpPr>
        <p:spPr bwMode="auto">
          <a:xfrm rot="19290703">
            <a:off x="6847773" y="3614683"/>
            <a:ext cx="1724358" cy="1342782"/>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146" name="Freeform 5"/>
          <p:cNvSpPr/>
          <p:nvPr/>
        </p:nvSpPr>
        <p:spPr bwMode="auto">
          <a:xfrm rot="19810786">
            <a:off x="8674281" y="3361506"/>
            <a:ext cx="1661063" cy="1620648"/>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endParaRPr lang="zh-CN" altLang="en-US"/>
          </a:p>
        </p:txBody>
      </p:sp>
      <p:grpSp>
        <p:nvGrpSpPr>
          <p:cNvPr id="147" name="组合 146"/>
          <p:cNvGrpSpPr/>
          <p:nvPr/>
        </p:nvGrpSpPr>
        <p:grpSpPr>
          <a:xfrm>
            <a:off x="3006702" y="2444919"/>
            <a:ext cx="2021993" cy="476081"/>
            <a:chOff x="3477359" y="8032286"/>
            <a:chExt cx="2534423" cy="584775"/>
          </a:xfrm>
          <a:effectLst>
            <a:outerShdw blurRad="203200" dist="114300" dir="5400000" sx="102000" sy="102000" algn="t" rotWithShape="0">
              <a:prstClr val="black">
                <a:alpha val="29000"/>
              </a:prstClr>
            </a:outerShdw>
          </a:effectLst>
        </p:grpSpPr>
        <p:sp>
          <p:nvSpPr>
            <p:cNvPr id="148" name="流程图: 可选过程 147"/>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TextBox 148"/>
            <p:cNvSpPr txBox="1"/>
            <p:nvPr/>
          </p:nvSpPr>
          <p:spPr>
            <a:xfrm>
              <a:off x="3879414" y="8078580"/>
              <a:ext cx="1388793" cy="453654"/>
            </a:xfrm>
            <a:prstGeom prst="rect">
              <a:avLst/>
            </a:prstGeom>
            <a:noFill/>
          </p:spPr>
          <p:txBody>
            <a:bodyPr wrap="non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4822485" y="2444919"/>
            <a:ext cx="2021993" cy="476081"/>
            <a:chOff x="3477359" y="8032286"/>
            <a:chExt cx="2534423" cy="584775"/>
          </a:xfrm>
          <a:effectLst>
            <a:outerShdw blurRad="203200" dist="114300" dir="5400000" sx="102000" sy="102000" algn="t" rotWithShape="0">
              <a:prstClr val="black">
                <a:alpha val="29000"/>
              </a:prstClr>
            </a:outerShdw>
          </a:effectLst>
        </p:grpSpPr>
        <p:sp>
          <p:nvSpPr>
            <p:cNvPr id="151" name="流程图: 可选过程 150"/>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TextBox 151"/>
            <p:cNvSpPr txBox="1"/>
            <p:nvPr/>
          </p:nvSpPr>
          <p:spPr>
            <a:xfrm>
              <a:off x="3842020" y="8078580"/>
              <a:ext cx="1388793" cy="453654"/>
            </a:xfrm>
            <a:prstGeom prst="rect">
              <a:avLst/>
            </a:prstGeom>
            <a:noFill/>
          </p:spPr>
          <p:txBody>
            <a:bodyPr wrap="non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6612917" y="2444919"/>
            <a:ext cx="2021993" cy="476081"/>
            <a:chOff x="3477359" y="8032286"/>
            <a:chExt cx="2534423" cy="584775"/>
          </a:xfrm>
          <a:effectLst>
            <a:outerShdw blurRad="203200" dist="114300" dir="5400000" sx="102000" sy="102000" algn="t" rotWithShape="0">
              <a:prstClr val="black">
                <a:alpha val="29000"/>
              </a:prstClr>
            </a:outerShdw>
          </a:effectLst>
        </p:grpSpPr>
        <p:sp>
          <p:nvSpPr>
            <p:cNvPr id="154" name="流程图: 可选过程 153"/>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TextBox 154"/>
            <p:cNvSpPr txBox="1"/>
            <p:nvPr/>
          </p:nvSpPr>
          <p:spPr>
            <a:xfrm>
              <a:off x="4015487" y="8078580"/>
              <a:ext cx="1388793" cy="453654"/>
            </a:xfrm>
            <a:prstGeom prst="rect">
              <a:avLst/>
            </a:prstGeom>
            <a:noFill/>
          </p:spPr>
          <p:txBody>
            <a:bodyPr wrap="non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56" name="组合 155"/>
          <p:cNvGrpSpPr/>
          <p:nvPr/>
        </p:nvGrpSpPr>
        <p:grpSpPr>
          <a:xfrm>
            <a:off x="8508485" y="2444919"/>
            <a:ext cx="2021993" cy="476081"/>
            <a:chOff x="3477359" y="8032286"/>
            <a:chExt cx="2534423" cy="584775"/>
          </a:xfrm>
          <a:effectLst>
            <a:outerShdw blurRad="203200" dist="114300" dir="5400000" sx="102000" sy="102000" algn="t" rotWithShape="0">
              <a:prstClr val="black">
                <a:alpha val="29000"/>
              </a:prstClr>
            </a:outerShdw>
          </a:effectLst>
        </p:grpSpPr>
        <p:sp>
          <p:nvSpPr>
            <p:cNvPr id="157" name="流程图: 可选过程 156"/>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TextBox 157"/>
            <p:cNvSpPr txBox="1"/>
            <p:nvPr/>
          </p:nvSpPr>
          <p:spPr>
            <a:xfrm>
              <a:off x="4057174" y="8078580"/>
              <a:ext cx="1388793" cy="453654"/>
            </a:xfrm>
            <a:prstGeom prst="rect">
              <a:avLst/>
            </a:prstGeom>
            <a:noFill/>
          </p:spPr>
          <p:txBody>
            <a:bodyPr wrap="non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
        <p:nvSpPr>
          <p:cNvPr id="159" name="TextBox 158"/>
          <p:cNvSpPr txBox="1"/>
          <p:nvPr/>
        </p:nvSpPr>
        <p:spPr>
          <a:xfrm>
            <a:off x="3149575" y="5326941"/>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0" name="TextBox 159"/>
          <p:cNvSpPr txBox="1"/>
          <p:nvPr/>
        </p:nvSpPr>
        <p:spPr>
          <a:xfrm>
            <a:off x="4989226" y="5326941"/>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1" name="TextBox 160"/>
          <p:cNvSpPr txBox="1"/>
          <p:nvPr/>
        </p:nvSpPr>
        <p:spPr>
          <a:xfrm>
            <a:off x="6758453" y="5326941"/>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2" name="TextBox 161"/>
          <p:cNvSpPr txBox="1"/>
          <p:nvPr/>
        </p:nvSpPr>
        <p:spPr>
          <a:xfrm>
            <a:off x="8702669" y="5326941"/>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粘贴</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anim calcmode="lin" valueType="num">
                                      <p:cBhvr>
                                        <p:cTn id="16" dur="500" fill="hold"/>
                                        <p:tgtEl>
                                          <p:spTgt spid="147"/>
                                        </p:tgtEl>
                                        <p:attrNameLst>
                                          <p:attrName>ppt_x</p:attrName>
                                        </p:attrNameLst>
                                      </p:cBhvr>
                                      <p:tavLst>
                                        <p:tav tm="0">
                                          <p:val>
                                            <p:strVal val="#ppt_x"/>
                                          </p:val>
                                        </p:tav>
                                        <p:tav tm="100000">
                                          <p:val>
                                            <p:strVal val="#ppt_x"/>
                                          </p:val>
                                        </p:tav>
                                      </p:tavLst>
                                    </p:anim>
                                    <p:anim calcmode="lin" valueType="num">
                                      <p:cBhvr>
                                        <p:cTn id="17" dur="500" fill="hold"/>
                                        <p:tgtEl>
                                          <p:spTgt spid="14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500"/>
                                        <p:tgtEl>
                                          <p:spTgt spid="150"/>
                                        </p:tgtEl>
                                      </p:cBhvr>
                                    </p:animEffect>
                                    <p:anim calcmode="lin" valueType="num">
                                      <p:cBhvr>
                                        <p:cTn id="22" dur="500" fill="hold"/>
                                        <p:tgtEl>
                                          <p:spTgt spid="150"/>
                                        </p:tgtEl>
                                        <p:attrNameLst>
                                          <p:attrName>ppt_x</p:attrName>
                                        </p:attrNameLst>
                                      </p:cBhvr>
                                      <p:tavLst>
                                        <p:tav tm="0">
                                          <p:val>
                                            <p:strVal val="#ppt_x"/>
                                          </p:val>
                                        </p:tav>
                                        <p:tav tm="100000">
                                          <p:val>
                                            <p:strVal val="#ppt_x"/>
                                          </p:val>
                                        </p:tav>
                                      </p:tavLst>
                                    </p:anim>
                                    <p:anim calcmode="lin" valueType="num">
                                      <p:cBhvr>
                                        <p:cTn id="23" dur="500" fill="hold"/>
                                        <p:tgtEl>
                                          <p:spTgt spid="15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anim calcmode="lin" valueType="num">
                                      <p:cBhvr>
                                        <p:cTn id="28" dur="500" fill="hold"/>
                                        <p:tgtEl>
                                          <p:spTgt spid="153"/>
                                        </p:tgtEl>
                                        <p:attrNameLst>
                                          <p:attrName>ppt_x</p:attrName>
                                        </p:attrNameLst>
                                      </p:cBhvr>
                                      <p:tavLst>
                                        <p:tav tm="0">
                                          <p:val>
                                            <p:strVal val="#ppt_x"/>
                                          </p:val>
                                        </p:tav>
                                        <p:tav tm="100000">
                                          <p:val>
                                            <p:strVal val="#ppt_x"/>
                                          </p:val>
                                        </p:tav>
                                      </p:tavLst>
                                    </p:anim>
                                    <p:anim calcmode="lin" valueType="num">
                                      <p:cBhvr>
                                        <p:cTn id="29" dur="500" fill="hold"/>
                                        <p:tgtEl>
                                          <p:spTgt spid="15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156"/>
                                        </p:tgtEl>
                                        <p:attrNameLst>
                                          <p:attrName>style.visibility</p:attrName>
                                        </p:attrNameLst>
                                      </p:cBhvr>
                                      <p:to>
                                        <p:strVal val="visible"/>
                                      </p:to>
                                    </p:set>
                                    <p:animEffect transition="in" filter="fade">
                                      <p:cBhvr>
                                        <p:cTn id="33" dur="500"/>
                                        <p:tgtEl>
                                          <p:spTgt spid="156"/>
                                        </p:tgtEl>
                                      </p:cBhvr>
                                    </p:animEffect>
                                    <p:anim calcmode="lin" valueType="num">
                                      <p:cBhvr>
                                        <p:cTn id="34" dur="500" fill="hold"/>
                                        <p:tgtEl>
                                          <p:spTgt spid="156"/>
                                        </p:tgtEl>
                                        <p:attrNameLst>
                                          <p:attrName>ppt_x</p:attrName>
                                        </p:attrNameLst>
                                      </p:cBhvr>
                                      <p:tavLst>
                                        <p:tav tm="0">
                                          <p:val>
                                            <p:strVal val="#ppt_x"/>
                                          </p:val>
                                        </p:tav>
                                        <p:tav tm="100000">
                                          <p:val>
                                            <p:strVal val="#ppt_x"/>
                                          </p:val>
                                        </p:tav>
                                      </p:tavLst>
                                    </p:anim>
                                    <p:anim calcmode="lin" valueType="num">
                                      <p:cBhvr>
                                        <p:cTn id="35" dur="500" fill="hold"/>
                                        <p:tgtEl>
                                          <p:spTgt spid="15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strVal val="2/3*#ppt_w"/>
                                          </p:val>
                                        </p:tav>
                                        <p:tav tm="100000">
                                          <p:val>
                                            <p:strVal val="#ppt_w"/>
                                          </p:val>
                                        </p:tav>
                                      </p:tavLst>
                                    </p:anim>
                                    <p:anim calcmode="lin" valueType="num">
                                      <p:cBhvr>
                                        <p:cTn id="40" dur="500" fill="hold"/>
                                        <p:tgtEl>
                                          <p:spTgt spid="108"/>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wheel(1)">
                                      <p:cBhvr>
                                        <p:cTn id="43" dur="1000"/>
                                        <p:tgtEl>
                                          <p:spTgt spid="142"/>
                                        </p:tgtEl>
                                      </p:cBhvr>
                                    </p:animEffect>
                                  </p:childTnLst>
                                </p:cTn>
                              </p:par>
                            </p:childTnLst>
                          </p:cTn>
                        </p:par>
                        <p:par>
                          <p:cTn id="44" fill="hold">
                            <p:stCondLst>
                              <p:cond delay="3500"/>
                            </p:stCondLst>
                            <p:childTnLst>
                              <p:par>
                                <p:cTn id="45" presetID="23" presetClass="entr" presetSubtype="272" fill="hold" nodeType="after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p:cTn id="47" dur="500" fill="hold"/>
                                        <p:tgtEl>
                                          <p:spTgt spid="124"/>
                                        </p:tgtEl>
                                        <p:attrNameLst>
                                          <p:attrName>ppt_w</p:attrName>
                                        </p:attrNameLst>
                                      </p:cBhvr>
                                      <p:tavLst>
                                        <p:tav tm="0">
                                          <p:val>
                                            <p:strVal val="2/3*#ppt_w"/>
                                          </p:val>
                                        </p:tav>
                                        <p:tav tm="100000">
                                          <p:val>
                                            <p:strVal val="#ppt_w"/>
                                          </p:val>
                                        </p:tav>
                                      </p:tavLst>
                                    </p:anim>
                                    <p:anim calcmode="lin" valueType="num">
                                      <p:cBhvr>
                                        <p:cTn id="48" dur="500" fill="hold"/>
                                        <p:tgtEl>
                                          <p:spTgt spid="12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wheel(1)">
                                      <p:cBhvr>
                                        <p:cTn id="51" dur="1000"/>
                                        <p:tgtEl>
                                          <p:spTgt spid="143"/>
                                        </p:tgtEl>
                                      </p:cBhvr>
                                    </p:animEffect>
                                  </p:childTnLst>
                                </p:cTn>
                              </p:par>
                            </p:childTnLst>
                          </p:cTn>
                        </p:par>
                        <p:par>
                          <p:cTn id="52" fill="hold">
                            <p:stCondLst>
                              <p:cond delay="4000"/>
                            </p:stCondLst>
                            <p:childTnLst>
                              <p:par>
                                <p:cTn id="53" presetID="23" presetClass="entr" presetSubtype="272" fill="hold" nodeType="afterEffect">
                                  <p:stCondLst>
                                    <p:cond delay="0"/>
                                  </p:stCondLst>
                                  <p:childTnLst>
                                    <p:set>
                                      <p:cBhvr>
                                        <p:cTn id="54" dur="1" fill="hold">
                                          <p:stCondLst>
                                            <p:cond delay="0"/>
                                          </p:stCondLst>
                                        </p:cTn>
                                        <p:tgtEl>
                                          <p:spTgt spid="132"/>
                                        </p:tgtEl>
                                        <p:attrNameLst>
                                          <p:attrName>style.visibility</p:attrName>
                                        </p:attrNameLst>
                                      </p:cBhvr>
                                      <p:to>
                                        <p:strVal val="visible"/>
                                      </p:to>
                                    </p:set>
                                    <p:anim calcmode="lin" valueType="num">
                                      <p:cBhvr>
                                        <p:cTn id="55" dur="500" fill="hold"/>
                                        <p:tgtEl>
                                          <p:spTgt spid="132"/>
                                        </p:tgtEl>
                                        <p:attrNameLst>
                                          <p:attrName>ppt_w</p:attrName>
                                        </p:attrNameLst>
                                      </p:cBhvr>
                                      <p:tavLst>
                                        <p:tav tm="0">
                                          <p:val>
                                            <p:strVal val="2/3*#ppt_w"/>
                                          </p:val>
                                        </p:tav>
                                        <p:tav tm="100000">
                                          <p:val>
                                            <p:strVal val="#ppt_w"/>
                                          </p:val>
                                        </p:tav>
                                      </p:tavLst>
                                    </p:anim>
                                    <p:anim calcmode="lin" valueType="num">
                                      <p:cBhvr>
                                        <p:cTn id="56" dur="500" fill="hold"/>
                                        <p:tgtEl>
                                          <p:spTgt spid="132"/>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wheel(1)">
                                      <p:cBhvr>
                                        <p:cTn id="59" dur="1000"/>
                                        <p:tgtEl>
                                          <p:spTgt spid="145"/>
                                        </p:tgtEl>
                                      </p:cBhvr>
                                    </p:animEffect>
                                  </p:childTnLst>
                                </p:cTn>
                              </p:par>
                            </p:childTnLst>
                          </p:cTn>
                        </p:par>
                        <p:par>
                          <p:cTn id="60" fill="hold">
                            <p:stCondLst>
                              <p:cond delay="4500"/>
                            </p:stCondLst>
                            <p:childTnLst>
                              <p:par>
                                <p:cTn id="61" presetID="23" presetClass="entr" presetSubtype="272" fill="hold" nodeType="afterEffect">
                                  <p:stCondLst>
                                    <p:cond delay="0"/>
                                  </p:stCondLst>
                                  <p:childTnLst>
                                    <p:set>
                                      <p:cBhvr>
                                        <p:cTn id="62" dur="1" fill="hold">
                                          <p:stCondLst>
                                            <p:cond delay="0"/>
                                          </p:stCondLst>
                                        </p:cTn>
                                        <p:tgtEl>
                                          <p:spTgt spid="137"/>
                                        </p:tgtEl>
                                        <p:attrNameLst>
                                          <p:attrName>style.visibility</p:attrName>
                                        </p:attrNameLst>
                                      </p:cBhvr>
                                      <p:to>
                                        <p:strVal val="visible"/>
                                      </p:to>
                                    </p:set>
                                    <p:anim calcmode="lin" valueType="num">
                                      <p:cBhvr>
                                        <p:cTn id="63" dur="500" fill="hold"/>
                                        <p:tgtEl>
                                          <p:spTgt spid="137"/>
                                        </p:tgtEl>
                                        <p:attrNameLst>
                                          <p:attrName>ppt_w</p:attrName>
                                        </p:attrNameLst>
                                      </p:cBhvr>
                                      <p:tavLst>
                                        <p:tav tm="0">
                                          <p:val>
                                            <p:strVal val="2/3*#ppt_w"/>
                                          </p:val>
                                        </p:tav>
                                        <p:tav tm="100000">
                                          <p:val>
                                            <p:strVal val="#ppt_w"/>
                                          </p:val>
                                        </p:tav>
                                      </p:tavLst>
                                    </p:anim>
                                    <p:anim calcmode="lin" valueType="num">
                                      <p:cBhvr>
                                        <p:cTn id="64" dur="500" fill="hold"/>
                                        <p:tgtEl>
                                          <p:spTgt spid="137"/>
                                        </p:tgtEl>
                                        <p:attrNameLst>
                                          <p:attrName>ppt_h</p:attrName>
                                        </p:attrNameLst>
                                      </p:cBhvr>
                                      <p:tavLst>
                                        <p:tav tm="0">
                                          <p:val>
                                            <p:strVal val="2/3*#ppt_h"/>
                                          </p:val>
                                        </p:tav>
                                        <p:tav tm="100000">
                                          <p:val>
                                            <p:strVal val="#ppt_h"/>
                                          </p:val>
                                        </p:tav>
                                      </p:tavLst>
                                    </p:anim>
                                  </p:childTnLst>
                                </p:cTn>
                              </p:par>
                              <p:par>
                                <p:cTn id="65" presetID="21" presetClass="entr" presetSubtype="1"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wheel(1)">
                                      <p:cBhvr>
                                        <p:cTn id="67" dur="1000"/>
                                        <p:tgtEl>
                                          <p:spTgt spid="146"/>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159"/>
                                        </p:tgtEl>
                                        <p:attrNameLst>
                                          <p:attrName>style.visibility</p:attrName>
                                        </p:attrNameLst>
                                      </p:cBhvr>
                                      <p:to>
                                        <p:strVal val="visible"/>
                                      </p:to>
                                    </p:set>
                                    <p:animEffect transition="in" filter="randombar(horizontal)">
                                      <p:cBhvr>
                                        <p:cTn id="71" dur="500"/>
                                        <p:tgtEl>
                                          <p:spTgt spid="159"/>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160"/>
                                        </p:tgtEl>
                                        <p:attrNameLst>
                                          <p:attrName>style.visibility</p:attrName>
                                        </p:attrNameLst>
                                      </p:cBhvr>
                                      <p:to>
                                        <p:strVal val="visible"/>
                                      </p:to>
                                    </p:set>
                                    <p:animEffect transition="in" filter="randombar(horizontal)">
                                      <p:cBhvr>
                                        <p:cTn id="75" dur="500"/>
                                        <p:tgtEl>
                                          <p:spTgt spid="160"/>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161"/>
                                        </p:tgtEl>
                                        <p:attrNameLst>
                                          <p:attrName>style.visibility</p:attrName>
                                        </p:attrNameLst>
                                      </p:cBhvr>
                                      <p:to>
                                        <p:strVal val="visible"/>
                                      </p:to>
                                    </p:set>
                                    <p:animEffect transition="in" filter="randombar(horizontal)">
                                      <p:cBhvr>
                                        <p:cTn id="79" dur="500"/>
                                        <p:tgtEl>
                                          <p:spTgt spid="161"/>
                                        </p:tgtEl>
                                      </p:cBhvr>
                                    </p:animEffect>
                                  </p:childTnLst>
                                </p:cTn>
                              </p:par>
                            </p:childTnLst>
                          </p:cTn>
                        </p:par>
                        <p:par>
                          <p:cTn id="80" fill="hold">
                            <p:stCondLst>
                              <p:cond delay="6500"/>
                            </p:stCondLst>
                            <p:childTnLst>
                              <p:par>
                                <p:cTn id="81" presetID="14" presetClass="entr" presetSubtype="10" fill="hold" grpId="0" nodeType="afterEffect">
                                  <p:stCondLst>
                                    <p:cond delay="0"/>
                                  </p:stCondLst>
                                  <p:childTnLst>
                                    <p:set>
                                      <p:cBhvr>
                                        <p:cTn id="82" dur="1" fill="hold">
                                          <p:stCondLst>
                                            <p:cond delay="0"/>
                                          </p:stCondLst>
                                        </p:cTn>
                                        <p:tgtEl>
                                          <p:spTgt spid="162"/>
                                        </p:tgtEl>
                                        <p:attrNameLst>
                                          <p:attrName>style.visibility</p:attrName>
                                        </p:attrNameLst>
                                      </p:cBhvr>
                                      <p:to>
                                        <p:strVal val="visible"/>
                                      </p:to>
                                    </p:set>
                                    <p:animEffect transition="in" filter="randombar(horizontal)">
                                      <p:cBhvr>
                                        <p:cTn id="83"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5" grpId="0" animBg="1"/>
      <p:bldP spid="146" grpId="0" animBg="1"/>
      <p:bldP spid="159" grpId="0"/>
      <p:bldP spid="160" grpId="0"/>
      <p:bldP spid="161" grpId="0"/>
      <p:bldP spid="1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94" name="标题 1"/>
          <p:cNvSpPr txBox="1"/>
          <p:nvPr/>
        </p:nvSpPr>
        <p:spPr>
          <a:xfrm>
            <a:off x="2649509" y="351607"/>
            <a:ext cx="2857520" cy="642942"/>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工作完成比例</a:t>
            </a:r>
            <a:endParaRPr lang="zh-CN" altLang="en-US" sz="2800" dirty="0">
              <a:solidFill>
                <a:srgbClr val="0070C0"/>
              </a:solidFill>
              <a:latin typeface="方正粗倩简体" pitchFamily="65" charset="-122"/>
              <a:ea typeface="方正粗倩简体" pitchFamily="65" charset="-122"/>
              <a:cs typeface="+mj-cs"/>
            </a:endParaRPr>
          </a:p>
        </p:txBody>
      </p:sp>
      <p:sp>
        <p:nvSpPr>
          <p:cNvPr id="55" name="TextBox 54"/>
          <p:cNvSpPr txBox="1"/>
          <p:nvPr/>
        </p:nvSpPr>
        <p:spPr>
          <a:xfrm>
            <a:off x="10079064" y="3368549"/>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56" name="TextBox 55"/>
          <p:cNvSpPr txBox="1"/>
          <p:nvPr/>
        </p:nvSpPr>
        <p:spPr>
          <a:xfrm>
            <a:off x="9150370" y="3514997"/>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57" name="TextBox 56"/>
          <p:cNvSpPr txBox="1"/>
          <p:nvPr/>
        </p:nvSpPr>
        <p:spPr>
          <a:xfrm>
            <a:off x="8293114" y="4086501"/>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58" name="TextBox 57"/>
          <p:cNvSpPr txBox="1"/>
          <p:nvPr/>
        </p:nvSpPr>
        <p:spPr>
          <a:xfrm>
            <a:off x="7542027" y="4566452"/>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59" name="组合 58"/>
          <p:cNvGrpSpPr/>
          <p:nvPr/>
        </p:nvGrpSpPr>
        <p:grpSpPr>
          <a:xfrm rot="5400000" flipH="1">
            <a:off x="7925760" y="3468156"/>
            <a:ext cx="2266163" cy="2922122"/>
            <a:chOff x="8155995" y="3063800"/>
            <a:chExt cx="4110065" cy="2647126"/>
          </a:xfrm>
          <a:effectLst>
            <a:outerShdw blurRad="114300" dist="88900" algn="l" rotWithShape="0">
              <a:prstClr val="black">
                <a:alpha val="22000"/>
              </a:prstClr>
            </a:outerShdw>
          </a:effectLst>
        </p:grpSpPr>
        <p:sp>
          <p:nvSpPr>
            <p:cNvPr id="60" name="矩形 59"/>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1" name="矩形 60"/>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2" name="矩形 61"/>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3" name="矩形 62"/>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4" name="矩形 63"/>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5" name="矩形 64"/>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6" name="矩形 65"/>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67" name="矩形 66"/>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68" name="组合 67"/>
          <p:cNvGrpSpPr/>
          <p:nvPr/>
        </p:nvGrpSpPr>
        <p:grpSpPr>
          <a:xfrm>
            <a:off x="1247437" y="2494750"/>
            <a:ext cx="1902138" cy="1660387"/>
            <a:chOff x="1397291" y="3132277"/>
            <a:chExt cx="1948823" cy="1702026"/>
          </a:xfrm>
        </p:grpSpPr>
        <p:grpSp>
          <p:nvGrpSpPr>
            <p:cNvPr id="69"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7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0"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1" name="TextBox 70"/>
            <p:cNvSpPr txBox="1"/>
            <p:nvPr/>
          </p:nvSpPr>
          <p:spPr>
            <a:xfrm>
              <a:off x="1907194" y="3791887"/>
              <a:ext cx="1185538" cy="410144"/>
            </a:xfrm>
            <a:prstGeom prst="rect">
              <a:avLst/>
            </a:prstGeom>
            <a:noFill/>
          </p:spPr>
          <p:txBody>
            <a:bodyPr wrap="square" rtlCol="0">
              <a:spAutoFit/>
            </a:bodyPr>
            <a:lstStyle/>
            <a:p>
              <a:r>
                <a:rPr lang="zh-CN" altLang="en-US" sz="2000" dirty="0">
                  <a:solidFill>
                    <a:schemeClr val="bg1"/>
                  </a:solidFill>
                  <a:latin typeface="方正粗倩简体" pitchFamily="65" charset="-122"/>
                  <a:ea typeface="方正粗倩简体" pitchFamily="65" charset="-122"/>
                </a:rPr>
                <a:t>第一月</a:t>
              </a:r>
              <a:endParaRPr lang="zh-CN" altLang="en-US" sz="2000" dirty="0">
                <a:solidFill>
                  <a:schemeClr val="bg1"/>
                </a:solidFill>
                <a:latin typeface="方正粗倩简体" pitchFamily="65" charset="-122"/>
                <a:ea typeface="方正粗倩简体" pitchFamily="65" charset="-122"/>
              </a:endParaRPr>
            </a:p>
          </p:txBody>
        </p:sp>
      </p:grpSp>
      <p:grpSp>
        <p:nvGrpSpPr>
          <p:cNvPr id="74" name="组合 73"/>
          <p:cNvGrpSpPr/>
          <p:nvPr/>
        </p:nvGrpSpPr>
        <p:grpSpPr>
          <a:xfrm>
            <a:off x="2792246" y="3349094"/>
            <a:ext cx="1902138" cy="1660387"/>
            <a:chOff x="2893203" y="3983290"/>
            <a:chExt cx="1948823" cy="1702026"/>
          </a:xfrm>
        </p:grpSpPr>
        <p:grpSp>
          <p:nvGrpSpPr>
            <p:cNvPr id="75"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7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6"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7" name="TextBox 76"/>
            <p:cNvSpPr txBox="1"/>
            <p:nvPr/>
          </p:nvSpPr>
          <p:spPr>
            <a:xfrm>
              <a:off x="3391208" y="4568805"/>
              <a:ext cx="1185538" cy="410144"/>
            </a:xfrm>
            <a:prstGeom prst="rect">
              <a:avLst/>
            </a:prstGeom>
            <a:noFill/>
          </p:spPr>
          <p:txBody>
            <a:bodyPr wrap="square" rtlCol="0">
              <a:spAutoFit/>
            </a:bodyPr>
            <a:lstStyle/>
            <a:p>
              <a:r>
                <a:rPr lang="zh-CN" altLang="en-US" sz="2000" dirty="0">
                  <a:solidFill>
                    <a:schemeClr val="bg1"/>
                  </a:solidFill>
                  <a:latin typeface="方正粗倩简体" pitchFamily="65" charset="-122"/>
                  <a:ea typeface="方正粗倩简体" pitchFamily="65" charset="-122"/>
                </a:rPr>
                <a:t>第二月</a:t>
              </a:r>
              <a:endParaRPr lang="zh-CN" altLang="en-US" sz="2000" dirty="0">
                <a:solidFill>
                  <a:schemeClr val="bg1"/>
                </a:solidFill>
                <a:latin typeface="方正粗倩简体" pitchFamily="65" charset="-122"/>
                <a:ea typeface="方正粗倩简体" pitchFamily="65" charset="-122"/>
              </a:endParaRPr>
            </a:p>
          </p:txBody>
        </p:sp>
      </p:grpSp>
      <p:grpSp>
        <p:nvGrpSpPr>
          <p:cNvPr id="80" name="组合 79"/>
          <p:cNvGrpSpPr/>
          <p:nvPr/>
        </p:nvGrpSpPr>
        <p:grpSpPr>
          <a:xfrm>
            <a:off x="4292583" y="2423312"/>
            <a:ext cx="1902138" cy="1660387"/>
            <a:chOff x="4381974" y="3118200"/>
            <a:chExt cx="1948823" cy="1702026"/>
          </a:xfrm>
        </p:grpSpPr>
        <p:grpSp>
          <p:nvGrpSpPr>
            <p:cNvPr id="81"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8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82"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83" name="TextBox 82"/>
            <p:cNvSpPr txBox="1"/>
            <p:nvPr/>
          </p:nvSpPr>
          <p:spPr>
            <a:xfrm>
              <a:off x="4891878" y="3730069"/>
              <a:ext cx="1185538" cy="410144"/>
            </a:xfrm>
            <a:prstGeom prst="rect">
              <a:avLst/>
            </a:prstGeom>
            <a:noFill/>
          </p:spPr>
          <p:txBody>
            <a:bodyPr wrap="square" rtlCol="0">
              <a:spAutoFit/>
            </a:bodyPr>
            <a:lstStyle/>
            <a:p>
              <a:r>
                <a:rPr lang="zh-CN" altLang="en-US" sz="2000" dirty="0">
                  <a:solidFill>
                    <a:schemeClr val="bg1"/>
                  </a:solidFill>
                  <a:latin typeface="方正粗倩简体" pitchFamily="65" charset="-122"/>
                  <a:ea typeface="方正粗倩简体" pitchFamily="65" charset="-122"/>
                </a:rPr>
                <a:t>第三月</a:t>
              </a:r>
              <a:endParaRPr lang="zh-CN" altLang="en-US" sz="2000" dirty="0">
                <a:solidFill>
                  <a:schemeClr val="bg1"/>
                </a:solidFill>
                <a:latin typeface="方正粗倩简体" pitchFamily="65" charset="-122"/>
                <a:ea typeface="方正粗倩简体" pitchFamily="65" charset="-122"/>
              </a:endParaRPr>
            </a:p>
          </p:txBody>
        </p:sp>
      </p:grpSp>
      <p:grpSp>
        <p:nvGrpSpPr>
          <p:cNvPr id="86" name="组合 85"/>
          <p:cNvGrpSpPr/>
          <p:nvPr/>
        </p:nvGrpSpPr>
        <p:grpSpPr>
          <a:xfrm>
            <a:off x="4078269" y="4566452"/>
            <a:ext cx="1902138" cy="1660387"/>
            <a:chOff x="4376494" y="4851074"/>
            <a:chExt cx="1948823" cy="1702026"/>
          </a:xfrm>
        </p:grpSpPr>
        <p:grpSp>
          <p:nvGrpSpPr>
            <p:cNvPr id="87"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9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88"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89" name="TextBox 88"/>
            <p:cNvSpPr txBox="1"/>
            <p:nvPr/>
          </p:nvSpPr>
          <p:spPr>
            <a:xfrm>
              <a:off x="4886398" y="5462945"/>
              <a:ext cx="1185538" cy="410144"/>
            </a:xfrm>
            <a:prstGeom prst="rect">
              <a:avLst/>
            </a:prstGeom>
            <a:noFill/>
          </p:spPr>
          <p:txBody>
            <a:bodyPr wrap="square" rtlCol="0">
              <a:spAutoFit/>
            </a:bodyPr>
            <a:lstStyle/>
            <a:p>
              <a:r>
                <a:rPr lang="zh-CN" altLang="en-US" sz="2000" dirty="0">
                  <a:solidFill>
                    <a:schemeClr val="bg1"/>
                  </a:solidFill>
                  <a:latin typeface="方正粗倩简体" pitchFamily="65" charset="-122"/>
                  <a:ea typeface="方正粗倩简体" pitchFamily="65" charset="-122"/>
                </a:rPr>
                <a:t>第四月</a:t>
              </a:r>
              <a:endParaRPr lang="zh-CN" altLang="en-US" sz="2000" dirty="0">
                <a:solidFill>
                  <a:schemeClr val="bg1"/>
                </a:solidFill>
                <a:latin typeface="方正粗倩简体" pitchFamily="65" charset="-122"/>
                <a:ea typeface="方正粗倩简体" pitchFamily="65" charset="-122"/>
              </a:endParaRPr>
            </a:p>
          </p:txBody>
        </p:sp>
      </p:grpSp>
      <p:grpSp>
        <p:nvGrpSpPr>
          <p:cNvPr id="92" name="组合 91"/>
          <p:cNvGrpSpPr/>
          <p:nvPr/>
        </p:nvGrpSpPr>
        <p:grpSpPr>
          <a:xfrm>
            <a:off x="6499463" y="3209128"/>
            <a:ext cx="4947518" cy="2848752"/>
            <a:chOff x="7041153" y="3140803"/>
            <a:chExt cx="5470223" cy="3151364"/>
          </a:xfrm>
        </p:grpSpPr>
        <p:cxnSp>
          <p:nvCxnSpPr>
            <p:cNvPr id="93" name="直接箭头连接符 92"/>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41153" y="3398595"/>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第四月</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7041153" y="4232256"/>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第三月</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7041153" y="5004668"/>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第二月</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7041153" y="5677402"/>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第一月</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863691" y="1208866"/>
            <a:ext cx="3189700" cy="1272501"/>
            <a:chOff x="6084168" y="1274557"/>
            <a:chExt cx="2317853" cy="898772"/>
          </a:xfrm>
        </p:grpSpPr>
        <p:sp>
          <p:nvSpPr>
            <p:cNvPr id="101" name="TextBox 100"/>
            <p:cNvSpPr txBox="1"/>
            <p:nvPr/>
          </p:nvSpPr>
          <p:spPr>
            <a:xfrm>
              <a:off x="6084168" y="1514664"/>
              <a:ext cx="2317853" cy="658665"/>
            </a:xfrm>
            <a:prstGeom prst="rect">
              <a:avLst/>
            </a:prstGeom>
            <a:noFill/>
          </p:spPr>
          <p:txBody>
            <a:bodyPr wrap="square" lIns="91431" tIns="45715" rIns="91431" bIns="45715"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6109640" y="1274557"/>
              <a:ext cx="1008112" cy="228253"/>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9" accel="5500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500" fill="hold"/>
                                        <p:tgtEl>
                                          <p:spTgt spid="68"/>
                                        </p:tgtEl>
                                        <p:attrNameLst>
                                          <p:attrName>ppt_x</p:attrName>
                                        </p:attrNameLst>
                                      </p:cBhvr>
                                      <p:tavLst>
                                        <p:tav tm="0">
                                          <p:val>
                                            <p:strVal val="0-#ppt_w/2"/>
                                          </p:val>
                                        </p:tav>
                                        <p:tav tm="100000">
                                          <p:val>
                                            <p:strVal val="#ppt_x"/>
                                          </p:val>
                                        </p:tav>
                                      </p:tavLst>
                                    </p:anim>
                                    <p:anim calcmode="lin" valueType="num">
                                      <p:cBhvr additive="base">
                                        <p:cTn id="16" dur="15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2" accel="5500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1500" fill="hold"/>
                                        <p:tgtEl>
                                          <p:spTgt spid="74"/>
                                        </p:tgtEl>
                                        <p:attrNameLst>
                                          <p:attrName>ppt_x</p:attrName>
                                        </p:attrNameLst>
                                      </p:cBhvr>
                                      <p:tavLst>
                                        <p:tav tm="0">
                                          <p:val>
                                            <p:strVal val="0-#ppt_w/2"/>
                                          </p:val>
                                        </p:tav>
                                        <p:tav tm="100000">
                                          <p:val>
                                            <p:strVal val="#ppt_x"/>
                                          </p:val>
                                        </p:tav>
                                      </p:tavLst>
                                    </p:anim>
                                    <p:anim calcmode="lin" valueType="num">
                                      <p:cBhvr additive="base">
                                        <p:cTn id="20" dur="1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3" accel="5500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1500" fill="hold"/>
                                        <p:tgtEl>
                                          <p:spTgt spid="80"/>
                                        </p:tgtEl>
                                        <p:attrNameLst>
                                          <p:attrName>ppt_x</p:attrName>
                                        </p:attrNameLst>
                                      </p:cBhvr>
                                      <p:tavLst>
                                        <p:tav tm="0">
                                          <p:val>
                                            <p:strVal val="1+#ppt_w/2"/>
                                          </p:val>
                                        </p:tav>
                                        <p:tav tm="100000">
                                          <p:val>
                                            <p:strVal val="#ppt_x"/>
                                          </p:val>
                                        </p:tav>
                                      </p:tavLst>
                                    </p:anim>
                                    <p:anim calcmode="lin" valueType="num">
                                      <p:cBhvr additive="base">
                                        <p:cTn id="24" dur="1500" fill="hold"/>
                                        <p:tgtEl>
                                          <p:spTgt spid="80"/>
                                        </p:tgtEl>
                                        <p:attrNameLst>
                                          <p:attrName>ppt_y</p:attrName>
                                        </p:attrNameLst>
                                      </p:cBhvr>
                                      <p:tavLst>
                                        <p:tav tm="0">
                                          <p:val>
                                            <p:strVal val="0-#ppt_h/2"/>
                                          </p:val>
                                        </p:tav>
                                        <p:tav tm="100000">
                                          <p:val>
                                            <p:strVal val="#ppt_y"/>
                                          </p:val>
                                        </p:tav>
                                      </p:tavLst>
                                    </p:anim>
                                  </p:childTnLst>
                                </p:cTn>
                              </p:par>
                              <p:par>
                                <p:cTn id="25" presetID="2" presetClass="entr" presetSubtype="6" accel="5500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1500" fill="hold"/>
                                        <p:tgtEl>
                                          <p:spTgt spid="86"/>
                                        </p:tgtEl>
                                        <p:attrNameLst>
                                          <p:attrName>ppt_x</p:attrName>
                                        </p:attrNameLst>
                                      </p:cBhvr>
                                      <p:tavLst>
                                        <p:tav tm="0">
                                          <p:val>
                                            <p:strVal val="1+#ppt_w/2"/>
                                          </p:val>
                                        </p:tav>
                                        <p:tav tm="100000">
                                          <p:val>
                                            <p:strVal val="#ppt_x"/>
                                          </p:val>
                                        </p:tav>
                                      </p:tavLst>
                                    </p:anim>
                                    <p:anim calcmode="lin" valueType="num">
                                      <p:cBhvr additive="base">
                                        <p:cTn id="28" dur="1500" fill="hold"/>
                                        <p:tgtEl>
                                          <p:spTgt spid="8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1000"/>
                                        <p:tgtEl>
                                          <p:spTgt spid="100"/>
                                        </p:tgtEl>
                                      </p:cBhvr>
                                    </p:animEffect>
                                    <p:anim calcmode="lin" valueType="num">
                                      <p:cBhvr>
                                        <p:cTn id="33" dur="1000" fill="hold"/>
                                        <p:tgtEl>
                                          <p:spTgt spid="100"/>
                                        </p:tgtEl>
                                        <p:attrNameLst>
                                          <p:attrName>ppt_x</p:attrName>
                                        </p:attrNameLst>
                                      </p:cBhvr>
                                      <p:tavLst>
                                        <p:tav tm="0">
                                          <p:val>
                                            <p:strVal val="#ppt_x"/>
                                          </p:val>
                                        </p:tav>
                                        <p:tav tm="100000">
                                          <p:val>
                                            <p:strVal val="#ppt_x"/>
                                          </p:val>
                                        </p:tav>
                                      </p:tavLst>
                                    </p:anim>
                                    <p:anim calcmode="lin" valueType="num">
                                      <p:cBhvr>
                                        <p:cTn id="34" dur="1000" fill="hold"/>
                                        <p:tgtEl>
                                          <p:spTgt spid="10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left)">
                                      <p:cBhvr>
                                        <p:cTn id="38" dur="500"/>
                                        <p:tgtEl>
                                          <p:spTgt spid="92"/>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down)">
                                      <p:cBhvr>
                                        <p:cTn id="42" dur="500"/>
                                        <p:tgtEl>
                                          <p:spTgt spid="59"/>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200"/>
                                        <p:tgtEl>
                                          <p:spTgt spid="5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200"/>
                                        <p:tgtEl>
                                          <p:spTgt spid="57"/>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200"/>
                                        <p:tgtEl>
                                          <p:spTgt spid="56"/>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cxnSp>
        <p:nvCxnSpPr>
          <p:cNvPr id="14" name="直接连接符 13"/>
          <p:cNvCxnSpPr/>
          <p:nvPr/>
        </p:nvCxnSpPr>
        <p:spPr>
          <a:xfrm>
            <a:off x="810963" y="4356695"/>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直接连接符 14"/>
          <p:cNvCxnSpPr/>
          <p:nvPr/>
        </p:nvCxnSpPr>
        <p:spPr>
          <a:xfrm flipV="1">
            <a:off x="2646659" y="3780631"/>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3006699" y="3780631"/>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直接连接符 16"/>
          <p:cNvCxnSpPr/>
          <p:nvPr/>
        </p:nvCxnSpPr>
        <p:spPr>
          <a:xfrm flipV="1">
            <a:off x="3582763" y="2340471"/>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直接连接符 17"/>
          <p:cNvCxnSpPr/>
          <p:nvPr/>
        </p:nvCxnSpPr>
        <p:spPr>
          <a:xfrm>
            <a:off x="4590875" y="2340471"/>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flipV="1">
            <a:off x="4950915" y="4352135"/>
            <a:ext cx="3842262" cy="4560"/>
          </a:xfrm>
          <a:prstGeom prst="line">
            <a:avLst/>
          </a:prstGeom>
        </p:spPr>
        <p:style>
          <a:lnRef idx="3">
            <a:schemeClr val="accent1"/>
          </a:lnRef>
          <a:fillRef idx="0">
            <a:schemeClr val="accent1"/>
          </a:fillRef>
          <a:effectRef idx="2">
            <a:schemeClr val="accent1"/>
          </a:effectRef>
          <a:fontRef idx="minor">
            <a:schemeClr val="tx1"/>
          </a:fontRef>
        </p:style>
      </p:cxnSp>
      <p:sp>
        <p:nvSpPr>
          <p:cNvPr id="20" name="弧形 19"/>
          <p:cNvSpPr/>
          <p:nvPr/>
        </p:nvSpPr>
        <p:spPr>
          <a:xfrm rot="13500000">
            <a:off x="4353261" y="2102857"/>
            <a:ext cx="475228" cy="475228"/>
          </a:xfrm>
          <a:prstGeom prst="arc">
            <a:avLst>
              <a:gd name="adj1" fmla="val 15715657"/>
              <a:gd name="adj2" fmla="val 11285152"/>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3" name="弧形 22"/>
          <p:cNvSpPr/>
          <p:nvPr/>
        </p:nvSpPr>
        <p:spPr>
          <a:xfrm rot="13500000">
            <a:off x="4183536" y="1933132"/>
            <a:ext cx="814678" cy="814678"/>
          </a:xfrm>
          <a:prstGeom prst="arc">
            <a:avLst>
              <a:gd name="adj1" fmla="val 15285238"/>
              <a:gd name="adj2" fmla="val 1173665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26" name="椭圆 25"/>
          <p:cNvSpPr/>
          <p:nvPr/>
        </p:nvSpPr>
        <p:spPr>
          <a:xfrm flipV="1">
            <a:off x="4542870" y="2292466"/>
            <a:ext cx="96010" cy="96010"/>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p>
        </p:txBody>
      </p:sp>
      <p:cxnSp>
        <p:nvCxnSpPr>
          <p:cNvPr id="31" name="直接连接符 30"/>
          <p:cNvCxnSpPr/>
          <p:nvPr/>
        </p:nvCxnSpPr>
        <p:spPr>
          <a:xfrm flipV="1">
            <a:off x="9721874" y="4352135"/>
            <a:ext cx="2940029" cy="4560"/>
          </a:xfrm>
          <a:prstGeom prst="line">
            <a:avLst/>
          </a:prstGeom>
        </p:spPr>
        <p:style>
          <a:lnRef idx="3">
            <a:schemeClr val="accent1"/>
          </a:lnRef>
          <a:fillRef idx="0">
            <a:schemeClr val="accent1"/>
          </a:fillRef>
          <a:effectRef idx="2">
            <a:schemeClr val="accent1"/>
          </a:effectRef>
          <a:fontRef idx="minor">
            <a:schemeClr val="tx1"/>
          </a:fontRef>
        </p:style>
      </p:cxnSp>
      <p:grpSp>
        <p:nvGrpSpPr>
          <p:cNvPr id="38" name="组合 37"/>
          <p:cNvGrpSpPr/>
          <p:nvPr/>
        </p:nvGrpSpPr>
        <p:grpSpPr>
          <a:xfrm>
            <a:off x="8656596" y="2242746"/>
            <a:ext cx="1221554" cy="186955"/>
            <a:chOff x="6084168" y="627534"/>
            <a:chExt cx="1221554" cy="186955"/>
          </a:xfrm>
        </p:grpSpPr>
        <p:cxnSp>
          <p:nvCxnSpPr>
            <p:cNvPr id="39" name="直接连接符 38"/>
            <p:cNvCxnSpPr/>
            <p:nvPr/>
          </p:nvCxnSpPr>
          <p:spPr>
            <a:xfrm flipH="1">
              <a:off x="6264188" y="627534"/>
              <a:ext cx="8615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接连接符 39"/>
            <p:cNvCxnSpPr>
              <a:cxnSpLocks noChangeAspect="1"/>
            </p:cNvCxnSpPr>
            <p:nvPr/>
          </p:nvCxnSpPr>
          <p:spPr>
            <a:xfrm flipH="1">
              <a:off x="6084168" y="627534"/>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直接连接符 40"/>
            <p:cNvCxnSpPr>
              <a:cxnSpLocks noChangeAspect="1"/>
            </p:cNvCxnSpPr>
            <p:nvPr/>
          </p:nvCxnSpPr>
          <p:spPr>
            <a:xfrm>
              <a:off x="7125702" y="634469"/>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42" name="直接连接符 41"/>
          <p:cNvCxnSpPr/>
          <p:nvPr/>
        </p:nvCxnSpPr>
        <p:spPr>
          <a:xfrm flipH="1">
            <a:off x="8997461" y="2537710"/>
            <a:ext cx="5014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直接连接符 42"/>
          <p:cNvCxnSpPr/>
          <p:nvPr/>
        </p:nvCxnSpPr>
        <p:spPr>
          <a:xfrm>
            <a:off x="8656596" y="2429698"/>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直接连接符 43"/>
          <p:cNvCxnSpPr/>
          <p:nvPr/>
        </p:nvCxnSpPr>
        <p:spPr>
          <a:xfrm>
            <a:off x="8656596" y="2798584"/>
            <a:ext cx="3408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直接连接符 44"/>
          <p:cNvCxnSpPr/>
          <p:nvPr/>
        </p:nvCxnSpPr>
        <p:spPr>
          <a:xfrm>
            <a:off x="8997458" y="2537710"/>
            <a:ext cx="0" cy="252028"/>
          </a:xfrm>
          <a:prstGeom prst="line">
            <a:avLst/>
          </a:prstGeom>
        </p:spPr>
        <p:style>
          <a:lnRef idx="3">
            <a:schemeClr val="accent1"/>
          </a:lnRef>
          <a:fillRef idx="0">
            <a:schemeClr val="accent1"/>
          </a:fillRef>
          <a:effectRef idx="2">
            <a:schemeClr val="accent1"/>
          </a:effectRef>
          <a:fontRef idx="minor">
            <a:schemeClr val="tx1"/>
          </a:fontRef>
        </p:style>
      </p:cxnSp>
      <p:grpSp>
        <p:nvGrpSpPr>
          <p:cNvPr id="46" name="组合 45"/>
          <p:cNvGrpSpPr/>
          <p:nvPr/>
        </p:nvGrpSpPr>
        <p:grpSpPr>
          <a:xfrm>
            <a:off x="9569560" y="2436633"/>
            <a:ext cx="308593" cy="1922260"/>
            <a:chOff x="7016307" y="651688"/>
            <a:chExt cx="308593" cy="1922260"/>
          </a:xfrm>
        </p:grpSpPr>
        <p:cxnSp>
          <p:nvCxnSpPr>
            <p:cNvPr id="47" name="直接连接符 46"/>
            <p:cNvCxnSpPr>
              <a:cxnSpLocks noChangeAspect="1"/>
            </p:cNvCxnSpPr>
            <p:nvPr/>
          </p:nvCxnSpPr>
          <p:spPr>
            <a:xfrm flipV="1">
              <a:off x="7140695" y="2393928"/>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nvGrpSpPr>
            <p:cNvPr id="48" name="组合 62"/>
            <p:cNvGrpSpPr/>
            <p:nvPr/>
          </p:nvGrpSpPr>
          <p:grpSpPr>
            <a:xfrm>
              <a:off x="7016307" y="651688"/>
              <a:ext cx="308593" cy="1733107"/>
              <a:chOff x="7016307" y="651688"/>
              <a:chExt cx="308593" cy="1733107"/>
            </a:xfrm>
          </p:grpSpPr>
          <p:grpSp>
            <p:nvGrpSpPr>
              <p:cNvPr id="49" name="组合 24"/>
              <p:cNvGrpSpPr/>
              <p:nvPr/>
            </p:nvGrpSpPr>
            <p:grpSpPr>
              <a:xfrm>
                <a:off x="7020272" y="651688"/>
                <a:ext cx="304628" cy="866162"/>
                <a:chOff x="7020272" y="814489"/>
                <a:chExt cx="304628" cy="866162"/>
              </a:xfrm>
            </p:grpSpPr>
            <p:cxnSp>
              <p:nvCxnSpPr>
                <p:cNvPr id="53" name="直接连接符 52"/>
                <p:cNvCxnSpPr/>
                <p:nvPr/>
              </p:nvCxnSpPr>
              <p:spPr>
                <a:xfrm flipV="1">
                  <a:off x="7020272" y="1491630"/>
                  <a:ext cx="304628" cy="18902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直接连接符 26"/>
                <p:cNvCxnSpPr/>
                <p:nvPr/>
              </p:nvCxnSpPr>
              <p:spPr>
                <a:xfrm>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0" name="组合 46"/>
              <p:cNvGrpSpPr/>
              <p:nvPr/>
            </p:nvGrpSpPr>
            <p:grpSpPr>
              <a:xfrm flipV="1">
                <a:off x="7016307" y="1518633"/>
                <a:ext cx="304628" cy="866162"/>
                <a:chOff x="7020272" y="814489"/>
                <a:chExt cx="304628" cy="866162"/>
              </a:xfrm>
            </p:grpSpPr>
            <p:cxnSp>
              <p:nvCxnSpPr>
                <p:cNvPr id="51" name="直接连接符 50"/>
                <p:cNvCxnSpPr/>
                <p:nvPr/>
              </p:nvCxnSpPr>
              <p:spPr>
                <a:xfrm flipV="1">
                  <a:off x="7020272" y="1491630"/>
                  <a:ext cx="304628" cy="189021"/>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直接连接符 51"/>
                <p:cNvCxnSpPr/>
                <p:nvPr/>
              </p:nvCxnSpPr>
              <p:spPr>
                <a:xfrm>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grpSp>
      </p:grpSp>
      <p:cxnSp>
        <p:nvCxnSpPr>
          <p:cNvPr id="55" name="直接连接符 54"/>
          <p:cNvCxnSpPr/>
          <p:nvPr/>
        </p:nvCxnSpPr>
        <p:spPr>
          <a:xfrm flipH="1" flipV="1">
            <a:off x="8987872" y="4068663"/>
            <a:ext cx="50147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56" name="组合 55"/>
          <p:cNvGrpSpPr/>
          <p:nvPr/>
        </p:nvGrpSpPr>
        <p:grpSpPr>
          <a:xfrm>
            <a:off x="9238606" y="2537713"/>
            <a:ext cx="334916" cy="1530953"/>
            <a:chOff x="6685356" y="752765"/>
            <a:chExt cx="334916" cy="1530953"/>
          </a:xfrm>
        </p:grpSpPr>
        <p:grpSp>
          <p:nvGrpSpPr>
            <p:cNvPr id="57" name="组合 28"/>
            <p:cNvGrpSpPr/>
            <p:nvPr/>
          </p:nvGrpSpPr>
          <p:grpSpPr>
            <a:xfrm>
              <a:off x="6694945" y="752765"/>
              <a:ext cx="325327" cy="576064"/>
              <a:chOff x="6694945" y="915566"/>
              <a:chExt cx="325327" cy="576064"/>
            </a:xfrm>
          </p:grpSpPr>
          <p:cxnSp>
            <p:nvCxnSpPr>
              <p:cNvPr id="63" name="直接连接符 29"/>
              <p:cNvCxnSpPr/>
              <p:nvPr/>
            </p:nvCxnSpPr>
            <p:spPr>
              <a:xfrm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直接连接符 64"/>
              <p:cNvCxnSpPr/>
              <p:nvPr/>
            </p:nvCxnSpPr>
            <p:spPr>
              <a:xfrm flipV="1">
                <a:off x="6694945" y="1347617"/>
                <a:ext cx="325327" cy="144013"/>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58" name="直接连接符 57"/>
            <p:cNvCxnSpPr/>
            <p:nvPr/>
          </p:nvCxnSpPr>
          <p:spPr>
            <a:xfrm>
              <a:off x="6694945" y="1328829"/>
              <a:ext cx="0" cy="378042"/>
            </a:xfrm>
            <a:prstGeom prst="line">
              <a:avLst/>
            </a:prstGeom>
          </p:spPr>
          <p:style>
            <a:lnRef idx="3">
              <a:schemeClr val="accent1"/>
            </a:lnRef>
            <a:fillRef idx="0">
              <a:schemeClr val="accent1"/>
            </a:fillRef>
            <a:effectRef idx="2">
              <a:schemeClr val="accent1"/>
            </a:effectRef>
            <a:fontRef idx="minor">
              <a:schemeClr val="tx1"/>
            </a:fontRef>
          </p:style>
        </p:cxnSp>
        <p:grpSp>
          <p:nvGrpSpPr>
            <p:cNvPr id="59" name="组合 50"/>
            <p:cNvGrpSpPr/>
            <p:nvPr/>
          </p:nvGrpSpPr>
          <p:grpSpPr>
            <a:xfrm flipV="1">
              <a:off x="6685356" y="1707654"/>
              <a:ext cx="325327" cy="576064"/>
              <a:chOff x="6694945" y="915566"/>
              <a:chExt cx="325327" cy="576064"/>
            </a:xfrm>
          </p:grpSpPr>
          <p:cxnSp>
            <p:nvCxnSpPr>
              <p:cNvPr id="60" name="直接连接符 59"/>
              <p:cNvCxnSpPr/>
              <p:nvPr/>
            </p:nvCxnSpPr>
            <p:spPr>
              <a:xfrm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直接连接符 60"/>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直接连接符 61"/>
              <p:cNvCxnSpPr/>
              <p:nvPr/>
            </p:nvCxnSpPr>
            <p:spPr>
              <a:xfrm flipV="1">
                <a:off x="6694945" y="1347617"/>
                <a:ext cx="325327" cy="144013"/>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66" name="组合 65"/>
          <p:cNvGrpSpPr/>
          <p:nvPr/>
        </p:nvGrpSpPr>
        <p:grpSpPr>
          <a:xfrm>
            <a:off x="8627829" y="3816635"/>
            <a:ext cx="180020" cy="540060"/>
            <a:chOff x="6074579" y="2031690"/>
            <a:chExt cx="180020" cy="540060"/>
          </a:xfrm>
        </p:grpSpPr>
        <p:cxnSp>
          <p:nvCxnSpPr>
            <p:cNvPr id="67" name="直接连接符 66"/>
            <p:cNvCxnSpPr>
              <a:cxnSpLocks noChangeAspect="1"/>
            </p:cNvCxnSpPr>
            <p:nvPr/>
          </p:nvCxnSpPr>
          <p:spPr>
            <a:xfrm flipH="1" flipV="1">
              <a:off x="6074579" y="2391730"/>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直接连接符 67"/>
            <p:cNvCxnSpPr/>
            <p:nvPr/>
          </p:nvCxnSpPr>
          <p:spPr>
            <a:xfrm flipV="1">
              <a:off x="6074579" y="2031690"/>
              <a:ext cx="0" cy="36004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69" name="直接连接符 68"/>
          <p:cNvCxnSpPr/>
          <p:nvPr/>
        </p:nvCxnSpPr>
        <p:spPr>
          <a:xfrm flipV="1">
            <a:off x="8627829" y="3807789"/>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直接连接符 69"/>
          <p:cNvCxnSpPr/>
          <p:nvPr/>
        </p:nvCxnSpPr>
        <p:spPr>
          <a:xfrm flipV="1">
            <a:off x="8987869" y="3816635"/>
            <a:ext cx="0" cy="252028"/>
          </a:xfrm>
          <a:prstGeom prst="line">
            <a:avLst/>
          </a:prstGeom>
        </p:spPr>
        <p:style>
          <a:lnRef idx="3">
            <a:schemeClr val="accent1"/>
          </a:lnRef>
          <a:fillRef idx="0">
            <a:schemeClr val="accent1"/>
          </a:fillRef>
          <a:effectRef idx="2">
            <a:schemeClr val="accent1"/>
          </a:effectRef>
          <a:fontRef idx="minor">
            <a:schemeClr val="tx1"/>
          </a:fontRef>
        </p:style>
      </p:cxnSp>
      <p:sp>
        <p:nvSpPr>
          <p:cNvPr id="73" name="TextBox 72"/>
          <p:cNvSpPr txBox="1"/>
          <p:nvPr/>
        </p:nvSpPr>
        <p:spPr>
          <a:xfrm>
            <a:off x="9150370" y="4780763"/>
            <a:ext cx="3005951" cy="707886"/>
          </a:xfrm>
          <a:prstGeom prst="rect">
            <a:avLst/>
          </a:prstGeom>
          <a:noFill/>
        </p:spPr>
        <p:txBody>
          <a:bodyPr wrap="none" rtlCol="0">
            <a:spAutoFit/>
          </a:bodyPr>
          <a:lstStyle/>
          <a:p>
            <a:r>
              <a:rPr lang="zh-CN" altLang="en-US" sz="4000" dirty="0">
                <a:solidFill>
                  <a:srgbClr val="0070C0"/>
                </a:solidFill>
                <a:latin typeface="方正粗倩简体" pitchFamily="65" charset="-122"/>
                <a:ea typeface="方正粗倩简体" pitchFamily="65" charset="-122"/>
              </a:rPr>
              <a:t>成 果 展 示</a:t>
            </a:r>
            <a:endParaRPr lang="zh-CN" altLang="en-US" sz="4000" dirty="0">
              <a:solidFill>
                <a:srgbClr val="0070C0"/>
              </a:solidFill>
              <a:latin typeface="方正粗倩简体" pitchFamily="65" charset="-122"/>
              <a:ea typeface="方正粗倩简体" pitchFamily="65" charset="-122"/>
            </a:endParaRPr>
          </a:p>
        </p:txBody>
      </p:sp>
      <p:sp>
        <p:nvSpPr>
          <p:cNvPr id="74" name="矩形 73"/>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1292187" y="6138085"/>
            <a:ext cx="10787138" cy="1708160"/>
          </a:xfrm>
          <a:prstGeom prst="rect">
            <a:avLst/>
          </a:prstGeom>
          <a:noFill/>
        </p:spPr>
        <p:txBody>
          <a:bodyPr wrap="square" rtlCol="0">
            <a:spAutoFit/>
          </a:bodyPr>
          <a:lstStyle/>
          <a:p>
            <a:pPr>
              <a:lnSpc>
                <a:spcPct val="150000"/>
              </a:lnSpc>
            </a:pPr>
            <a:r>
              <a:rPr lang="zh-CN" altLang="en-US" sz="1400" dirty="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a:t>
            </a:r>
            <a:endParaRPr lang="zh-CN" altLang="en-US" sz="1400" dirty="0">
              <a:solidFill>
                <a:schemeClr val="bg1"/>
              </a:solidFill>
            </a:endParaRPr>
          </a:p>
          <a:p>
            <a:pPr>
              <a:lnSpc>
                <a:spcPct val="150000"/>
              </a:lnSpc>
            </a:pPr>
            <a:r>
              <a:rPr lang="zh-CN" altLang="en-US" sz="1400" dirty="0">
                <a:solidFill>
                  <a:schemeClr val="bg1"/>
                </a:solidFill>
              </a:rPr>
              <a:t>添加文字添加文字添加文字添加文字</a:t>
            </a:r>
            <a:endParaRPr lang="zh-CN" altLang="en-US" sz="1400" dirty="0">
              <a:solidFill>
                <a:schemeClr val="bg1"/>
              </a:solidFill>
            </a:endParaRPr>
          </a:p>
          <a:p>
            <a:pPr>
              <a:lnSpc>
                <a:spcPct val="150000"/>
              </a:lnSpc>
            </a:pPr>
            <a:endParaRPr lang="zh-CN" altLang="en-US" sz="1400" dirty="0">
              <a:solidFill>
                <a:schemeClr val="bg1"/>
              </a:solidFill>
            </a:endParaRPr>
          </a:p>
          <a:p>
            <a:pPr>
              <a:lnSpc>
                <a:spcPct val="150000"/>
              </a:lnSpc>
            </a:pPr>
            <a:endParaRPr lang="zh-CN" alt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00"/>
                                        <p:tgtEl>
                                          <p:spTgt spid="1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10"/>
                                        <p:tgtEl>
                                          <p:spTgt spid="15"/>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50"/>
                                        <p:tgtEl>
                                          <p:spTgt spid="16"/>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25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200"/>
                                        <p:tgtEl>
                                          <p:spTgt spid="18"/>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250"/>
                                        <p:tgtEl>
                                          <p:spTgt spid="19"/>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down)">
                                      <p:cBhvr>
                                        <p:cTn id="52" dur="50"/>
                                        <p:tgtEl>
                                          <p:spTgt spid="66"/>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left)">
                                      <p:cBhvr>
                                        <p:cTn id="56" dur="10"/>
                                        <p:tgtEl>
                                          <p:spTgt spid="69"/>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10"/>
                                        <p:tgtEl>
                                          <p:spTgt spid="70"/>
                                        </p:tgtEl>
                                      </p:cBhvr>
                                    </p:animEffect>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20"/>
                                        <p:tgtEl>
                                          <p:spTgt spid="55"/>
                                        </p:tgtEl>
                                      </p:cBhvr>
                                    </p:animEffect>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down)">
                                      <p:cBhvr>
                                        <p:cTn id="68" dur="250"/>
                                        <p:tgtEl>
                                          <p:spTgt spid="56"/>
                                        </p:tgtEl>
                                      </p:cBhvr>
                                    </p:animEffect>
                                  </p:childTnLst>
                                </p:cTn>
                              </p:par>
                            </p:childTnLst>
                          </p:cTn>
                        </p:par>
                        <p:par>
                          <p:cTn id="69" fill="hold">
                            <p:stCondLst>
                              <p:cond delay="5500"/>
                            </p:stCondLst>
                            <p:childTnLst>
                              <p:par>
                                <p:cTn id="70" presetID="22" presetClass="entr" presetSubtype="2"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right)">
                                      <p:cBhvr>
                                        <p:cTn id="72" dur="20"/>
                                        <p:tgtEl>
                                          <p:spTgt spid="42"/>
                                        </p:tgtEl>
                                      </p:cBhvr>
                                    </p:animEffect>
                                  </p:childTnLst>
                                </p:cTn>
                              </p:par>
                            </p:childTnLst>
                          </p:cTn>
                        </p:par>
                        <p:par>
                          <p:cTn id="73" fill="hold">
                            <p:stCondLst>
                              <p:cond delay="6000"/>
                            </p:stCondLst>
                            <p:childTnLst>
                              <p:par>
                                <p:cTn id="74" presetID="22" presetClass="entr" presetSubtype="1"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up)">
                                      <p:cBhvr>
                                        <p:cTn id="76" dur="10"/>
                                        <p:tgtEl>
                                          <p:spTgt spid="45"/>
                                        </p:tgtEl>
                                      </p:cBhvr>
                                    </p:animEffect>
                                  </p:childTnLst>
                                </p:cTn>
                              </p:par>
                            </p:childTnLst>
                          </p:cTn>
                        </p:par>
                        <p:par>
                          <p:cTn id="77" fill="hold">
                            <p:stCondLst>
                              <p:cond delay="6500"/>
                            </p:stCondLst>
                            <p:childTnLst>
                              <p:par>
                                <p:cTn id="78" presetID="22" presetClass="entr" presetSubtype="2"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right)">
                                      <p:cBhvr>
                                        <p:cTn id="80" dur="10"/>
                                        <p:tgtEl>
                                          <p:spTgt spid="44"/>
                                        </p:tgtEl>
                                      </p:cBhvr>
                                    </p:animEffect>
                                  </p:childTnLst>
                                </p:cTn>
                              </p:par>
                            </p:childTnLst>
                          </p:cTn>
                        </p:par>
                        <p:par>
                          <p:cTn id="81" fill="hold">
                            <p:stCondLst>
                              <p:cond delay="7000"/>
                            </p:stCondLst>
                            <p:childTnLst>
                              <p:par>
                                <p:cTn id="82" presetID="22" presetClass="entr" presetSubtype="4"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10"/>
                                        <p:tgtEl>
                                          <p:spTgt spid="43"/>
                                        </p:tgtEl>
                                      </p:cBhvr>
                                    </p:animEffect>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250"/>
                                        <p:tgtEl>
                                          <p:spTgt spid="38"/>
                                        </p:tgtEl>
                                      </p:cBhvr>
                                    </p:animEffect>
                                  </p:childTnLst>
                                </p:cTn>
                              </p:par>
                            </p:childTnLst>
                          </p:cTn>
                        </p:par>
                        <p:par>
                          <p:cTn id="89" fill="hold">
                            <p:stCondLst>
                              <p:cond delay="8000"/>
                            </p:stCondLst>
                            <p:childTnLst>
                              <p:par>
                                <p:cTn id="90" presetID="22" presetClass="entr" presetSubtype="1"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up)">
                                      <p:cBhvr>
                                        <p:cTn id="92" dur="250"/>
                                        <p:tgtEl>
                                          <p:spTgt spid="46"/>
                                        </p:tgtEl>
                                      </p:cBhvr>
                                    </p:animEffect>
                                  </p:childTnLst>
                                </p:cTn>
                              </p:par>
                            </p:childTnLst>
                          </p:cTn>
                        </p:par>
                        <p:par>
                          <p:cTn id="93" fill="hold">
                            <p:stCondLst>
                              <p:cond delay="8500"/>
                            </p:stCondLst>
                            <p:childTnLst>
                              <p:par>
                                <p:cTn id="94" presetID="22" presetClass="entr" presetSubtype="8"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250"/>
                                        <p:tgtEl>
                                          <p:spTgt spid="31"/>
                                        </p:tgtEl>
                                      </p:cBhvr>
                                    </p:animEffect>
                                  </p:childTnLst>
                                </p:cTn>
                              </p:par>
                            </p:childTnLst>
                          </p:cTn>
                        </p:par>
                        <p:par>
                          <p:cTn id="97" fill="hold">
                            <p:stCondLst>
                              <p:cond delay="9000"/>
                            </p:stCondLst>
                            <p:childTnLst>
                              <p:par>
                                <p:cTn id="98" presetID="52"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Scale>
                                      <p:cBhvr>
                                        <p:cTn id="100"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1" dur="1000" decel="50000" fill="hold">
                                          <p:stCondLst>
                                            <p:cond delay="0"/>
                                          </p:stCondLst>
                                        </p:cTn>
                                        <p:tgtEl>
                                          <p:spTgt spid="71"/>
                                        </p:tgtEl>
                                        <p:attrNameLst>
                                          <p:attrName>ppt_x</p:attrName>
                                          <p:attrName>ppt_y</p:attrName>
                                        </p:attrNameLst>
                                      </p:cBhvr>
                                    </p:animMotion>
                                    <p:animEffect transition="in" filter="fade">
                                      <p:cBhvr>
                                        <p:cTn id="10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59" name="标题 1"/>
          <p:cNvSpPr txBox="1"/>
          <p:nvPr/>
        </p:nvSpPr>
        <p:spPr>
          <a:xfrm>
            <a:off x="2506633" y="280169"/>
            <a:ext cx="2714644" cy="500066"/>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工作执行过程</a:t>
            </a:r>
            <a:endParaRPr lang="zh-CN" altLang="en-US" sz="2800" dirty="0">
              <a:solidFill>
                <a:srgbClr val="0070C0"/>
              </a:solidFill>
              <a:latin typeface="方正粗倩简体" pitchFamily="65" charset="-122"/>
              <a:ea typeface="方正粗倩简体" pitchFamily="65" charset="-122"/>
              <a:cs typeface="+mj-cs"/>
            </a:endParaRPr>
          </a:p>
        </p:txBody>
      </p:sp>
      <p:sp>
        <p:nvSpPr>
          <p:cNvPr id="66" name="TextBox 65"/>
          <p:cNvSpPr txBox="1"/>
          <p:nvPr/>
        </p:nvSpPr>
        <p:spPr>
          <a:xfrm>
            <a:off x="2149443" y="4780766"/>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sp>
        <p:nvSpPr>
          <p:cNvPr id="76" name="燕尾形箭头 75"/>
          <p:cNvSpPr/>
          <p:nvPr/>
        </p:nvSpPr>
        <p:spPr>
          <a:xfrm>
            <a:off x="717958" y="3670705"/>
            <a:ext cx="11943942" cy="252802"/>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77" name="组合 76"/>
          <p:cNvGrpSpPr/>
          <p:nvPr/>
        </p:nvGrpSpPr>
        <p:grpSpPr>
          <a:xfrm>
            <a:off x="2220884" y="2878620"/>
            <a:ext cx="1697385" cy="1697385"/>
            <a:chOff x="1278794" y="3334906"/>
            <a:chExt cx="914014" cy="914014"/>
          </a:xfrm>
        </p:grpSpPr>
        <p:grpSp>
          <p:nvGrpSpPr>
            <p:cNvPr id="78" name="组合 3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9" name="TextBox 78"/>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rgbClr val="002060"/>
                  </a:solidFill>
                  <a:latin typeface="微软雅黑" panose="020B0503020204020204" pitchFamily="34" charset="-122"/>
                  <a:ea typeface="微软雅黑" panose="020B0503020204020204" pitchFamily="34" charset="-122"/>
                </a:rPr>
                <a:t>第一阶段</a:t>
              </a:r>
              <a:endParaRPr lang="zh-CN" altLang="en-US" sz="1500" b="1" dirty="0">
                <a:solidFill>
                  <a:srgbClr val="002060"/>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4881217" y="2882330"/>
            <a:ext cx="1697385" cy="1697385"/>
            <a:chOff x="1278794" y="3334906"/>
            <a:chExt cx="914014" cy="914014"/>
          </a:xfrm>
        </p:grpSpPr>
        <p:grpSp>
          <p:nvGrpSpPr>
            <p:cNvPr id="83" name="组合 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84" name="TextBox 83"/>
            <p:cNvSpPr txBox="1"/>
            <p:nvPr/>
          </p:nvSpPr>
          <p:spPr>
            <a:xfrm>
              <a:off x="1477940" y="3740516"/>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微软雅黑" panose="020B0503020204020204" pitchFamily="34" charset="-122"/>
                  <a:ea typeface="微软雅黑" panose="020B0503020204020204" pitchFamily="34" charset="-122"/>
                </a:rPr>
                <a:t>第二阶段</a:t>
              </a:r>
              <a:endParaRPr lang="zh-CN" altLang="en-US" sz="1500" b="1"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7238671" y="2878620"/>
            <a:ext cx="1697385" cy="1697385"/>
            <a:chOff x="1278794" y="3334906"/>
            <a:chExt cx="914014" cy="914014"/>
          </a:xfrm>
        </p:grpSpPr>
        <p:grpSp>
          <p:nvGrpSpPr>
            <p:cNvPr id="88" name="组合 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89" name="TextBox 88"/>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微软雅黑" panose="020B0503020204020204" pitchFamily="34" charset="-122"/>
                  <a:ea typeface="微软雅黑" panose="020B0503020204020204" pitchFamily="34" charset="-122"/>
                </a:rPr>
                <a:t>第三阶段</a:t>
              </a:r>
              <a:endParaRPr lang="zh-CN" altLang="en-US" sz="1500" b="1"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9596125" y="2885495"/>
            <a:ext cx="1697385" cy="1697385"/>
            <a:chOff x="1278794" y="3334906"/>
            <a:chExt cx="914014" cy="914014"/>
          </a:xfrm>
        </p:grpSpPr>
        <p:grpSp>
          <p:nvGrpSpPr>
            <p:cNvPr id="93" name="组合 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4" name="TextBox 93"/>
            <p:cNvSpPr txBox="1"/>
            <p:nvPr/>
          </p:nvSpPr>
          <p:spPr>
            <a:xfrm>
              <a:off x="1477940" y="3738812"/>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微软雅黑" panose="020B0503020204020204" pitchFamily="34" charset="-122"/>
                  <a:ea typeface="微软雅黑" panose="020B0503020204020204" pitchFamily="34" charset="-122"/>
                </a:rPr>
                <a:t>第四阶段</a:t>
              </a:r>
              <a:endParaRPr lang="zh-CN" altLang="en-US" sz="1500" b="1" dirty="0">
                <a:solidFill>
                  <a:schemeClr val="tx2">
                    <a:lumMod val="75000"/>
                  </a:schemeClr>
                </a:solidFill>
                <a:latin typeface="微软雅黑" panose="020B0503020204020204" pitchFamily="34" charset="-122"/>
                <a:ea typeface="微软雅黑" panose="020B0503020204020204" pitchFamily="34" charset="-122"/>
              </a:endParaRPr>
            </a:p>
          </p:txBody>
        </p:sp>
      </p:grpSp>
      <p:sp>
        <p:nvSpPr>
          <p:cNvPr id="97" name="椭圆 96"/>
          <p:cNvSpPr/>
          <p:nvPr/>
        </p:nvSpPr>
        <p:spPr>
          <a:xfrm>
            <a:off x="2363757" y="2734601"/>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98" name="椭圆 97"/>
          <p:cNvSpPr/>
          <p:nvPr/>
        </p:nvSpPr>
        <p:spPr>
          <a:xfrm>
            <a:off x="4918260" y="2734601"/>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99" name="椭圆 98"/>
          <p:cNvSpPr/>
          <p:nvPr/>
        </p:nvSpPr>
        <p:spPr>
          <a:xfrm>
            <a:off x="7310676" y="2741146"/>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00" name="椭圆 99"/>
          <p:cNvSpPr/>
          <p:nvPr/>
        </p:nvSpPr>
        <p:spPr>
          <a:xfrm>
            <a:off x="9684169" y="2741146"/>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101" name="Freeform 34"/>
          <p:cNvSpPr>
            <a:spLocks noEditPoints="1"/>
          </p:cNvSpPr>
          <p:nvPr/>
        </p:nvSpPr>
        <p:spPr bwMode="auto">
          <a:xfrm>
            <a:off x="2540313" y="2885492"/>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102" name="Freeform 26"/>
          <p:cNvSpPr>
            <a:spLocks noEditPoints="1"/>
          </p:cNvSpPr>
          <p:nvPr/>
        </p:nvSpPr>
        <p:spPr bwMode="auto">
          <a:xfrm>
            <a:off x="5088048" y="2906242"/>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103" name="Freeform 35"/>
          <p:cNvSpPr>
            <a:spLocks noEditPoints="1"/>
          </p:cNvSpPr>
          <p:nvPr/>
        </p:nvSpPr>
        <p:spPr bwMode="auto">
          <a:xfrm>
            <a:off x="9872878" y="292254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104" name="Freeform 20"/>
          <p:cNvSpPr>
            <a:spLocks noEditPoints="1"/>
          </p:cNvSpPr>
          <p:nvPr/>
        </p:nvSpPr>
        <p:spPr bwMode="auto">
          <a:xfrm>
            <a:off x="7500150" y="2878617"/>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7" name="TextBox 46"/>
          <p:cNvSpPr txBox="1"/>
          <p:nvPr/>
        </p:nvSpPr>
        <p:spPr>
          <a:xfrm>
            <a:off x="4864087" y="4780766"/>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sp>
        <p:nvSpPr>
          <p:cNvPr id="48" name="TextBox 47"/>
          <p:cNvSpPr txBox="1"/>
          <p:nvPr/>
        </p:nvSpPr>
        <p:spPr>
          <a:xfrm>
            <a:off x="7150103" y="4736575"/>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sp>
        <p:nvSpPr>
          <p:cNvPr id="49" name="TextBox 48"/>
          <p:cNvSpPr txBox="1"/>
          <p:nvPr/>
        </p:nvSpPr>
        <p:spPr>
          <a:xfrm>
            <a:off x="9578995" y="4665137"/>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4" accel="6100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300" fill="hold"/>
                                        <p:tgtEl>
                                          <p:spTgt spid="77"/>
                                        </p:tgtEl>
                                        <p:attrNameLst>
                                          <p:attrName>ppt_x</p:attrName>
                                        </p:attrNameLst>
                                      </p:cBhvr>
                                      <p:tavLst>
                                        <p:tav tm="0">
                                          <p:val>
                                            <p:strVal val="#ppt_x"/>
                                          </p:val>
                                        </p:tav>
                                        <p:tav tm="100000">
                                          <p:val>
                                            <p:strVal val="#ppt_x"/>
                                          </p:val>
                                        </p:tav>
                                      </p:tavLst>
                                    </p:anim>
                                    <p:anim calcmode="lin" valueType="num">
                                      <p:cBhvr additive="base">
                                        <p:cTn id="16" dur="13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1" accel="61000" fill="hold" nodeType="withEffect">
                                  <p:stCondLst>
                                    <p:cond delay="1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300" fill="hold"/>
                                        <p:tgtEl>
                                          <p:spTgt spid="82"/>
                                        </p:tgtEl>
                                        <p:attrNameLst>
                                          <p:attrName>ppt_x</p:attrName>
                                        </p:attrNameLst>
                                      </p:cBhvr>
                                      <p:tavLst>
                                        <p:tav tm="0">
                                          <p:val>
                                            <p:strVal val="#ppt_x"/>
                                          </p:val>
                                        </p:tav>
                                        <p:tav tm="100000">
                                          <p:val>
                                            <p:strVal val="#ppt_x"/>
                                          </p:val>
                                        </p:tav>
                                      </p:tavLst>
                                    </p:anim>
                                    <p:anim calcmode="lin" valueType="num">
                                      <p:cBhvr additive="base">
                                        <p:cTn id="20" dur="1300" fill="hold"/>
                                        <p:tgtEl>
                                          <p:spTgt spid="82"/>
                                        </p:tgtEl>
                                        <p:attrNameLst>
                                          <p:attrName>ppt_y</p:attrName>
                                        </p:attrNameLst>
                                      </p:cBhvr>
                                      <p:tavLst>
                                        <p:tav tm="0">
                                          <p:val>
                                            <p:strVal val="0-#ppt_h/2"/>
                                          </p:val>
                                        </p:tav>
                                        <p:tav tm="100000">
                                          <p:val>
                                            <p:strVal val="#ppt_y"/>
                                          </p:val>
                                        </p:tav>
                                      </p:tavLst>
                                    </p:anim>
                                  </p:childTnLst>
                                </p:cTn>
                              </p:par>
                              <p:par>
                                <p:cTn id="21" presetID="2" presetClass="entr" presetSubtype="1" accel="61000" fill="hold" nodeType="withEffect">
                                  <p:stCondLst>
                                    <p:cond delay="20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1300" fill="hold"/>
                                        <p:tgtEl>
                                          <p:spTgt spid="87"/>
                                        </p:tgtEl>
                                        <p:attrNameLst>
                                          <p:attrName>ppt_x</p:attrName>
                                        </p:attrNameLst>
                                      </p:cBhvr>
                                      <p:tavLst>
                                        <p:tav tm="0">
                                          <p:val>
                                            <p:strVal val="#ppt_x"/>
                                          </p:val>
                                        </p:tav>
                                        <p:tav tm="100000">
                                          <p:val>
                                            <p:strVal val="#ppt_x"/>
                                          </p:val>
                                        </p:tav>
                                      </p:tavLst>
                                    </p:anim>
                                    <p:anim calcmode="lin" valueType="num">
                                      <p:cBhvr additive="base">
                                        <p:cTn id="24" dur="1300" fill="hold"/>
                                        <p:tgtEl>
                                          <p:spTgt spid="87"/>
                                        </p:tgtEl>
                                        <p:attrNameLst>
                                          <p:attrName>ppt_y</p:attrName>
                                        </p:attrNameLst>
                                      </p:cBhvr>
                                      <p:tavLst>
                                        <p:tav tm="0">
                                          <p:val>
                                            <p:strVal val="0-#ppt_h/2"/>
                                          </p:val>
                                        </p:tav>
                                        <p:tav tm="100000">
                                          <p:val>
                                            <p:strVal val="#ppt_y"/>
                                          </p:val>
                                        </p:tav>
                                      </p:tavLst>
                                    </p:anim>
                                  </p:childTnLst>
                                </p:cTn>
                              </p:par>
                              <p:par>
                                <p:cTn id="25" presetID="2" presetClass="entr" presetSubtype="4" accel="61000" fill="hold" nodeType="withEffect">
                                  <p:stCondLst>
                                    <p:cond delay="30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1300" fill="hold"/>
                                        <p:tgtEl>
                                          <p:spTgt spid="92"/>
                                        </p:tgtEl>
                                        <p:attrNameLst>
                                          <p:attrName>ppt_x</p:attrName>
                                        </p:attrNameLst>
                                      </p:cBhvr>
                                      <p:tavLst>
                                        <p:tav tm="0">
                                          <p:val>
                                            <p:strVal val="#ppt_x"/>
                                          </p:val>
                                        </p:tav>
                                        <p:tav tm="100000">
                                          <p:val>
                                            <p:strVal val="#ppt_x"/>
                                          </p:val>
                                        </p:tav>
                                      </p:tavLst>
                                    </p:anim>
                                    <p:anim calcmode="lin" valueType="num">
                                      <p:cBhvr additive="base">
                                        <p:cTn id="28" dur="1300" fill="hold"/>
                                        <p:tgtEl>
                                          <p:spTgt spid="9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46100"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additive="base">
                                        <p:cTn id="32" dur="1300" fill="hold"/>
                                        <p:tgtEl>
                                          <p:spTgt spid="97"/>
                                        </p:tgtEl>
                                        <p:attrNameLst>
                                          <p:attrName>ppt_x</p:attrName>
                                        </p:attrNameLst>
                                      </p:cBhvr>
                                      <p:tavLst>
                                        <p:tav tm="0">
                                          <p:val>
                                            <p:strVal val="#ppt_x"/>
                                          </p:val>
                                        </p:tav>
                                        <p:tav tm="100000">
                                          <p:val>
                                            <p:strVal val="#ppt_x"/>
                                          </p:val>
                                        </p:tav>
                                      </p:tavLst>
                                    </p:anim>
                                    <p:anim calcmode="lin" valueType="num">
                                      <p:cBhvr additive="base">
                                        <p:cTn id="33" dur="1300" fill="hold"/>
                                        <p:tgtEl>
                                          <p:spTgt spid="97"/>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100"/>
                                  </p:stCondLst>
                                  <p:childTnLst>
                                    <p:set>
                                      <p:cBhvr>
                                        <p:cTn id="35" dur="1" fill="hold">
                                          <p:stCondLst>
                                            <p:cond delay="0"/>
                                          </p:stCondLst>
                                        </p:cTn>
                                        <p:tgtEl>
                                          <p:spTgt spid="98"/>
                                        </p:tgtEl>
                                        <p:attrNameLst>
                                          <p:attrName>style.visibility</p:attrName>
                                        </p:attrNameLst>
                                      </p:cBhvr>
                                      <p:to>
                                        <p:strVal val="visible"/>
                                      </p:to>
                                    </p:set>
                                    <p:anim calcmode="lin" valueType="num">
                                      <p:cBhvr additive="base">
                                        <p:cTn id="36" dur="1300" fill="hold"/>
                                        <p:tgtEl>
                                          <p:spTgt spid="98"/>
                                        </p:tgtEl>
                                        <p:attrNameLst>
                                          <p:attrName>ppt_x</p:attrName>
                                        </p:attrNameLst>
                                      </p:cBhvr>
                                      <p:tavLst>
                                        <p:tav tm="0">
                                          <p:val>
                                            <p:strVal val="#ppt_x"/>
                                          </p:val>
                                        </p:tav>
                                        <p:tav tm="100000">
                                          <p:val>
                                            <p:strVal val="#ppt_x"/>
                                          </p:val>
                                        </p:tav>
                                      </p:tavLst>
                                    </p:anim>
                                    <p:anim calcmode="lin" valueType="num">
                                      <p:cBhvr additive="base">
                                        <p:cTn id="37" dur="1300" fill="hold"/>
                                        <p:tgtEl>
                                          <p:spTgt spid="98"/>
                                        </p:tgtEl>
                                        <p:attrNameLst>
                                          <p:attrName>ppt_y</p:attrName>
                                        </p:attrNameLst>
                                      </p:cBhvr>
                                      <p:tavLst>
                                        <p:tav tm="0">
                                          <p:val>
                                            <p:strVal val="0-#ppt_h/2"/>
                                          </p:val>
                                        </p:tav>
                                        <p:tav tm="100000">
                                          <p:val>
                                            <p:strVal val="#ppt_y"/>
                                          </p:val>
                                        </p:tav>
                                      </p:tavLst>
                                    </p:anim>
                                  </p:childTnLst>
                                </p:cTn>
                              </p:par>
                              <p:par>
                                <p:cTn id="38" presetID="2" presetClass="entr" presetSubtype="4" accel="46100" fill="hold" grpId="0" nodeType="withEffect">
                                  <p:stCondLst>
                                    <p:cond delay="200"/>
                                  </p:stCondLst>
                                  <p:childTnLst>
                                    <p:set>
                                      <p:cBhvr>
                                        <p:cTn id="39" dur="1" fill="hold">
                                          <p:stCondLst>
                                            <p:cond delay="0"/>
                                          </p:stCondLst>
                                        </p:cTn>
                                        <p:tgtEl>
                                          <p:spTgt spid="99"/>
                                        </p:tgtEl>
                                        <p:attrNameLst>
                                          <p:attrName>style.visibility</p:attrName>
                                        </p:attrNameLst>
                                      </p:cBhvr>
                                      <p:to>
                                        <p:strVal val="visible"/>
                                      </p:to>
                                    </p:set>
                                    <p:anim calcmode="lin" valueType="num">
                                      <p:cBhvr additive="base">
                                        <p:cTn id="40" dur="1300" fill="hold"/>
                                        <p:tgtEl>
                                          <p:spTgt spid="99"/>
                                        </p:tgtEl>
                                        <p:attrNameLst>
                                          <p:attrName>ppt_x</p:attrName>
                                        </p:attrNameLst>
                                      </p:cBhvr>
                                      <p:tavLst>
                                        <p:tav tm="0">
                                          <p:val>
                                            <p:strVal val="#ppt_x"/>
                                          </p:val>
                                        </p:tav>
                                        <p:tav tm="100000">
                                          <p:val>
                                            <p:strVal val="#ppt_x"/>
                                          </p:val>
                                        </p:tav>
                                      </p:tavLst>
                                    </p:anim>
                                    <p:anim calcmode="lin" valueType="num">
                                      <p:cBhvr additive="base">
                                        <p:cTn id="41" dur="1300" fill="hold"/>
                                        <p:tgtEl>
                                          <p:spTgt spid="99"/>
                                        </p:tgtEl>
                                        <p:attrNameLst>
                                          <p:attrName>ppt_y</p:attrName>
                                        </p:attrNameLst>
                                      </p:cBhvr>
                                      <p:tavLst>
                                        <p:tav tm="0">
                                          <p:val>
                                            <p:strVal val="1+#ppt_h/2"/>
                                          </p:val>
                                        </p:tav>
                                        <p:tav tm="100000">
                                          <p:val>
                                            <p:strVal val="#ppt_y"/>
                                          </p:val>
                                        </p:tav>
                                      </p:tavLst>
                                    </p:anim>
                                  </p:childTnLst>
                                </p:cTn>
                              </p:par>
                              <p:par>
                                <p:cTn id="42" presetID="2" presetClass="entr" presetSubtype="1" accel="46100" fill="hold" grpId="0" nodeType="withEffect">
                                  <p:stCondLst>
                                    <p:cond delay="300"/>
                                  </p:stCondLst>
                                  <p:childTnLst>
                                    <p:set>
                                      <p:cBhvr>
                                        <p:cTn id="43" dur="1" fill="hold">
                                          <p:stCondLst>
                                            <p:cond delay="0"/>
                                          </p:stCondLst>
                                        </p:cTn>
                                        <p:tgtEl>
                                          <p:spTgt spid="100"/>
                                        </p:tgtEl>
                                        <p:attrNameLst>
                                          <p:attrName>style.visibility</p:attrName>
                                        </p:attrNameLst>
                                      </p:cBhvr>
                                      <p:to>
                                        <p:strVal val="visible"/>
                                      </p:to>
                                    </p:set>
                                    <p:anim calcmode="lin" valueType="num">
                                      <p:cBhvr additive="base">
                                        <p:cTn id="44" dur="1300" fill="hold"/>
                                        <p:tgtEl>
                                          <p:spTgt spid="100"/>
                                        </p:tgtEl>
                                        <p:attrNameLst>
                                          <p:attrName>ppt_x</p:attrName>
                                        </p:attrNameLst>
                                      </p:cBhvr>
                                      <p:tavLst>
                                        <p:tav tm="0">
                                          <p:val>
                                            <p:strVal val="#ppt_x"/>
                                          </p:val>
                                        </p:tav>
                                        <p:tav tm="100000">
                                          <p:val>
                                            <p:strVal val="#ppt_x"/>
                                          </p:val>
                                        </p:tav>
                                      </p:tavLst>
                                    </p:anim>
                                    <p:anim calcmode="lin" valueType="num">
                                      <p:cBhvr additive="base">
                                        <p:cTn id="45" dur="1300" fill="hold"/>
                                        <p:tgtEl>
                                          <p:spTgt spid="100"/>
                                        </p:tgtEl>
                                        <p:attrNameLst>
                                          <p:attrName>ppt_y</p:attrName>
                                        </p:attrNameLst>
                                      </p:cBhvr>
                                      <p:tavLst>
                                        <p:tav tm="0">
                                          <p:val>
                                            <p:strVal val="0-#ppt_h/2"/>
                                          </p:val>
                                        </p:tav>
                                        <p:tav tm="100000">
                                          <p:val>
                                            <p:strVal val="#ppt_y"/>
                                          </p:val>
                                        </p:tav>
                                      </p:tavLst>
                                    </p:anim>
                                  </p:childTnLst>
                                </p:cTn>
                              </p:par>
                              <p:par>
                                <p:cTn id="46" presetID="31" presetClass="entr" presetSubtype="0" fill="hold" grpId="0" nodeType="withEffect">
                                  <p:stCondLst>
                                    <p:cond delay="40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 calcmode="lin" valueType="num">
                                      <p:cBhvr>
                                        <p:cTn id="50" dur="500" fill="hold"/>
                                        <p:tgtEl>
                                          <p:spTgt spid="101"/>
                                        </p:tgtEl>
                                        <p:attrNameLst>
                                          <p:attrName>style.rotation</p:attrName>
                                        </p:attrNameLst>
                                      </p:cBhvr>
                                      <p:tavLst>
                                        <p:tav tm="0">
                                          <p:val>
                                            <p:fltVal val="90"/>
                                          </p:val>
                                        </p:tav>
                                        <p:tav tm="100000">
                                          <p:val>
                                            <p:fltVal val="0"/>
                                          </p:val>
                                        </p:tav>
                                      </p:tavLst>
                                    </p:anim>
                                    <p:animEffect transition="in" filter="fade">
                                      <p:cBhvr>
                                        <p:cTn id="51" dur="500"/>
                                        <p:tgtEl>
                                          <p:spTgt spid="101"/>
                                        </p:tgtEl>
                                      </p:cBhvr>
                                    </p:animEffect>
                                  </p:childTnLst>
                                </p:cTn>
                              </p:par>
                              <p:par>
                                <p:cTn id="52" presetID="31" presetClass="entr" presetSubtype="0" fill="hold" grpId="0" nodeType="withEffect">
                                  <p:stCondLst>
                                    <p:cond delay="500"/>
                                  </p:stCondLst>
                                  <p:childTnLst>
                                    <p:set>
                                      <p:cBhvr>
                                        <p:cTn id="53" dur="1" fill="hold">
                                          <p:stCondLst>
                                            <p:cond delay="0"/>
                                          </p:stCondLst>
                                        </p:cTn>
                                        <p:tgtEl>
                                          <p:spTgt spid="102"/>
                                        </p:tgtEl>
                                        <p:attrNameLst>
                                          <p:attrName>style.visibility</p:attrName>
                                        </p:attrNameLst>
                                      </p:cBhvr>
                                      <p:to>
                                        <p:strVal val="visible"/>
                                      </p:to>
                                    </p:set>
                                    <p:anim calcmode="lin" valueType="num">
                                      <p:cBhvr>
                                        <p:cTn id="54" dur="500" fill="hold"/>
                                        <p:tgtEl>
                                          <p:spTgt spid="102"/>
                                        </p:tgtEl>
                                        <p:attrNameLst>
                                          <p:attrName>ppt_w</p:attrName>
                                        </p:attrNameLst>
                                      </p:cBhvr>
                                      <p:tavLst>
                                        <p:tav tm="0">
                                          <p:val>
                                            <p:fltVal val="0"/>
                                          </p:val>
                                        </p:tav>
                                        <p:tav tm="100000">
                                          <p:val>
                                            <p:strVal val="#ppt_w"/>
                                          </p:val>
                                        </p:tav>
                                      </p:tavLst>
                                    </p:anim>
                                    <p:anim calcmode="lin" valueType="num">
                                      <p:cBhvr>
                                        <p:cTn id="55" dur="500" fill="hold"/>
                                        <p:tgtEl>
                                          <p:spTgt spid="102"/>
                                        </p:tgtEl>
                                        <p:attrNameLst>
                                          <p:attrName>ppt_h</p:attrName>
                                        </p:attrNameLst>
                                      </p:cBhvr>
                                      <p:tavLst>
                                        <p:tav tm="0">
                                          <p:val>
                                            <p:fltVal val="0"/>
                                          </p:val>
                                        </p:tav>
                                        <p:tav tm="100000">
                                          <p:val>
                                            <p:strVal val="#ppt_h"/>
                                          </p:val>
                                        </p:tav>
                                      </p:tavLst>
                                    </p:anim>
                                    <p:anim calcmode="lin" valueType="num">
                                      <p:cBhvr>
                                        <p:cTn id="56" dur="500" fill="hold"/>
                                        <p:tgtEl>
                                          <p:spTgt spid="102"/>
                                        </p:tgtEl>
                                        <p:attrNameLst>
                                          <p:attrName>style.rotation</p:attrName>
                                        </p:attrNameLst>
                                      </p:cBhvr>
                                      <p:tavLst>
                                        <p:tav tm="0">
                                          <p:val>
                                            <p:fltVal val="90"/>
                                          </p:val>
                                        </p:tav>
                                        <p:tav tm="100000">
                                          <p:val>
                                            <p:fltVal val="0"/>
                                          </p:val>
                                        </p:tav>
                                      </p:tavLst>
                                    </p:anim>
                                    <p:animEffect transition="in" filter="fade">
                                      <p:cBhvr>
                                        <p:cTn id="57" dur="500"/>
                                        <p:tgtEl>
                                          <p:spTgt spid="102"/>
                                        </p:tgtEl>
                                      </p:cBhvr>
                                    </p:animEffect>
                                  </p:childTnLst>
                                </p:cTn>
                              </p:par>
                              <p:par>
                                <p:cTn id="58" presetID="31" presetClass="entr" presetSubtype="0" fill="hold" grpId="0" nodeType="withEffect">
                                  <p:stCondLst>
                                    <p:cond delay="600"/>
                                  </p:stCondLst>
                                  <p:childTnLst>
                                    <p:set>
                                      <p:cBhvr>
                                        <p:cTn id="59" dur="1" fill="hold">
                                          <p:stCondLst>
                                            <p:cond delay="0"/>
                                          </p:stCondLst>
                                        </p:cTn>
                                        <p:tgtEl>
                                          <p:spTgt spid="104"/>
                                        </p:tgtEl>
                                        <p:attrNameLst>
                                          <p:attrName>style.visibility</p:attrName>
                                        </p:attrNameLst>
                                      </p:cBhvr>
                                      <p:to>
                                        <p:strVal val="visible"/>
                                      </p:to>
                                    </p:set>
                                    <p:anim calcmode="lin" valueType="num">
                                      <p:cBhvr>
                                        <p:cTn id="60" dur="500" fill="hold"/>
                                        <p:tgtEl>
                                          <p:spTgt spid="104"/>
                                        </p:tgtEl>
                                        <p:attrNameLst>
                                          <p:attrName>ppt_w</p:attrName>
                                        </p:attrNameLst>
                                      </p:cBhvr>
                                      <p:tavLst>
                                        <p:tav tm="0">
                                          <p:val>
                                            <p:fltVal val="0"/>
                                          </p:val>
                                        </p:tav>
                                        <p:tav tm="100000">
                                          <p:val>
                                            <p:strVal val="#ppt_w"/>
                                          </p:val>
                                        </p:tav>
                                      </p:tavLst>
                                    </p:anim>
                                    <p:anim calcmode="lin" valueType="num">
                                      <p:cBhvr>
                                        <p:cTn id="61" dur="500" fill="hold"/>
                                        <p:tgtEl>
                                          <p:spTgt spid="104"/>
                                        </p:tgtEl>
                                        <p:attrNameLst>
                                          <p:attrName>ppt_h</p:attrName>
                                        </p:attrNameLst>
                                      </p:cBhvr>
                                      <p:tavLst>
                                        <p:tav tm="0">
                                          <p:val>
                                            <p:fltVal val="0"/>
                                          </p:val>
                                        </p:tav>
                                        <p:tav tm="100000">
                                          <p:val>
                                            <p:strVal val="#ppt_h"/>
                                          </p:val>
                                        </p:tav>
                                      </p:tavLst>
                                    </p:anim>
                                    <p:anim calcmode="lin" valueType="num">
                                      <p:cBhvr>
                                        <p:cTn id="62" dur="500" fill="hold"/>
                                        <p:tgtEl>
                                          <p:spTgt spid="104"/>
                                        </p:tgtEl>
                                        <p:attrNameLst>
                                          <p:attrName>style.rotation</p:attrName>
                                        </p:attrNameLst>
                                      </p:cBhvr>
                                      <p:tavLst>
                                        <p:tav tm="0">
                                          <p:val>
                                            <p:fltVal val="90"/>
                                          </p:val>
                                        </p:tav>
                                        <p:tav tm="100000">
                                          <p:val>
                                            <p:fltVal val="0"/>
                                          </p:val>
                                        </p:tav>
                                      </p:tavLst>
                                    </p:anim>
                                    <p:animEffect transition="in" filter="fade">
                                      <p:cBhvr>
                                        <p:cTn id="63" dur="500"/>
                                        <p:tgtEl>
                                          <p:spTgt spid="104"/>
                                        </p:tgtEl>
                                      </p:cBhvr>
                                    </p:animEffect>
                                  </p:childTnLst>
                                </p:cTn>
                              </p:par>
                              <p:par>
                                <p:cTn id="64" presetID="31" presetClass="entr" presetSubtype="0" fill="hold" grpId="0" nodeType="withEffect">
                                  <p:stCondLst>
                                    <p:cond delay="700"/>
                                  </p:stCondLst>
                                  <p:childTnLst>
                                    <p:set>
                                      <p:cBhvr>
                                        <p:cTn id="65" dur="1" fill="hold">
                                          <p:stCondLst>
                                            <p:cond delay="0"/>
                                          </p:stCondLst>
                                        </p:cTn>
                                        <p:tgtEl>
                                          <p:spTgt spid="103"/>
                                        </p:tgtEl>
                                        <p:attrNameLst>
                                          <p:attrName>style.visibility</p:attrName>
                                        </p:attrNameLst>
                                      </p:cBhvr>
                                      <p:to>
                                        <p:strVal val="visible"/>
                                      </p:to>
                                    </p:set>
                                    <p:anim calcmode="lin" valueType="num">
                                      <p:cBhvr>
                                        <p:cTn id="66" dur="500" fill="hold"/>
                                        <p:tgtEl>
                                          <p:spTgt spid="103"/>
                                        </p:tgtEl>
                                        <p:attrNameLst>
                                          <p:attrName>ppt_w</p:attrName>
                                        </p:attrNameLst>
                                      </p:cBhvr>
                                      <p:tavLst>
                                        <p:tav tm="0">
                                          <p:val>
                                            <p:fltVal val="0"/>
                                          </p:val>
                                        </p:tav>
                                        <p:tav tm="100000">
                                          <p:val>
                                            <p:strVal val="#ppt_w"/>
                                          </p:val>
                                        </p:tav>
                                      </p:tavLst>
                                    </p:anim>
                                    <p:anim calcmode="lin" valueType="num">
                                      <p:cBhvr>
                                        <p:cTn id="67" dur="500" fill="hold"/>
                                        <p:tgtEl>
                                          <p:spTgt spid="103"/>
                                        </p:tgtEl>
                                        <p:attrNameLst>
                                          <p:attrName>ppt_h</p:attrName>
                                        </p:attrNameLst>
                                      </p:cBhvr>
                                      <p:tavLst>
                                        <p:tav tm="0">
                                          <p:val>
                                            <p:fltVal val="0"/>
                                          </p:val>
                                        </p:tav>
                                        <p:tav tm="100000">
                                          <p:val>
                                            <p:strVal val="#ppt_h"/>
                                          </p:val>
                                        </p:tav>
                                      </p:tavLst>
                                    </p:anim>
                                    <p:anim calcmode="lin" valueType="num">
                                      <p:cBhvr>
                                        <p:cTn id="68" dur="500" fill="hold"/>
                                        <p:tgtEl>
                                          <p:spTgt spid="103"/>
                                        </p:tgtEl>
                                        <p:attrNameLst>
                                          <p:attrName>style.rotation</p:attrName>
                                        </p:attrNameLst>
                                      </p:cBhvr>
                                      <p:tavLst>
                                        <p:tav tm="0">
                                          <p:val>
                                            <p:fltVal val="90"/>
                                          </p:val>
                                        </p:tav>
                                        <p:tav tm="100000">
                                          <p:val>
                                            <p:fltVal val="0"/>
                                          </p:val>
                                        </p:tav>
                                      </p:tavLst>
                                    </p:anim>
                                    <p:animEffect transition="in" filter="fade">
                                      <p:cBhvr>
                                        <p:cTn id="69" dur="500"/>
                                        <p:tgtEl>
                                          <p:spTgt spid="103"/>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1000"/>
                                        <p:tgtEl>
                                          <p:spTgt spid="76"/>
                                        </p:tgtEl>
                                      </p:cBhvr>
                                    </p:animEffect>
                                  </p:childTnLst>
                                </p:cTn>
                              </p:par>
                            </p:childTnLst>
                          </p:cTn>
                        </p:par>
                        <p:par>
                          <p:cTn id="74" fill="hold">
                            <p:stCondLst>
                              <p:cond delay="5000"/>
                            </p:stCondLst>
                            <p:childTnLst>
                              <p:par>
                                <p:cTn id="75" presetID="22" presetClass="entr" presetSubtype="2"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right)">
                                      <p:cBhvr>
                                        <p:cTn id="77" dur="500"/>
                                        <p:tgtEl>
                                          <p:spTgt spid="66"/>
                                        </p:tgtEl>
                                      </p:cBhvr>
                                    </p:animEffect>
                                  </p:childTnLst>
                                </p:cTn>
                              </p:par>
                            </p:childTnLst>
                          </p:cTn>
                        </p:par>
                        <p:par>
                          <p:cTn id="78" fill="hold">
                            <p:stCondLst>
                              <p:cond delay="5500"/>
                            </p:stCondLst>
                            <p:childTnLst>
                              <p:par>
                                <p:cTn id="79" presetID="22" presetClass="entr" presetSubtype="2"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right)">
                                      <p:cBhvr>
                                        <p:cTn id="81" dur="500"/>
                                        <p:tgtEl>
                                          <p:spTgt spid="47"/>
                                        </p:tgtEl>
                                      </p:cBhvr>
                                    </p:animEffect>
                                  </p:childTnLst>
                                </p:cTn>
                              </p:par>
                            </p:childTnLst>
                          </p:cTn>
                        </p:par>
                        <p:par>
                          <p:cTn id="82" fill="hold">
                            <p:stCondLst>
                              <p:cond delay="6000"/>
                            </p:stCondLst>
                            <p:childTnLst>
                              <p:par>
                                <p:cTn id="83" presetID="22" presetClass="entr" presetSubtype="2"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right)">
                                      <p:cBhvr>
                                        <p:cTn id="85" dur="500"/>
                                        <p:tgtEl>
                                          <p:spTgt spid="48"/>
                                        </p:tgtEl>
                                      </p:cBhvr>
                                    </p:animEffect>
                                  </p:childTnLst>
                                </p:cTn>
                              </p:par>
                            </p:childTnLst>
                          </p:cTn>
                        </p:par>
                        <p:par>
                          <p:cTn id="86" fill="hold">
                            <p:stCondLst>
                              <p:cond delay="6500"/>
                            </p:stCondLst>
                            <p:childTnLst>
                              <p:par>
                                <p:cTn id="87" presetID="22" presetClass="entr" presetSubtype="2"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right)">
                                      <p:cBhvr>
                                        <p:cTn id="8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6" grpId="0" animBg="1"/>
      <p:bldP spid="97" grpId="0" animBg="1"/>
      <p:bldP spid="98" grpId="0" animBg="1"/>
      <p:bldP spid="99" grpId="0" animBg="1"/>
      <p:bldP spid="100" grpId="0" animBg="1"/>
      <p:bldP spid="101" grpId="0" animBg="1"/>
      <p:bldP spid="102" grpId="0" animBg="1"/>
      <p:bldP spid="103" grpId="0" animBg="1"/>
      <p:bldP spid="104" grpId="0" animBg="1"/>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69" name="标题 1"/>
          <p:cNvSpPr txBox="1"/>
          <p:nvPr/>
        </p:nvSpPr>
        <p:spPr>
          <a:xfrm>
            <a:off x="2506633" y="280169"/>
            <a:ext cx="2500330" cy="571504"/>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工作存在问题</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75" name="组合 74"/>
          <p:cNvGrpSpPr/>
          <p:nvPr/>
        </p:nvGrpSpPr>
        <p:grpSpPr>
          <a:xfrm>
            <a:off x="2078005" y="2208998"/>
            <a:ext cx="2241332" cy="969569"/>
            <a:chOff x="6084168" y="1274556"/>
            <a:chExt cx="1669538" cy="942234"/>
          </a:xfrm>
        </p:grpSpPr>
        <p:sp>
          <p:nvSpPr>
            <p:cNvPr id="76" name="TextBox 75"/>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78" name="组合 77"/>
          <p:cNvGrpSpPr/>
          <p:nvPr/>
        </p:nvGrpSpPr>
        <p:grpSpPr>
          <a:xfrm>
            <a:off x="4292583" y="5209394"/>
            <a:ext cx="2286016" cy="969569"/>
            <a:chOff x="6084168" y="1274556"/>
            <a:chExt cx="1669538" cy="942234"/>
          </a:xfrm>
        </p:grpSpPr>
        <p:sp>
          <p:nvSpPr>
            <p:cNvPr id="79" name="TextBox 78"/>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1" name="组合 80"/>
          <p:cNvGrpSpPr/>
          <p:nvPr/>
        </p:nvGrpSpPr>
        <p:grpSpPr>
          <a:xfrm>
            <a:off x="7007227" y="2066122"/>
            <a:ext cx="2241332" cy="969569"/>
            <a:chOff x="6084168" y="1274556"/>
            <a:chExt cx="1669538" cy="942234"/>
          </a:xfrm>
        </p:grpSpPr>
        <p:sp>
          <p:nvSpPr>
            <p:cNvPr id="82" name="TextBox 81"/>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4" name="组合 83"/>
          <p:cNvGrpSpPr/>
          <p:nvPr/>
        </p:nvGrpSpPr>
        <p:grpSpPr>
          <a:xfrm>
            <a:off x="9436119" y="5495146"/>
            <a:ext cx="2143140" cy="969569"/>
            <a:chOff x="6084168" y="1274556"/>
            <a:chExt cx="1669538" cy="942233"/>
          </a:xfrm>
        </p:grpSpPr>
        <p:sp>
          <p:nvSpPr>
            <p:cNvPr id="85" name="TextBox 84"/>
            <p:cNvSpPr txBox="1"/>
            <p:nvPr/>
          </p:nvSpPr>
          <p:spPr>
            <a:xfrm>
              <a:off x="6084168" y="1514664"/>
              <a:ext cx="1669538" cy="702125"/>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532344" y="1274556"/>
              <a:ext cx="1008112" cy="26918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7" name="组合 86"/>
          <p:cNvGrpSpPr/>
          <p:nvPr/>
        </p:nvGrpSpPr>
        <p:grpSpPr>
          <a:xfrm>
            <a:off x="1964258" y="3238605"/>
            <a:ext cx="2185450" cy="2185100"/>
            <a:chOff x="2201071" y="3406041"/>
            <a:chExt cx="1805286" cy="1805938"/>
          </a:xfrm>
        </p:grpSpPr>
        <p:grpSp>
          <p:nvGrpSpPr>
            <p:cNvPr id="88" name="组合 87"/>
            <p:cNvGrpSpPr/>
            <p:nvPr/>
          </p:nvGrpSpPr>
          <p:grpSpPr>
            <a:xfrm>
              <a:off x="2201071" y="3406041"/>
              <a:ext cx="1805286" cy="1805938"/>
              <a:chOff x="4345444" y="2542859"/>
              <a:chExt cx="1810550" cy="1811205"/>
            </a:xfrm>
          </p:grpSpPr>
          <p:grpSp>
            <p:nvGrpSpPr>
              <p:cNvPr id="90" name="组合 8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椭圆 9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TextBox 88"/>
            <p:cNvSpPr txBox="1"/>
            <p:nvPr/>
          </p:nvSpPr>
          <p:spPr>
            <a:xfrm>
              <a:off x="2714076" y="3952392"/>
              <a:ext cx="1023614" cy="635926"/>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6750606" y="3209127"/>
            <a:ext cx="2286381" cy="2286016"/>
            <a:chOff x="7382260" y="3406041"/>
            <a:chExt cx="1805286" cy="1805938"/>
          </a:xfrm>
        </p:grpSpPr>
        <p:grpSp>
          <p:nvGrpSpPr>
            <p:cNvPr id="95" name="组合 94"/>
            <p:cNvGrpSpPr/>
            <p:nvPr/>
          </p:nvGrpSpPr>
          <p:grpSpPr>
            <a:xfrm>
              <a:off x="7382260" y="3406041"/>
              <a:ext cx="1805286" cy="1805938"/>
              <a:chOff x="4345444" y="2542859"/>
              <a:chExt cx="1810550" cy="1811205"/>
            </a:xfrm>
          </p:grpSpPr>
          <p:grpSp>
            <p:nvGrpSpPr>
              <p:cNvPr id="97" name="组合 9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9" name="同心圆 9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椭圆 9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TextBox 95"/>
            <p:cNvSpPr txBox="1"/>
            <p:nvPr/>
          </p:nvSpPr>
          <p:spPr>
            <a:xfrm>
              <a:off x="7875197" y="3876616"/>
              <a:ext cx="1023614" cy="607853"/>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4393149" y="2637626"/>
            <a:ext cx="2214932" cy="2214577"/>
            <a:chOff x="4811090" y="3406041"/>
            <a:chExt cx="1805286" cy="1805938"/>
          </a:xfrm>
        </p:grpSpPr>
        <p:grpSp>
          <p:nvGrpSpPr>
            <p:cNvPr id="102" name="组合 101"/>
            <p:cNvGrpSpPr/>
            <p:nvPr/>
          </p:nvGrpSpPr>
          <p:grpSpPr>
            <a:xfrm>
              <a:off x="4811090" y="3406041"/>
              <a:ext cx="1805286" cy="1805938"/>
              <a:chOff x="4345444" y="2542859"/>
              <a:chExt cx="1810550" cy="1811205"/>
            </a:xfrm>
          </p:grpSpPr>
          <p:grpSp>
            <p:nvGrpSpPr>
              <p:cNvPr id="104" name="组合 10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6" name="同心圆 10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7" name="椭圆 10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椭圆 10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TextBox 102"/>
            <p:cNvSpPr txBox="1"/>
            <p:nvPr/>
          </p:nvSpPr>
          <p:spPr>
            <a:xfrm>
              <a:off x="5304027" y="3876616"/>
              <a:ext cx="1023614" cy="62746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9237971" y="2982233"/>
            <a:ext cx="2298968" cy="2298599"/>
            <a:chOff x="9964778" y="3406041"/>
            <a:chExt cx="1805286" cy="1805938"/>
          </a:xfrm>
        </p:grpSpPr>
        <p:grpSp>
          <p:nvGrpSpPr>
            <p:cNvPr id="109" name="组合 108"/>
            <p:cNvGrpSpPr/>
            <p:nvPr/>
          </p:nvGrpSpPr>
          <p:grpSpPr>
            <a:xfrm>
              <a:off x="9964778" y="3406041"/>
              <a:ext cx="1805286" cy="1805938"/>
              <a:chOff x="4345444" y="2542859"/>
              <a:chExt cx="1810550" cy="1811205"/>
            </a:xfrm>
          </p:grpSpPr>
          <p:grpSp>
            <p:nvGrpSpPr>
              <p:cNvPr id="111" name="组合 11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3" name="同心圆 1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椭圆 11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TextBox 109"/>
            <p:cNvSpPr txBox="1"/>
            <p:nvPr/>
          </p:nvSpPr>
          <p:spPr>
            <a:xfrm>
              <a:off x="10457715" y="3876616"/>
              <a:ext cx="1023614" cy="604526"/>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12" accel="58000"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2000" fill="hold"/>
                                        <p:tgtEl>
                                          <p:spTgt spid="87"/>
                                        </p:tgtEl>
                                        <p:attrNameLst>
                                          <p:attrName>ppt_x</p:attrName>
                                        </p:attrNameLst>
                                      </p:cBhvr>
                                      <p:tavLst>
                                        <p:tav tm="0">
                                          <p:val>
                                            <p:strVal val="0-#ppt_w/2"/>
                                          </p:val>
                                        </p:tav>
                                        <p:tav tm="100000">
                                          <p:val>
                                            <p:strVal val="#ppt_x"/>
                                          </p:val>
                                        </p:tav>
                                      </p:tavLst>
                                    </p:anim>
                                    <p:anim calcmode="lin" valueType="num">
                                      <p:cBhvr additive="base">
                                        <p:cTn id="16" dur="2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2000" fill="hold"/>
                                        <p:tgtEl>
                                          <p:spTgt spid="101"/>
                                        </p:tgtEl>
                                        <p:attrNameLst>
                                          <p:attrName>ppt_x</p:attrName>
                                        </p:attrNameLst>
                                      </p:cBhvr>
                                      <p:tavLst>
                                        <p:tav tm="0">
                                          <p:val>
                                            <p:strVal val="1+#ppt_w/2"/>
                                          </p:val>
                                        </p:tav>
                                        <p:tav tm="100000">
                                          <p:val>
                                            <p:strVal val="#ppt_x"/>
                                          </p:val>
                                        </p:tav>
                                      </p:tavLst>
                                    </p:anim>
                                    <p:anim calcmode="lin" valueType="num">
                                      <p:cBhvr additive="base">
                                        <p:cTn id="20" dur="2000" fill="hold"/>
                                        <p:tgtEl>
                                          <p:spTgt spid="101"/>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2000" fill="hold"/>
                                        <p:tgtEl>
                                          <p:spTgt spid="94"/>
                                        </p:tgtEl>
                                        <p:attrNameLst>
                                          <p:attrName>ppt_x</p:attrName>
                                        </p:attrNameLst>
                                      </p:cBhvr>
                                      <p:tavLst>
                                        <p:tav tm="0">
                                          <p:val>
                                            <p:strVal val="0-#ppt_w/2"/>
                                          </p:val>
                                        </p:tav>
                                        <p:tav tm="100000">
                                          <p:val>
                                            <p:strVal val="#ppt_x"/>
                                          </p:val>
                                        </p:tav>
                                      </p:tavLst>
                                    </p:anim>
                                    <p:anim calcmode="lin" valueType="num">
                                      <p:cBhvr additive="base">
                                        <p:cTn id="24" dur="2000" fill="hold"/>
                                        <p:tgtEl>
                                          <p:spTgt spid="94"/>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2000" fill="hold"/>
                                        <p:tgtEl>
                                          <p:spTgt spid="108"/>
                                        </p:tgtEl>
                                        <p:attrNameLst>
                                          <p:attrName>ppt_x</p:attrName>
                                        </p:attrNameLst>
                                      </p:cBhvr>
                                      <p:tavLst>
                                        <p:tav tm="0">
                                          <p:val>
                                            <p:strVal val="1+#ppt_w/2"/>
                                          </p:val>
                                        </p:tav>
                                        <p:tav tm="100000">
                                          <p:val>
                                            <p:strVal val="#ppt_x"/>
                                          </p:val>
                                        </p:tav>
                                      </p:tavLst>
                                    </p:anim>
                                    <p:anim calcmode="lin" valueType="num">
                                      <p:cBhvr additive="base">
                                        <p:cTn id="28" dur="2000" fill="hold"/>
                                        <p:tgtEl>
                                          <p:spTgt spid="108"/>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anim calcmode="lin" valueType="num">
                                      <p:cBhvr>
                                        <p:cTn id="48" dur="1000" fill="hold"/>
                                        <p:tgtEl>
                                          <p:spTgt spid="84"/>
                                        </p:tgtEl>
                                        <p:attrNameLst>
                                          <p:attrName>ppt_x</p:attrName>
                                        </p:attrNameLst>
                                      </p:cBhvr>
                                      <p:tavLst>
                                        <p:tav tm="0">
                                          <p:val>
                                            <p:strVal val="#ppt_x"/>
                                          </p:val>
                                        </p:tav>
                                        <p:tav tm="100000">
                                          <p:val>
                                            <p:strVal val="#ppt_x"/>
                                          </p:val>
                                        </p:tav>
                                      </p:tavLst>
                                    </p:anim>
                                    <p:anim calcmode="lin" valueType="num">
                                      <p:cBhvr>
                                        <p:cTn id="4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06633" y="351607"/>
            <a:ext cx="2500330" cy="785818"/>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工作解决方法</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15" name="组合 14"/>
          <p:cNvGrpSpPr/>
          <p:nvPr/>
        </p:nvGrpSpPr>
        <p:grpSpPr>
          <a:xfrm>
            <a:off x="2951288" y="2173482"/>
            <a:ext cx="2851220" cy="285121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18" name="组合 17"/>
          <p:cNvGrpSpPr/>
          <p:nvPr/>
        </p:nvGrpSpPr>
        <p:grpSpPr>
          <a:xfrm>
            <a:off x="5190579" y="4068456"/>
            <a:ext cx="656312" cy="65631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23" name="组合 22"/>
          <p:cNvGrpSpPr/>
          <p:nvPr/>
        </p:nvGrpSpPr>
        <p:grpSpPr>
          <a:xfrm>
            <a:off x="3396296" y="2636342"/>
            <a:ext cx="282390" cy="28238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2" name="组合 31"/>
          <p:cNvGrpSpPr/>
          <p:nvPr/>
        </p:nvGrpSpPr>
        <p:grpSpPr>
          <a:xfrm>
            <a:off x="4883430" y="5007630"/>
            <a:ext cx="328649" cy="32864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6" name="组合 35"/>
          <p:cNvGrpSpPr/>
          <p:nvPr/>
        </p:nvGrpSpPr>
        <p:grpSpPr>
          <a:xfrm>
            <a:off x="4539704" y="2066119"/>
            <a:ext cx="343725" cy="343724"/>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9" name="组合 38"/>
          <p:cNvGrpSpPr/>
          <p:nvPr/>
        </p:nvGrpSpPr>
        <p:grpSpPr>
          <a:xfrm>
            <a:off x="2848363" y="4784539"/>
            <a:ext cx="218415" cy="21841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42" name="Group 30"/>
          <p:cNvGrpSpPr/>
          <p:nvPr/>
        </p:nvGrpSpPr>
        <p:grpSpPr>
          <a:xfrm>
            <a:off x="4170488" y="2824717"/>
            <a:ext cx="576066" cy="491765"/>
            <a:chOff x="3440113" y="1050925"/>
            <a:chExt cx="390525" cy="333376"/>
          </a:xfrm>
          <a:solidFill>
            <a:schemeClr val="accent1"/>
          </a:solidFill>
        </p:grpSpPr>
        <p:sp>
          <p:nvSpPr>
            <p:cNvPr id="4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9" name="矩形 1"/>
          <p:cNvSpPr>
            <a:spLocks noChangeArrowheads="1"/>
          </p:cNvSpPr>
          <p:nvPr/>
        </p:nvSpPr>
        <p:spPr bwMode="auto">
          <a:xfrm>
            <a:off x="3668352" y="3390921"/>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微软雅黑" panose="020B0503020204020204" pitchFamily="34" charset="-122"/>
                <a:ea typeface="微软雅黑" panose="020B0503020204020204" pitchFamily="34" charset="-122"/>
              </a:rPr>
              <a:t>此处添加标题</a:t>
            </a:r>
            <a:r>
              <a:rPr lang="zh-CN" altLang="en-US" sz="900" dirty="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a:t>
            </a:r>
            <a:r>
              <a:rPr lang="zh-CN" altLang="en-US" sz="900" dirty="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a:solidFill>
                  <a:srgbClr val="595959"/>
                </a:solidFill>
                <a:latin typeface="微软雅黑" panose="020B0503020204020204" pitchFamily="34" charset="-122"/>
                <a:ea typeface="微软雅黑" panose="020B0503020204020204" pitchFamily="34" charset="-122"/>
              </a:rPr>
              <a:t>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20885" y="2204609"/>
            <a:ext cx="2743994" cy="369332"/>
          </a:xfrm>
          <a:prstGeom prst="rect">
            <a:avLst/>
          </a:prstGeom>
          <a:noFill/>
        </p:spPr>
        <p:txBody>
          <a:bodyPr wrap="square" rtlCol="0">
            <a:spAutoFit/>
          </a:bodyPr>
          <a:lstStyle/>
          <a:p>
            <a:pPr algn="ctr"/>
            <a:r>
              <a:rPr lang="zh-CN" altLang="en-US" sz="1800" dirty="0">
                <a:solidFill>
                  <a:schemeClr val="accent1"/>
                </a:solidFill>
                <a:latin typeface="微软雅黑" panose="020B0503020204020204" pitchFamily="34" charset="-122"/>
                <a:ea typeface="微软雅黑" panose="020B0503020204020204" pitchFamily="34" charset="-122"/>
              </a:rPr>
              <a:t>解决方法策略</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51" name="TextBox 22"/>
          <p:cNvSpPr txBox="1"/>
          <p:nvPr/>
        </p:nvSpPr>
        <p:spPr>
          <a:xfrm>
            <a:off x="7854961" y="2676192"/>
            <a:ext cx="3295670" cy="1035967"/>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1050" kern="0" noProof="1">
                <a:solidFill>
                  <a:schemeClr val="tx1">
                    <a:lumMod val="65000"/>
                    <a:lumOff val="35000"/>
                  </a:schemeClr>
                </a:solidFill>
              </a:rPr>
              <a:t>您的内容打在这里，或者通过复制您的文本后，在此框中选择粘贴，并选择只保留文字您的内容打在这里，或者通过复制您的文本后，在此框中选择粘贴，并选择只保留文字</a:t>
            </a:r>
            <a:r>
              <a:rPr lang="zh-CN" altLang="en-US" sz="1050" kern="0" noProof="1">
                <a:solidFill>
                  <a:schemeClr val="tx1">
                    <a:lumMod val="65000"/>
                    <a:lumOff val="35000"/>
                  </a:schemeClr>
                </a:solidFill>
              </a:rPr>
              <a:t>。</a:t>
            </a:r>
            <a:r>
              <a:rPr lang="zh-CN" altLang="en-US" sz="1050" kern="0" noProof="1">
                <a:solidFill>
                  <a:schemeClr val="tx1">
                    <a:lumMod val="65000"/>
                    <a:lumOff val="35000"/>
                  </a:schemeClr>
                </a:solidFill>
              </a:rPr>
              <a:t>您的内容打在这里，或者通过复制您的文本后，在此框中选择</a:t>
            </a:r>
            <a:r>
              <a:rPr lang="zh-CN" altLang="en-US" sz="1050" kern="0" noProof="1">
                <a:solidFill>
                  <a:schemeClr val="tx1">
                    <a:lumMod val="65000"/>
                    <a:lumOff val="35000"/>
                  </a:schemeClr>
                </a:solidFill>
              </a:rPr>
              <a:t>粘贴</a:t>
            </a:r>
            <a:endParaRPr lang="en-US" altLang="zh-CN" sz="1050" kern="0" noProof="1">
              <a:solidFill>
                <a:schemeClr val="tx1">
                  <a:lumMod val="65000"/>
                  <a:lumOff val="35000"/>
                </a:schemeClr>
              </a:solidFill>
            </a:endParaRPr>
          </a:p>
        </p:txBody>
      </p:sp>
      <p:grpSp>
        <p:nvGrpSpPr>
          <p:cNvPr id="52" name="组合 51"/>
          <p:cNvGrpSpPr/>
          <p:nvPr/>
        </p:nvGrpSpPr>
        <p:grpSpPr>
          <a:xfrm>
            <a:off x="6261219" y="2216986"/>
            <a:ext cx="998801" cy="998801"/>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2149446" y="2619046"/>
            <a:ext cx="1146259" cy="114625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2196067" y="4265963"/>
            <a:ext cx="444479" cy="444479"/>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152900" y="3885546"/>
            <a:ext cx="221831" cy="221831"/>
            <a:chOff x="5252030" y="2008764"/>
            <a:chExt cx="809336" cy="809336"/>
          </a:xfrm>
          <a:solidFill>
            <a:schemeClr val="accent1"/>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2972143" y="2298930"/>
            <a:ext cx="221831" cy="221831"/>
            <a:chOff x="5252030" y="2008764"/>
            <a:chExt cx="809336" cy="809336"/>
          </a:xfrm>
          <a:solidFill>
            <a:schemeClr val="accent1"/>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783889" y="4752805"/>
            <a:ext cx="221831" cy="221831"/>
            <a:chOff x="5252030" y="2008764"/>
            <a:chExt cx="809336" cy="809336"/>
          </a:xfrm>
          <a:solidFill>
            <a:schemeClr val="accent1"/>
          </a:solidFill>
        </p:grpSpPr>
        <p:sp>
          <p:nvSpPr>
            <p:cNvPr id="68" name="椭圆 6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4211975" y="4478103"/>
            <a:ext cx="164925" cy="164925"/>
            <a:chOff x="5252030" y="2008764"/>
            <a:chExt cx="809336" cy="809336"/>
          </a:xfrm>
          <a:solidFill>
            <a:schemeClr val="accent1"/>
          </a:solidFill>
        </p:grpSpPr>
        <p:sp>
          <p:nvSpPr>
            <p:cNvPr id="71" name="椭圆 7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72" name="椭圆 7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5402415" y="2863356"/>
            <a:ext cx="444479" cy="444479"/>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5939498" y="3720244"/>
            <a:ext cx="321721" cy="321721"/>
            <a:chOff x="5252030" y="2008764"/>
            <a:chExt cx="809336" cy="809336"/>
          </a:xfrm>
          <a:solidFill>
            <a:schemeClr val="accent2"/>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78" name="椭圆 7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6099307" y="3387118"/>
            <a:ext cx="160860" cy="160860"/>
            <a:chOff x="5252030" y="2008764"/>
            <a:chExt cx="809336" cy="809336"/>
          </a:xfrm>
          <a:solidFill>
            <a:schemeClr val="accent2"/>
          </a:solidFill>
        </p:grpSpPr>
        <p:sp>
          <p:nvSpPr>
            <p:cNvPr id="80" name="椭圆 7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81" name="椭圆 8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2" presetClass="entr" presetSubtype="4" accel="58000" fill="hold" nodeType="withEffect">
                                  <p:stCondLst>
                                    <p:cond delay="9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2000" fill="hold"/>
                                        <p:tgtEl>
                                          <p:spTgt spid="15"/>
                                        </p:tgtEl>
                                        <p:attrNameLst>
                                          <p:attrName>ppt_x</p:attrName>
                                        </p:attrNameLst>
                                      </p:cBhvr>
                                      <p:tavLst>
                                        <p:tav tm="0">
                                          <p:val>
                                            <p:strVal val="#ppt_x"/>
                                          </p:val>
                                        </p:tav>
                                        <p:tav tm="100000">
                                          <p:val>
                                            <p:strVal val="#ppt_x"/>
                                          </p:val>
                                        </p:tav>
                                      </p:tavLst>
                                    </p:anim>
                                    <p:anim calcmode="lin" valueType="num">
                                      <p:cBhvr additive="base">
                                        <p:cTn id="15" dur="20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3" accel="6500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2000" fill="hold"/>
                                        <p:tgtEl>
                                          <p:spTgt spid="52"/>
                                        </p:tgtEl>
                                        <p:attrNameLst>
                                          <p:attrName>ppt_x</p:attrName>
                                        </p:attrNameLst>
                                      </p:cBhvr>
                                      <p:tavLst>
                                        <p:tav tm="0">
                                          <p:val>
                                            <p:strVal val="1+#ppt_w/2"/>
                                          </p:val>
                                        </p:tav>
                                        <p:tav tm="100000">
                                          <p:val>
                                            <p:strVal val="#ppt_x"/>
                                          </p:val>
                                        </p:tav>
                                      </p:tavLst>
                                    </p:anim>
                                    <p:anim calcmode="lin" valueType="num">
                                      <p:cBhvr additive="base">
                                        <p:cTn id="19" dur="2000" fill="hold"/>
                                        <p:tgtEl>
                                          <p:spTgt spid="52"/>
                                        </p:tgtEl>
                                        <p:attrNameLst>
                                          <p:attrName>ppt_y</p:attrName>
                                        </p:attrNameLst>
                                      </p:cBhvr>
                                      <p:tavLst>
                                        <p:tav tm="0">
                                          <p:val>
                                            <p:strVal val="0-#ppt_h/2"/>
                                          </p:val>
                                        </p:tav>
                                        <p:tav tm="100000">
                                          <p:val>
                                            <p:strVal val="#ppt_y"/>
                                          </p:val>
                                        </p:tav>
                                      </p:tavLst>
                                    </p:anim>
                                  </p:childTnLst>
                                </p:cTn>
                              </p:par>
                              <p:par>
                                <p:cTn id="20" presetID="2" presetClass="entr" presetSubtype="12" accel="6500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2000" fill="hold"/>
                                        <p:tgtEl>
                                          <p:spTgt spid="55"/>
                                        </p:tgtEl>
                                        <p:attrNameLst>
                                          <p:attrName>ppt_x</p:attrName>
                                        </p:attrNameLst>
                                      </p:cBhvr>
                                      <p:tavLst>
                                        <p:tav tm="0">
                                          <p:val>
                                            <p:strVal val="0-#ppt_w/2"/>
                                          </p:val>
                                        </p:tav>
                                        <p:tav tm="100000">
                                          <p:val>
                                            <p:strVal val="#ppt_x"/>
                                          </p:val>
                                        </p:tav>
                                      </p:tavLst>
                                    </p:anim>
                                    <p:anim calcmode="lin" valueType="num">
                                      <p:cBhvr additive="base">
                                        <p:cTn id="23" dur="2000" fill="hold"/>
                                        <p:tgtEl>
                                          <p:spTgt spid="55"/>
                                        </p:tgtEl>
                                        <p:attrNameLst>
                                          <p:attrName>ppt_y</p:attrName>
                                        </p:attrNameLst>
                                      </p:cBhvr>
                                      <p:tavLst>
                                        <p:tav tm="0">
                                          <p:val>
                                            <p:strVal val="1+#ppt_h/2"/>
                                          </p:val>
                                        </p:tav>
                                        <p:tav tm="100000">
                                          <p:val>
                                            <p:strVal val="#ppt_y"/>
                                          </p:val>
                                        </p:tav>
                                      </p:tavLst>
                                    </p:anim>
                                  </p:childTnLst>
                                </p:cTn>
                              </p:par>
                              <p:par>
                                <p:cTn id="24" presetID="2" presetClass="entr" presetSubtype="12" accel="6500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2000" fill="hold"/>
                                        <p:tgtEl>
                                          <p:spTgt spid="58"/>
                                        </p:tgtEl>
                                        <p:attrNameLst>
                                          <p:attrName>ppt_x</p:attrName>
                                        </p:attrNameLst>
                                      </p:cBhvr>
                                      <p:tavLst>
                                        <p:tav tm="0">
                                          <p:val>
                                            <p:strVal val="0-#ppt_w/2"/>
                                          </p:val>
                                        </p:tav>
                                        <p:tav tm="100000">
                                          <p:val>
                                            <p:strVal val="#ppt_x"/>
                                          </p:val>
                                        </p:tav>
                                      </p:tavLst>
                                    </p:anim>
                                    <p:anim calcmode="lin" valueType="num">
                                      <p:cBhvr additive="base">
                                        <p:cTn id="27" dur="2000" fill="hold"/>
                                        <p:tgtEl>
                                          <p:spTgt spid="58"/>
                                        </p:tgtEl>
                                        <p:attrNameLst>
                                          <p:attrName>ppt_y</p:attrName>
                                        </p:attrNameLst>
                                      </p:cBhvr>
                                      <p:tavLst>
                                        <p:tav tm="0">
                                          <p:val>
                                            <p:strVal val="1+#ppt_h/2"/>
                                          </p:val>
                                        </p:tav>
                                        <p:tav tm="100000">
                                          <p:val>
                                            <p:strVal val="#ppt_y"/>
                                          </p:val>
                                        </p:tav>
                                      </p:tavLst>
                                    </p:anim>
                                  </p:childTnLst>
                                </p:cTn>
                              </p:par>
                              <p:par>
                                <p:cTn id="28" presetID="2" presetClass="entr" presetSubtype="12" accel="6500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2000" fill="hold"/>
                                        <p:tgtEl>
                                          <p:spTgt spid="73"/>
                                        </p:tgtEl>
                                        <p:attrNameLst>
                                          <p:attrName>ppt_x</p:attrName>
                                        </p:attrNameLst>
                                      </p:cBhvr>
                                      <p:tavLst>
                                        <p:tav tm="0">
                                          <p:val>
                                            <p:strVal val="0-#ppt_w/2"/>
                                          </p:val>
                                        </p:tav>
                                        <p:tav tm="100000">
                                          <p:val>
                                            <p:strVal val="#ppt_x"/>
                                          </p:val>
                                        </p:tav>
                                      </p:tavLst>
                                    </p:anim>
                                    <p:anim calcmode="lin" valueType="num">
                                      <p:cBhvr additive="base">
                                        <p:cTn id="31" dur="2000" fill="hold"/>
                                        <p:tgtEl>
                                          <p:spTgt spid="73"/>
                                        </p:tgtEl>
                                        <p:attrNameLst>
                                          <p:attrName>ppt_y</p:attrName>
                                        </p:attrNameLst>
                                      </p:cBhvr>
                                      <p:tavLst>
                                        <p:tav tm="0">
                                          <p:val>
                                            <p:strVal val="1+#ppt_h/2"/>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ppt_x</p:attrName>
                                        </p:attrNameLst>
                                      </p:cBhvr>
                                      <p:tavLst>
                                        <p:tav tm="0">
                                          <p:val>
                                            <p:fltVal val="0.5"/>
                                          </p:val>
                                        </p:tav>
                                        <p:tav tm="100000">
                                          <p:val>
                                            <p:strVal val="#ppt_x"/>
                                          </p:val>
                                        </p:tav>
                                      </p:tavLst>
                                    </p:anim>
                                    <p:anim calcmode="lin" valueType="num">
                                      <p:cBhvr>
                                        <p:cTn id="37" dur="1000" fill="hold"/>
                                        <p:tgtEl>
                                          <p:spTgt spid="18"/>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ppt_x</p:attrName>
                                        </p:attrNameLst>
                                      </p:cBhvr>
                                      <p:tavLst>
                                        <p:tav tm="0">
                                          <p:val>
                                            <p:fltVal val="0.5"/>
                                          </p:val>
                                        </p:tav>
                                        <p:tav tm="100000">
                                          <p:val>
                                            <p:strVal val="#ppt_x"/>
                                          </p:val>
                                        </p:tav>
                                      </p:tavLst>
                                    </p:anim>
                                    <p:anim calcmode="lin" valueType="num">
                                      <p:cBhvr>
                                        <p:cTn id="43" dur="1000" fill="hold"/>
                                        <p:tgtEl>
                                          <p:spTgt spid="23"/>
                                        </p:tgtEl>
                                        <p:attrNameLst>
                                          <p:attrName>ppt_y</p:attrName>
                                        </p:attrNameLst>
                                      </p:cBhvr>
                                      <p:tavLst>
                                        <p:tav tm="0">
                                          <p:val>
                                            <p:fltVal val="0.5"/>
                                          </p:val>
                                        </p:tav>
                                        <p:tav tm="100000">
                                          <p:val>
                                            <p:strVal val="#ppt_y"/>
                                          </p:val>
                                        </p:tav>
                                      </p:tavLst>
                                    </p:anim>
                                  </p:childTnLst>
                                </p:cTn>
                              </p:par>
                              <p:par>
                                <p:cTn id="44" presetID="2" presetClass="entr" presetSubtype="3" accel="6500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2000" fill="hold"/>
                                        <p:tgtEl>
                                          <p:spTgt spid="70"/>
                                        </p:tgtEl>
                                        <p:attrNameLst>
                                          <p:attrName>ppt_x</p:attrName>
                                        </p:attrNameLst>
                                      </p:cBhvr>
                                      <p:tavLst>
                                        <p:tav tm="0">
                                          <p:val>
                                            <p:strVal val="1+#ppt_w/2"/>
                                          </p:val>
                                        </p:tav>
                                        <p:tav tm="100000">
                                          <p:val>
                                            <p:strVal val="#ppt_x"/>
                                          </p:val>
                                        </p:tav>
                                      </p:tavLst>
                                    </p:anim>
                                    <p:anim calcmode="lin" valueType="num">
                                      <p:cBhvr additive="base">
                                        <p:cTn id="47" dur="2000" fill="hold"/>
                                        <p:tgtEl>
                                          <p:spTgt spid="70"/>
                                        </p:tgtEl>
                                        <p:attrNameLst>
                                          <p:attrName>ppt_y</p:attrName>
                                        </p:attrNameLst>
                                      </p:cBhvr>
                                      <p:tavLst>
                                        <p:tav tm="0">
                                          <p:val>
                                            <p:strVal val="0-#ppt_h/2"/>
                                          </p:val>
                                        </p:tav>
                                        <p:tav tm="100000">
                                          <p:val>
                                            <p:strVal val="#ppt_y"/>
                                          </p:val>
                                        </p:tav>
                                      </p:tavLst>
                                    </p:anim>
                                  </p:childTnLst>
                                </p:cTn>
                              </p:par>
                              <p:par>
                                <p:cTn id="48" presetID="2" presetClass="entr" presetSubtype="3" accel="6500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2000" fill="hold"/>
                                        <p:tgtEl>
                                          <p:spTgt spid="67"/>
                                        </p:tgtEl>
                                        <p:attrNameLst>
                                          <p:attrName>ppt_x</p:attrName>
                                        </p:attrNameLst>
                                      </p:cBhvr>
                                      <p:tavLst>
                                        <p:tav tm="0">
                                          <p:val>
                                            <p:strVal val="1+#ppt_w/2"/>
                                          </p:val>
                                        </p:tav>
                                        <p:tav tm="100000">
                                          <p:val>
                                            <p:strVal val="#ppt_x"/>
                                          </p:val>
                                        </p:tav>
                                      </p:tavLst>
                                    </p:anim>
                                    <p:anim calcmode="lin" valueType="num">
                                      <p:cBhvr additive="base">
                                        <p:cTn id="51" dur="2000" fill="hold"/>
                                        <p:tgtEl>
                                          <p:spTgt spid="67"/>
                                        </p:tgtEl>
                                        <p:attrNameLst>
                                          <p:attrName>ppt_y</p:attrName>
                                        </p:attrNameLst>
                                      </p:cBhvr>
                                      <p:tavLst>
                                        <p:tav tm="0">
                                          <p:val>
                                            <p:strVal val="0-#ppt_h/2"/>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1000" fill="hold"/>
                                        <p:tgtEl>
                                          <p:spTgt spid="32"/>
                                        </p:tgtEl>
                                        <p:attrNameLst>
                                          <p:attrName>ppt_w</p:attrName>
                                        </p:attrNameLst>
                                      </p:cBhvr>
                                      <p:tavLst>
                                        <p:tav tm="0">
                                          <p:val>
                                            <p:fltVal val="0"/>
                                          </p:val>
                                        </p:tav>
                                        <p:tav tm="100000">
                                          <p:val>
                                            <p:strVal val="#ppt_w"/>
                                          </p:val>
                                        </p:tav>
                                      </p:tavLst>
                                    </p:anim>
                                    <p:anim calcmode="lin" valueType="num">
                                      <p:cBhvr>
                                        <p:cTn id="55" dur="1000" fill="hold"/>
                                        <p:tgtEl>
                                          <p:spTgt spid="32"/>
                                        </p:tgtEl>
                                        <p:attrNameLst>
                                          <p:attrName>ppt_h</p:attrName>
                                        </p:attrNameLst>
                                      </p:cBhvr>
                                      <p:tavLst>
                                        <p:tav tm="0">
                                          <p:val>
                                            <p:fltVal val="0"/>
                                          </p:val>
                                        </p:tav>
                                        <p:tav tm="100000">
                                          <p:val>
                                            <p:strVal val="#ppt_h"/>
                                          </p:val>
                                        </p:tav>
                                      </p:tavLst>
                                    </p:anim>
                                    <p:anim calcmode="lin" valueType="num">
                                      <p:cBhvr>
                                        <p:cTn id="56" dur="1000" fill="hold"/>
                                        <p:tgtEl>
                                          <p:spTgt spid="32"/>
                                        </p:tgtEl>
                                        <p:attrNameLst>
                                          <p:attrName>ppt_x</p:attrName>
                                        </p:attrNameLst>
                                      </p:cBhvr>
                                      <p:tavLst>
                                        <p:tav tm="0">
                                          <p:val>
                                            <p:fltVal val="0.5"/>
                                          </p:val>
                                        </p:tav>
                                        <p:tav tm="100000">
                                          <p:val>
                                            <p:strVal val="#ppt_x"/>
                                          </p:val>
                                        </p:tav>
                                      </p:tavLst>
                                    </p:anim>
                                    <p:anim calcmode="lin" valueType="num">
                                      <p:cBhvr>
                                        <p:cTn id="57" dur="1000" fill="hold"/>
                                        <p:tgtEl>
                                          <p:spTgt spid="32"/>
                                        </p:tgtEl>
                                        <p:attrNameLst>
                                          <p:attrName>ppt_y</p:attrName>
                                        </p:attrNameLst>
                                      </p:cBhvr>
                                      <p:tavLst>
                                        <p:tav tm="0">
                                          <p:val>
                                            <p:fltVal val="0.5"/>
                                          </p:val>
                                        </p:tav>
                                        <p:tav tm="100000">
                                          <p:val>
                                            <p:strVal val="#ppt_y"/>
                                          </p:val>
                                        </p:tav>
                                      </p:tavLst>
                                    </p:anim>
                                  </p:childTnLst>
                                </p:cTn>
                              </p:par>
                              <p:par>
                                <p:cTn id="58" presetID="2" presetClass="entr" presetSubtype="12" accel="65000"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2000" fill="hold"/>
                                        <p:tgtEl>
                                          <p:spTgt spid="79"/>
                                        </p:tgtEl>
                                        <p:attrNameLst>
                                          <p:attrName>ppt_x</p:attrName>
                                        </p:attrNameLst>
                                      </p:cBhvr>
                                      <p:tavLst>
                                        <p:tav tm="0">
                                          <p:val>
                                            <p:strVal val="0-#ppt_w/2"/>
                                          </p:val>
                                        </p:tav>
                                        <p:tav tm="100000">
                                          <p:val>
                                            <p:strVal val="#ppt_x"/>
                                          </p:val>
                                        </p:tav>
                                      </p:tavLst>
                                    </p:anim>
                                    <p:anim calcmode="lin" valueType="num">
                                      <p:cBhvr additive="base">
                                        <p:cTn id="61" dur="20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12" accel="65000"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2000" fill="hold"/>
                                        <p:tgtEl>
                                          <p:spTgt spid="76"/>
                                        </p:tgtEl>
                                        <p:attrNameLst>
                                          <p:attrName>ppt_x</p:attrName>
                                        </p:attrNameLst>
                                      </p:cBhvr>
                                      <p:tavLst>
                                        <p:tav tm="0">
                                          <p:val>
                                            <p:strVal val="0-#ppt_w/2"/>
                                          </p:val>
                                        </p:tav>
                                        <p:tav tm="100000">
                                          <p:val>
                                            <p:strVal val="#ppt_x"/>
                                          </p:val>
                                        </p:tav>
                                      </p:tavLst>
                                    </p:anim>
                                    <p:anim calcmode="lin" valueType="num">
                                      <p:cBhvr additive="base">
                                        <p:cTn id="65" dur="2000" fill="hold"/>
                                        <p:tgtEl>
                                          <p:spTgt spid="76"/>
                                        </p:tgtEl>
                                        <p:attrNameLst>
                                          <p:attrName>ppt_y</p:attrName>
                                        </p:attrNameLst>
                                      </p:cBhvr>
                                      <p:tavLst>
                                        <p:tav tm="0">
                                          <p:val>
                                            <p:strVal val="1+#ppt_h/2"/>
                                          </p:val>
                                        </p:tav>
                                        <p:tav tm="100000">
                                          <p:val>
                                            <p:strVal val="#ppt_y"/>
                                          </p:val>
                                        </p:tav>
                                      </p:tavLst>
                                    </p:anim>
                                  </p:childTnLst>
                                </p:cTn>
                              </p:par>
                              <p:par>
                                <p:cTn id="66" presetID="23" presetClass="entr" presetSubtype="528" fill="hold" nodeType="withEffect">
                                  <p:stCondLst>
                                    <p:cond delay="200"/>
                                  </p:stCondLst>
                                  <p:childTnLst>
                                    <p:set>
                                      <p:cBhvr>
                                        <p:cTn id="67" dur="1" fill="hold">
                                          <p:stCondLst>
                                            <p:cond delay="0"/>
                                          </p:stCondLst>
                                        </p:cTn>
                                        <p:tgtEl>
                                          <p:spTgt spid="36"/>
                                        </p:tgtEl>
                                        <p:attrNameLst>
                                          <p:attrName>style.visibility</p:attrName>
                                        </p:attrNameLst>
                                      </p:cBhvr>
                                      <p:to>
                                        <p:strVal val="visible"/>
                                      </p:to>
                                    </p:set>
                                    <p:anim calcmode="lin" valueType="num">
                                      <p:cBhvr>
                                        <p:cTn id="68" dur="600" fill="hold"/>
                                        <p:tgtEl>
                                          <p:spTgt spid="36"/>
                                        </p:tgtEl>
                                        <p:attrNameLst>
                                          <p:attrName>ppt_w</p:attrName>
                                        </p:attrNameLst>
                                      </p:cBhvr>
                                      <p:tavLst>
                                        <p:tav tm="0">
                                          <p:val>
                                            <p:fltVal val="0"/>
                                          </p:val>
                                        </p:tav>
                                        <p:tav tm="100000">
                                          <p:val>
                                            <p:strVal val="#ppt_w"/>
                                          </p:val>
                                        </p:tav>
                                      </p:tavLst>
                                    </p:anim>
                                    <p:anim calcmode="lin" valueType="num">
                                      <p:cBhvr>
                                        <p:cTn id="69" dur="600" fill="hold"/>
                                        <p:tgtEl>
                                          <p:spTgt spid="36"/>
                                        </p:tgtEl>
                                        <p:attrNameLst>
                                          <p:attrName>ppt_h</p:attrName>
                                        </p:attrNameLst>
                                      </p:cBhvr>
                                      <p:tavLst>
                                        <p:tav tm="0">
                                          <p:val>
                                            <p:fltVal val="0"/>
                                          </p:val>
                                        </p:tav>
                                        <p:tav tm="100000">
                                          <p:val>
                                            <p:strVal val="#ppt_h"/>
                                          </p:val>
                                        </p:tav>
                                      </p:tavLst>
                                    </p:anim>
                                    <p:anim calcmode="lin" valueType="num">
                                      <p:cBhvr>
                                        <p:cTn id="70" dur="600" fill="hold"/>
                                        <p:tgtEl>
                                          <p:spTgt spid="36"/>
                                        </p:tgtEl>
                                        <p:attrNameLst>
                                          <p:attrName>ppt_x</p:attrName>
                                        </p:attrNameLst>
                                      </p:cBhvr>
                                      <p:tavLst>
                                        <p:tav tm="0">
                                          <p:val>
                                            <p:fltVal val="0.5"/>
                                          </p:val>
                                        </p:tav>
                                        <p:tav tm="100000">
                                          <p:val>
                                            <p:strVal val="#ppt_x"/>
                                          </p:val>
                                        </p:tav>
                                      </p:tavLst>
                                    </p:anim>
                                    <p:anim calcmode="lin" valueType="num">
                                      <p:cBhvr>
                                        <p:cTn id="71" dur="600" fill="hold"/>
                                        <p:tgtEl>
                                          <p:spTgt spid="36"/>
                                        </p:tgtEl>
                                        <p:attrNameLst>
                                          <p:attrName>ppt_y</p:attrName>
                                        </p:attrNameLst>
                                      </p:cBhvr>
                                      <p:tavLst>
                                        <p:tav tm="0">
                                          <p:val>
                                            <p:fltVal val="0.5"/>
                                          </p:val>
                                        </p:tav>
                                        <p:tav tm="100000">
                                          <p:val>
                                            <p:strVal val="#ppt_y"/>
                                          </p:val>
                                        </p:tav>
                                      </p:tavLst>
                                    </p:anim>
                                  </p:childTnLst>
                                </p:cTn>
                              </p:par>
                              <p:par>
                                <p:cTn id="72" presetID="2" presetClass="entr" presetSubtype="12" accel="65000"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2000" fill="hold"/>
                                        <p:tgtEl>
                                          <p:spTgt spid="64"/>
                                        </p:tgtEl>
                                        <p:attrNameLst>
                                          <p:attrName>ppt_x</p:attrName>
                                        </p:attrNameLst>
                                      </p:cBhvr>
                                      <p:tavLst>
                                        <p:tav tm="0">
                                          <p:val>
                                            <p:strVal val="0-#ppt_w/2"/>
                                          </p:val>
                                        </p:tav>
                                        <p:tav tm="100000">
                                          <p:val>
                                            <p:strVal val="#ppt_x"/>
                                          </p:val>
                                        </p:tav>
                                      </p:tavLst>
                                    </p:anim>
                                    <p:anim calcmode="lin" valueType="num">
                                      <p:cBhvr additive="base">
                                        <p:cTn id="75" dur="2000" fill="hold"/>
                                        <p:tgtEl>
                                          <p:spTgt spid="64"/>
                                        </p:tgtEl>
                                        <p:attrNameLst>
                                          <p:attrName>ppt_y</p:attrName>
                                        </p:attrNameLst>
                                      </p:cBhvr>
                                      <p:tavLst>
                                        <p:tav tm="0">
                                          <p:val>
                                            <p:strVal val="1+#ppt_h/2"/>
                                          </p:val>
                                        </p:tav>
                                        <p:tav tm="100000">
                                          <p:val>
                                            <p:strVal val="#ppt_y"/>
                                          </p:val>
                                        </p:tav>
                                      </p:tavLst>
                                    </p:anim>
                                  </p:childTnLst>
                                </p:cTn>
                              </p:par>
                              <p:par>
                                <p:cTn id="76" presetID="23" presetClass="entr" presetSubtype="528"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700" fill="hold"/>
                                        <p:tgtEl>
                                          <p:spTgt spid="39"/>
                                        </p:tgtEl>
                                        <p:attrNameLst>
                                          <p:attrName>ppt_w</p:attrName>
                                        </p:attrNameLst>
                                      </p:cBhvr>
                                      <p:tavLst>
                                        <p:tav tm="0">
                                          <p:val>
                                            <p:fltVal val="0"/>
                                          </p:val>
                                        </p:tav>
                                        <p:tav tm="100000">
                                          <p:val>
                                            <p:strVal val="#ppt_w"/>
                                          </p:val>
                                        </p:tav>
                                      </p:tavLst>
                                    </p:anim>
                                    <p:anim calcmode="lin" valueType="num">
                                      <p:cBhvr>
                                        <p:cTn id="79" dur="700" fill="hold"/>
                                        <p:tgtEl>
                                          <p:spTgt spid="39"/>
                                        </p:tgtEl>
                                        <p:attrNameLst>
                                          <p:attrName>ppt_h</p:attrName>
                                        </p:attrNameLst>
                                      </p:cBhvr>
                                      <p:tavLst>
                                        <p:tav tm="0">
                                          <p:val>
                                            <p:fltVal val="0"/>
                                          </p:val>
                                        </p:tav>
                                        <p:tav tm="100000">
                                          <p:val>
                                            <p:strVal val="#ppt_h"/>
                                          </p:val>
                                        </p:tav>
                                      </p:tavLst>
                                    </p:anim>
                                    <p:anim calcmode="lin" valueType="num">
                                      <p:cBhvr>
                                        <p:cTn id="80" dur="700" fill="hold"/>
                                        <p:tgtEl>
                                          <p:spTgt spid="39"/>
                                        </p:tgtEl>
                                        <p:attrNameLst>
                                          <p:attrName>ppt_x</p:attrName>
                                        </p:attrNameLst>
                                      </p:cBhvr>
                                      <p:tavLst>
                                        <p:tav tm="0">
                                          <p:val>
                                            <p:fltVal val="0.5"/>
                                          </p:val>
                                        </p:tav>
                                        <p:tav tm="100000">
                                          <p:val>
                                            <p:strVal val="#ppt_x"/>
                                          </p:val>
                                        </p:tav>
                                      </p:tavLst>
                                    </p:anim>
                                    <p:anim calcmode="lin" valueType="num">
                                      <p:cBhvr>
                                        <p:cTn id="81" dur="700" fill="hold"/>
                                        <p:tgtEl>
                                          <p:spTgt spid="39"/>
                                        </p:tgtEl>
                                        <p:attrNameLst>
                                          <p:attrName>ppt_y</p:attrName>
                                        </p:attrNameLst>
                                      </p:cBhvr>
                                      <p:tavLst>
                                        <p:tav tm="0">
                                          <p:val>
                                            <p:fltVal val="0.5"/>
                                          </p:val>
                                        </p:tav>
                                        <p:tav tm="100000">
                                          <p:val>
                                            <p:strVal val="#ppt_y"/>
                                          </p:val>
                                        </p:tav>
                                      </p:tavLst>
                                    </p:anim>
                                  </p:childTnLst>
                                </p:cTn>
                              </p:par>
                              <p:par>
                                <p:cTn id="82" presetID="2" presetClass="entr" presetSubtype="3" accel="65000"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additive="base">
                                        <p:cTn id="84" dur="2000" fill="hold"/>
                                        <p:tgtEl>
                                          <p:spTgt spid="61"/>
                                        </p:tgtEl>
                                        <p:attrNameLst>
                                          <p:attrName>ppt_x</p:attrName>
                                        </p:attrNameLst>
                                      </p:cBhvr>
                                      <p:tavLst>
                                        <p:tav tm="0">
                                          <p:val>
                                            <p:strVal val="1+#ppt_w/2"/>
                                          </p:val>
                                        </p:tav>
                                        <p:tav tm="100000">
                                          <p:val>
                                            <p:strVal val="#ppt_x"/>
                                          </p:val>
                                        </p:tav>
                                      </p:tavLst>
                                    </p:anim>
                                    <p:anim calcmode="lin" valueType="num">
                                      <p:cBhvr additive="base">
                                        <p:cTn id="85" dur="2000" fill="hold"/>
                                        <p:tgtEl>
                                          <p:spTgt spid="61"/>
                                        </p:tgtEl>
                                        <p:attrNameLst>
                                          <p:attrName>ppt_y</p:attrName>
                                        </p:attrNameLst>
                                      </p:cBhvr>
                                      <p:tavLst>
                                        <p:tav tm="0">
                                          <p:val>
                                            <p:strVal val="0-#ppt_h/2"/>
                                          </p:val>
                                        </p:tav>
                                        <p:tav tm="100000">
                                          <p:val>
                                            <p:strVal val="#ppt_y"/>
                                          </p:val>
                                        </p:tav>
                                      </p:tavLst>
                                    </p:anim>
                                  </p:childTnLst>
                                </p:cTn>
                              </p:par>
                            </p:childTnLst>
                          </p:cTn>
                        </p:par>
                        <p:par>
                          <p:cTn id="86" fill="hold">
                            <p:stCondLst>
                              <p:cond delay="1000"/>
                            </p:stCondLst>
                            <p:childTnLst>
                              <p:par>
                                <p:cTn id="87" presetID="42" presetClass="entr" presetSubtype="0"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2000"/>
                            </p:stCondLst>
                            <p:childTnLst>
                              <p:par>
                                <p:cTn id="98" presetID="42" presetClass="entr" presetSubtype="0"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1000"/>
                                        <p:tgtEl>
                                          <p:spTgt spid="50"/>
                                        </p:tgtEl>
                                      </p:cBhvr>
                                    </p:animEffect>
                                    <p:anim calcmode="lin" valueType="num">
                                      <p:cBhvr>
                                        <p:cTn id="101" dur="1000" fill="hold"/>
                                        <p:tgtEl>
                                          <p:spTgt spid="50"/>
                                        </p:tgtEl>
                                        <p:attrNameLst>
                                          <p:attrName>ppt_x</p:attrName>
                                        </p:attrNameLst>
                                      </p:cBhvr>
                                      <p:tavLst>
                                        <p:tav tm="0">
                                          <p:val>
                                            <p:strVal val="#ppt_x"/>
                                          </p:val>
                                        </p:tav>
                                        <p:tav tm="100000">
                                          <p:val>
                                            <p:strVal val="#ppt_x"/>
                                          </p:val>
                                        </p:tav>
                                      </p:tavLst>
                                    </p:anim>
                                    <p:anim calcmode="lin" valueType="num">
                                      <p:cBhvr>
                                        <p:cTn id="102" dur="1000" fill="hold"/>
                                        <p:tgtEl>
                                          <p:spTgt spid="50"/>
                                        </p:tgtEl>
                                        <p:attrNameLst>
                                          <p:attrName>ppt_y</p:attrName>
                                        </p:attrNameLst>
                                      </p:cBhvr>
                                      <p:tavLst>
                                        <p:tav tm="0">
                                          <p:val>
                                            <p:strVal val="#ppt_y+.1"/>
                                          </p:val>
                                        </p:tav>
                                        <p:tav tm="100000">
                                          <p:val>
                                            <p:strVal val="#ppt_y"/>
                                          </p:val>
                                        </p:tav>
                                      </p:tavLst>
                                    </p:anim>
                                  </p:childTnLst>
                                </p:cTn>
                              </p:par>
                            </p:childTnLst>
                          </p:cTn>
                        </p:par>
                        <p:par>
                          <p:cTn id="103" fill="hold">
                            <p:stCondLst>
                              <p:cond delay="3000"/>
                            </p:stCondLst>
                            <p:childTnLst>
                              <p:par>
                                <p:cTn id="104" presetID="16" presetClass="entr" presetSubtype="2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arn(inVertical)">
                                      <p:cBhvr>
                                        <p:cTn id="10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06633" y="351607"/>
            <a:ext cx="2357454" cy="642942"/>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项目成果展示</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15" name="组合 14"/>
          <p:cNvGrpSpPr/>
          <p:nvPr/>
        </p:nvGrpSpPr>
        <p:grpSpPr>
          <a:xfrm>
            <a:off x="2487355" y="2066119"/>
            <a:ext cx="3875681" cy="1897086"/>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638421" y="2494750"/>
            <a:ext cx="962357" cy="104033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1" name="Group 41"/>
          <p:cNvGrpSpPr/>
          <p:nvPr/>
        </p:nvGrpSpPr>
        <p:grpSpPr bwMode="auto">
          <a:xfrm>
            <a:off x="3799712" y="2726687"/>
            <a:ext cx="2259543" cy="1339696"/>
            <a:chOff x="0" y="0"/>
            <a:chExt cx="2419" cy="1343"/>
          </a:xfrm>
        </p:grpSpPr>
        <p:sp>
          <p:nvSpPr>
            <p:cNvPr id="3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5" name="Freeform 9"/>
          <p:cNvSpPr>
            <a:spLocks noEditPoints="1"/>
          </p:cNvSpPr>
          <p:nvPr/>
        </p:nvSpPr>
        <p:spPr bwMode="auto">
          <a:xfrm>
            <a:off x="2836252" y="2851937"/>
            <a:ext cx="436918" cy="376012"/>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6" name="组合 35"/>
          <p:cNvGrpSpPr/>
          <p:nvPr/>
        </p:nvGrpSpPr>
        <p:grpSpPr>
          <a:xfrm>
            <a:off x="7273701" y="2066119"/>
            <a:ext cx="3875681" cy="1897086"/>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630891" y="2494750"/>
            <a:ext cx="962357" cy="1040337"/>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42" name="Group 41"/>
          <p:cNvGrpSpPr/>
          <p:nvPr/>
        </p:nvGrpSpPr>
        <p:grpSpPr bwMode="auto">
          <a:xfrm>
            <a:off x="8631023" y="2780499"/>
            <a:ext cx="2259543" cy="1339696"/>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5" name="Freeform 8"/>
          <p:cNvSpPr>
            <a:spLocks noEditPoints="1"/>
          </p:cNvSpPr>
          <p:nvPr/>
        </p:nvSpPr>
        <p:spPr bwMode="auto">
          <a:xfrm>
            <a:off x="7916643" y="2851937"/>
            <a:ext cx="378817" cy="4057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6" name="组合 45"/>
          <p:cNvGrpSpPr/>
          <p:nvPr/>
        </p:nvGrpSpPr>
        <p:grpSpPr>
          <a:xfrm>
            <a:off x="2487355" y="4352135"/>
            <a:ext cx="3875681" cy="1897086"/>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638421" y="4780766"/>
            <a:ext cx="962357" cy="104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52" name="Group 41"/>
          <p:cNvGrpSpPr/>
          <p:nvPr/>
        </p:nvGrpSpPr>
        <p:grpSpPr bwMode="auto">
          <a:xfrm>
            <a:off x="3871150" y="5012703"/>
            <a:ext cx="2259543" cy="1339696"/>
            <a:chOff x="0" y="0"/>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5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5" name="Freeform 7"/>
          <p:cNvSpPr/>
          <p:nvPr/>
        </p:nvSpPr>
        <p:spPr bwMode="auto">
          <a:xfrm>
            <a:off x="2885610" y="5067717"/>
            <a:ext cx="458998" cy="498867"/>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6" name="组合 55"/>
          <p:cNvGrpSpPr/>
          <p:nvPr/>
        </p:nvGrpSpPr>
        <p:grpSpPr>
          <a:xfrm>
            <a:off x="7274953" y="4352135"/>
            <a:ext cx="3875681" cy="1897086"/>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632143" y="4740561"/>
            <a:ext cx="962357" cy="1040337"/>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62" name="Group 41"/>
          <p:cNvGrpSpPr/>
          <p:nvPr/>
        </p:nvGrpSpPr>
        <p:grpSpPr bwMode="auto">
          <a:xfrm>
            <a:off x="8800372" y="4923639"/>
            <a:ext cx="2259543" cy="1339696"/>
            <a:chOff x="0" y="0"/>
            <a:chExt cx="2419" cy="1343"/>
          </a:xfrm>
        </p:grpSpPr>
        <p:sp>
          <p:nvSpPr>
            <p:cNvPr id="6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6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65" name="Freeform 6"/>
          <p:cNvSpPr>
            <a:spLocks noEditPoints="1"/>
          </p:cNvSpPr>
          <p:nvPr/>
        </p:nvSpPr>
        <p:spPr bwMode="auto">
          <a:xfrm>
            <a:off x="7845205" y="5066515"/>
            <a:ext cx="421813" cy="462878"/>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anim calcmode="lin" valueType="num">
                                      <p:cBhvr>
                                        <p:cTn id="42" dur="500" fill="hold"/>
                                        <p:tgtEl>
                                          <p:spTgt spid="45"/>
                                        </p:tgtEl>
                                        <p:attrNameLst>
                                          <p:attrName>ppt_x</p:attrName>
                                        </p:attrNameLst>
                                      </p:cBhvr>
                                      <p:tavLst>
                                        <p:tav tm="0">
                                          <p:val>
                                            <p:strVal val="#ppt_x"/>
                                          </p:val>
                                        </p:tav>
                                        <p:tav tm="100000">
                                          <p:val>
                                            <p:strVal val="#ppt_x"/>
                                          </p:val>
                                        </p:tav>
                                      </p:tavLst>
                                    </p:anim>
                                    <p:anim calcmode="lin" valueType="num">
                                      <p:cBhvr>
                                        <p:cTn id="43" dur="5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anim calcmode="lin" valueType="num">
                                      <p:cBhvr>
                                        <p:cTn id="62" dur="500" fill="hold"/>
                                        <p:tgtEl>
                                          <p:spTgt spid="55"/>
                                        </p:tgtEl>
                                        <p:attrNameLst>
                                          <p:attrName>ppt_x</p:attrName>
                                        </p:attrNameLst>
                                      </p:cBhvr>
                                      <p:tavLst>
                                        <p:tav tm="0">
                                          <p:val>
                                            <p:strVal val="#ppt_x"/>
                                          </p:val>
                                        </p:tav>
                                        <p:tav tm="100000">
                                          <p:val>
                                            <p:strVal val="#ppt_x"/>
                                          </p:val>
                                        </p:tav>
                                      </p:tavLst>
                                    </p:anim>
                                    <p:anim calcmode="lin" valueType="num">
                                      <p:cBhvr>
                                        <p:cTn id="63" dur="5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right)">
                                      <p:cBhvr>
                                        <p:cTn id="67" dur="500"/>
                                        <p:tgtEl>
                                          <p:spTgt spid="46"/>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anim calcmode="lin" valueType="num">
                                      <p:cBhvr>
                                        <p:cTn id="82" dur="500" fill="hold"/>
                                        <p:tgtEl>
                                          <p:spTgt spid="65"/>
                                        </p:tgtEl>
                                        <p:attrNameLst>
                                          <p:attrName>ppt_x</p:attrName>
                                        </p:attrNameLst>
                                      </p:cBhvr>
                                      <p:tavLst>
                                        <p:tav tm="0">
                                          <p:val>
                                            <p:strVal val="#ppt_x"/>
                                          </p:val>
                                        </p:tav>
                                        <p:tav tm="100000">
                                          <p:val>
                                            <p:strVal val="#ppt_x"/>
                                          </p:val>
                                        </p:tav>
                                      </p:tavLst>
                                    </p:anim>
                                    <p:anim calcmode="lin" valueType="num">
                                      <p:cBhvr>
                                        <p:cTn id="83" dur="5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right)">
                                      <p:cBhvr>
                                        <p:cTn id="87" dur="500"/>
                                        <p:tgtEl>
                                          <p:spTgt spid="56"/>
                                        </p:tgtEl>
                                      </p:cBhvr>
                                    </p:animEffect>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left)">
                                      <p:cBhvr>
                                        <p:cTn id="9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 grpId="0" animBg="1"/>
      <p:bldP spid="55"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5" name="圆角矩形 14"/>
          <p:cNvSpPr>
            <a:spLocks noChangeAspect="1"/>
          </p:cNvSpPr>
          <p:nvPr/>
        </p:nvSpPr>
        <p:spPr>
          <a:xfrm>
            <a:off x="9932110" y="4496702"/>
            <a:ext cx="752170" cy="752170"/>
          </a:xfrm>
          <a:prstGeom prst="roundRect">
            <a:avLst/>
          </a:prstGeom>
          <a:solidFill>
            <a:srgbClr val="00B0F0"/>
          </a:solidFill>
          <a:ln>
            <a:noFill/>
          </a:ln>
          <a:effectLst/>
          <a:scene3d>
            <a:camera prst="isometricOffAxis2Top">
              <a:rot lat="18887874" lon="3956301" rev="16882411"/>
            </a:camera>
            <a:lightRig rig="balanced" dir="t">
              <a:rot lat="0" lon="0" rev="1200000"/>
            </a:lightRig>
          </a:scene3d>
          <a:sp3d extrusionH="254000" prstMaterial="matte">
            <a:bevelT w="38100" h="63500"/>
            <a:bevelB w="38100" h="635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p>
        </p:txBody>
      </p:sp>
      <p:sp>
        <p:nvSpPr>
          <p:cNvPr id="16" name="圆角矩形 15"/>
          <p:cNvSpPr/>
          <p:nvPr/>
        </p:nvSpPr>
        <p:spPr>
          <a:xfrm>
            <a:off x="3497448" y="2192446"/>
            <a:ext cx="2462456" cy="2462456"/>
          </a:xfrm>
          <a:prstGeom prst="roundRect">
            <a:avLst/>
          </a:prstGeom>
          <a:ln>
            <a:noFill/>
          </a:ln>
          <a:effectLst>
            <a:outerShdw blurRad="838200" dist="38100" dir="10800000" sx="91000" sy="91000" algn="r" rotWithShape="0">
              <a:schemeClr val="bg1">
                <a:lumMod val="85000"/>
                <a:alpha val="55000"/>
              </a:schemeClr>
            </a:outerShdw>
          </a:effectLst>
          <a:scene3d>
            <a:camera prst="perspectiveContrastingRightFacing">
              <a:rot lat="810965" lon="20212392" rev="421824"/>
            </a:camera>
            <a:lightRig rig="twoPt" dir="t">
              <a:rot lat="0" lon="0" rev="7800000"/>
            </a:lightRig>
          </a:scene3d>
          <a:sp3d extrusionH="1270000">
            <a:bevelT/>
            <a:bevelB/>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4400" dirty="0">
                <a:solidFill>
                  <a:srgbClr val="A40000"/>
                </a:solidFill>
                <a:effectLst>
                  <a:outerShdw blurRad="38100" dist="38100" dir="2700000" algn="tl">
                    <a:srgbClr val="000000">
                      <a:alpha val="43137"/>
                    </a:srgbClr>
                  </a:outerShdw>
                </a:effectLst>
                <a:latin typeface="方正粗圆简体" pitchFamily="2" charset="-122"/>
                <a:ea typeface="方正粗圆简体" pitchFamily="2" charset="-122"/>
              </a:rPr>
              <a:t>共赢</a:t>
            </a:r>
            <a:endParaRPr lang="zh-CN" altLang="en-US" sz="4400" dirty="0">
              <a:solidFill>
                <a:srgbClr val="A40000"/>
              </a:solidFill>
              <a:effectLst>
                <a:outerShdw blurRad="38100" dist="38100" dir="2700000" algn="tl">
                  <a:srgbClr val="000000">
                    <a:alpha val="43137"/>
                  </a:srgbClr>
                </a:outerShdw>
              </a:effectLst>
              <a:latin typeface="方正粗圆简体" pitchFamily="2" charset="-122"/>
              <a:ea typeface="方正粗圆简体" pitchFamily="2" charset="-122"/>
            </a:endParaRPr>
          </a:p>
        </p:txBody>
      </p:sp>
      <p:sp>
        <p:nvSpPr>
          <p:cNvPr id="17" name="圆角矩形 16"/>
          <p:cNvSpPr/>
          <p:nvPr/>
        </p:nvSpPr>
        <p:spPr>
          <a:xfrm>
            <a:off x="5787736" y="1832406"/>
            <a:ext cx="1944216" cy="1944216"/>
          </a:xfrm>
          <a:prstGeom prst="roundRect">
            <a:avLst>
              <a:gd name="adj" fmla="val 12552"/>
            </a:avLst>
          </a:prstGeom>
          <a:ln>
            <a:noFill/>
          </a:ln>
          <a:effectLst>
            <a:outerShdw blurRad="1270000" sx="79000" sy="79000" algn="ctr" rotWithShape="0">
              <a:srgbClr val="00B0F0">
                <a:alpha val="40000"/>
              </a:srgbClr>
            </a:outerShdw>
          </a:effectLst>
          <a:scene3d>
            <a:camera prst="perspectiveLeft">
              <a:rot lat="0" lon="1200000" rev="21299999"/>
            </a:camera>
            <a:lightRig rig="balanced" dir="t"/>
          </a:scene3d>
          <a:sp3d extrusionH="1016000" prstMaterial="matte">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3600" dirty="0">
                <a:effectLst>
                  <a:outerShdw blurRad="38100" dist="38100" dir="2700000" algn="tl">
                    <a:srgbClr val="000000">
                      <a:alpha val="43137"/>
                    </a:srgbClr>
                  </a:outerShdw>
                </a:effectLst>
                <a:latin typeface="方正粗圆简体" pitchFamily="2" charset="-122"/>
                <a:ea typeface="方正粗圆简体" pitchFamily="2" charset="-122"/>
              </a:rPr>
              <a:t>携手</a:t>
            </a:r>
            <a:endParaRPr lang="zh-CN" altLang="en-US" sz="3600" dirty="0">
              <a:effectLst>
                <a:outerShdw blurRad="38100" dist="38100" dir="2700000" algn="tl">
                  <a:srgbClr val="000000">
                    <a:alpha val="43137"/>
                  </a:srgbClr>
                </a:outerShdw>
              </a:effectLst>
              <a:latin typeface="方正粗圆简体" pitchFamily="2" charset="-122"/>
              <a:ea typeface="方正粗圆简体" pitchFamily="2" charset="-122"/>
            </a:endParaRPr>
          </a:p>
        </p:txBody>
      </p:sp>
      <p:sp>
        <p:nvSpPr>
          <p:cNvPr id="18" name="圆角矩形 17"/>
          <p:cNvSpPr>
            <a:spLocks noChangeAspect="1"/>
          </p:cNvSpPr>
          <p:nvPr/>
        </p:nvSpPr>
        <p:spPr>
          <a:xfrm>
            <a:off x="9892192" y="3888548"/>
            <a:ext cx="896186" cy="896186"/>
          </a:xfrm>
          <a:prstGeom prst="roundRect">
            <a:avLst/>
          </a:prstGeom>
          <a:solidFill>
            <a:srgbClr val="0070C0"/>
          </a:solidFill>
          <a:ln>
            <a:noFill/>
          </a:ln>
          <a:effectLst/>
          <a:scene3d>
            <a:camera prst="isometricOffAxis2Top">
              <a:rot lat="18543660" lon="4327622" rev="16618808"/>
            </a:camera>
            <a:lightRig rig="balanced" dir="t">
              <a:rot lat="0" lon="0" rev="600000"/>
            </a:lightRig>
          </a:scene3d>
          <a:sp3d extrusionH="317500" prstMaterial="matte">
            <a:bevelT w="38100" h="63500"/>
            <a:bevelB w="38100" h="635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p>
        </p:txBody>
      </p:sp>
      <p:sp>
        <p:nvSpPr>
          <p:cNvPr id="19" name="圆角矩形 18"/>
          <p:cNvSpPr>
            <a:spLocks noChangeAspect="1"/>
          </p:cNvSpPr>
          <p:nvPr/>
        </p:nvSpPr>
        <p:spPr>
          <a:xfrm>
            <a:off x="9650436" y="3128553"/>
            <a:ext cx="1033847" cy="1033847"/>
          </a:xfrm>
          <a:prstGeom prst="roundRect">
            <a:avLst/>
          </a:prstGeom>
          <a:solidFill>
            <a:srgbClr val="00B0F0"/>
          </a:solidFill>
          <a:ln>
            <a:noFill/>
          </a:ln>
          <a:effectLst/>
          <a:scene3d>
            <a:camera prst="isometricOffAxis2Top">
              <a:rot lat="18551053" lon="3839666" rev="18170665"/>
            </a:camera>
            <a:lightRig rig="balanced" dir="t">
              <a:rot lat="0" lon="0" rev="2400000"/>
            </a:lightRig>
          </a:scene3d>
          <a:sp3d extrusionH="317500" prstMaterial="matte">
            <a:bevelT w="38100" h="63500"/>
            <a:bevelB w="38100" h="635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p>
        </p:txBody>
      </p:sp>
      <p:sp>
        <p:nvSpPr>
          <p:cNvPr id="31" name="圆角矩形 30"/>
          <p:cNvSpPr>
            <a:spLocks noChangeAspect="1"/>
          </p:cNvSpPr>
          <p:nvPr/>
        </p:nvSpPr>
        <p:spPr>
          <a:xfrm>
            <a:off x="9244121" y="2434205"/>
            <a:ext cx="1224136" cy="1224136"/>
          </a:xfrm>
          <a:prstGeom prst="roundRect">
            <a:avLst/>
          </a:prstGeom>
          <a:solidFill>
            <a:srgbClr val="0070C0"/>
          </a:solidFill>
          <a:ln>
            <a:noFill/>
          </a:ln>
          <a:effectLst/>
          <a:scene3d>
            <a:camera prst="isometricOffAxis2Top">
              <a:rot lat="18415555" lon="3084275" rev="19148206"/>
            </a:camera>
            <a:lightRig rig="balanced" dir="t">
              <a:rot lat="0" lon="0" rev="1200000"/>
            </a:lightRig>
          </a:scene3d>
          <a:sp3d extrusionH="317500" prstMaterial="matte">
            <a:bevelT w="38100" h="63500"/>
            <a:bevelB w="38100" h="63500"/>
            <a:contourClr>
              <a:srgbClr val="116311"/>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bg1"/>
              </a:solidFill>
              <a:effectLst>
                <a:outerShdw blurRad="38100" dist="38100" dir="2700000" algn="tl">
                  <a:srgbClr val="000000">
                    <a:alpha val="43137"/>
                  </a:srgbClr>
                </a:outerShdw>
              </a:effectLst>
              <a:latin typeface="+mj-lt"/>
            </a:endParaRPr>
          </a:p>
        </p:txBody>
      </p:sp>
      <p:sp>
        <p:nvSpPr>
          <p:cNvPr id="32" name="圆角矩形 31"/>
          <p:cNvSpPr>
            <a:spLocks noChangeAspect="1"/>
          </p:cNvSpPr>
          <p:nvPr/>
        </p:nvSpPr>
        <p:spPr>
          <a:xfrm>
            <a:off x="8184542" y="1708932"/>
            <a:ext cx="1465895" cy="1465895"/>
          </a:xfrm>
          <a:prstGeom prst="roundRect">
            <a:avLst/>
          </a:prstGeom>
          <a:solidFill>
            <a:srgbClr val="FFC000"/>
          </a:solidFill>
          <a:ln>
            <a:noFill/>
          </a:ln>
          <a:effectLst/>
          <a:scene3d>
            <a:camera prst="isometricOffAxis2Top">
              <a:rot lat="18901885" lon="1781881" rev="20582223"/>
            </a:camera>
            <a:lightRig rig="balanced" dir="t">
              <a:rot lat="0" lon="0" rev="2400000"/>
            </a:lightRig>
          </a:scene3d>
          <a:sp3d extrusionH="317500" prstMaterial="matte">
            <a:bevelT w="38100" h="63500"/>
            <a:bevelB w="38100" h="63500"/>
            <a:extrusionClr>
              <a:srgbClr val="FFC000"/>
            </a:extrusion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tx1"/>
                </a:solidFill>
                <a:effectLst>
                  <a:outerShdw blurRad="38100" dist="38100" dir="2700000" algn="tl">
                    <a:srgbClr val="000000">
                      <a:alpha val="43137"/>
                    </a:srgbClr>
                  </a:outerShdw>
                </a:effectLst>
                <a:latin typeface="方正粗圆简体" pitchFamily="2" charset="-122"/>
                <a:ea typeface="方正粗圆简体" pitchFamily="2" charset="-122"/>
              </a:rPr>
              <a:t>合作</a:t>
            </a:r>
            <a:endParaRPr lang="zh-CN" altLang="en-US" sz="2400" dirty="0">
              <a:solidFill>
                <a:schemeClr val="tx1"/>
              </a:solidFill>
              <a:effectLst>
                <a:outerShdw blurRad="38100" dist="38100" dir="2700000" algn="tl">
                  <a:srgbClr val="000000">
                    <a:alpha val="43137"/>
                  </a:srgbClr>
                </a:outerShdw>
              </a:effectLst>
              <a:latin typeface="方正粗圆简体" pitchFamily="2" charset="-122"/>
              <a:ea typeface="方正粗圆简体" pitchFamily="2" charset="-122"/>
            </a:endParaRPr>
          </a:p>
        </p:txBody>
      </p:sp>
      <p:sp>
        <p:nvSpPr>
          <p:cNvPr id="36" name="TextBox 35"/>
          <p:cNvSpPr txBox="1"/>
          <p:nvPr/>
        </p:nvSpPr>
        <p:spPr>
          <a:xfrm>
            <a:off x="2935264" y="4637887"/>
            <a:ext cx="6797681" cy="1754326"/>
          </a:xfrm>
          <a:prstGeom prst="rect">
            <a:avLst/>
          </a:prstGeom>
          <a:noFill/>
        </p:spPr>
        <p:txBody>
          <a:bodyPr wrap="square" rtlCol="0">
            <a:spAutoFit/>
          </a:bodyPr>
          <a:lstStyle/>
          <a:p>
            <a:pPr algn="ctr">
              <a:lnSpc>
                <a:spcPct val="150000"/>
              </a:lnSpc>
            </a:pPr>
            <a:r>
              <a:rPr lang="zh-CN" altLang="en-US" sz="1800" dirty="0">
                <a:solidFill>
                  <a:schemeClr val="tx1">
                    <a:lumMod val="75000"/>
                    <a:lumOff val="25000"/>
                  </a:schemeClr>
                </a:solidFill>
                <a:latin typeface="方正粗圆简体" pitchFamily="2" charset="-122"/>
                <a:ea typeface="方正粗圆简体" pitchFamily="2" charset="-122"/>
              </a:rPr>
              <a:t>前言</a:t>
            </a:r>
            <a:endParaRPr lang="en-US" altLang="zh-CN" sz="1800" dirty="0">
              <a:solidFill>
                <a:schemeClr val="tx1">
                  <a:lumMod val="75000"/>
                  <a:lumOff val="25000"/>
                </a:schemeClr>
              </a:solidFill>
              <a:latin typeface="方正粗圆简体" pitchFamily="2" charset="-122"/>
              <a:ea typeface="方正粗圆简体" pitchFamily="2" charset="-122"/>
            </a:endParaRPr>
          </a:p>
          <a:p>
            <a:pPr algn="ctr">
              <a:lnSpc>
                <a:spcPct val="150000"/>
              </a:lnSpc>
            </a:pPr>
            <a:r>
              <a:rPr lang="zh-CN" altLang="en-US" sz="1800" dirty="0">
                <a:solidFill>
                  <a:schemeClr val="tx1">
                    <a:lumMod val="75000"/>
                    <a:lumOff val="25000"/>
                  </a:schemeClr>
                </a:solidFill>
                <a:latin typeface="方正粗圆简体" pitchFamily="2" charset="-122"/>
                <a:ea typeface="方正粗圆简体" pitchFamily="2" charset="-122"/>
              </a:rPr>
              <a:t>添加文字添加文字添加文字添加文字添加文字添加文字添加文字添加文字添加文字添加文字添加文字添加文字添加文字添加文字添加文字添加文字添加文字添加</a:t>
            </a:r>
            <a:endParaRPr lang="zh-CN" altLang="en-US" sz="1800" dirty="0">
              <a:solidFill>
                <a:schemeClr val="tx1">
                  <a:lumMod val="75000"/>
                  <a:lumOff val="25000"/>
                </a:schemeClr>
              </a:solidFill>
              <a:latin typeface="方正粗圆简体" pitchFamily="2" charset="-122"/>
              <a:ea typeface="方正粗圆简体" pitchFamily="2" charset="-122"/>
            </a:endParaRPr>
          </a:p>
        </p:txBody>
      </p:sp>
      <p:sp>
        <p:nvSpPr>
          <p:cNvPr id="38" name="TextBox 37"/>
          <p:cNvSpPr txBox="1"/>
          <p:nvPr/>
        </p:nvSpPr>
        <p:spPr>
          <a:xfrm>
            <a:off x="2649509" y="280172"/>
            <a:ext cx="1415772" cy="584775"/>
          </a:xfrm>
          <a:prstGeom prst="rect">
            <a:avLst/>
          </a:prstGeom>
          <a:noFill/>
        </p:spPr>
        <p:txBody>
          <a:bodyPr wrap="none" rtlCol="0">
            <a:spAutoFit/>
          </a:bodyPr>
          <a:lstStyle/>
          <a:p>
            <a:r>
              <a:rPr lang="zh-CN" altLang="en-US" sz="3200" dirty="0">
                <a:solidFill>
                  <a:srgbClr val="0070C0"/>
                </a:solidFill>
                <a:latin typeface="方正大黑繁体" pitchFamily="65" charset="-122"/>
                <a:ea typeface="方正大黑繁体" pitchFamily="65" charset="-122"/>
              </a:rPr>
              <a:t>前  言</a:t>
            </a:r>
            <a:endParaRPr lang="zh-CN" altLang="en-US" sz="3200" dirty="0">
              <a:solidFill>
                <a:srgbClr val="0070C0"/>
              </a:solidFill>
              <a:latin typeface="方正大黑繁体" pitchFamily="65" charset="-122"/>
              <a:ea typeface="方正大黑繁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4" dur="1000" fill="hold"/>
                                        <p:tgtEl>
                                          <p:spTgt spid="3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8"/>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anim calcmode="lin" valueType="num">
                                      <p:cBhvr>
                                        <p:cTn id="32" dur="250" fill="hold"/>
                                        <p:tgtEl>
                                          <p:spTgt spid="18"/>
                                        </p:tgtEl>
                                        <p:attrNameLst>
                                          <p:attrName>ppt_x</p:attrName>
                                        </p:attrNameLst>
                                      </p:cBhvr>
                                      <p:tavLst>
                                        <p:tav tm="0">
                                          <p:val>
                                            <p:strVal val="#ppt_x"/>
                                          </p:val>
                                        </p:tav>
                                        <p:tav tm="100000">
                                          <p:val>
                                            <p:strVal val="#ppt_x"/>
                                          </p:val>
                                        </p:tav>
                                      </p:tavLst>
                                    </p:anim>
                                    <p:anim calcmode="lin" valueType="num">
                                      <p:cBhvr>
                                        <p:cTn id="33" dur="25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anim calcmode="lin" valueType="num">
                                      <p:cBhvr>
                                        <p:cTn id="38" dur="250" fill="hold"/>
                                        <p:tgtEl>
                                          <p:spTgt spid="19"/>
                                        </p:tgtEl>
                                        <p:attrNameLst>
                                          <p:attrName>ppt_x</p:attrName>
                                        </p:attrNameLst>
                                      </p:cBhvr>
                                      <p:tavLst>
                                        <p:tav tm="0">
                                          <p:val>
                                            <p:strVal val="#ppt_x"/>
                                          </p:val>
                                        </p:tav>
                                        <p:tav tm="100000">
                                          <p:val>
                                            <p:strVal val="#ppt_x"/>
                                          </p:val>
                                        </p:tav>
                                      </p:tavLst>
                                    </p:anim>
                                    <p:anim calcmode="lin" valueType="num">
                                      <p:cBhvr>
                                        <p:cTn id="39" dur="25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anim calcmode="lin" valueType="num">
                                      <p:cBhvr>
                                        <p:cTn id="44" dur="250" fill="hold"/>
                                        <p:tgtEl>
                                          <p:spTgt spid="31"/>
                                        </p:tgtEl>
                                        <p:attrNameLst>
                                          <p:attrName>ppt_x</p:attrName>
                                        </p:attrNameLst>
                                      </p:cBhvr>
                                      <p:tavLst>
                                        <p:tav tm="0">
                                          <p:val>
                                            <p:strVal val="#ppt_x"/>
                                          </p:val>
                                        </p:tav>
                                        <p:tav tm="100000">
                                          <p:val>
                                            <p:strVal val="#ppt_x"/>
                                          </p:val>
                                        </p:tav>
                                      </p:tavLst>
                                    </p:anim>
                                    <p:anim calcmode="lin" valueType="num">
                                      <p:cBhvr>
                                        <p:cTn id="45" dur="25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50"/>
                                        <p:tgtEl>
                                          <p:spTgt spid="32"/>
                                        </p:tgtEl>
                                      </p:cBhvr>
                                    </p:animEffect>
                                    <p:anim calcmode="lin" valueType="num">
                                      <p:cBhvr>
                                        <p:cTn id="50" dur="250" fill="hold"/>
                                        <p:tgtEl>
                                          <p:spTgt spid="32"/>
                                        </p:tgtEl>
                                        <p:attrNameLst>
                                          <p:attrName>ppt_x</p:attrName>
                                        </p:attrNameLst>
                                      </p:cBhvr>
                                      <p:tavLst>
                                        <p:tav tm="0">
                                          <p:val>
                                            <p:strVal val="#ppt_x"/>
                                          </p:val>
                                        </p:tav>
                                        <p:tav tm="100000">
                                          <p:val>
                                            <p:strVal val="#ppt_x"/>
                                          </p:val>
                                        </p:tav>
                                      </p:tavLst>
                                    </p:anim>
                                    <p:anim calcmode="lin" valueType="num">
                                      <p:cBhvr>
                                        <p:cTn id="51" dur="25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36"/>
                                        </p:tgtEl>
                                        <p:attrNameLst>
                                          <p:attrName>style.visibility</p:attrName>
                                        </p:attrNameLst>
                                      </p:cBhvr>
                                      <p:to>
                                        <p:strVal val="visible"/>
                                      </p:to>
                                    </p:set>
                                    <p:anim calcmode="discrete" valueType="clr">
                                      <p:cBhvr override="childStyle">
                                        <p:cTn id="67"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6"/>
                                        </p:tgtEl>
                                        <p:attrNameLst>
                                          <p:attrName>fillcolor</p:attrName>
                                        </p:attrNameLst>
                                      </p:cBhvr>
                                      <p:tavLst>
                                        <p:tav tm="0">
                                          <p:val>
                                            <p:clrVal>
                                              <a:schemeClr val="accent2"/>
                                            </p:clrVal>
                                          </p:val>
                                        </p:tav>
                                        <p:tav tm="50000">
                                          <p:val>
                                            <p:clrVal>
                                              <a:schemeClr val="hlink"/>
                                            </p:clrVal>
                                          </p:val>
                                        </p:tav>
                                      </p:tavLst>
                                    </p:anim>
                                    <p:set>
                                      <p:cBhvr>
                                        <p:cTn id="69"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31" grpId="0" animBg="1"/>
      <p:bldP spid="32" grpId="0" animBg="1"/>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78071" y="351607"/>
            <a:ext cx="2357454" cy="500066"/>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年度收益增长</a:t>
            </a:r>
            <a:endParaRPr lang="zh-CN" altLang="en-US" sz="2800" dirty="0">
              <a:solidFill>
                <a:srgbClr val="0070C0"/>
              </a:solidFill>
              <a:latin typeface="方正粗倩简体" pitchFamily="65" charset="-122"/>
              <a:ea typeface="方正粗倩简体" pitchFamily="65" charset="-122"/>
              <a:cs typeface="+mj-cs"/>
            </a:endParaRPr>
          </a:p>
        </p:txBody>
      </p:sp>
      <p:sp>
        <p:nvSpPr>
          <p:cNvPr id="15" name="TextBox 14"/>
          <p:cNvSpPr txBox="1"/>
          <p:nvPr/>
        </p:nvSpPr>
        <p:spPr>
          <a:xfrm>
            <a:off x="3577274" y="6386605"/>
            <a:ext cx="1142891"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收入来源一</a:t>
            </a:r>
            <a:endParaRPr lang="zh-CN" altLang="en-US" sz="11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261257" y="5767393"/>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100</a:t>
            </a:r>
            <a:endParaRPr lang="zh-CN" altLang="en-US" sz="8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580720" y="6386605"/>
            <a:ext cx="1142891"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收入来源二</a:t>
            </a:r>
            <a:endParaRPr lang="zh-CN" altLang="en-US" sz="11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570584" y="6386605"/>
            <a:ext cx="1142891"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收入来源三</a:t>
            </a:r>
            <a:endParaRPr lang="zh-CN" altLang="en-US" sz="11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560449" y="6386605"/>
            <a:ext cx="1142891"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收入来源四</a:t>
            </a:r>
            <a:endParaRPr lang="zh-CN" altLang="en-US" sz="11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3261257" y="5438558"/>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200</a:t>
            </a:r>
            <a:endParaRPr lang="zh-CN" altLang="en-US" sz="8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3261257" y="5109722"/>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300</a:t>
            </a:r>
            <a:endParaRPr lang="zh-CN" altLang="en-US" sz="8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261257" y="4780886"/>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400</a:t>
            </a:r>
            <a:endParaRPr lang="zh-CN" altLang="en-US" sz="8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261257" y="4452050"/>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500</a:t>
            </a:r>
            <a:endParaRPr lang="zh-CN" altLang="en-US" sz="8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3261257" y="4123215"/>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600</a:t>
            </a:r>
            <a:endParaRPr lang="zh-CN" altLang="en-US" sz="8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261257" y="3788816"/>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700</a:t>
            </a:r>
            <a:endParaRPr lang="zh-CN" altLang="en-US" sz="8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517950" y="1360963"/>
            <a:ext cx="5172734" cy="4903597"/>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261257" y="3465543"/>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800</a:t>
            </a:r>
            <a:endParaRPr lang="zh-CN" altLang="en-US" sz="800" dirty="0">
              <a:latin typeface="微软雅黑" panose="020B0503020204020204" pitchFamily="34" charset="-122"/>
              <a:ea typeface="微软雅黑" panose="020B0503020204020204" pitchFamily="34" charset="-122"/>
            </a:endParaRPr>
          </a:p>
        </p:txBody>
      </p:sp>
      <p:sp>
        <p:nvSpPr>
          <p:cNvPr id="46" name="TextBox 45"/>
          <p:cNvSpPr txBox="1"/>
          <p:nvPr/>
        </p:nvSpPr>
        <p:spPr>
          <a:xfrm>
            <a:off x="3261257" y="6096229"/>
            <a:ext cx="250294" cy="123111"/>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0</a:t>
            </a:r>
            <a:endParaRPr lang="zh-CN" altLang="en-US" sz="800" dirty="0">
              <a:latin typeface="微软雅黑" panose="020B0503020204020204" pitchFamily="34" charset="-122"/>
              <a:ea typeface="微软雅黑" panose="020B0503020204020204" pitchFamily="34" charset="-122"/>
            </a:endParaRPr>
          </a:p>
        </p:txBody>
      </p:sp>
      <p:sp>
        <p:nvSpPr>
          <p:cNvPr id="47" name="矩形 46"/>
          <p:cNvSpPr/>
          <p:nvPr/>
        </p:nvSpPr>
        <p:spPr>
          <a:xfrm>
            <a:off x="3750406" y="1973911"/>
            <a:ext cx="750881" cy="42906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48" name="矩形 47"/>
          <p:cNvSpPr/>
          <p:nvPr/>
        </p:nvSpPr>
        <p:spPr>
          <a:xfrm>
            <a:off x="3756019" y="2280436"/>
            <a:ext cx="750881" cy="3990437"/>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49" name="矩形 48"/>
          <p:cNvSpPr/>
          <p:nvPr/>
        </p:nvSpPr>
        <p:spPr>
          <a:xfrm>
            <a:off x="4731482" y="3199812"/>
            <a:ext cx="750881" cy="3064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0" name="矩形 49"/>
          <p:cNvSpPr/>
          <p:nvPr/>
        </p:nvSpPr>
        <p:spPr>
          <a:xfrm>
            <a:off x="4731482" y="3697740"/>
            <a:ext cx="750881" cy="2566820"/>
          </a:xfrm>
          <a:prstGeom prst="rect">
            <a:avLst/>
          </a:prstGeom>
          <a:solidFill>
            <a:schemeClr val="tx2">
              <a:lumMod val="60000"/>
              <a:lumOff val="4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1" name="矩形 50"/>
          <p:cNvSpPr/>
          <p:nvPr/>
        </p:nvSpPr>
        <p:spPr>
          <a:xfrm>
            <a:off x="5721346" y="4119236"/>
            <a:ext cx="750881" cy="21453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2" name="矩形 51"/>
          <p:cNvSpPr/>
          <p:nvPr/>
        </p:nvSpPr>
        <p:spPr>
          <a:xfrm>
            <a:off x="5721346" y="4923639"/>
            <a:ext cx="750881" cy="1340920"/>
          </a:xfrm>
          <a:prstGeom prst="rect">
            <a:avLst/>
          </a:prstGeom>
          <a:solidFill>
            <a:schemeClr val="tx2">
              <a:lumMod val="60000"/>
              <a:lumOff val="4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3" name="矩形 52"/>
          <p:cNvSpPr/>
          <p:nvPr/>
        </p:nvSpPr>
        <p:spPr>
          <a:xfrm>
            <a:off x="6716525" y="4425709"/>
            <a:ext cx="750881" cy="18388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4" name="矩形 53"/>
          <p:cNvSpPr/>
          <p:nvPr/>
        </p:nvSpPr>
        <p:spPr>
          <a:xfrm>
            <a:off x="6716525" y="4824780"/>
            <a:ext cx="750881" cy="1439781"/>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ea typeface="微软雅黑" panose="020B0503020204020204" pitchFamily="34" charset="-122"/>
            </a:endParaRPr>
          </a:p>
        </p:txBody>
      </p:sp>
      <p:sp>
        <p:nvSpPr>
          <p:cNvPr id="55" name="TextBox 54"/>
          <p:cNvSpPr txBox="1"/>
          <p:nvPr/>
        </p:nvSpPr>
        <p:spPr>
          <a:xfrm>
            <a:off x="9293243" y="2355203"/>
            <a:ext cx="2181892" cy="925365"/>
          </a:xfrm>
          <a:prstGeom prst="rect">
            <a:avLst/>
          </a:prstGeom>
          <a:noFill/>
        </p:spPr>
        <p:txBody>
          <a:bodyPr wrap="square" lIns="0" tIns="0" rIns="0" bIns="0" rtlCol="0">
            <a:spAutoFit/>
          </a:bodyPr>
          <a:lstStyle/>
          <a:p>
            <a:pPr algn="just">
              <a:lnSpc>
                <a:spcPct val="120000"/>
              </a:lnSpc>
            </a:pPr>
            <a:r>
              <a:rPr lang="zh-CN" altLang="en-US" sz="1000" dirty="0">
                <a:solidFill>
                  <a:srgbClr val="0070C0"/>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000" dirty="0">
              <a:solidFill>
                <a:srgbClr val="0070C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9436122" y="1998013"/>
            <a:ext cx="2386033" cy="276999"/>
          </a:xfrm>
          <a:prstGeom prst="rect">
            <a:avLst/>
          </a:prstGeom>
          <a:noFill/>
        </p:spPr>
        <p:txBody>
          <a:bodyPr wrap="square" lIns="0" tIns="0" rIns="0" bIns="0"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点击输入标题文本</a:t>
            </a:r>
            <a:endParaRPr lang="zh-CN" altLang="en-US" sz="1800" dirty="0">
              <a:solidFill>
                <a:srgbClr val="0070C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9007494" y="6495275"/>
            <a:ext cx="2636327" cy="415498"/>
          </a:xfrm>
          <a:prstGeom prst="rect">
            <a:avLst/>
          </a:prstGeom>
          <a:noFill/>
        </p:spPr>
        <p:txBody>
          <a:bodyPr wrap="square" lIns="0" tIns="0" rIns="0" bIns="0" rtlCol="0">
            <a:spAutoFit/>
          </a:bodyPr>
          <a:lstStyle/>
          <a:p>
            <a:r>
              <a:rPr lang="en-US" altLang="zh-CN" sz="2700" dirty="0">
                <a:solidFill>
                  <a:srgbClr val="0070C0"/>
                </a:solidFill>
                <a:latin typeface="微软雅黑" panose="020B0503020204020204" pitchFamily="34" charset="-122"/>
                <a:ea typeface="微软雅黑" panose="020B0503020204020204" pitchFamily="34" charset="-122"/>
              </a:rPr>
              <a:t>18,500,000</a:t>
            </a:r>
            <a:endParaRPr lang="zh-CN" altLang="en-US" sz="2700" dirty="0">
              <a:solidFill>
                <a:srgbClr val="0070C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8150235" y="6709592"/>
            <a:ext cx="1668624" cy="200055"/>
          </a:xfrm>
          <a:prstGeom prst="rect">
            <a:avLst/>
          </a:prstGeom>
          <a:noFill/>
        </p:spPr>
        <p:txBody>
          <a:bodyPr wrap="square" lIns="0" tIns="0" rIns="0" bIns="0"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全年总额：</a:t>
            </a:r>
            <a:endParaRPr lang="zh-CN" altLang="en-US" sz="1300" b="1" dirty="0">
              <a:solidFill>
                <a:srgbClr val="0070C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01734" y="5847148"/>
            <a:ext cx="735651" cy="200055"/>
          </a:xfrm>
          <a:prstGeom prst="rect">
            <a:avLst/>
          </a:prstGeom>
          <a:noFill/>
        </p:spPr>
        <p:txBody>
          <a:bodyPr wrap="square" lIns="0" tIns="0" rIns="0" bIns="0" rtlCol="0">
            <a:spAutoFit/>
          </a:bodyPr>
          <a:lstStyle/>
          <a:p>
            <a:r>
              <a:rPr lang="zh-CN" altLang="en-US" sz="1300" dirty="0">
                <a:solidFill>
                  <a:schemeClr val="bg2"/>
                </a:solidFill>
                <a:latin typeface="微软雅黑" panose="020B0503020204020204" pitchFamily="34" charset="-122"/>
                <a:ea typeface="微软雅黑" panose="020B0503020204020204" pitchFamily="34" charset="-122"/>
              </a:rPr>
              <a:t>毛利润</a:t>
            </a:r>
            <a:endParaRPr lang="zh-CN" altLang="en-US" sz="1300" dirty="0">
              <a:solidFill>
                <a:schemeClr val="bg2"/>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901734" y="6153936"/>
            <a:ext cx="735651" cy="200055"/>
          </a:xfrm>
          <a:prstGeom prst="rect">
            <a:avLst/>
          </a:prstGeom>
          <a:noFill/>
        </p:spPr>
        <p:txBody>
          <a:bodyPr wrap="square" lIns="0" tIns="0" rIns="0" bIns="0" rtlCol="0">
            <a:spAutoFit/>
          </a:bodyPr>
          <a:lstStyle/>
          <a:p>
            <a:r>
              <a:rPr lang="zh-CN" altLang="en-US" sz="1300" dirty="0">
                <a:solidFill>
                  <a:schemeClr val="bg2"/>
                </a:solidFill>
                <a:latin typeface="微软雅黑" panose="020B0503020204020204" pitchFamily="34" charset="-122"/>
                <a:ea typeface="微软雅黑" panose="020B0503020204020204" pitchFamily="34" charset="-122"/>
              </a:rPr>
              <a:t>纯利润</a:t>
            </a:r>
            <a:endParaRPr lang="zh-CN" altLang="en-US" sz="1300" dirty="0">
              <a:solidFill>
                <a:schemeClr val="bg2"/>
              </a:solidFill>
              <a:latin typeface="微软雅黑" panose="020B0503020204020204" pitchFamily="34" charset="-122"/>
              <a:ea typeface="微软雅黑" panose="020B0503020204020204" pitchFamily="34" charset="-122"/>
            </a:endParaRPr>
          </a:p>
        </p:txBody>
      </p:sp>
      <p:sp>
        <p:nvSpPr>
          <p:cNvPr id="61" name="TextBox 9"/>
          <p:cNvSpPr txBox="1">
            <a:spLocks noChangeArrowheads="1"/>
          </p:cNvSpPr>
          <p:nvPr/>
        </p:nvSpPr>
        <p:spPr bwMode="auto">
          <a:xfrm>
            <a:off x="5773109" y="4495014"/>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bg1"/>
                </a:solidFill>
                <a:latin typeface="微软雅黑" panose="020B0503020204020204" pitchFamily="34" charset="-122"/>
                <a:ea typeface="微软雅黑" panose="020B0503020204020204" pitchFamily="34" charset="-122"/>
              </a:rPr>
              <a:t>350</a:t>
            </a:r>
            <a:r>
              <a:rPr lang="zh-CN" altLang="en-US" sz="1300" b="1" dirty="0">
                <a:solidFill>
                  <a:schemeClr val="bg1"/>
                </a:solidFill>
                <a:latin typeface="微软雅黑" panose="020B0503020204020204" pitchFamily="34" charset="-122"/>
                <a:ea typeface="微软雅黑" panose="020B0503020204020204" pitchFamily="34" charset="-122"/>
              </a:rPr>
              <a:t>万</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62" name="TextBox 9"/>
          <p:cNvSpPr txBox="1">
            <a:spLocks noChangeArrowheads="1"/>
          </p:cNvSpPr>
          <p:nvPr/>
        </p:nvSpPr>
        <p:spPr bwMode="auto">
          <a:xfrm>
            <a:off x="4792649" y="3352006"/>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bg1"/>
                </a:solidFill>
                <a:latin typeface="微软雅黑" panose="020B0503020204020204" pitchFamily="34" charset="-122"/>
                <a:ea typeface="微软雅黑" panose="020B0503020204020204" pitchFamily="34" charset="-122"/>
              </a:rPr>
              <a:t>500</a:t>
            </a:r>
            <a:r>
              <a:rPr lang="zh-CN" altLang="en-US" sz="1300" b="1" dirty="0">
                <a:solidFill>
                  <a:schemeClr val="bg1"/>
                </a:solidFill>
                <a:latin typeface="微软雅黑" panose="020B0503020204020204" pitchFamily="34" charset="-122"/>
                <a:ea typeface="微软雅黑" panose="020B0503020204020204" pitchFamily="34" charset="-122"/>
              </a:rPr>
              <a:t>万</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63" name="TextBox 9"/>
          <p:cNvSpPr txBox="1">
            <a:spLocks noChangeArrowheads="1"/>
          </p:cNvSpPr>
          <p:nvPr/>
        </p:nvSpPr>
        <p:spPr bwMode="auto">
          <a:xfrm>
            <a:off x="6792913" y="4566452"/>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bg1"/>
                </a:solidFill>
                <a:latin typeface="微软雅黑" panose="020B0503020204020204" pitchFamily="34" charset="-122"/>
                <a:ea typeface="微软雅黑" panose="020B0503020204020204" pitchFamily="34" charset="-122"/>
              </a:rPr>
              <a:t>300</a:t>
            </a:r>
            <a:r>
              <a:rPr lang="zh-CN" altLang="en-US" sz="1300" b="1" dirty="0">
                <a:solidFill>
                  <a:schemeClr val="bg1"/>
                </a:solidFill>
                <a:latin typeface="微软雅黑" panose="020B0503020204020204" pitchFamily="34" charset="-122"/>
                <a:ea typeface="微软雅黑" panose="020B0503020204020204" pitchFamily="34" charset="-122"/>
              </a:rPr>
              <a:t>万</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106256" y="6171577"/>
            <a:ext cx="612367" cy="205382"/>
          </a:xfrm>
          <a:prstGeom prst="rect">
            <a:avLst/>
          </a:prstGeom>
          <a:noFill/>
        </p:spPr>
        <p:txBody>
          <a:bodyPr wrap="square" lIns="81477" tIns="40738" rIns="81477" bIns="40738" rtlCol="0">
            <a:spAutoFit/>
          </a:bodyPr>
          <a:lstStyle/>
          <a:p>
            <a:pPr algn="ctr"/>
            <a:r>
              <a:rPr lang="zh-CN" altLang="en-US" sz="800" dirty="0">
                <a:latin typeface="微软雅黑" panose="020B0503020204020204" pitchFamily="34" charset="-122"/>
                <a:ea typeface="微软雅黑" panose="020B0503020204020204" pitchFamily="34" charset="-122"/>
              </a:rPr>
              <a:t>（万元）</a:t>
            </a:r>
            <a:endParaRPr lang="zh-CN" altLang="en-US" sz="800" dirty="0">
              <a:latin typeface="微软雅黑" panose="020B0503020204020204" pitchFamily="34" charset="-122"/>
              <a:ea typeface="微软雅黑" panose="020B0503020204020204" pitchFamily="34" charset="-122"/>
            </a:endParaRPr>
          </a:p>
        </p:txBody>
      </p:sp>
      <p:sp>
        <p:nvSpPr>
          <p:cNvPr id="65" name="TextBox 9"/>
          <p:cNvSpPr txBox="1">
            <a:spLocks noChangeArrowheads="1"/>
          </p:cNvSpPr>
          <p:nvPr/>
        </p:nvSpPr>
        <p:spPr bwMode="auto">
          <a:xfrm>
            <a:off x="3843622" y="4062631"/>
            <a:ext cx="5085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微软雅黑" panose="020B0503020204020204" pitchFamily="34" charset="-122"/>
                <a:ea typeface="微软雅黑" panose="020B0503020204020204" pitchFamily="34" charset="-122"/>
              </a:rPr>
              <a:t>650</a:t>
            </a:r>
            <a:r>
              <a:rPr lang="zh-CN" altLang="en-US" sz="1100" dirty="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66" name="TextBox 9"/>
          <p:cNvSpPr txBox="1">
            <a:spLocks noChangeArrowheads="1"/>
          </p:cNvSpPr>
          <p:nvPr/>
        </p:nvSpPr>
        <p:spPr bwMode="auto">
          <a:xfrm>
            <a:off x="4824693" y="4811658"/>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微软雅黑" panose="020B0503020204020204" pitchFamily="34" charset="-122"/>
                <a:ea typeface="微软雅黑" panose="020B0503020204020204" pitchFamily="34" charset="-122"/>
              </a:rPr>
              <a:t>420</a:t>
            </a:r>
            <a:r>
              <a:rPr lang="zh-CN" altLang="en-US" sz="1100" dirty="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67" name="TextBox 9"/>
          <p:cNvSpPr txBox="1">
            <a:spLocks noChangeArrowheads="1"/>
          </p:cNvSpPr>
          <p:nvPr/>
        </p:nvSpPr>
        <p:spPr bwMode="auto">
          <a:xfrm>
            <a:off x="5814557" y="5460635"/>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微软雅黑" panose="020B0503020204020204" pitchFamily="34" charset="-122"/>
                <a:ea typeface="微软雅黑" panose="020B0503020204020204" pitchFamily="34" charset="-122"/>
              </a:rPr>
              <a:t>220</a:t>
            </a:r>
            <a:r>
              <a:rPr lang="zh-CN" altLang="en-US" sz="1100" dirty="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68" name="TextBox 9"/>
          <p:cNvSpPr txBox="1">
            <a:spLocks noChangeArrowheads="1"/>
          </p:cNvSpPr>
          <p:nvPr/>
        </p:nvSpPr>
        <p:spPr bwMode="auto">
          <a:xfrm>
            <a:off x="6788971" y="5440066"/>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100" dirty="0">
                <a:solidFill>
                  <a:schemeClr val="bg1"/>
                </a:solidFill>
                <a:latin typeface="微软雅黑" panose="020B0503020204020204" pitchFamily="34" charset="-122"/>
                <a:ea typeface="微软雅黑" panose="020B0503020204020204" pitchFamily="34" charset="-122"/>
              </a:rPr>
              <a:t>240</a:t>
            </a:r>
            <a:r>
              <a:rPr lang="zh-CN" altLang="en-US" sz="1100" dirty="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9078929" y="5901213"/>
            <a:ext cx="444734" cy="306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endParaRPr>
          </a:p>
        </p:txBody>
      </p:sp>
      <p:sp>
        <p:nvSpPr>
          <p:cNvPr id="70" name="矩形 69"/>
          <p:cNvSpPr/>
          <p:nvPr/>
        </p:nvSpPr>
        <p:spPr>
          <a:xfrm>
            <a:off x="9078929" y="6198681"/>
            <a:ext cx="444734" cy="306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endParaRPr>
          </a:p>
        </p:txBody>
      </p:sp>
      <p:sp>
        <p:nvSpPr>
          <p:cNvPr id="71" name="TextBox 9"/>
          <p:cNvSpPr txBox="1">
            <a:spLocks noChangeArrowheads="1"/>
          </p:cNvSpPr>
          <p:nvPr/>
        </p:nvSpPr>
        <p:spPr bwMode="auto">
          <a:xfrm>
            <a:off x="3806162" y="2066122"/>
            <a:ext cx="6351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bg1"/>
                </a:solidFill>
                <a:latin typeface="微软雅黑" panose="020B0503020204020204" pitchFamily="34" charset="-122"/>
                <a:ea typeface="微软雅黑" panose="020B0503020204020204" pitchFamily="34" charset="-122"/>
              </a:rPr>
              <a:t>700</a:t>
            </a:r>
            <a:r>
              <a:rPr lang="zh-CN" altLang="en-US" sz="1300" b="1" dirty="0">
                <a:solidFill>
                  <a:schemeClr val="bg1"/>
                </a:solidFill>
                <a:latin typeface="微软雅黑" panose="020B0503020204020204" pitchFamily="34" charset="-122"/>
                <a:ea typeface="微软雅黑" panose="020B0503020204020204" pitchFamily="34" charset="-122"/>
              </a:rPr>
              <a:t>万</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9578995" y="5870969"/>
            <a:ext cx="1415772" cy="338554"/>
          </a:xfrm>
          <a:prstGeom prst="rect">
            <a:avLst/>
          </a:prstGeom>
          <a:noFill/>
        </p:spPr>
        <p:txBody>
          <a:bodyPr wrap="none" rtlCol="0">
            <a:spAutoFit/>
          </a:bodyPr>
          <a:lstStyle/>
          <a:p>
            <a:r>
              <a:rPr lang="zh-CN" altLang="en-US" sz="1600" dirty="0">
                <a:solidFill>
                  <a:schemeClr val="accent2">
                    <a:lumMod val="75000"/>
                  </a:schemeClr>
                </a:solidFill>
              </a:rPr>
              <a:t>去年销售额度</a:t>
            </a:r>
            <a:endParaRPr lang="zh-CN" altLang="en-US" sz="1600" dirty="0">
              <a:solidFill>
                <a:schemeClr val="accent2">
                  <a:lumMod val="75000"/>
                </a:schemeClr>
              </a:solidFill>
            </a:endParaRPr>
          </a:p>
        </p:txBody>
      </p:sp>
      <p:sp>
        <p:nvSpPr>
          <p:cNvPr id="73" name="TextBox 72"/>
          <p:cNvSpPr txBox="1"/>
          <p:nvPr/>
        </p:nvSpPr>
        <p:spPr>
          <a:xfrm>
            <a:off x="9578995" y="6156721"/>
            <a:ext cx="1415772" cy="338554"/>
          </a:xfrm>
          <a:prstGeom prst="rect">
            <a:avLst/>
          </a:prstGeom>
          <a:noFill/>
        </p:spPr>
        <p:txBody>
          <a:bodyPr wrap="none" rtlCol="0">
            <a:spAutoFit/>
          </a:bodyPr>
          <a:lstStyle/>
          <a:p>
            <a:r>
              <a:rPr lang="zh-CN" altLang="en-US" sz="1600" dirty="0">
                <a:solidFill>
                  <a:schemeClr val="tx2">
                    <a:lumMod val="60000"/>
                    <a:lumOff val="40000"/>
                  </a:schemeClr>
                </a:solidFill>
              </a:rPr>
              <a:t>去年销售额度</a:t>
            </a:r>
            <a:endParaRPr lang="zh-CN" altLang="en-US" sz="1600"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 fill="hold"/>
                                        <p:tgtEl>
                                          <p:spTgt spid="46"/>
                                        </p:tgtEl>
                                        <p:attrNameLst>
                                          <p:attrName>ppt_x</p:attrName>
                                        </p:attrNameLst>
                                      </p:cBhvr>
                                      <p:tavLst>
                                        <p:tav tm="0">
                                          <p:val>
                                            <p:strVal val="0-#ppt_w/2"/>
                                          </p:val>
                                        </p:tav>
                                        <p:tav tm="100000">
                                          <p:val>
                                            <p:strVal val="#ppt_x"/>
                                          </p:val>
                                        </p:tav>
                                      </p:tavLst>
                                    </p:anim>
                                    <p:anim calcmode="lin" valueType="num">
                                      <p:cBhvr additive="base">
                                        <p:cTn id="20" dur="100" fill="hold"/>
                                        <p:tgtEl>
                                          <p:spTgt spid="4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 fill="hold"/>
                                        <p:tgtEl>
                                          <p:spTgt spid="16"/>
                                        </p:tgtEl>
                                        <p:attrNameLst>
                                          <p:attrName>ppt_x</p:attrName>
                                        </p:attrNameLst>
                                      </p:cBhvr>
                                      <p:tavLst>
                                        <p:tav tm="0">
                                          <p:val>
                                            <p:strVal val="0-#ppt_w/2"/>
                                          </p:val>
                                        </p:tav>
                                        <p:tav tm="100000">
                                          <p:val>
                                            <p:strVal val="#ppt_x"/>
                                          </p:val>
                                        </p:tav>
                                      </p:tavLst>
                                    </p:anim>
                                    <p:anim calcmode="lin" valueType="num">
                                      <p:cBhvr additive="base">
                                        <p:cTn id="25" dur="1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 fill="hold"/>
                                        <p:tgtEl>
                                          <p:spTgt spid="20"/>
                                        </p:tgtEl>
                                        <p:attrNameLst>
                                          <p:attrName>ppt_x</p:attrName>
                                        </p:attrNameLst>
                                      </p:cBhvr>
                                      <p:tavLst>
                                        <p:tav tm="0">
                                          <p:val>
                                            <p:strVal val="0-#ppt_w/2"/>
                                          </p:val>
                                        </p:tav>
                                        <p:tav tm="100000">
                                          <p:val>
                                            <p:strVal val="#ppt_x"/>
                                          </p:val>
                                        </p:tav>
                                      </p:tavLst>
                                    </p:anim>
                                    <p:anim calcmode="lin" valueType="num">
                                      <p:cBhvr additive="base">
                                        <p:cTn id="30" dur="1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 fill="hold"/>
                                        <p:tgtEl>
                                          <p:spTgt spid="23"/>
                                        </p:tgtEl>
                                        <p:attrNameLst>
                                          <p:attrName>ppt_x</p:attrName>
                                        </p:attrNameLst>
                                      </p:cBhvr>
                                      <p:tavLst>
                                        <p:tav tm="0">
                                          <p:val>
                                            <p:strVal val="0-#ppt_w/2"/>
                                          </p:val>
                                        </p:tav>
                                        <p:tav tm="100000">
                                          <p:val>
                                            <p:strVal val="#ppt_x"/>
                                          </p:val>
                                        </p:tav>
                                      </p:tavLst>
                                    </p:anim>
                                    <p:anim calcmode="lin" valueType="num">
                                      <p:cBhvr additive="base">
                                        <p:cTn id="35" dur="1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100" fill="hold"/>
                                        <p:tgtEl>
                                          <p:spTgt spid="26"/>
                                        </p:tgtEl>
                                        <p:attrNameLst>
                                          <p:attrName>ppt_x</p:attrName>
                                        </p:attrNameLst>
                                      </p:cBhvr>
                                      <p:tavLst>
                                        <p:tav tm="0">
                                          <p:val>
                                            <p:strVal val="0-#ppt_w/2"/>
                                          </p:val>
                                        </p:tav>
                                        <p:tav tm="100000">
                                          <p:val>
                                            <p:strVal val="#ppt_x"/>
                                          </p:val>
                                        </p:tav>
                                      </p:tavLst>
                                    </p:anim>
                                    <p:anim calcmode="lin" valueType="num">
                                      <p:cBhvr additive="base">
                                        <p:cTn id="40" dur="1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 fill="hold"/>
                                        <p:tgtEl>
                                          <p:spTgt spid="31"/>
                                        </p:tgtEl>
                                        <p:attrNameLst>
                                          <p:attrName>ppt_x</p:attrName>
                                        </p:attrNameLst>
                                      </p:cBhvr>
                                      <p:tavLst>
                                        <p:tav tm="0">
                                          <p:val>
                                            <p:strVal val="0-#ppt_w/2"/>
                                          </p:val>
                                        </p:tav>
                                        <p:tav tm="100000">
                                          <p:val>
                                            <p:strVal val="#ppt_x"/>
                                          </p:val>
                                        </p:tav>
                                      </p:tavLst>
                                    </p:anim>
                                    <p:anim calcmode="lin" valueType="num">
                                      <p:cBhvr additive="base">
                                        <p:cTn id="45" dur="1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100" fill="hold"/>
                                        <p:tgtEl>
                                          <p:spTgt spid="32"/>
                                        </p:tgtEl>
                                        <p:attrNameLst>
                                          <p:attrName>ppt_x</p:attrName>
                                        </p:attrNameLst>
                                      </p:cBhvr>
                                      <p:tavLst>
                                        <p:tav tm="0">
                                          <p:val>
                                            <p:strVal val="0-#ppt_w/2"/>
                                          </p:val>
                                        </p:tav>
                                        <p:tav tm="100000">
                                          <p:val>
                                            <p:strVal val="#ppt_x"/>
                                          </p:val>
                                        </p:tav>
                                      </p:tavLst>
                                    </p:anim>
                                    <p:anim calcmode="lin" valueType="num">
                                      <p:cBhvr additive="base">
                                        <p:cTn id="50" dur="10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100" fill="hold"/>
                                        <p:tgtEl>
                                          <p:spTgt spid="33"/>
                                        </p:tgtEl>
                                        <p:attrNameLst>
                                          <p:attrName>ppt_x</p:attrName>
                                        </p:attrNameLst>
                                      </p:cBhvr>
                                      <p:tavLst>
                                        <p:tav tm="0">
                                          <p:val>
                                            <p:strVal val="0-#ppt_w/2"/>
                                          </p:val>
                                        </p:tav>
                                        <p:tav tm="100000">
                                          <p:val>
                                            <p:strVal val="#ppt_x"/>
                                          </p:val>
                                        </p:tav>
                                      </p:tavLst>
                                    </p:anim>
                                    <p:anim calcmode="lin" valueType="num">
                                      <p:cBhvr additive="base">
                                        <p:cTn id="55" dur="100" fill="hold"/>
                                        <p:tgtEl>
                                          <p:spTgt spid="3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100" fill="hold"/>
                                        <p:tgtEl>
                                          <p:spTgt spid="45"/>
                                        </p:tgtEl>
                                        <p:attrNameLst>
                                          <p:attrName>ppt_x</p:attrName>
                                        </p:attrNameLst>
                                      </p:cBhvr>
                                      <p:tavLst>
                                        <p:tav tm="0">
                                          <p:val>
                                            <p:strVal val="0-#ppt_w/2"/>
                                          </p:val>
                                        </p:tav>
                                        <p:tav tm="100000">
                                          <p:val>
                                            <p:strVal val="#ppt_x"/>
                                          </p:val>
                                        </p:tav>
                                      </p:tavLst>
                                    </p:anim>
                                    <p:anim calcmode="lin" valueType="num">
                                      <p:cBhvr additive="base">
                                        <p:cTn id="60" dur="1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 presetClass="entr" presetSubtype="8"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additive="base">
                                        <p:cTn id="64" dur="200" fill="hold"/>
                                        <p:tgtEl>
                                          <p:spTgt spid="64"/>
                                        </p:tgtEl>
                                        <p:attrNameLst>
                                          <p:attrName>ppt_x</p:attrName>
                                        </p:attrNameLst>
                                      </p:cBhvr>
                                      <p:tavLst>
                                        <p:tav tm="0">
                                          <p:val>
                                            <p:strVal val="0-#ppt_w/2"/>
                                          </p:val>
                                        </p:tav>
                                        <p:tav tm="100000">
                                          <p:val>
                                            <p:strVal val="#ppt_x"/>
                                          </p:val>
                                        </p:tav>
                                      </p:tavLst>
                                    </p:anim>
                                    <p:anim calcmode="lin" valueType="num">
                                      <p:cBhvr additive="base">
                                        <p:cTn id="65" dur="200" fill="hold"/>
                                        <p:tgtEl>
                                          <p:spTgt spid="64"/>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200" fill="hold"/>
                                        <p:tgtEl>
                                          <p:spTgt spid="15"/>
                                        </p:tgtEl>
                                        <p:attrNameLst>
                                          <p:attrName>ppt_x</p:attrName>
                                        </p:attrNameLst>
                                      </p:cBhvr>
                                      <p:tavLst>
                                        <p:tav tm="0">
                                          <p:val>
                                            <p:strVal val="0-#ppt_w/2"/>
                                          </p:val>
                                        </p:tav>
                                        <p:tav tm="100000">
                                          <p:val>
                                            <p:strVal val="#ppt_x"/>
                                          </p:val>
                                        </p:tav>
                                      </p:tavLst>
                                    </p:anim>
                                    <p:anim calcmode="lin" valueType="num">
                                      <p:cBhvr additive="base">
                                        <p:cTn id="70" dur="200" fill="hold"/>
                                        <p:tgtEl>
                                          <p:spTgt spid="15"/>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300"/>
                                        <p:tgtEl>
                                          <p:spTgt spid="47"/>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p:cTn id="78" dur="300" fill="hold"/>
                                        <p:tgtEl>
                                          <p:spTgt spid="71"/>
                                        </p:tgtEl>
                                        <p:attrNameLst>
                                          <p:attrName>ppt_w</p:attrName>
                                        </p:attrNameLst>
                                      </p:cBhvr>
                                      <p:tavLst>
                                        <p:tav tm="0">
                                          <p:val>
                                            <p:fltVal val="0"/>
                                          </p:val>
                                        </p:tav>
                                        <p:tav tm="100000">
                                          <p:val>
                                            <p:strVal val="#ppt_w"/>
                                          </p:val>
                                        </p:tav>
                                      </p:tavLst>
                                    </p:anim>
                                    <p:anim calcmode="lin" valueType="num">
                                      <p:cBhvr>
                                        <p:cTn id="79" dur="300" fill="hold"/>
                                        <p:tgtEl>
                                          <p:spTgt spid="71"/>
                                        </p:tgtEl>
                                        <p:attrNameLst>
                                          <p:attrName>ppt_h</p:attrName>
                                        </p:attrNameLst>
                                      </p:cBhvr>
                                      <p:tavLst>
                                        <p:tav tm="0">
                                          <p:val>
                                            <p:fltVal val="0"/>
                                          </p:val>
                                        </p:tav>
                                        <p:tav tm="100000">
                                          <p:val>
                                            <p:strVal val="#ppt_h"/>
                                          </p:val>
                                        </p:tav>
                                      </p:tavLst>
                                    </p:anim>
                                    <p:animEffect transition="in" filter="fade">
                                      <p:cBhvr>
                                        <p:cTn id="80" dur="300"/>
                                        <p:tgtEl>
                                          <p:spTgt spid="71"/>
                                        </p:tgtEl>
                                      </p:cBhvr>
                                    </p:animEffect>
                                  </p:childTnLst>
                                </p:cTn>
                              </p:par>
                            </p:childTnLst>
                          </p:cTn>
                        </p:par>
                        <p:par>
                          <p:cTn id="81" fill="hold">
                            <p:stCondLst>
                              <p:cond delay="8000"/>
                            </p:stCondLst>
                            <p:childTnLst>
                              <p:par>
                                <p:cTn id="82" presetID="22" presetClass="entr" presetSubtype="4"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down)">
                                      <p:cBhvr>
                                        <p:cTn id="84" dur="500"/>
                                        <p:tgtEl>
                                          <p:spTgt spid="48"/>
                                        </p:tgtEl>
                                      </p:cBhvr>
                                    </p:animEffect>
                                  </p:childTnLst>
                                </p:cTn>
                              </p:par>
                            </p:childTnLst>
                          </p:cTn>
                        </p:par>
                        <p:par>
                          <p:cTn id="85" fill="hold">
                            <p:stCondLst>
                              <p:cond delay="8500"/>
                            </p:stCondLst>
                            <p:childTnLst>
                              <p:par>
                                <p:cTn id="86" presetID="53" presetClass="entr" presetSubtype="16" fill="hold" grpId="0" nodeType="after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300" fill="hold"/>
                                        <p:tgtEl>
                                          <p:spTgt spid="65"/>
                                        </p:tgtEl>
                                        <p:attrNameLst>
                                          <p:attrName>ppt_w</p:attrName>
                                        </p:attrNameLst>
                                      </p:cBhvr>
                                      <p:tavLst>
                                        <p:tav tm="0">
                                          <p:val>
                                            <p:fltVal val="0"/>
                                          </p:val>
                                        </p:tav>
                                        <p:tav tm="100000">
                                          <p:val>
                                            <p:strVal val="#ppt_w"/>
                                          </p:val>
                                        </p:tav>
                                      </p:tavLst>
                                    </p:anim>
                                    <p:anim calcmode="lin" valueType="num">
                                      <p:cBhvr>
                                        <p:cTn id="89" dur="300" fill="hold"/>
                                        <p:tgtEl>
                                          <p:spTgt spid="65"/>
                                        </p:tgtEl>
                                        <p:attrNameLst>
                                          <p:attrName>ppt_h</p:attrName>
                                        </p:attrNameLst>
                                      </p:cBhvr>
                                      <p:tavLst>
                                        <p:tav tm="0">
                                          <p:val>
                                            <p:fltVal val="0"/>
                                          </p:val>
                                        </p:tav>
                                        <p:tav tm="100000">
                                          <p:val>
                                            <p:strVal val="#ppt_h"/>
                                          </p:val>
                                        </p:tav>
                                      </p:tavLst>
                                    </p:anim>
                                    <p:animEffect transition="in" filter="fade">
                                      <p:cBhvr>
                                        <p:cTn id="90" dur="300"/>
                                        <p:tgtEl>
                                          <p:spTgt spid="65"/>
                                        </p:tgtEl>
                                      </p:cBhvr>
                                    </p:animEffect>
                                  </p:childTnLst>
                                </p:cTn>
                              </p:par>
                            </p:childTnLst>
                          </p:cTn>
                        </p:par>
                        <p:par>
                          <p:cTn id="91" fill="hold">
                            <p:stCondLst>
                              <p:cond delay="9000"/>
                            </p:stCondLst>
                            <p:childTnLst>
                              <p:par>
                                <p:cTn id="92" presetID="2" presetClass="entr" presetSubtype="8"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200" fill="hold"/>
                                        <p:tgtEl>
                                          <p:spTgt spid="17"/>
                                        </p:tgtEl>
                                        <p:attrNameLst>
                                          <p:attrName>ppt_x</p:attrName>
                                        </p:attrNameLst>
                                      </p:cBhvr>
                                      <p:tavLst>
                                        <p:tav tm="0">
                                          <p:val>
                                            <p:strVal val="0-#ppt_w/2"/>
                                          </p:val>
                                        </p:tav>
                                        <p:tav tm="100000">
                                          <p:val>
                                            <p:strVal val="#ppt_x"/>
                                          </p:val>
                                        </p:tav>
                                      </p:tavLst>
                                    </p:anim>
                                    <p:anim calcmode="lin" valueType="num">
                                      <p:cBhvr additive="base">
                                        <p:cTn id="95" dur="200" fill="hold"/>
                                        <p:tgtEl>
                                          <p:spTgt spid="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2" presetClass="entr" presetSubtype="4"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down)">
                                      <p:cBhvr>
                                        <p:cTn id="99" dur="300"/>
                                        <p:tgtEl>
                                          <p:spTgt spid="49"/>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300" fill="hold"/>
                                        <p:tgtEl>
                                          <p:spTgt spid="62"/>
                                        </p:tgtEl>
                                        <p:attrNameLst>
                                          <p:attrName>ppt_w</p:attrName>
                                        </p:attrNameLst>
                                      </p:cBhvr>
                                      <p:tavLst>
                                        <p:tav tm="0">
                                          <p:val>
                                            <p:fltVal val="0"/>
                                          </p:val>
                                        </p:tav>
                                        <p:tav tm="100000">
                                          <p:val>
                                            <p:strVal val="#ppt_w"/>
                                          </p:val>
                                        </p:tav>
                                      </p:tavLst>
                                    </p:anim>
                                    <p:anim calcmode="lin" valueType="num">
                                      <p:cBhvr>
                                        <p:cTn id="104" dur="300" fill="hold"/>
                                        <p:tgtEl>
                                          <p:spTgt spid="62"/>
                                        </p:tgtEl>
                                        <p:attrNameLst>
                                          <p:attrName>ppt_h</p:attrName>
                                        </p:attrNameLst>
                                      </p:cBhvr>
                                      <p:tavLst>
                                        <p:tav tm="0">
                                          <p:val>
                                            <p:fltVal val="0"/>
                                          </p:val>
                                        </p:tav>
                                        <p:tav tm="100000">
                                          <p:val>
                                            <p:strVal val="#ppt_h"/>
                                          </p:val>
                                        </p:tav>
                                      </p:tavLst>
                                    </p:anim>
                                    <p:animEffect transition="in" filter="fade">
                                      <p:cBhvr>
                                        <p:cTn id="105" dur="300"/>
                                        <p:tgtEl>
                                          <p:spTgt spid="62"/>
                                        </p:tgtEl>
                                      </p:cBhvr>
                                    </p:animEffect>
                                  </p:childTnLst>
                                </p:cTn>
                              </p:par>
                            </p:childTnLst>
                          </p:cTn>
                        </p:par>
                        <p:par>
                          <p:cTn id="106" fill="hold">
                            <p:stCondLst>
                              <p:cond delay="10500"/>
                            </p:stCondLst>
                            <p:childTnLst>
                              <p:par>
                                <p:cTn id="107" presetID="22" presetClass="entr" presetSubtype="4" fill="hold" grpId="0"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down)">
                                      <p:cBhvr>
                                        <p:cTn id="109" dur="500"/>
                                        <p:tgtEl>
                                          <p:spTgt spid="50"/>
                                        </p:tgtEl>
                                      </p:cBhvr>
                                    </p:animEffect>
                                  </p:childTnLst>
                                </p:cTn>
                              </p:par>
                            </p:childTnLst>
                          </p:cTn>
                        </p:par>
                        <p:par>
                          <p:cTn id="110" fill="hold">
                            <p:stCondLst>
                              <p:cond delay="11000"/>
                            </p:stCondLst>
                            <p:childTnLst>
                              <p:par>
                                <p:cTn id="111" presetID="53" presetClass="entr" presetSubtype="16"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p:cTn id="113" dur="300" fill="hold"/>
                                        <p:tgtEl>
                                          <p:spTgt spid="66"/>
                                        </p:tgtEl>
                                        <p:attrNameLst>
                                          <p:attrName>ppt_w</p:attrName>
                                        </p:attrNameLst>
                                      </p:cBhvr>
                                      <p:tavLst>
                                        <p:tav tm="0">
                                          <p:val>
                                            <p:fltVal val="0"/>
                                          </p:val>
                                        </p:tav>
                                        <p:tav tm="100000">
                                          <p:val>
                                            <p:strVal val="#ppt_w"/>
                                          </p:val>
                                        </p:tav>
                                      </p:tavLst>
                                    </p:anim>
                                    <p:anim calcmode="lin" valueType="num">
                                      <p:cBhvr>
                                        <p:cTn id="114" dur="300" fill="hold"/>
                                        <p:tgtEl>
                                          <p:spTgt spid="66"/>
                                        </p:tgtEl>
                                        <p:attrNameLst>
                                          <p:attrName>ppt_h</p:attrName>
                                        </p:attrNameLst>
                                      </p:cBhvr>
                                      <p:tavLst>
                                        <p:tav tm="0">
                                          <p:val>
                                            <p:fltVal val="0"/>
                                          </p:val>
                                        </p:tav>
                                        <p:tav tm="100000">
                                          <p:val>
                                            <p:strVal val="#ppt_h"/>
                                          </p:val>
                                        </p:tav>
                                      </p:tavLst>
                                    </p:anim>
                                    <p:animEffect transition="in" filter="fade">
                                      <p:cBhvr>
                                        <p:cTn id="115" dur="300"/>
                                        <p:tgtEl>
                                          <p:spTgt spid="66"/>
                                        </p:tgtEl>
                                      </p:cBhvr>
                                    </p:animEffect>
                                  </p:childTnLst>
                                </p:cTn>
                              </p:par>
                            </p:childTnLst>
                          </p:cTn>
                        </p:par>
                        <p:par>
                          <p:cTn id="116" fill="hold">
                            <p:stCondLst>
                              <p:cond delay="11500"/>
                            </p:stCondLst>
                            <p:childTnLst>
                              <p:par>
                                <p:cTn id="117" presetID="2" presetClass="entr" presetSubtype="8" fill="hold" grpId="0" nodeType="after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additive="base">
                                        <p:cTn id="119" dur="200" fill="hold"/>
                                        <p:tgtEl>
                                          <p:spTgt spid="18"/>
                                        </p:tgtEl>
                                        <p:attrNameLst>
                                          <p:attrName>ppt_x</p:attrName>
                                        </p:attrNameLst>
                                      </p:cBhvr>
                                      <p:tavLst>
                                        <p:tav tm="0">
                                          <p:val>
                                            <p:strVal val="0-#ppt_w/2"/>
                                          </p:val>
                                        </p:tav>
                                        <p:tav tm="100000">
                                          <p:val>
                                            <p:strVal val="#ppt_x"/>
                                          </p:val>
                                        </p:tav>
                                      </p:tavLst>
                                    </p:anim>
                                    <p:anim calcmode="lin" valueType="num">
                                      <p:cBhvr additive="base">
                                        <p:cTn id="120" dur="200" fill="hold"/>
                                        <p:tgtEl>
                                          <p:spTgt spid="18"/>
                                        </p:tgtEl>
                                        <p:attrNameLst>
                                          <p:attrName>ppt_y</p:attrName>
                                        </p:attrNameLst>
                                      </p:cBhvr>
                                      <p:tavLst>
                                        <p:tav tm="0">
                                          <p:val>
                                            <p:strVal val="#ppt_y"/>
                                          </p:val>
                                        </p:tav>
                                        <p:tav tm="100000">
                                          <p:val>
                                            <p:strVal val="#ppt_y"/>
                                          </p:val>
                                        </p:tav>
                                      </p:tavLst>
                                    </p:anim>
                                  </p:childTnLst>
                                </p:cTn>
                              </p:par>
                            </p:childTnLst>
                          </p:cTn>
                        </p:par>
                        <p:par>
                          <p:cTn id="121" fill="hold">
                            <p:stCondLst>
                              <p:cond delay="12000"/>
                            </p:stCondLst>
                            <p:childTnLst>
                              <p:par>
                                <p:cTn id="122" presetID="22" presetClass="entr" presetSubtype="4"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down)">
                                      <p:cBhvr>
                                        <p:cTn id="124" dur="300"/>
                                        <p:tgtEl>
                                          <p:spTgt spid="51"/>
                                        </p:tgtEl>
                                      </p:cBhvr>
                                    </p:animEffect>
                                  </p:childTnLst>
                                </p:cTn>
                              </p:par>
                            </p:childTnLst>
                          </p:cTn>
                        </p:par>
                        <p:par>
                          <p:cTn id="125" fill="hold">
                            <p:stCondLst>
                              <p:cond delay="12500"/>
                            </p:stCondLst>
                            <p:childTnLst>
                              <p:par>
                                <p:cTn id="126" presetID="53" presetClass="entr" presetSubtype="16"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300" fill="hold"/>
                                        <p:tgtEl>
                                          <p:spTgt spid="61"/>
                                        </p:tgtEl>
                                        <p:attrNameLst>
                                          <p:attrName>ppt_w</p:attrName>
                                        </p:attrNameLst>
                                      </p:cBhvr>
                                      <p:tavLst>
                                        <p:tav tm="0">
                                          <p:val>
                                            <p:fltVal val="0"/>
                                          </p:val>
                                        </p:tav>
                                        <p:tav tm="100000">
                                          <p:val>
                                            <p:strVal val="#ppt_w"/>
                                          </p:val>
                                        </p:tav>
                                      </p:tavLst>
                                    </p:anim>
                                    <p:anim calcmode="lin" valueType="num">
                                      <p:cBhvr>
                                        <p:cTn id="129" dur="300" fill="hold"/>
                                        <p:tgtEl>
                                          <p:spTgt spid="61"/>
                                        </p:tgtEl>
                                        <p:attrNameLst>
                                          <p:attrName>ppt_h</p:attrName>
                                        </p:attrNameLst>
                                      </p:cBhvr>
                                      <p:tavLst>
                                        <p:tav tm="0">
                                          <p:val>
                                            <p:fltVal val="0"/>
                                          </p:val>
                                        </p:tav>
                                        <p:tav tm="100000">
                                          <p:val>
                                            <p:strVal val="#ppt_h"/>
                                          </p:val>
                                        </p:tav>
                                      </p:tavLst>
                                    </p:anim>
                                    <p:animEffect transition="in" filter="fade">
                                      <p:cBhvr>
                                        <p:cTn id="130" dur="300"/>
                                        <p:tgtEl>
                                          <p:spTgt spid="61"/>
                                        </p:tgtEl>
                                      </p:cBhvr>
                                    </p:animEffect>
                                  </p:childTnLst>
                                </p:cTn>
                              </p:par>
                            </p:childTnLst>
                          </p:cTn>
                        </p:par>
                        <p:par>
                          <p:cTn id="131" fill="hold">
                            <p:stCondLst>
                              <p:cond delay="13000"/>
                            </p:stCondLst>
                            <p:childTnLst>
                              <p:par>
                                <p:cTn id="132" presetID="22" presetClass="entr" presetSubtype="4" fill="hold" grpId="0"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down)">
                                      <p:cBhvr>
                                        <p:cTn id="134" dur="500"/>
                                        <p:tgtEl>
                                          <p:spTgt spid="52"/>
                                        </p:tgtEl>
                                      </p:cBhvr>
                                    </p:animEffect>
                                  </p:childTnLst>
                                </p:cTn>
                              </p:par>
                            </p:childTnLst>
                          </p:cTn>
                        </p:par>
                        <p:par>
                          <p:cTn id="135" fill="hold">
                            <p:stCondLst>
                              <p:cond delay="13500"/>
                            </p:stCondLst>
                            <p:childTnLst>
                              <p:par>
                                <p:cTn id="136" presetID="53" presetClass="entr" presetSubtype="16"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 calcmode="lin" valueType="num">
                                      <p:cBhvr>
                                        <p:cTn id="138" dur="300" fill="hold"/>
                                        <p:tgtEl>
                                          <p:spTgt spid="67"/>
                                        </p:tgtEl>
                                        <p:attrNameLst>
                                          <p:attrName>ppt_w</p:attrName>
                                        </p:attrNameLst>
                                      </p:cBhvr>
                                      <p:tavLst>
                                        <p:tav tm="0">
                                          <p:val>
                                            <p:fltVal val="0"/>
                                          </p:val>
                                        </p:tav>
                                        <p:tav tm="100000">
                                          <p:val>
                                            <p:strVal val="#ppt_w"/>
                                          </p:val>
                                        </p:tav>
                                      </p:tavLst>
                                    </p:anim>
                                    <p:anim calcmode="lin" valueType="num">
                                      <p:cBhvr>
                                        <p:cTn id="139" dur="300" fill="hold"/>
                                        <p:tgtEl>
                                          <p:spTgt spid="67"/>
                                        </p:tgtEl>
                                        <p:attrNameLst>
                                          <p:attrName>ppt_h</p:attrName>
                                        </p:attrNameLst>
                                      </p:cBhvr>
                                      <p:tavLst>
                                        <p:tav tm="0">
                                          <p:val>
                                            <p:fltVal val="0"/>
                                          </p:val>
                                        </p:tav>
                                        <p:tav tm="100000">
                                          <p:val>
                                            <p:strVal val="#ppt_h"/>
                                          </p:val>
                                        </p:tav>
                                      </p:tavLst>
                                    </p:anim>
                                    <p:animEffect transition="in" filter="fade">
                                      <p:cBhvr>
                                        <p:cTn id="140" dur="300"/>
                                        <p:tgtEl>
                                          <p:spTgt spid="67"/>
                                        </p:tgtEl>
                                      </p:cBhvr>
                                    </p:animEffect>
                                  </p:childTnLst>
                                </p:cTn>
                              </p:par>
                            </p:childTnLst>
                          </p:cTn>
                        </p:par>
                        <p:par>
                          <p:cTn id="141" fill="hold">
                            <p:stCondLst>
                              <p:cond delay="14000"/>
                            </p:stCondLst>
                            <p:childTnLst>
                              <p:par>
                                <p:cTn id="142" presetID="2" presetClass="entr" presetSubtype="8"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200" fill="hold"/>
                                        <p:tgtEl>
                                          <p:spTgt spid="19"/>
                                        </p:tgtEl>
                                        <p:attrNameLst>
                                          <p:attrName>ppt_x</p:attrName>
                                        </p:attrNameLst>
                                      </p:cBhvr>
                                      <p:tavLst>
                                        <p:tav tm="0">
                                          <p:val>
                                            <p:strVal val="0-#ppt_w/2"/>
                                          </p:val>
                                        </p:tav>
                                        <p:tav tm="100000">
                                          <p:val>
                                            <p:strVal val="#ppt_x"/>
                                          </p:val>
                                        </p:tav>
                                      </p:tavLst>
                                    </p:anim>
                                    <p:anim calcmode="lin" valueType="num">
                                      <p:cBhvr additive="base">
                                        <p:cTn id="145" dur="200" fill="hold"/>
                                        <p:tgtEl>
                                          <p:spTgt spid="19"/>
                                        </p:tgtEl>
                                        <p:attrNameLst>
                                          <p:attrName>ppt_y</p:attrName>
                                        </p:attrNameLst>
                                      </p:cBhvr>
                                      <p:tavLst>
                                        <p:tav tm="0">
                                          <p:val>
                                            <p:strVal val="#ppt_y"/>
                                          </p:val>
                                        </p:tav>
                                        <p:tav tm="100000">
                                          <p:val>
                                            <p:strVal val="#ppt_y"/>
                                          </p:val>
                                        </p:tav>
                                      </p:tavLst>
                                    </p:anim>
                                  </p:childTnLst>
                                </p:cTn>
                              </p:par>
                            </p:childTnLst>
                          </p:cTn>
                        </p:par>
                        <p:par>
                          <p:cTn id="146" fill="hold">
                            <p:stCondLst>
                              <p:cond delay="14500"/>
                            </p:stCondLst>
                            <p:childTnLst>
                              <p:par>
                                <p:cTn id="147" presetID="22" presetClass="entr" presetSubtype="4"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down)">
                                      <p:cBhvr>
                                        <p:cTn id="149" dur="300"/>
                                        <p:tgtEl>
                                          <p:spTgt spid="53"/>
                                        </p:tgtEl>
                                      </p:cBhvr>
                                    </p:animEffect>
                                  </p:childTnLst>
                                </p:cTn>
                              </p:par>
                            </p:childTnLst>
                          </p:cTn>
                        </p:par>
                        <p:par>
                          <p:cTn id="150" fill="hold">
                            <p:stCondLst>
                              <p:cond delay="15000"/>
                            </p:stCondLst>
                            <p:childTnLst>
                              <p:par>
                                <p:cTn id="151" presetID="53" presetClass="entr" presetSubtype="16" fill="hold" grpId="0"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p:cTn id="153" dur="300" fill="hold"/>
                                        <p:tgtEl>
                                          <p:spTgt spid="63"/>
                                        </p:tgtEl>
                                        <p:attrNameLst>
                                          <p:attrName>ppt_w</p:attrName>
                                        </p:attrNameLst>
                                      </p:cBhvr>
                                      <p:tavLst>
                                        <p:tav tm="0">
                                          <p:val>
                                            <p:fltVal val="0"/>
                                          </p:val>
                                        </p:tav>
                                        <p:tav tm="100000">
                                          <p:val>
                                            <p:strVal val="#ppt_w"/>
                                          </p:val>
                                        </p:tav>
                                      </p:tavLst>
                                    </p:anim>
                                    <p:anim calcmode="lin" valueType="num">
                                      <p:cBhvr>
                                        <p:cTn id="154" dur="300" fill="hold"/>
                                        <p:tgtEl>
                                          <p:spTgt spid="63"/>
                                        </p:tgtEl>
                                        <p:attrNameLst>
                                          <p:attrName>ppt_h</p:attrName>
                                        </p:attrNameLst>
                                      </p:cBhvr>
                                      <p:tavLst>
                                        <p:tav tm="0">
                                          <p:val>
                                            <p:fltVal val="0"/>
                                          </p:val>
                                        </p:tav>
                                        <p:tav tm="100000">
                                          <p:val>
                                            <p:strVal val="#ppt_h"/>
                                          </p:val>
                                        </p:tav>
                                      </p:tavLst>
                                    </p:anim>
                                    <p:animEffect transition="in" filter="fade">
                                      <p:cBhvr>
                                        <p:cTn id="155" dur="300"/>
                                        <p:tgtEl>
                                          <p:spTgt spid="63"/>
                                        </p:tgtEl>
                                      </p:cBhvr>
                                    </p:animEffect>
                                  </p:childTnLst>
                                </p:cTn>
                              </p:par>
                            </p:childTnLst>
                          </p:cTn>
                        </p:par>
                        <p:par>
                          <p:cTn id="156" fill="hold">
                            <p:stCondLst>
                              <p:cond delay="15500"/>
                            </p:stCondLst>
                            <p:childTnLst>
                              <p:par>
                                <p:cTn id="157" presetID="22" presetClass="entr" presetSubtype="4"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wipe(down)">
                                      <p:cBhvr>
                                        <p:cTn id="159" dur="500"/>
                                        <p:tgtEl>
                                          <p:spTgt spid="54"/>
                                        </p:tgtEl>
                                      </p:cBhvr>
                                    </p:animEffect>
                                  </p:childTnLst>
                                </p:cTn>
                              </p:par>
                            </p:childTnLst>
                          </p:cTn>
                        </p:par>
                        <p:par>
                          <p:cTn id="160" fill="hold">
                            <p:stCondLst>
                              <p:cond delay="16000"/>
                            </p:stCondLst>
                            <p:childTnLst>
                              <p:par>
                                <p:cTn id="161" presetID="53" presetClass="entr" presetSubtype="16"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 calcmode="lin" valueType="num">
                                      <p:cBhvr>
                                        <p:cTn id="163" dur="300" fill="hold"/>
                                        <p:tgtEl>
                                          <p:spTgt spid="68"/>
                                        </p:tgtEl>
                                        <p:attrNameLst>
                                          <p:attrName>ppt_w</p:attrName>
                                        </p:attrNameLst>
                                      </p:cBhvr>
                                      <p:tavLst>
                                        <p:tav tm="0">
                                          <p:val>
                                            <p:fltVal val="0"/>
                                          </p:val>
                                        </p:tav>
                                        <p:tav tm="100000">
                                          <p:val>
                                            <p:strVal val="#ppt_w"/>
                                          </p:val>
                                        </p:tav>
                                      </p:tavLst>
                                    </p:anim>
                                    <p:anim calcmode="lin" valueType="num">
                                      <p:cBhvr>
                                        <p:cTn id="164" dur="300" fill="hold"/>
                                        <p:tgtEl>
                                          <p:spTgt spid="68"/>
                                        </p:tgtEl>
                                        <p:attrNameLst>
                                          <p:attrName>ppt_h</p:attrName>
                                        </p:attrNameLst>
                                      </p:cBhvr>
                                      <p:tavLst>
                                        <p:tav tm="0">
                                          <p:val>
                                            <p:fltVal val="0"/>
                                          </p:val>
                                        </p:tav>
                                        <p:tav tm="100000">
                                          <p:val>
                                            <p:strVal val="#ppt_h"/>
                                          </p:val>
                                        </p:tav>
                                      </p:tavLst>
                                    </p:anim>
                                    <p:animEffect transition="in" filter="fade">
                                      <p:cBhvr>
                                        <p:cTn id="165" dur="300"/>
                                        <p:tgtEl>
                                          <p:spTgt spid="68"/>
                                        </p:tgtEl>
                                      </p:cBhvr>
                                    </p:animEffect>
                                  </p:childTnLst>
                                </p:cTn>
                              </p:par>
                            </p:childTnLst>
                          </p:cTn>
                        </p:par>
                        <p:par>
                          <p:cTn id="166" fill="hold">
                            <p:stCondLst>
                              <p:cond delay="16500"/>
                            </p:stCondLst>
                            <p:childTnLst>
                              <p:par>
                                <p:cTn id="167" presetID="2" presetClass="entr" presetSubtype="2" fill="hold" grpId="0" nodeType="afterEffect">
                                  <p:stCondLst>
                                    <p:cond delay="0"/>
                                  </p:stCondLst>
                                  <p:childTnLst>
                                    <p:set>
                                      <p:cBhvr>
                                        <p:cTn id="168" dur="1" fill="hold">
                                          <p:stCondLst>
                                            <p:cond delay="0"/>
                                          </p:stCondLst>
                                        </p:cTn>
                                        <p:tgtEl>
                                          <p:spTgt spid="56"/>
                                        </p:tgtEl>
                                        <p:attrNameLst>
                                          <p:attrName>style.visibility</p:attrName>
                                        </p:attrNameLst>
                                      </p:cBhvr>
                                      <p:to>
                                        <p:strVal val="visible"/>
                                      </p:to>
                                    </p:set>
                                    <p:anim calcmode="lin" valueType="num">
                                      <p:cBhvr additive="base">
                                        <p:cTn id="169" dur="300" fill="hold"/>
                                        <p:tgtEl>
                                          <p:spTgt spid="56"/>
                                        </p:tgtEl>
                                        <p:attrNameLst>
                                          <p:attrName>ppt_x</p:attrName>
                                        </p:attrNameLst>
                                      </p:cBhvr>
                                      <p:tavLst>
                                        <p:tav tm="0">
                                          <p:val>
                                            <p:strVal val="1+#ppt_w/2"/>
                                          </p:val>
                                        </p:tav>
                                        <p:tav tm="100000">
                                          <p:val>
                                            <p:strVal val="#ppt_x"/>
                                          </p:val>
                                        </p:tav>
                                      </p:tavLst>
                                    </p:anim>
                                    <p:anim calcmode="lin" valueType="num">
                                      <p:cBhvr additive="base">
                                        <p:cTn id="170" dur="300" fill="hold"/>
                                        <p:tgtEl>
                                          <p:spTgt spid="56"/>
                                        </p:tgtEl>
                                        <p:attrNameLst>
                                          <p:attrName>ppt_y</p:attrName>
                                        </p:attrNameLst>
                                      </p:cBhvr>
                                      <p:tavLst>
                                        <p:tav tm="0">
                                          <p:val>
                                            <p:strVal val="#ppt_y"/>
                                          </p:val>
                                        </p:tav>
                                        <p:tav tm="100000">
                                          <p:val>
                                            <p:strVal val="#ppt_y"/>
                                          </p:val>
                                        </p:tav>
                                      </p:tavLst>
                                    </p:anim>
                                  </p:childTnLst>
                                </p:cTn>
                              </p:par>
                            </p:childTnLst>
                          </p:cTn>
                        </p:par>
                        <p:par>
                          <p:cTn id="171" fill="hold">
                            <p:stCondLst>
                              <p:cond delay="17000"/>
                            </p:stCondLst>
                            <p:childTnLst>
                              <p:par>
                                <p:cTn id="172" presetID="2" presetClass="entr" presetSubtype="2" fill="hold" grpId="0" nodeType="afterEffect">
                                  <p:stCondLst>
                                    <p:cond delay="0"/>
                                  </p:stCondLst>
                                  <p:childTnLst>
                                    <p:set>
                                      <p:cBhvr>
                                        <p:cTn id="173" dur="1" fill="hold">
                                          <p:stCondLst>
                                            <p:cond delay="0"/>
                                          </p:stCondLst>
                                        </p:cTn>
                                        <p:tgtEl>
                                          <p:spTgt spid="55"/>
                                        </p:tgtEl>
                                        <p:attrNameLst>
                                          <p:attrName>style.visibility</p:attrName>
                                        </p:attrNameLst>
                                      </p:cBhvr>
                                      <p:to>
                                        <p:strVal val="visible"/>
                                      </p:to>
                                    </p:set>
                                    <p:anim calcmode="lin" valueType="num">
                                      <p:cBhvr additive="base">
                                        <p:cTn id="174" dur="300" fill="hold"/>
                                        <p:tgtEl>
                                          <p:spTgt spid="55"/>
                                        </p:tgtEl>
                                        <p:attrNameLst>
                                          <p:attrName>ppt_x</p:attrName>
                                        </p:attrNameLst>
                                      </p:cBhvr>
                                      <p:tavLst>
                                        <p:tav tm="0">
                                          <p:val>
                                            <p:strVal val="1+#ppt_w/2"/>
                                          </p:val>
                                        </p:tav>
                                        <p:tav tm="100000">
                                          <p:val>
                                            <p:strVal val="#ppt_x"/>
                                          </p:val>
                                        </p:tav>
                                      </p:tavLst>
                                    </p:anim>
                                    <p:anim calcmode="lin" valueType="num">
                                      <p:cBhvr additive="base">
                                        <p:cTn id="175" dur="300" fill="hold"/>
                                        <p:tgtEl>
                                          <p:spTgt spid="55"/>
                                        </p:tgtEl>
                                        <p:attrNameLst>
                                          <p:attrName>ppt_y</p:attrName>
                                        </p:attrNameLst>
                                      </p:cBhvr>
                                      <p:tavLst>
                                        <p:tav tm="0">
                                          <p:val>
                                            <p:strVal val="#ppt_y"/>
                                          </p:val>
                                        </p:tav>
                                        <p:tav tm="100000">
                                          <p:val>
                                            <p:strVal val="#ppt_y"/>
                                          </p:val>
                                        </p:tav>
                                      </p:tavLst>
                                    </p:anim>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58"/>
                                        </p:tgtEl>
                                        <p:attrNameLst>
                                          <p:attrName>style.visibility</p:attrName>
                                        </p:attrNameLst>
                                      </p:cBhvr>
                                      <p:to>
                                        <p:strVal val="visible"/>
                                      </p:to>
                                    </p:set>
                                    <p:animEffect transition="in" filter="wipe(left)">
                                      <p:cBhvr>
                                        <p:cTn id="179" dur="500"/>
                                        <p:tgtEl>
                                          <p:spTgt spid="58"/>
                                        </p:tgtEl>
                                      </p:cBhvr>
                                    </p:animEffect>
                                  </p:childTnLst>
                                </p:cTn>
                              </p:par>
                            </p:childTnLst>
                          </p:cTn>
                        </p:par>
                        <p:par>
                          <p:cTn id="180" fill="hold">
                            <p:stCondLst>
                              <p:cond delay="18000"/>
                            </p:stCondLst>
                            <p:childTnLst>
                              <p:par>
                                <p:cTn id="181" presetID="22" presetClass="entr" presetSubtype="8" fill="hold" grpId="0" nodeType="after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wipe(left)">
                                      <p:cBhvr>
                                        <p:cTn id="183" dur="500"/>
                                        <p:tgtEl>
                                          <p:spTgt spid="5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wipe(left)">
                                      <p:cBhvr>
                                        <p:cTn id="187" dur="500"/>
                                        <p:tgtEl>
                                          <p:spTgt spid="59"/>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69"/>
                                        </p:tgtEl>
                                        <p:attrNameLst>
                                          <p:attrName>style.visibility</p:attrName>
                                        </p:attrNameLst>
                                      </p:cBhvr>
                                      <p:to>
                                        <p:strVal val="visible"/>
                                      </p:to>
                                    </p:set>
                                    <p:animEffect transition="in" filter="wipe(down)">
                                      <p:cBhvr>
                                        <p:cTn id="191" dur="500"/>
                                        <p:tgtEl>
                                          <p:spTgt spid="69"/>
                                        </p:tgtEl>
                                      </p:cBhvr>
                                    </p:animEffect>
                                  </p:childTnLst>
                                </p:cTn>
                              </p:par>
                            </p:childTnLst>
                          </p:cTn>
                        </p:par>
                        <p:par>
                          <p:cTn id="192" fill="hold">
                            <p:stCondLst>
                              <p:cond delay="19500"/>
                            </p:stCondLst>
                            <p:childTnLst>
                              <p:par>
                                <p:cTn id="193" presetID="43" presetClass="entr" presetSubtype="0" fill="hold" grpId="0" nodeType="afterEffect">
                                  <p:stCondLst>
                                    <p:cond delay="0"/>
                                  </p:stCondLst>
                                  <p:childTnLst>
                                    <p:set>
                                      <p:cBhvr>
                                        <p:cTn id="194" dur="1" fill="hold">
                                          <p:stCondLst>
                                            <p:cond delay="0"/>
                                          </p:stCondLst>
                                        </p:cTn>
                                        <p:tgtEl>
                                          <p:spTgt spid="72"/>
                                        </p:tgtEl>
                                        <p:attrNameLst>
                                          <p:attrName>style.visibility</p:attrName>
                                        </p:attrNameLst>
                                      </p:cBhvr>
                                      <p:to>
                                        <p:strVal val="visible"/>
                                      </p:to>
                                    </p:set>
                                    <p:animEffect transition="in" filter="fade">
                                      <p:cBhvr>
                                        <p:cTn id="195" dur="100"/>
                                        <p:tgtEl>
                                          <p:spTgt spid="72"/>
                                        </p:tgtEl>
                                      </p:cBhvr>
                                    </p:animEffect>
                                    <p:anim calcmode="lin" valueType="num">
                                      <p:cBhvr>
                                        <p:cTn id="196" dur="400" fill="hold"/>
                                        <p:tgtEl>
                                          <p:spTgt spid="72"/>
                                        </p:tgtEl>
                                        <p:attrNameLst>
                                          <p:attrName>ppt_x</p:attrName>
                                        </p:attrNameLst>
                                      </p:cBhvr>
                                      <p:tavLst>
                                        <p:tav tm="0">
                                          <p:val>
                                            <p:strVal val="#ppt_x"/>
                                          </p:val>
                                        </p:tav>
                                        <p:tav tm="100000">
                                          <p:val>
                                            <p:strVal val="#ppt_x"/>
                                          </p:val>
                                        </p:tav>
                                      </p:tavLst>
                                    </p:anim>
                                    <p:anim calcmode="lin" valueType="num">
                                      <p:cBhvr>
                                        <p:cTn id="197" dur="400" fill="hold"/>
                                        <p:tgtEl>
                                          <p:spTgt spid="72"/>
                                        </p:tgtEl>
                                        <p:attrNameLst>
                                          <p:attrName>ppt_y</p:attrName>
                                        </p:attrNameLst>
                                      </p:cBhvr>
                                      <p:tavLst>
                                        <p:tav tm="0">
                                          <p:val>
                                            <p:strVal val="#ppt_y+0.31"/>
                                          </p:val>
                                        </p:tav>
                                        <p:tav tm="100000">
                                          <p:val>
                                            <p:strVal val="#ppt_y+0.31"/>
                                          </p:val>
                                        </p:tav>
                                      </p:tavLst>
                                    </p:anim>
                                    <p:anim calcmode="lin" valueType="num">
                                      <p:cBhvr>
                                        <p:cTn id="198" dur="600" decel="50000" fill="hold">
                                          <p:stCondLst>
                                            <p:cond delay="4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9" dur="600" decel="50000" fill="hold">
                                          <p:stCondLst>
                                            <p:cond delay="4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0" fill="hold">
                            <p:stCondLst>
                              <p:cond delay="20500"/>
                            </p:stCondLst>
                            <p:childTnLst>
                              <p:par>
                                <p:cTn id="201" presetID="22" presetClass="entr" presetSubtype="8" fill="hold" grpId="0" nodeType="after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wipe(left)">
                                      <p:cBhvr>
                                        <p:cTn id="203" dur="500"/>
                                        <p:tgtEl>
                                          <p:spTgt spid="60"/>
                                        </p:tgtEl>
                                      </p:cBhvr>
                                    </p:animEffect>
                                  </p:childTnLst>
                                </p:cTn>
                              </p:par>
                            </p:childTnLst>
                          </p:cTn>
                        </p:par>
                        <p:par>
                          <p:cTn id="204" fill="hold">
                            <p:stCondLst>
                              <p:cond delay="21000"/>
                            </p:stCondLst>
                            <p:childTnLst>
                              <p:par>
                                <p:cTn id="205" presetID="22" presetClass="entr" presetSubtype="4" fill="hold" grpId="0" nodeType="afterEffect">
                                  <p:stCondLst>
                                    <p:cond delay="0"/>
                                  </p:stCondLst>
                                  <p:childTnLst>
                                    <p:set>
                                      <p:cBhvr>
                                        <p:cTn id="206" dur="1" fill="hold">
                                          <p:stCondLst>
                                            <p:cond delay="0"/>
                                          </p:stCondLst>
                                        </p:cTn>
                                        <p:tgtEl>
                                          <p:spTgt spid="70"/>
                                        </p:tgtEl>
                                        <p:attrNameLst>
                                          <p:attrName>style.visibility</p:attrName>
                                        </p:attrNameLst>
                                      </p:cBhvr>
                                      <p:to>
                                        <p:strVal val="visible"/>
                                      </p:to>
                                    </p:set>
                                    <p:animEffect transition="in" filter="wipe(down)">
                                      <p:cBhvr>
                                        <p:cTn id="207" dur="500"/>
                                        <p:tgtEl>
                                          <p:spTgt spid="70"/>
                                        </p:tgtEl>
                                      </p:cBhvr>
                                    </p:animEffect>
                                  </p:childTnLst>
                                </p:cTn>
                              </p:par>
                            </p:childTnLst>
                          </p:cTn>
                        </p:par>
                        <p:par>
                          <p:cTn id="208" fill="hold">
                            <p:stCondLst>
                              <p:cond delay="21500"/>
                            </p:stCondLst>
                            <p:childTnLst>
                              <p:par>
                                <p:cTn id="209" presetID="43" presetClass="entr" presetSubtype="0" fill="hold" grpId="0" nodeType="afterEffect">
                                  <p:stCondLst>
                                    <p:cond delay="0"/>
                                  </p:stCondLst>
                                  <p:childTnLst>
                                    <p:set>
                                      <p:cBhvr>
                                        <p:cTn id="210" dur="1" fill="hold">
                                          <p:stCondLst>
                                            <p:cond delay="0"/>
                                          </p:stCondLst>
                                        </p:cTn>
                                        <p:tgtEl>
                                          <p:spTgt spid="73"/>
                                        </p:tgtEl>
                                        <p:attrNameLst>
                                          <p:attrName>style.visibility</p:attrName>
                                        </p:attrNameLst>
                                      </p:cBhvr>
                                      <p:to>
                                        <p:strVal val="visible"/>
                                      </p:to>
                                    </p:set>
                                    <p:animEffect transition="in" filter="fade">
                                      <p:cBhvr>
                                        <p:cTn id="211" dur="100"/>
                                        <p:tgtEl>
                                          <p:spTgt spid="73"/>
                                        </p:tgtEl>
                                      </p:cBhvr>
                                    </p:animEffect>
                                    <p:anim calcmode="lin" valueType="num">
                                      <p:cBhvr>
                                        <p:cTn id="212" dur="400" fill="hold"/>
                                        <p:tgtEl>
                                          <p:spTgt spid="73"/>
                                        </p:tgtEl>
                                        <p:attrNameLst>
                                          <p:attrName>ppt_x</p:attrName>
                                        </p:attrNameLst>
                                      </p:cBhvr>
                                      <p:tavLst>
                                        <p:tav tm="0">
                                          <p:val>
                                            <p:strVal val="#ppt_x"/>
                                          </p:val>
                                        </p:tav>
                                        <p:tav tm="100000">
                                          <p:val>
                                            <p:strVal val="#ppt_x"/>
                                          </p:val>
                                        </p:tav>
                                      </p:tavLst>
                                    </p:anim>
                                    <p:anim calcmode="lin" valueType="num">
                                      <p:cBhvr>
                                        <p:cTn id="213" dur="400" fill="hold"/>
                                        <p:tgtEl>
                                          <p:spTgt spid="73"/>
                                        </p:tgtEl>
                                        <p:attrNameLst>
                                          <p:attrName>ppt_y</p:attrName>
                                        </p:attrNameLst>
                                      </p:cBhvr>
                                      <p:tavLst>
                                        <p:tav tm="0">
                                          <p:val>
                                            <p:strVal val="#ppt_y+0.31"/>
                                          </p:val>
                                        </p:tav>
                                        <p:tav tm="100000">
                                          <p:val>
                                            <p:strVal val="#ppt_y+0.31"/>
                                          </p:val>
                                        </p:tav>
                                      </p:tavLst>
                                    </p:anim>
                                    <p:anim calcmode="lin" valueType="num">
                                      <p:cBhvr>
                                        <p:cTn id="214" dur="600" decel="50000" fill="hold">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5" dur="600" decel="50000" fill="hold">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3" grpId="0"/>
      <p:bldP spid="26" grpId="0"/>
      <p:bldP spid="31" grpId="0"/>
      <p:bldP spid="32" grpId="0"/>
      <p:bldP spid="33"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animBg="1"/>
      <p:bldP spid="70" grpId="0" animBg="1"/>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72" name="矩形 71"/>
          <p:cNvSpPr/>
          <p:nvPr/>
        </p:nvSpPr>
        <p:spPr>
          <a:xfrm>
            <a:off x="781050" y="2351871"/>
            <a:ext cx="9144000" cy="259228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73" name="TextBox 72"/>
          <p:cNvSpPr txBox="1"/>
          <p:nvPr/>
        </p:nvSpPr>
        <p:spPr>
          <a:xfrm>
            <a:off x="4632972" y="2711911"/>
            <a:ext cx="2444900" cy="1077218"/>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a:t>
            </a:r>
            <a:r>
              <a:rPr lang="en-US" altLang="zh-CN" sz="2800" b="1" dirty="0">
                <a:solidFill>
                  <a:schemeClr val="bg1"/>
                </a:solidFill>
                <a:latin typeface="微软雅黑" panose="020B0503020204020204" pitchFamily="34" charset="-122"/>
                <a:ea typeface="微软雅黑" panose="020B0503020204020204" pitchFamily="34" charset="-122"/>
              </a:rPr>
              <a:t>4</a:t>
            </a:r>
            <a:r>
              <a:rPr lang="zh-CN" altLang="en-US" sz="2800" b="1" dirty="0">
                <a:solidFill>
                  <a:schemeClr val="bg1"/>
                </a:solidFill>
                <a:latin typeface="微软雅黑" panose="020B0503020204020204" pitchFamily="34" charset="-122"/>
                <a:ea typeface="微软雅黑" panose="020B0503020204020204" pitchFamily="34" charset="-122"/>
              </a:rPr>
              <a:t>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工 作 不 足</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flipV="1">
            <a:off x="4416946" y="2639903"/>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098946" y="423399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2904781" y="2711916"/>
            <a:ext cx="1197175" cy="1197175"/>
            <a:chOff x="1068965" y="491752"/>
            <a:chExt cx="1197175" cy="1197175"/>
          </a:xfrm>
        </p:grpSpPr>
        <p:grpSp>
          <p:nvGrpSpPr>
            <p:cNvPr id="77" name="组合 1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1" name="TextBox 80"/>
          <p:cNvSpPr txBox="1"/>
          <p:nvPr/>
        </p:nvSpPr>
        <p:spPr>
          <a:xfrm>
            <a:off x="4704978" y="3864039"/>
            <a:ext cx="1078332"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营业额提升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5783310" y="3864039"/>
            <a:ext cx="985236"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团队扩大</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865218" y="3864039"/>
            <a:ext cx="1027882"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管理提高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4704978" y="4176845"/>
            <a:ext cx="1231570"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利益最大化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785734" y="4176845"/>
            <a:ext cx="1231570"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结束语</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barn(outHorizontal)">
                                      <p:cBhvr>
                                        <p:cTn id="15" dur="500"/>
                                        <p:tgtEl>
                                          <p:spTgt spid="72"/>
                                        </p:tgtEl>
                                      </p:cBhvr>
                                    </p:animEffect>
                                  </p:childTnLst>
                                </p:cTn>
                              </p:par>
                              <p:par>
                                <p:cTn id="16" presetID="2" presetClass="entr" presetSubtype="8" accel="3500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1500" fill="hold"/>
                                        <p:tgtEl>
                                          <p:spTgt spid="76"/>
                                        </p:tgtEl>
                                        <p:attrNameLst>
                                          <p:attrName>ppt_x</p:attrName>
                                        </p:attrNameLst>
                                      </p:cBhvr>
                                      <p:tavLst>
                                        <p:tav tm="0">
                                          <p:val>
                                            <p:strVal val="0-#ppt_w/2"/>
                                          </p:val>
                                        </p:tav>
                                        <p:tav tm="100000">
                                          <p:val>
                                            <p:strVal val="#ppt_x"/>
                                          </p:val>
                                        </p:tav>
                                      </p:tavLst>
                                    </p:anim>
                                    <p:anim calcmode="lin" valueType="num">
                                      <p:cBhvr additive="base">
                                        <p:cTn id="19" dur="1500" fill="hold"/>
                                        <p:tgtEl>
                                          <p:spTgt spid="7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down)">
                                      <p:cBhvr>
                                        <p:cTn id="23" dur="500"/>
                                        <p:tgtEl>
                                          <p:spTgt spid="74"/>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p:tgtEl>
                                          <p:spTgt spid="73"/>
                                        </p:tgtEl>
                                        <p:attrNameLst>
                                          <p:attrName>ppt_x</p:attrName>
                                        </p:attrNameLst>
                                      </p:cBhvr>
                                      <p:tavLst>
                                        <p:tav tm="0">
                                          <p:val>
                                            <p:strVal val="#ppt_x-#ppt_w*1.125000"/>
                                          </p:val>
                                        </p:tav>
                                        <p:tav tm="100000">
                                          <p:val>
                                            <p:strVal val="#ppt_x"/>
                                          </p:val>
                                        </p:tav>
                                      </p:tavLst>
                                    </p:anim>
                                    <p:animEffect transition="in" filter="wipe(right)">
                                      <p:cBhvr>
                                        <p:cTn id="28" dur="500"/>
                                        <p:tgtEl>
                                          <p:spTgt spid="73"/>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anim calcmode="lin" valueType="num">
                                      <p:cBhvr>
                                        <p:cTn id="33" dur="500" fill="hold"/>
                                        <p:tgtEl>
                                          <p:spTgt spid="75"/>
                                        </p:tgtEl>
                                        <p:attrNameLst>
                                          <p:attrName>ppt_x</p:attrName>
                                        </p:attrNameLst>
                                      </p:cBhvr>
                                      <p:tavLst>
                                        <p:tav tm="0">
                                          <p:val>
                                            <p:strVal val="#ppt_x"/>
                                          </p:val>
                                        </p:tav>
                                        <p:tav tm="100000">
                                          <p:val>
                                            <p:strVal val="#ppt_x"/>
                                          </p:val>
                                        </p:tav>
                                      </p:tavLst>
                                    </p:anim>
                                    <p:anim calcmode="lin" valueType="num">
                                      <p:cBhvr>
                                        <p:cTn id="34" dur="500" fill="hold"/>
                                        <p:tgtEl>
                                          <p:spTgt spid="7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ppt_x"/>
                                          </p:val>
                                        </p:tav>
                                        <p:tav tm="100000">
                                          <p:val>
                                            <p:strVal val="#ppt_x"/>
                                          </p:val>
                                        </p:tav>
                                      </p:tavLst>
                                    </p:anim>
                                    <p:anim calcmode="lin" valueType="num">
                                      <p:cBhvr additive="base">
                                        <p:cTn id="39" dur="500" fill="hold"/>
                                        <p:tgtEl>
                                          <p:spTgt spid="8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82"/>
                                        </p:tgtEl>
                                        <p:attrNameLst>
                                          <p:attrName>style.visibility</p:attrName>
                                        </p:attrNameLst>
                                      </p:cBhvr>
                                      <p:to>
                                        <p:strVal val="visible"/>
                                      </p:to>
                                    </p:set>
                                    <p:anim calcmode="lin" valueType="num">
                                      <p:cBhvr additive="base">
                                        <p:cTn id="42" dur="500" fill="hold"/>
                                        <p:tgtEl>
                                          <p:spTgt spid="82"/>
                                        </p:tgtEl>
                                        <p:attrNameLst>
                                          <p:attrName>ppt_x</p:attrName>
                                        </p:attrNameLst>
                                      </p:cBhvr>
                                      <p:tavLst>
                                        <p:tav tm="0">
                                          <p:val>
                                            <p:strVal val="#ppt_x"/>
                                          </p:val>
                                        </p:tav>
                                        <p:tav tm="100000">
                                          <p:val>
                                            <p:strVal val="#ppt_x"/>
                                          </p:val>
                                        </p:tav>
                                      </p:tavLst>
                                    </p:anim>
                                    <p:anim calcmode="lin" valueType="num">
                                      <p:cBhvr additive="base">
                                        <p:cTn id="43" dur="500" fill="hold"/>
                                        <p:tgtEl>
                                          <p:spTgt spid="8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500" fill="hold"/>
                                        <p:tgtEl>
                                          <p:spTgt spid="83"/>
                                        </p:tgtEl>
                                        <p:attrNameLst>
                                          <p:attrName>ppt_x</p:attrName>
                                        </p:attrNameLst>
                                      </p:cBhvr>
                                      <p:tavLst>
                                        <p:tav tm="0">
                                          <p:val>
                                            <p:strVal val="#ppt_x"/>
                                          </p:val>
                                        </p:tav>
                                        <p:tav tm="100000">
                                          <p:val>
                                            <p:strVal val="#ppt_x"/>
                                          </p:val>
                                        </p:tav>
                                      </p:tavLst>
                                    </p:anim>
                                    <p:anim calcmode="lin" valueType="num">
                                      <p:cBhvr additive="base">
                                        <p:cTn id="47" dur="500" fill="hold"/>
                                        <p:tgtEl>
                                          <p:spTgt spid="8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500" fill="hold"/>
                                        <p:tgtEl>
                                          <p:spTgt spid="84"/>
                                        </p:tgtEl>
                                        <p:attrNameLst>
                                          <p:attrName>ppt_x</p:attrName>
                                        </p:attrNameLst>
                                      </p:cBhvr>
                                      <p:tavLst>
                                        <p:tav tm="0">
                                          <p:val>
                                            <p:strVal val="#ppt_x"/>
                                          </p:val>
                                        </p:tav>
                                        <p:tav tm="100000">
                                          <p:val>
                                            <p:strVal val="#ppt_x"/>
                                          </p:val>
                                        </p:tav>
                                      </p:tavLst>
                                    </p:anim>
                                    <p:anim calcmode="lin" valueType="num">
                                      <p:cBhvr additive="base">
                                        <p:cTn id="51" dur="500" fill="hold"/>
                                        <p:tgtEl>
                                          <p:spTgt spid="8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85"/>
                                        </p:tgtEl>
                                        <p:attrNameLst>
                                          <p:attrName>style.visibility</p:attrName>
                                        </p:attrNameLst>
                                      </p:cBhvr>
                                      <p:to>
                                        <p:strVal val="visible"/>
                                      </p:to>
                                    </p:set>
                                    <p:anim calcmode="lin" valueType="num">
                                      <p:cBhvr additive="base">
                                        <p:cTn id="54" dur="500" fill="hold"/>
                                        <p:tgtEl>
                                          <p:spTgt spid="85"/>
                                        </p:tgtEl>
                                        <p:attrNameLst>
                                          <p:attrName>ppt_x</p:attrName>
                                        </p:attrNameLst>
                                      </p:cBhvr>
                                      <p:tavLst>
                                        <p:tav tm="0">
                                          <p:val>
                                            <p:strVal val="#ppt_x"/>
                                          </p:val>
                                        </p:tav>
                                        <p:tav tm="100000">
                                          <p:val>
                                            <p:strVal val="#ppt_x"/>
                                          </p:val>
                                        </p:tav>
                                      </p:tavLst>
                                    </p:anim>
                                    <p:anim calcmode="lin" valueType="num">
                                      <p:cBhvr additive="base">
                                        <p:cTn id="5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5"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72" name="Flowchart: Decision 64"/>
          <p:cNvSpPr/>
          <p:nvPr/>
        </p:nvSpPr>
        <p:spPr>
          <a:xfrm flipV="1">
            <a:off x="7578731" y="3066251"/>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组合 72"/>
          <p:cNvGrpSpPr/>
          <p:nvPr/>
        </p:nvGrpSpPr>
        <p:grpSpPr>
          <a:xfrm>
            <a:off x="7578731" y="2927409"/>
            <a:ext cx="2131740" cy="2131740"/>
            <a:chOff x="5428969" y="2181871"/>
            <a:chExt cx="1375279" cy="1375279"/>
          </a:xfrm>
        </p:grpSpPr>
        <p:sp>
          <p:nvSpPr>
            <p:cNvPr id="74"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52"/>
            <p:cNvGrpSpPr/>
            <p:nvPr/>
          </p:nvGrpSpPr>
          <p:grpSpPr>
            <a:xfrm>
              <a:off x="5933033" y="2685621"/>
              <a:ext cx="367150" cy="367778"/>
              <a:chOff x="9145588" y="4435475"/>
              <a:chExt cx="464344" cy="465138"/>
            </a:xfrm>
            <a:solidFill>
              <a:schemeClr val="accent5"/>
            </a:solidFill>
          </p:grpSpPr>
          <p:sp>
            <p:nvSpPr>
              <p:cNvPr id="7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85" name="Flowchart: Decision 71"/>
          <p:cNvSpPr/>
          <p:nvPr/>
        </p:nvSpPr>
        <p:spPr>
          <a:xfrm flipV="1">
            <a:off x="4198345" y="3066251"/>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组合 4"/>
          <p:cNvGrpSpPr/>
          <p:nvPr/>
        </p:nvGrpSpPr>
        <p:grpSpPr>
          <a:xfrm>
            <a:off x="4198345" y="2923538"/>
            <a:ext cx="2131740" cy="2131740"/>
            <a:chOff x="2548649" y="2178000"/>
            <a:chExt cx="1375279" cy="1375279"/>
          </a:xfrm>
        </p:grpSpPr>
        <p:sp>
          <p:nvSpPr>
            <p:cNvPr id="87"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 name="Group 68"/>
            <p:cNvGrpSpPr/>
            <p:nvPr/>
          </p:nvGrpSpPr>
          <p:grpSpPr>
            <a:xfrm>
              <a:off x="3097524" y="2681122"/>
              <a:ext cx="277529" cy="367778"/>
              <a:chOff x="3582988" y="3510757"/>
              <a:chExt cx="319088" cy="465138"/>
            </a:xfrm>
            <a:solidFill>
              <a:schemeClr val="accent2"/>
            </a:solidFill>
          </p:grpSpPr>
          <p:sp>
            <p:nvSpPr>
              <p:cNvPr id="8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91" name="Flowchart: Decision 78"/>
          <p:cNvSpPr/>
          <p:nvPr/>
        </p:nvSpPr>
        <p:spPr>
          <a:xfrm>
            <a:off x="2578071" y="2720461"/>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组合 91"/>
          <p:cNvGrpSpPr/>
          <p:nvPr/>
        </p:nvGrpSpPr>
        <p:grpSpPr>
          <a:xfrm>
            <a:off x="2578071" y="2870722"/>
            <a:ext cx="2131740" cy="2131740"/>
            <a:chOff x="1120674" y="2125184"/>
            <a:chExt cx="1375279" cy="1375279"/>
          </a:xfrm>
        </p:grpSpPr>
        <p:sp>
          <p:nvSpPr>
            <p:cNvPr id="93"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75"/>
            <p:cNvGrpSpPr/>
            <p:nvPr/>
          </p:nvGrpSpPr>
          <p:grpSpPr>
            <a:xfrm>
              <a:off x="1669549" y="2628305"/>
              <a:ext cx="275519" cy="367778"/>
              <a:chOff x="2639219" y="3510757"/>
              <a:chExt cx="348456" cy="465138"/>
            </a:xfrm>
            <a:solidFill>
              <a:schemeClr val="accent1"/>
            </a:solidFill>
          </p:grpSpPr>
          <p:sp>
            <p:nvSpPr>
              <p:cNvPr id="95"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97" name="Flowchart: Decision 86"/>
          <p:cNvSpPr/>
          <p:nvPr/>
        </p:nvSpPr>
        <p:spPr>
          <a:xfrm>
            <a:off x="5857124" y="2709061"/>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组合 97"/>
          <p:cNvGrpSpPr/>
          <p:nvPr/>
        </p:nvGrpSpPr>
        <p:grpSpPr>
          <a:xfrm>
            <a:off x="5857124" y="2868337"/>
            <a:ext cx="2131740" cy="2131740"/>
            <a:chOff x="3993114" y="2122799"/>
            <a:chExt cx="1375279" cy="1375279"/>
          </a:xfrm>
        </p:grpSpPr>
        <p:sp>
          <p:nvSpPr>
            <p:cNvPr id="99"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82"/>
            <p:cNvGrpSpPr/>
            <p:nvPr/>
          </p:nvGrpSpPr>
          <p:grpSpPr>
            <a:xfrm>
              <a:off x="4497178" y="2626549"/>
              <a:ext cx="367150" cy="367150"/>
              <a:chOff x="4439444" y="2582069"/>
              <a:chExt cx="464344" cy="464344"/>
            </a:xfrm>
            <a:solidFill>
              <a:schemeClr val="accent4"/>
            </a:solidFill>
          </p:grpSpPr>
          <p:sp>
            <p:nvSpPr>
              <p:cNvPr id="10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4" name="Flowchart: Decision 106"/>
          <p:cNvSpPr/>
          <p:nvPr/>
        </p:nvSpPr>
        <p:spPr>
          <a:xfrm>
            <a:off x="9221805" y="2709061"/>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组合 104"/>
          <p:cNvGrpSpPr/>
          <p:nvPr/>
        </p:nvGrpSpPr>
        <p:grpSpPr>
          <a:xfrm>
            <a:off x="9221805" y="2863624"/>
            <a:ext cx="2131740" cy="2131740"/>
            <a:chOff x="6869129" y="2118086"/>
            <a:chExt cx="1375279" cy="1375279"/>
          </a:xfrm>
        </p:grpSpPr>
        <p:sp>
          <p:nvSpPr>
            <p:cNvPr id="106"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 name="Group 102"/>
            <p:cNvGrpSpPr/>
            <p:nvPr/>
          </p:nvGrpSpPr>
          <p:grpSpPr>
            <a:xfrm>
              <a:off x="7402716" y="2605605"/>
              <a:ext cx="303429" cy="333773"/>
              <a:chOff x="4439444" y="1652588"/>
              <a:chExt cx="464344" cy="464344"/>
            </a:xfrm>
            <a:solidFill>
              <a:schemeClr val="accent3"/>
            </a:solidFill>
          </p:grpSpPr>
          <p:sp>
            <p:nvSpPr>
              <p:cNvPr id="10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13" name="TextBox 112"/>
          <p:cNvSpPr txBox="1"/>
          <p:nvPr/>
        </p:nvSpPr>
        <p:spPr>
          <a:xfrm>
            <a:off x="4506900" y="5423705"/>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4472637" y="5731482"/>
            <a:ext cx="2248838"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2683772" y="1729682"/>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2649509" y="2037459"/>
            <a:ext cx="2357454"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007098" y="1685917"/>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972835" y="1966021"/>
            <a:ext cx="2320276"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556979" y="1658244"/>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9522719" y="1966021"/>
            <a:ext cx="2342295"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7765901" y="5364125"/>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7665331" y="5671902"/>
            <a:ext cx="2413733"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fill="hold"/>
                                        <p:tgtEl>
                                          <p:spTgt spid="98"/>
                                        </p:tgtEl>
                                        <p:attrNameLst>
                                          <p:attrName>ppt_x</p:attrName>
                                        </p:attrNameLst>
                                      </p:cBhvr>
                                      <p:tavLst>
                                        <p:tav tm="0">
                                          <p:val>
                                            <p:strVal val="#ppt_x"/>
                                          </p:val>
                                        </p:tav>
                                        <p:tav tm="100000">
                                          <p:val>
                                            <p:strVal val="#ppt_x"/>
                                          </p:val>
                                        </p:tav>
                                      </p:tavLst>
                                    </p:anim>
                                    <p:anim calcmode="lin" valueType="num">
                                      <p:cBhvr additive="base">
                                        <p:cTn id="24" dur="500" fill="hold"/>
                                        <p:tgtEl>
                                          <p:spTgt spid="9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105"/>
                                        </p:tgtEl>
                                        <p:attrNameLst>
                                          <p:attrName>style.visibility</p:attrName>
                                        </p:attrNameLst>
                                      </p:cBhvr>
                                      <p:to>
                                        <p:strVal val="visible"/>
                                      </p:to>
                                    </p:set>
                                    <p:anim calcmode="lin" valueType="num">
                                      <p:cBhvr additive="base">
                                        <p:cTn id="31" dur="500" fill="hold"/>
                                        <p:tgtEl>
                                          <p:spTgt spid="105"/>
                                        </p:tgtEl>
                                        <p:attrNameLst>
                                          <p:attrName>ppt_x</p:attrName>
                                        </p:attrNameLst>
                                      </p:cBhvr>
                                      <p:tavLst>
                                        <p:tav tm="0">
                                          <p:val>
                                            <p:strVal val="#ppt_x"/>
                                          </p:val>
                                        </p:tav>
                                        <p:tav tm="100000">
                                          <p:val>
                                            <p:strVal val="#ppt_x"/>
                                          </p:val>
                                        </p:tav>
                                      </p:tavLst>
                                    </p:anim>
                                    <p:anim calcmode="lin" valueType="num">
                                      <p:cBhvr additive="base">
                                        <p:cTn id="32" dur="500" fill="hold"/>
                                        <p:tgtEl>
                                          <p:spTgt spid="105"/>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91"/>
                                        </p:tgtEl>
                                        <p:attrNameLst>
                                          <p:attrName>ppt_x</p:attrName>
                                          <p:attrName>ppt_y</p:attrName>
                                        </p:attrNameLst>
                                      </p:cBhvr>
                                      <p:rCtr x="0" y="-1821"/>
                                    </p:animMotion>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64" presetClass="path" presetSubtype="0" accel="50000" decel="50000" fill="hold" grpId="1" nodeType="withEffect">
                                  <p:stCondLst>
                                    <p:cond delay="0"/>
                                  </p:stCondLst>
                                  <p:childTnLst>
                                    <p:animMotion origin="layout" path="M 5.55556E-7 -0.02778 L 5.55556E-7 0.00031 " pathEditMode="relative" rAng="0" ptsTypes="AA">
                                      <p:cBhvr>
                                        <p:cTn id="51" dur="750" fill="hold"/>
                                        <p:tgtEl>
                                          <p:spTgt spid="85"/>
                                        </p:tgtEl>
                                        <p:attrNameLst>
                                          <p:attrName>ppt_x</p:attrName>
                                          <p:attrName>ppt_y</p:attrName>
                                        </p:attrNameLst>
                                      </p:cBhvr>
                                      <p:rCtr x="0" y="1389"/>
                                    </p:animMotion>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500"/>
                                        <p:tgtEl>
                                          <p:spTgt spid="1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childTnLst>
                                </p:cTn>
                              </p:par>
                              <p:par>
                                <p:cTn id="63" presetID="64" presetClass="path" presetSubtype="0" accel="50000" decel="50000" fill="hold" grpId="1" nodeType="withEffect">
                                  <p:stCondLst>
                                    <p:cond delay="0"/>
                                  </p:stCondLst>
                                  <p:childTnLst>
                                    <p:animMotion origin="layout" path="M -3.05556E-6 0.03612 L -3.05556E-6 -4.19753E-6 " pathEditMode="relative" rAng="0" ptsTypes="AA">
                                      <p:cBhvr>
                                        <p:cTn id="64" dur="750" fill="hold"/>
                                        <p:tgtEl>
                                          <p:spTgt spid="97"/>
                                        </p:tgtEl>
                                        <p:attrNameLst>
                                          <p:attrName>ppt_x</p:attrName>
                                          <p:attrName>ppt_y</p:attrName>
                                        </p:attrNameLst>
                                      </p:cBhvr>
                                      <p:rCtr x="0" y="-1821"/>
                                    </p:animMotion>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64" presetClass="path" presetSubtype="0" accel="50000" decel="50000" fill="hold" grpId="1" nodeType="withEffect">
                                  <p:stCondLst>
                                    <p:cond delay="0"/>
                                  </p:stCondLst>
                                  <p:childTnLst>
                                    <p:animMotion origin="layout" path="M 5.55556E-7 -0.02778 L 5.55556E-7 0.00031 " pathEditMode="relative" rAng="0" ptsTypes="AA">
                                      <p:cBhvr>
                                        <p:cTn id="77" dur="750" fill="hold"/>
                                        <p:tgtEl>
                                          <p:spTgt spid="72"/>
                                        </p:tgtEl>
                                        <p:attrNameLst>
                                          <p:attrName>ppt_x</p:attrName>
                                          <p:attrName>ppt_y</p:attrName>
                                        </p:attrNameLst>
                                      </p:cBhvr>
                                      <p:rCtr x="0" y="1389"/>
                                    </p:animMotion>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childTnLst>
                          </p:cTn>
                        </p:par>
                        <p:par>
                          <p:cTn id="85" fill="hold">
                            <p:stCondLst>
                              <p:cond delay="5500"/>
                            </p:stCondLst>
                            <p:childTnLst>
                              <p:par>
                                <p:cTn id="86" presetID="10" presetClass="entr" presetSubtype="0" fill="hold" grpId="0" nodeType="after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500"/>
                                        <p:tgtEl>
                                          <p:spTgt spid="104"/>
                                        </p:tgtEl>
                                      </p:cBhvr>
                                    </p:animEffect>
                                  </p:childTnLst>
                                </p:cTn>
                              </p:par>
                              <p:par>
                                <p:cTn id="89" presetID="64" presetClass="path" presetSubtype="0" accel="50000" decel="50000" fill="hold" grpId="1" nodeType="withEffect">
                                  <p:stCondLst>
                                    <p:cond delay="0"/>
                                  </p:stCondLst>
                                  <p:childTnLst>
                                    <p:animMotion origin="layout" path="M -3.05556E-6 0.03612 L -3.05556E-6 -4.19753E-6 " pathEditMode="relative" rAng="0" ptsTypes="AA">
                                      <p:cBhvr>
                                        <p:cTn id="90" dur="750" fill="hold"/>
                                        <p:tgtEl>
                                          <p:spTgt spid="104"/>
                                        </p:tgtEl>
                                        <p:attrNameLst>
                                          <p:attrName>ppt_x</p:attrName>
                                          <p:attrName>ppt_y</p:attrName>
                                        </p:attrNameLst>
                                      </p:cBhvr>
                                      <p:rCtr x="0" y="-1821"/>
                                    </p:animMotion>
                                  </p:childTnLst>
                                </p:cTn>
                              </p:par>
                            </p:childTnLst>
                          </p:cTn>
                        </p:par>
                        <p:par>
                          <p:cTn id="91" fill="hold">
                            <p:stCondLst>
                              <p:cond delay="6000"/>
                            </p:stCondLst>
                            <p:childTnLst>
                              <p:par>
                                <p:cTn id="92" presetID="10"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85" grpId="0" animBg="1"/>
      <p:bldP spid="85" grpId="1" animBg="1"/>
      <p:bldP spid="91" grpId="0" animBg="1"/>
      <p:bldP spid="91" grpId="1" animBg="1"/>
      <p:bldP spid="97" grpId="0" animBg="1"/>
      <p:bldP spid="97" grpId="1" animBg="1"/>
      <p:bldP spid="104" grpId="0" animBg="1"/>
      <p:bldP spid="104" grpId="1" animBg="1"/>
      <p:bldP spid="113" grpId="0"/>
      <p:bldP spid="114" grpId="0"/>
      <p:bldP spid="63" grpId="0"/>
      <p:bldP spid="64" grpId="0"/>
      <p:bldP spid="65" grpId="0"/>
      <p:bldP spid="66" grpId="0"/>
      <p:bldP spid="67" grpId="0"/>
      <p:bldP spid="6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grpSp>
        <p:nvGrpSpPr>
          <p:cNvPr id="63" name="Group 29"/>
          <p:cNvGrpSpPr/>
          <p:nvPr/>
        </p:nvGrpSpPr>
        <p:grpSpPr>
          <a:xfrm>
            <a:off x="3078139" y="3626313"/>
            <a:ext cx="1011577" cy="1011577"/>
            <a:chOff x="1253782" y="3281715"/>
            <a:chExt cx="914400" cy="914400"/>
          </a:xfrm>
        </p:grpSpPr>
        <p:sp>
          <p:nvSpPr>
            <p:cNvPr id="64"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59"/>
            <p:cNvGrpSpPr/>
            <p:nvPr/>
          </p:nvGrpSpPr>
          <p:grpSpPr>
            <a:xfrm>
              <a:off x="1478810" y="3521030"/>
              <a:ext cx="464344" cy="465138"/>
              <a:chOff x="9145588" y="4435475"/>
              <a:chExt cx="464344" cy="465138"/>
            </a:xfrm>
            <a:solidFill>
              <a:schemeClr val="bg2"/>
            </a:solidFill>
          </p:grpSpPr>
          <p:sp>
            <p:nvSpPr>
              <p:cNvPr id="6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6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7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8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88" name="Group 32"/>
          <p:cNvGrpSpPr/>
          <p:nvPr/>
        </p:nvGrpSpPr>
        <p:grpSpPr>
          <a:xfrm>
            <a:off x="7225339" y="3769189"/>
            <a:ext cx="1011577" cy="1011577"/>
            <a:chOff x="6528170" y="3281715"/>
            <a:chExt cx="914400" cy="914400"/>
          </a:xfrm>
        </p:grpSpPr>
        <p:sp>
          <p:nvSpPr>
            <p:cNvPr id="9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69"/>
            <p:cNvGrpSpPr/>
            <p:nvPr/>
          </p:nvGrpSpPr>
          <p:grpSpPr>
            <a:xfrm>
              <a:off x="6759757" y="3506346"/>
              <a:ext cx="464344" cy="465138"/>
              <a:chOff x="7287419" y="3505994"/>
              <a:chExt cx="464344" cy="465138"/>
            </a:xfrm>
            <a:solidFill>
              <a:schemeClr val="bg2"/>
            </a:solidFill>
          </p:grpSpPr>
          <p:sp>
            <p:nvSpPr>
              <p:cNvPr id="9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0"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23" name="Group 33"/>
          <p:cNvGrpSpPr/>
          <p:nvPr/>
        </p:nvGrpSpPr>
        <p:grpSpPr>
          <a:xfrm>
            <a:off x="7225339" y="5280832"/>
            <a:ext cx="1011577" cy="1011577"/>
            <a:chOff x="6528170" y="4684221"/>
            <a:chExt cx="914400" cy="914400"/>
          </a:xfrm>
        </p:grpSpPr>
        <p:sp>
          <p:nvSpPr>
            <p:cNvPr id="124"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5" name="Group 76"/>
            <p:cNvGrpSpPr/>
            <p:nvPr/>
          </p:nvGrpSpPr>
          <p:grpSpPr>
            <a:xfrm>
              <a:off x="6748385" y="4909249"/>
              <a:ext cx="464344" cy="464344"/>
              <a:chOff x="7287419" y="2577307"/>
              <a:chExt cx="464344" cy="464344"/>
            </a:xfrm>
            <a:solidFill>
              <a:schemeClr val="bg2"/>
            </a:solidFill>
          </p:grpSpPr>
          <p:sp>
            <p:nvSpPr>
              <p:cNvPr id="12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29" name="Group 28"/>
          <p:cNvGrpSpPr/>
          <p:nvPr/>
        </p:nvGrpSpPr>
        <p:grpSpPr>
          <a:xfrm>
            <a:off x="3078139" y="1994684"/>
            <a:ext cx="1011577" cy="1011577"/>
            <a:chOff x="1253782" y="1885071"/>
            <a:chExt cx="914400" cy="914400"/>
          </a:xfrm>
        </p:grpSpPr>
        <p:sp>
          <p:nvSpPr>
            <p:cNvPr id="130"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80"/>
            <p:cNvGrpSpPr/>
            <p:nvPr/>
          </p:nvGrpSpPr>
          <p:grpSpPr>
            <a:xfrm>
              <a:off x="1551438" y="2110099"/>
              <a:ext cx="319088" cy="465138"/>
              <a:chOff x="3582988" y="3510757"/>
              <a:chExt cx="319088" cy="465138"/>
            </a:xfrm>
            <a:solidFill>
              <a:schemeClr val="bg2"/>
            </a:solidFill>
          </p:grpSpPr>
          <p:sp>
            <p:nvSpPr>
              <p:cNvPr id="1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4" name="Group 31"/>
          <p:cNvGrpSpPr/>
          <p:nvPr/>
        </p:nvGrpSpPr>
        <p:grpSpPr>
          <a:xfrm>
            <a:off x="7225339" y="1923246"/>
            <a:ext cx="1011577" cy="1011577"/>
            <a:chOff x="6528170" y="1885071"/>
            <a:chExt cx="914400" cy="914400"/>
          </a:xfrm>
        </p:grpSpPr>
        <p:sp>
          <p:nvSpPr>
            <p:cNvPr id="135"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83"/>
            <p:cNvGrpSpPr/>
            <p:nvPr/>
          </p:nvGrpSpPr>
          <p:grpSpPr>
            <a:xfrm>
              <a:off x="6758963" y="2110099"/>
              <a:ext cx="465138" cy="464344"/>
              <a:chOff x="2581275" y="2582069"/>
              <a:chExt cx="465138" cy="464344"/>
            </a:xfrm>
            <a:solidFill>
              <a:schemeClr val="bg2"/>
            </a:solidFill>
          </p:grpSpPr>
          <p:sp>
            <p:nvSpPr>
              <p:cNvPr id="137"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3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9" name="Group 30"/>
          <p:cNvGrpSpPr/>
          <p:nvPr/>
        </p:nvGrpSpPr>
        <p:grpSpPr>
          <a:xfrm>
            <a:off x="3078139" y="5269387"/>
            <a:ext cx="1011577" cy="1011577"/>
            <a:chOff x="1253782" y="4684221"/>
            <a:chExt cx="914400" cy="914400"/>
          </a:xfrm>
        </p:grpSpPr>
        <p:sp>
          <p:nvSpPr>
            <p:cNvPr id="140"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86"/>
            <p:cNvGrpSpPr/>
            <p:nvPr/>
          </p:nvGrpSpPr>
          <p:grpSpPr>
            <a:xfrm>
              <a:off x="1485953" y="4909249"/>
              <a:ext cx="464344" cy="464344"/>
              <a:chOff x="4439444" y="1652588"/>
              <a:chExt cx="464344" cy="464344"/>
            </a:xfrm>
            <a:solidFill>
              <a:schemeClr val="bg2"/>
            </a:solidFill>
          </p:grpSpPr>
          <p:sp>
            <p:nvSpPr>
              <p:cNvPr id="14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4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4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145" name="TextBox 144"/>
          <p:cNvSpPr txBox="1"/>
          <p:nvPr/>
        </p:nvSpPr>
        <p:spPr>
          <a:xfrm>
            <a:off x="4075039" y="1994684"/>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4075039" y="2230192"/>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4078269" y="3663715"/>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4078269" y="3899223"/>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4075039" y="5280832"/>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4075039" y="5516340"/>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8218443" y="1923246"/>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8218443" y="2158754"/>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8218443" y="3735153"/>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8218443" y="3970661"/>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8218443" y="5280832"/>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8218443" y="5516340"/>
            <a:ext cx="307506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64" presetClass="path" presetSubtype="0" fill="hold" nodeType="withEffect">
                                  <p:stCondLst>
                                    <p:cond delay="0"/>
                                  </p:stCondLst>
                                  <p:childTnLst>
                                    <p:animMotion origin="layout" path="M -0.10139 0.21419 L 4.72222E-6 3.33333E-6 " pathEditMode="relative" rAng="0" ptsTypes="AA">
                                      <p:cBhvr>
                                        <p:cTn id="17" dur="750" fill="hold"/>
                                        <p:tgtEl>
                                          <p:spTgt spid="129"/>
                                        </p:tgtEl>
                                        <p:attrNameLst>
                                          <p:attrName>ppt_x</p:attrName>
                                          <p:attrName>ppt_y</p:attrName>
                                        </p:attrNameLst>
                                      </p:cBhvr>
                                      <p:rCtr x="5069" y="-10710"/>
                                    </p:animMotion>
                                  </p:childTnLst>
                                </p:cTn>
                              </p:par>
                              <p:par>
                                <p:cTn id="18" presetID="10" presetClass="entr" presetSubtype="0" fill="hold" nodeType="withEffect">
                                  <p:stCondLst>
                                    <p:cond delay="25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64" presetClass="path" presetSubtype="0" fill="hold" nodeType="withEffect">
                                  <p:stCondLst>
                                    <p:cond delay="250"/>
                                  </p:stCondLst>
                                  <p:childTnLst>
                                    <p:animMotion origin="layout" path="M -0.10139 0.21419 L 4.72222E-6 3.33333E-6 " pathEditMode="relative" rAng="0" ptsTypes="AA">
                                      <p:cBhvr>
                                        <p:cTn id="22" dur="750" fill="hold"/>
                                        <p:tgtEl>
                                          <p:spTgt spid="63"/>
                                        </p:tgtEl>
                                        <p:attrNameLst>
                                          <p:attrName>ppt_x</p:attrName>
                                          <p:attrName>ppt_y</p:attrName>
                                        </p:attrNameLst>
                                      </p:cBhvr>
                                      <p:rCtr x="5069" y="-10710"/>
                                    </p:animMotion>
                                  </p:childTnLst>
                                </p:cTn>
                              </p:par>
                              <p:par>
                                <p:cTn id="23" presetID="10" presetClass="entr" presetSubtype="0" fill="hold" nodeType="withEffect">
                                  <p:stCondLst>
                                    <p:cond delay="50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500"/>
                                        <p:tgtEl>
                                          <p:spTgt spid="139"/>
                                        </p:tgtEl>
                                      </p:cBhvr>
                                    </p:animEffect>
                                  </p:childTnLst>
                                </p:cTn>
                              </p:par>
                              <p:par>
                                <p:cTn id="26" presetID="64" presetClass="path" presetSubtype="0" fill="hold" nodeType="withEffect">
                                  <p:stCondLst>
                                    <p:cond delay="500"/>
                                  </p:stCondLst>
                                  <p:childTnLst>
                                    <p:animMotion origin="layout" path="M -0.10139 0.21419 L 4.72222E-6 3.33333E-6 " pathEditMode="relative" rAng="0" ptsTypes="AA">
                                      <p:cBhvr>
                                        <p:cTn id="27" dur="750" fill="hold"/>
                                        <p:tgtEl>
                                          <p:spTgt spid="139"/>
                                        </p:tgtEl>
                                        <p:attrNameLst>
                                          <p:attrName>ppt_x</p:attrName>
                                          <p:attrName>ppt_y</p:attrName>
                                        </p:attrNameLst>
                                      </p:cBhvr>
                                      <p:rCtr x="5069" y="-10710"/>
                                    </p:animMotion>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left)">
                                      <p:cBhvr>
                                        <p:cTn id="34" dur="500"/>
                                        <p:tgtEl>
                                          <p:spTgt spid="1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wipe(left)">
                                      <p:cBhvr>
                                        <p:cTn id="37" dur="500"/>
                                        <p:tgtEl>
                                          <p:spTgt spid="14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wipe(left)">
                                      <p:cBhvr>
                                        <p:cTn id="43" dur="500"/>
                                        <p:tgtEl>
                                          <p:spTgt spid="14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wipe(left)">
                                      <p:cBhvr>
                                        <p:cTn id="46" dur="500"/>
                                        <p:tgtEl>
                                          <p:spTgt spid="150"/>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fade">
                                      <p:cBhvr>
                                        <p:cTn id="50" dur="500"/>
                                        <p:tgtEl>
                                          <p:spTgt spid="134"/>
                                        </p:tgtEl>
                                      </p:cBhvr>
                                    </p:animEffect>
                                  </p:childTnLst>
                                </p:cTn>
                              </p:par>
                              <p:par>
                                <p:cTn id="51" presetID="64" presetClass="path" presetSubtype="0" fill="hold" nodeType="withEffect">
                                  <p:stCondLst>
                                    <p:cond delay="0"/>
                                  </p:stCondLst>
                                  <p:childTnLst>
                                    <p:animMotion origin="layout" path="M -0.10139 0.21419 L 4.72222E-6 3.33333E-6 " pathEditMode="relative" rAng="0" ptsTypes="AA">
                                      <p:cBhvr>
                                        <p:cTn id="52" dur="750" fill="hold"/>
                                        <p:tgtEl>
                                          <p:spTgt spid="134"/>
                                        </p:tgtEl>
                                        <p:attrNameLst>
                                          <p:attrName>ppt_x</p:attrName>
                                          <p:attrName>ppt_y</p:attrName>
                                        </p:attrNameLst>
                                      </p:cBhvr>
                                      <p:rCtr x="5069" y="-10710"/>
                                    </p:animMotion>
                                  </p:childTnLst>
                                </p:cTn>
                              </p:par>
                              <p:par>
                                <p:cTn id="53" presetID="10" presetClass="entr" presetSubtype="0" fill="hold" nodeType="withEffect">
                                  <p:stCondLst>
                                    <p:cond delay="25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64" presetClass="path" presetSubtype="0" fill="hold" nodeType="withEffect">
                                  <p:stCondLst>
                                    <p:cond delay="250"/>
                                  </p:stCondLst>
                                  <p:childTnLst>
                                    <p:animMotion origin="layout" path="M -0.10139 0.21419 L 4.72222E-6 3.33333E-6 " pathEditMode="relative" rAng="0" ptsTypes="AA">
                                      <p:cBhvr>
                                        <p:cTn id="57" dur="750" fill="hold"/>
                                        <p:tgtEl>
                                          <p:spTgt spid="88"/>
                                        </p:tgtEl>
                                        <p:attrNameLst>
                                          <p:attrName>ppt_x</p:attrName>
                                          <p:attrName>ppt_y</p:attrName>
                                        </p:attrNameLst>
                                      </p:cBhvr>
                                      <p:rCtr x="5069" y="-10710"/>
                                    </p:animMotion>
                                  </p:childTnLst>
                                </p:cTn>
                              </p:par>
                              <p:par>
                                <p:cTn id="58" presetID="10" presetClass="entr" presetSubtype="0" fill="hold" nodeType="withEffect">
                                  <p:stCondLst>
                                    <p:cond delay="50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500"/>
                                        <p:tgtEl>
                                          <p:spTgt spid="123"/>
                                        </p:tgtEl>
                                      </p:cBhvr>
                                    </p:animEffect>
                                  </p:childTnLst>
                                </p:cTn>
                              </p:par>
                              <p:par>
                                <p:cTn id="61" presetID="64" presetClass="path" presetSubtype="0" fill="hold" nodeType="withEffect">
                                  <p:stCondLst>
                                    <p:cond delay="500"/>
                                  </p:stCondLst>
                                  <p:childTnLst>
                                    <p:animMotion origin="layout" path="M -0.10139 0.21419 L 4.72222E-6 3.33333E-6 " pathEditMode="relative" rAng="0" ptsTypes="AA">
                                      <p:cBhvr>
                                        <p:cTn id="62" dur="750" fill="hold"/>
                                        <p:tgtEl>
                                          <p:spTgt spid="123"/>
                                        </p:tgtEl>
                                        <p:attrNameLst>
                                          <p:attrName>ppt_x</p:attrName>
                                          <p:attrName>ppt_y</p:attrName>
                                        </p:attrNameLst>
                                      </p:cBhvr>
                                      <p:rCtr x="5069" y="-10710"/>
                                    </p:animMotion>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wipe(left)">
                                      <p:cBhvr>
                                        <p:cTn id="66" dur="500"/>
                                        <p:tgtEl>
                                          <p:spTgt spid="15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Effect transition="in" filter="wipe(left)">
                                      <p:cBhvr>
                                        <p:cTn id="69" dur="500"/>
                                        <p:tgtEl>
                                          <p:spTgt spid="15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wipe(left)">
                                      <p:cBhvr>
                                        <p:cTn id="72" dur="500"/>
                                        <p:tgtEl>
                                          <p:spTgt spid="15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54"/>
                                        </p:tgtEl>
                                        <p:attrNameLst>
                                          <p:attrName>style.visibility</p:attrName>
                                        </p:attrNameLst>
                                      </p:cBhvr>
                                      <p:to>
                                        <p:strVal val="visible"/>
                                      </p:to>
                                    </p:set>
                                    <p:animEffect transition="in" filter="wipe(left)">
                                      <p:cBhvr>
                                        <p:cTn id="75" dur="500"/>
                                        <p:tgtEl>
                                          <p:spTgt spid="15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left)">
                                      <p:cBhvr>
                                        <p:cTn id="78" dur="500"/>
                                        <p:tgtEl>
                                          <p:spTgt spid="1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wipe(left)">
                                      <p:cBhvr>
                                        <p:cTn id="81"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51" name="TextBox 150"/>
          <p:cNvSpPr txBox="1"/>
          <p:nvPr/>
        </p:nvSpPr>
        <p:spPr>
          <a:xfrm>
            <a:off x="2720950" y="351607"/>
            <a:ext cx="1620957" cy="523220"/>
          </a:xfrm>
          <a:prstGeom prst="rect">
            <a:avLst/>
          </a:prstGeom>
          <a:noFill/>
        </p:spPr>
        <p:txBody>
          <a:bodyPr wrap="none" rtlCol="0">
            <a:spAutoFit/>
          </a:bodyPr>
          <a:lstStyle/>
          <a:p>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团队能力</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9436119" y="1780367"/>
            <a:ext cx="1643074" cy="4195572"/>
            <a:chOff x="6518260" y="1252165"/>
            <a:chExt cx="1023937" cy="2614612"/>
          </a:xfrm>
          <a:solidFill>
            <a:srgbClr val="4F81BD"/>
          </a:solidFill>
        </p:grpSpPr>
        <p:sp>
          <p:nvSpPr>
            <p:cNvPr id="74"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6"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grpSp>
        <p:nvGrpSpPr>
          <p:cNvPr id="77" name="组合 76"/>
          <p:cNvGrpSpPr/>
          <p:nvPr/>
        </p:nvGrpSpPr>
        <p:grpSpPr>
          <a:xfrm>
            <a:off x="4935525" y="1780367"/>
            <a:ext cx="1643074" cy="4195572"/>
            <a:chOff x="3435335" y="1252165"/>
            <a:chExt cx="1023937" cy="2614612"/>
          </a:xfrm>
        </p:grpSpPr>
        <p:sp>
          <p:nvSpPr>
            <p:cNvPr id="78"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9"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0"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1"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2"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83" name="组合 82"/>
          <p:cNvGrpSpPr/>
          <p:nvPr/>
        </p:nvGrpSpPr>
        <p:grpSpPr>
          <a:xfrm>
            <a:off x="7221541" y="1780369"/>
            <a:ext cx="1643076" cy="4195573"/>
            <a:chOff x="4976797" y="1252165"/>
            <a:chExt cx="1023938" cy="2614612"/>
          </a:xfrm>
        </p:grpSpPr>
        <p:sp>
          <p:nvSpPr>
            <p:cNvPr id="84"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5"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0070C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7"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88" name="组合 87"/>
          <p:cNvGrpSpPr/>
          <p:nvPr/>
        </p:nvGrpSpPr>
        <p:grpSpPr>
          <a:xfrm>
            <a:off x="2649509" y="1780369"/>
            <a:ext cx="1643076" cy="4195573"/>
            <a:chOff x="1893872" y="1252165"/>
            <a:chExt cx="1023938" cy="2614612"/>
          </a:xfrm>
        </p:grpSpPr>
        <p:sp>
          <p:nvSpPr>
            <p:cNvPr id="89"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0"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1"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95" name="TextBox 94"/>
          <p:cNvSpPr txBox="1"/>
          <p:nvPr/>
        </p:nvSpPr>
        <p:spPr>
          <a:xfrm>
            <a:off x="2794187" y="6138088"/>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协调能力</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Box 15"/>
          <p:cNvSpPr>
            <a:spLocks noChangeArrowheads="1"/>
          </p:cNvSpPr>
          <p:nvPr/>
        </p:nvSpPr>
        <p:spPr bwMode="auto">
          <a:xfrm>
            <a:off x="2296401"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400" dirty="0">
              <a:latin typeface="微软雅黑" panose="020B0503020204020204" pitchFamily="34" charset="-122"/>
              <a:ea typeface="微软雅黑" panose="020B0503020204020204" pitchFamily="34" charset="-122"/>
            </a:endParaRPr>
          </a:p>
        </p:txBody>
      </p:sp>
      <p:sp>
        <p:nvSpPr>
          <p:cNvPr id="97" name="TextBox 96"/>
          <p:cNvSpPr txBox="1"/>
          <p:nvPr/>
        </p:nvSpPr>
        <p:spPr>
          <a:xfrm>
            <a:off x="5151641" y="6187501"/>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管理能力</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TextBox 15"/>
          <p:cNvSpPr>
            <a:spLocks noChangeArrowheads="1"/>
          </p:cNvSpPr>
          <p:nvPr/>
        </p:nvSpPr>
        <p:spPr bwMode="auto">
          <a:xfrm>
            <a:off x="4649773" y="6470991"/>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400"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7437657" y="6187501"/>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执行能力</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15"/>
          <p:cNvSpPr>
            <a:spLocks noChangeArrowheads="1"/>
          </p:cNvSpPr>
          <p:nvPr/>
        </p:nvSpPr>
        <p:spPr bwMode="auto">
          <a:xfrm>
            <a:off x="6868433"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400" dirty="0">
              <a:latin typeface="微软雅黑" panose="020B0503020204020204" pitchFamily="34" charset="-122"/>
              <a:ea typeface="微软雅黑" panose="020B0503020204020204" pitchFamily="34" charset="-122"/>
            </a:endParaRPr>
          </a:p>
        </p:txBody>
      </p:sp>
      <p:sp>
        <p:nvSpPr>
          <p:cNvPr id="103" name="TextBox 102"/>
          <p:cNvSpPr txBox="1"/>
          <p:nvPr/>
        </p:nvSpPr>
        <p:spPr>
          <a:xfrm>
            <a:off x="9652235" y="6187501"/>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合作能力</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Box 15"/>
          <p:cNvSpPr>
            <a:spLocks noChangeArrowheads="1"/>
          </p:cNvSpPr>
          <p:nvPr/>
        </p:nvSpPr>
        <p:spPr bwMode="auto">
          <a:xfrm>
            <a:off x="9083011"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概述请在这里</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输入简单字</a:t>
            </a:r>
            <a:r>
              <a:rPr lang="zh-CN" altLang="en-US" sz="1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wipe(left)">
                                      <p:cBhvr>
                                        <p:cTn id="15" dur="500"/>
                                        <p:tgtEl>
                                          <p:spTgt spid="151"/>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0-#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250"/>
                                  </p:stCondLst>
                                  <p:childTnLst>
                                    <p:set>
                                      <p:cBhvr>
                                        <p:cTn id="23" dur="1" fill="hold">
                                          <p:stCondLst>
                                            <p:cond delay="0"/>
                                          </p:stCondLst>
                                        </p:cTn>
                                        <p:tgtEl>
                                          <p:spTgt spid="77"/>
                                        </p:tgtEl>
                                        <p:attrNameLst>
                                          <p:attrName>style.visibility</p:attrName>
                                        </p:attrNameLst>
                                      </p:cBhvr>
                                      <p:to>
                                        <p:strVal val="visible"/>
                                      </p:to>
                                    </p:set>
                                  </p:childTnLst>
                                </p:cTn>
                              </p:par>
                              <p:par>
                                <p:cTn id="24" presetID="1" presetClass="entr" presetSubtype="0" fill="hold" nodeType="withEffect">
                                  <p:stCondLst>
                                    <p:cond delay="250"/>
                                  </p:stCondLst>
                                  <p:childTnLst>
                                    <p:set>
                                      <p:cBhvr>
                                        <p:cTn id="25" dur="1" fill="hold">
                                          <p:stCondLst>
                                            <p:cond delay="0"/>
                                          </p:stCondLst>
                                        </p:cTn>
                                        <p:tgtEl>
                                          <p:spTgt spid="83"/>
                                        </p:tgtEl>
                                        <p:attrNameLst>
                                          <p:attrName>style.visibility</p:attrName>
                                        </p:attrNameLst>
                                      </p:cBhvr>
                                      <p:to>
                                        <p:strVal val="visible"/>
                                      </p:to>
                                    </p:set>
                                  </p:childTnLst>
                                </p:cTn>
                              </p:par>
                              <p:par>
                                <p:cTn id="26" presetID="1" presetClass="entr" presetSubtype="0" fill="hold" nodeType="withEffect">
                                  <p:stCondLst>
                                    <p:cond delay="250"/>
                                  </p:stCondLst>
                                  <p:childTnLst>
                                    <p:set>
                                      <p:cBhvr>
                                        <p:cTn id="27" dur="1" fill="hold">
                                          <p:stCondLst>
                                            <p:cond delay="0"/>
                                          </p:stCondLst>
                                        </p:cTn>
                                        <p:tgtEl>
                                          <p:spTgt spid="72"/>
                                        </p:tgtEl>
                                        <p:attrNameLst>
                                          <p:attrName>style.visibility</p:attrName>
                                        </p:attrNameLst>
                                      </p:cBhvr>
                                      <p:to>
                                        <p:strVal val="visible"/>
                                      </p:to>
                                    </p:set>
                                  </p:childTnLst>
                                </p:cTn>
                              </p:par>
                            </p:childTnLst>
                          </p:cTn>
                        </p:par>
                        <p:par>
                          <p:cTn id="28" fill="hold">
                            <p:stCondLst>
                              <p:cond delay="2250"/>
                            </p:stCondLst>
                            <p:childTnLst>
                              <p:par>
                                <p:cTn id="29" presetID="63" presetClass="path" presetSubtype="0" fill="hold" nodeType="afterEffect">
                                  <p:stCondLst>
                                    <p:cond delay="0"/>
                                  </p:stCondLst>
                                  <p:childTnLst>
                                    <p:animMotion origin="layout" path="M -0.16788 -8.64198E-7 L 2.77778E-6 -8.64198E-7 " pathEditMode="relative" rAng="0" ptsTypes="AA">
                                      <p:cBhvr>
                                        <p:cTn id="30" dur="500" fill="hold"/>
                                        <p:tgtEl>
                                          <p:spTgt spid="77"/>
                                        </p:tgtEl>
                                        <p:attrNameLst>
                                          <p:attrName>ppt_x</p:attrName>
                                          <p:attrName>ppt_y</p:attrName>
                                        </p:attrNameLst>
                                      </p:cBhvr>
                                      <p:rCtr x="8385" y="0"/>
                                    </p:animMotion>
                                  </p:childTnLst>
                                </p:cTn>
                              </p:par>
                              <p:par>
                                <p:cTn id="31" presetID="63" presetClass="path" presetSubtype="0" fill="hold" nodeType="withEffect">
                                  <p:stCondLst>
                                    <p:cond delay="0"/>
                                  </p:stCondLst>
                                  <p:childTnLst>
                                    <p:animMotion origin="layout" path="M -0.33645 -8.64198E-7 L -3.61111E-6 -8.64198E-7 " pathEditMode="relative" rAng="0" ptsTypes="AA">
                                      <p:cBhvr>
                                        <p:cTn id="32" dur="500" fill="hold"/>
                                        <p:tgtEl>
                                          <p:spTgt spid="83"/>
                                        </p:tgtEl>
                                        <p:attrNameLst>
                                          <p:attrName>ppt_x</p:attrName>
                                          <p:attrName>ppt_y</p:attrName>
                                        </p:attrNameLst>
                                      </p:cBhvr>
                                      <p:rCtr x="16823" y="0"/>
                                    </p:animMotion>
                                  </p:childTnLst>
                                </p:cTn>
                              </p:par>
                              <p:par>
                                <p:cTn id="33" presetID="63" presetClass="path" presetSubtype="0" fill="hold" nodeType="withEffect">
                                  <p:stCondLst>
                                    <p:cond delay="0"/>
                                  </p:stCondLst>
                                  <p:childTnLst>
                                    <p:animMotion origin="layout" path="M -0.50503 -8.64198E-7 L 1.11022E-16 -8.64198E-7 " pathEditMode="relative" rAng="0" ptsTypes="AA">
                                      <p:cBhvr>
                                        <p:cTn id="34" dur="500" fill="hold"/>
                                        <p:tgtEl>
                                          <p:spTgt spid="72"/>
                                        </p:tgtEl>
                                        <p:attrNameLst>
                                          <p:attrName>ppt_x</p:attrName>
                                          <p:attrName>ppt_y</p:attrName>
                                        </p:attrNameLst>
                                      </p:cBhvr>
                                      <p:rCtr x="25243" y="0"/>
                                    </p:animMotion>
                                  </p:childTnLst>
                                </p:cTn>
                              </p:par>
                            </p:childTnLst>
                          </p:cTn>
                        </p:par>
                        <p:par>
                          <p:cTn id="35" fill="hold">
                            <p:stCondLst>
                              <p:cond delay="2750"/>
                            </p:stCondLst>
                            <p:childTnLst>
                              <p:par>
                                <p:cTn id="36" presetID="2" presetClass="entr" presetSubtype="4"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250" fill="hold"/>
                                        <p:tgtEl>
                                          <p:spTgt spid="95"/>
                                        </p:tgtEl>
                                        <p:attrNameLst>
                                          <p:attrName>ppt_x</p:attrName>
                                        </p:attrNameLst>
                                      </p:cBhvr>
                                      <p:tavLst>
                                        <p:tav tm="0">
                                          <p:val>
                                            <p:strVal val="#ppt_x"/>
                                          </p:val>
                                        </p:tav>
                                        <p:tav tm="100000">
                                          <p:val>
                                            <p:strVal val="#ppt_x"/>
                                          </p:val>
                                        </p:tav>
                                      </p:tavLst>
                                    </p:anim>
                                    <p:anim calcmode="lin" valueType="num">
                                      <p:cBhvr additive="base">
                                        <p:cTn id="39" dur="250" fill="hold"/>
                                        <p:tgtEl>
                                          <p:spTgt spid="9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 calcmode="lin" valueType="num">
                                      <p:cBhvr additive="base">
                                        <p:cTn id="42" dur="250" fill="hold"/>
                                        <p:tgtEl>
                                          <p:spTgt spid="97"/>
                                        </p:tgtEl>
                                        <p:attrNameLst>
                                          <p:attrName>ppt_x</p:attrName>
                                        </p:attrNameLst>
                                      </p:cBhvr>
                                      <p:tavLst>
                                        <p:tav tm="0">
                                          <p:val>
                                            <p:strVal val="#ppt_x"/>
                                          </p:val>
                                        </p:tav>
                                        <p:tav tm="100000">
                                          <p:val>
                                            <p:strVal val="#ppt_x"/>
                                          </p:val>
                                        </p:tav>
                                      </p:tavLst>
                                    </p:anim>
                                    <p:anim calcmode="lin" valueType="num">
                                      <p:cBhvr additive="base">
                                        <p:cTn id="43" dur="250" fill="hold"/>
                                        <p:tgtEl>
                                          <p:spTgt spid="9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additive="base">
                                        <p:cTn id="46" dur="250" fill="hold"/>
                                        <p:tgtEl>
                                          <p:spTgt spid="101"/>
                                        </p:tgtEl>
                                        <p:attrNameLst>
                                          <p:attrName>ppt_x</p:attrName>
                                        </p:attrNameLst>
                                      </p:cBhvr>
                                      <p:tavLst>
                                        <p:tav tm="0">
                                          <p:val>
                                            <p:strVal val="#ppt_x"/>
                                          </p:val>
                                        </p:tav>
                                        <p:tav tm="100000">
                                          <p:val>
                                            <p:strVal val="#ppt_x"/>
                                          </p:val>
                                        </p:tav>
                                      </p:tavLst>
                                    </p:anim>
                                    <p:anim calcmode="lin" valueType="num">
                                      <p:cBhvr additive="base">
                                        <p:cTn id="47" dur="250" fill="hold"/>
                                        <p:tgtEl>
                                          <p:spTgt spid="10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3"/>
                                        </p:tgtEl>
                                        <p:attrNameLst>
                                          <p:attrName>style.visibility</p:attrName>
                                        </p:attrNameLst>
                                      </p:cBhvr>
                                      <p:to>
                                        <p:strVal val="visible"/>
                                      </p:to>
                                    </p:set>
                                    <p:anim calcmode="lin" valueType="num">
                                      <p:cBhvr additive="base">
                                        <p:cTn id="50" dur="250" fill="hold"/>
                                        <p:tgtEl>
                                          <p:spTgt spid="103"/>
                                        </p:tgtEl>
                                        <p:attrNameLst>
                                          <p:attrName>ppt_x</p:attrName>
                                        </p:attrNameLst>
                                      </p:cBhvr>
                                      <p:tavLst>
                                        <p:tav tm="0">
                                          <p:val>
                                            <p:strVal val="#ppt_x"/>
                                          </p:val>
                                        </p:tav>
                                        <p:tav tm="100000">
                                          <p:val>
                                            <p:strVal val="#ppt_x"/>
                                          </p:val>
                                        </p:tav>
                                      </p:tavLst>
                                    </p:anim>
                                    <p:anim calcmode="lin" valueType="num">
                                      <p:cBhvr additive="base">
                                        <p:cTn id="51" dur="250" fill="hold"/>
                                        <p:tgtEl>
                                          <p:spTgt spid="103"/>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 presetClass="entr" presetSubtype="4"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ppt_x</p:attrName>
                                        </p:attrNameLst>
                                      </p:cBhvr>
                                      <p:tavLst>
                                        <p:tav tm="0">
                                          <p:val>
                                            <p:strVal val="#ppt_x"/>
                                          </p:val>
                                        </p:tav>
                                        <p:tav tm="100000">
                                          <p:val>
                                            <p:strVal val="#ppt_x"/>
                                          </p:val>
                                        </p:tav>
                                      </p:tavLst>
                                    </p:anim>
                                    <p:anim calcmode="lin" valueType="num">
                                      <p:cBhvr>
                                        <p:cTn id="56" dur="500" fill="hold"/>
                                        <p:tgtEl>
                                          <p:spTgt spid="96"/>
                                        </p:tgtEl>
                                        <p:attrNameLst>
                                          <p:attrName>ppt_y</p:attrName>
                                        </p:attrNameLst>
                                      </p:cBhvr>
                                      <p:tavLst>
                                        <p:tav tm="0">
                                          <p:val>
                                            <p:strVal val="1+#ppt_h/2"/>
                                          </p:val>
                                        </p:tav>
                                        <p:tav tm="100000">
                                          <p:val>
                                            <p:strVal val="#ppt_y"/>
                                          </p:val>
                                        </p:tav>
                                      </p:tavLst>
                                    </p:anim>
                                  </p:childTnLst>
                                </p:cTn>
                              </p:par>
                            </p:childTnLst>
                          </p:cTn>
                        </p:par>
                        <p:par>
                          <p:cTn id="57" fill="hold">
                            <p:stCondLst>
                              <p:cond delay="3750"/>
                            </p:stCondLst>
                            <p:childTnLst>
                              <p:par>
                                <p:cTn id="58" presetID="2" presetClass="entr" presetSubtype="4"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 calcmode="lin" valueType="num">
                                      <p:cBhvr>
                                        <p:cTn id="60" dur="500" fill="hold"/>
                                        <p:tgtEl>
                                          <p:spTgt spid="99"/>
                                        </p:tgtEl>
                                        <p:attrNameLst>
                                          <p:attrName>ppt_x</p:attrName>
                                        </p:attrNameLst>
                                      </p:cBhvr>
                                      <p:tavLst>
                                        <p:tav tm="0">
                                          <p:val>
                                            <p:strVal val="#ppt_x"/>
                                          </p:val>
                                        </p:tav>
                                        <p:tav tm="100000">
                                          <p:val>
                                            <p:strVal val="#ppt_x"/>
                                          </p:val>
                                        </p:tav>
                                      </p:tavLst>
                                    </p:anim>
                                    <p:anim calcmode="lin" valueType="num">
                                      <p:cBhvr>
                                        <p:cTn id="61" dur="500" fill="hold"/>
                                        <p:tgtEl>
                                          <p:spTgt spid="99"/>
                                        </p:tgtEl>
                                        <p:attrNameLst>
                                          <p:attrName>ppt_y</p:attrName>
                                        </p:attrNameLst>
                                      </p:cBhvr>
                                      <p:tavLst>
                                        <p:tav tm="0">
                                          <p:val>
                                            <p:strVal val="1+#ppt_h/2"/>
                                          </p:val>
                                        </p:tav>
                                        <p:tav tm="100000">
                                          <p:val>
                                            <p:strVal val="#ppt_y"/>
                                          </p:val>
                                        </p:tav>
                                      </p:tavLst>
                                    </p:anim>
                                  </p:childTnLst>
                                </p:cTn>
                              </p:par>
                            </p:childTnLst>
                          </p:cTn>
                        </p:par>
                        <p:par>
                          <p:cTn id="62" fill="hold">
                            <p:stCondLst>
                              <p:cond delay="4250"/>
                            </p:stCondLst>
                            <p:childTnLst>
                              <p:par>
                                <p:cTn id="63" presetID="2" presetClass="entr" presetSubtype="4" fill="hold" grpId="0" nodeType="afterEffect">
                                  <p:stCondLst>
                                    <p:cond delay="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500" fill="hold"/>
                                        <p:tgtEl>
                                          <p:spTgt spid="102"/>
                                        </p:tgtEl>
                                        <p:attrNameLst>
                                          <p:attrName>ppt_x</p:attrName>
                                        </p:attrNameLst>
                                      </p:cBhvr>
                                      <p:tavLst>
                                        <p:tav tm="0">
                                          <p:val>
                                            <p:strVal val="#ppt_x"/>
                                          </p:val>
                                        </p:tav>
                                        <p:tav tm="100000">
                                          <p:val>
                                            <p:strVal val="#ppt_x"/>
                                          </p:val>
                                        </p:tav>
                                      </p:tavLst>
                                    </p:anim>
                                    <p:anim calcmode="lin" valueType="num">
                                      <p:cBhvr>
                                        <p:cTn id="66" dur="500" fill="hold"/>
                                        <p:tgtEl>
                                          <p:spTgt spid="102"/>
                                        </p:tgtEl>
                                        <p:attrNameLst>
                                          <p:attrName>ppt_y</p:attrName>
                                        </p:attrNameLst>
                                      </p:cBhvr>
                                      <p:tavLst>
                                        <p:tav tm="0">
                                          <p:val>
                                            <p:strVal val="1+#ppt_h/2"/>
                                          </p:val>
                                        </p:tav>
                                        <p:tav tm="100000">
                                          <p:val>
                                            <p:strVal val="#ppt_y"/>
                                          </p:val>
                                        </p:tav>
                                      </p:tavLst>
                                    </p:anim>
                                  </p:childTnLst>
                                </p:cTn>
                              </p:par>
                            </p:childTnLst>
                          </p:cTn>
                        </p:par>
                        <p:par>
                          <p:cTn id="67" fill="hold">
                            <p:stCondLst>
                              <p:cond delay="4750"/>
                            </p:stCondLst>
                            <p:childTnLst>
                              <p:par>
                                <p:cTn id="68" presetID="2" presetClass="entr" presetSubtype="4"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 calcmode="lin" valueType="num">
                                      <p:cBhvr>
                                        <p:cTn id="70" dur="500" fill="hold"/>
                                        <p:tgtEl>
                                          <p:spTgt spid="104"/>
                                        </p:tgtEl>
                                        <p:attrNameLst>
                                          <p:attrName>ppt_x</p:attrName>
                                        </p:attrNameLst>
                                      </p:cBhvr>
                                      <p:tavLst>
                                        <p:tav tm="0">
                                          <p:val>
                                            <p:strVal val="#ppt_x"/>
                                          </p:val>
                                        </p:tav>
                                        <p:tav tm="100000">
                                          <p:val>
                                            <p:strVal val="#ppt_x"/>
                                          </p:val>
                                        </p:tav>
                                      </p:tavLst>
                                    </p:anim>
                                    <p:anim calcmode="lin" valueType="num">
                                      <p:cBhvr>
                                        <p:cTn id="7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95" grpId="0"/>
      <p:bldP spid="96" grpId="0" bldLvl="0" autoUpdateAnimBg="0"/>
      <p:bldP spid="97" grpId="0"/>
      <p:bldP spid="99" grpId="0" bldLvl="0" autoUpdateAnimBg="0"/>
      <p:bldP spid="101" grpId="0"/>
      <p:bldP spid="102" grpId="0" bldLvl="0" autoUpdateAnimBg="0"/>
      <p:bldP spid="103" grpId="0"/>
      <p:bldP spid="104"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矩形 13"/>
          <p:cNvSpPr/>
          <p:nvPr/>
        </p:nvSpPr>
        <p:spPr>
          <a:xfrm>
            <a:off x="781050" y="2351871"/>
            <a:ext cx="9144000" cy="259228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5" name="TextBox 14"/>
          <p:cNvSpPr txBox="1"/>
          <p:nvPr/>
        </p:nvSpPr>
        <p:spPr>
          <a:xfrm>
            <a:off x="4632975" y="2711911"/>
            <a:ext cx="2954655" cy="1077218"/>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第五部分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明年工作计划</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4416946" y="2639903"/>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98946" y="423399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904781" y="2711916"/>
            <a:ext cx="1197175" cy="1197175"/>
            <a:chOff x="1068965" y="491752"/>
            <a:chExt cx="1197175" cy="1197175"/>
          </a:xfrm>
        </p:grpSpPr>
        <p:grpSp>
          <p:nvGrpSpPr>
            <p:cNvPr id="19" name="组合 1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TextBox 30"/>
          <p:cNvSpPr txBox="1"/>
          <p:nvPr/>
        </p:nvSpPr>
        <p:spPr>
          <a:xfrm>
            <a:off x="4704978" y="3864039"/>
            <a:ext cx="1078332"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营业额提升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783310" y="3864039"/>
            <a:ext cx="985236"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团队扩大</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865218" y="3864039"/>
            <a:ext cx="1027882"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管理提高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04978" y="4176845"/>
            <a:ext cx="1231570"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利益最大化</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785734" y="4176845"/>
            <a:ext cx="1231570" cy="245726"/>
          </a:xfrm>
          <a:prstGeom prst="rect">
            <a:avLst/>
          </a:prstGeom>
          <a:noFill/>
        </p:spPr>
        <p:txBody>
          <a:bodyPr wrap="square" lIns="60469" tIns="30235" rIns="60469" bIns="30235"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 结束语</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Horizontal)">
                                      <p:cBhvr>
                                        <p:cTn id="15" dur="500"/>
                                        <p:tgtEl>
                                          <p:spTgt spid="14"/>
                                        </p:tgtEl>
                                      </p:cBhvr>
                                    </p:animEffect>
                                  </p:childTnLst>
                                </p:cTn>
                              </p:par>
                              <p:par>
                                <p:cTn id="16" presetID="2" presetClass="entr" presetSubtype="8" accel="35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500" fill="hold"/>
                                        <p:tgtEl>
                                          <p:spTgt spid="18"/>
                                        </p:tgtEl>
                                        <p:attrNameLst>
                                          <p:attrName>ppt_x</p:attrName>
                                        </p:attrNameLst>
                                      </p:cBhvr>
                                      <p:tavLst>
                                        <p:tav tm="0">
                                          <p:val>
                                            <p:strVal val="0-#ppt_w/2"/>
                                          </p:val>
                                        </p:tav>
                                        <p:tav tm="100000">
                                          <p:val>
                                            <p:strVal val="#ppt_x"/>
                                          </p:val>
                                        </p:tav>
                                      </p:tavLst>
                                    </p:anim>
                                    <p:anim calcmode="lin" valueType="num">
                                      <p:cBhvr additive="base">
                                        <p:cTn id="19" dur="1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31" grpId="0"/>
      <p:bldP spid="32" grpId="0"/>
      <p:bldP spid="33"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37" name="标题 1"/>
          <p:cNvSpPr txBox="1"/>
          <p:nvPr/>
        </p:nvSpPr>
        <p:spPr>
          <a:xfrm>
            <a:off x="2506633" y="351607"/>
            <a:ext cx="2928958" cy="571504"/>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营业额提升方法</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38" name="组合 37"/>
          <p:cNvGrpSpPr/>
          <p:nvPr/>
        </p:nvGrpSpPr>
        <p:grpSpPr>
          <a:xfrm>
            <a:off x="2506633" y="1923243"/>
            <a:ext cx="1925466" cy="1925466"/>
            <a:chOff x="3481448" y="2338049"/>
            <a:chExt cx="2181104" cy="2181104"/>
          </a:xfrm>
        </p:grpSpPr>
        <p:grpSp>
          <p:nvGrpSpPr>
            <p:cNvPr id="39" name="组合 4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grpSp>
        <p:sp>
          <p:nvSpPr>
            <p:cNvPr id="40" name="TextBox 39"/>
            <p:cNvSpPr txBox="1"/>
            <p:nvPr/>
          </p:nvSpPr>
          <p:spPr>
            <a:xfrm>
              <a:off x="3958974" y="3215490"/>
              <a:ext cx="1080781" cy="453231"/>
            </a:xfrm>
            <a:prstGeom prst="rect">
              <a:avLst/>
            </a:prstGeom>
            <a:noFill/>
          </p:spPr>
          <p:txBody>
            <a:bodyPr wrap="none" rtlCol="0">
              <a:spAutoFit/>
            </a:bodyPr>
            <a:lstStyle/>
            <a:p>
              <a:pPr defTabSz="914400">
                <a:defRPr/>
              </a:pPr>
              <a:r>
                <a:rPr lang="zh-CN" altLang="en-US" sz="2000" kern="0" dirty="0">
                  <a:solidFill>
                    <a:srgbClr val="0070C0"/>
                  </a:solidFill>
                  <a:latin typeface="方正粗倩简体" pitchFamily="65" charset="-122"/>
                  <a:ea typeface="方正粗倩简体" pitchFamily="65" charset="-122"/>
                </a:rPr>
                <a:t>方案</a:t>
              </a:r>
              <a:r>
                <a:rPr lang="en-US" altLang="zh-CN" sz="2000" kern="0" dirty="0">
                  <a:solidFill>
                    <a:srgbClr val="0070C0"/>
                  </a:solidFill>
                  <a:latin typeface="方正粗倩简体" pitchFamily="65" charset="-122"/>
                  <a:ea typeface="方正粗倩简体" pitchFamily="65" charset="-122"/>
                </a:rPr>
                <a:t>01</a:t>
              </a:r>
              <a:endParaRPr lang="zh-CN" altLang="en-US" sz="2000" kern="0" dirty="0">
                <a:solidFill>
                  <a:srgbClr val="0070C0"/>
                </a:solidFill>
                <a:latin typeface="方正粗倩简体" pitchFamily="65" charset="-122"/>
                <a:ea typeface="方正粗倩简体" pitchFamily="65" charset="-122"/>
              </a:endParaRPr>
            </a:p>
          </p:txBody>
        </p:sp>
      </p:grpSp>
      <p:sp>
        <p:nvSpPr>
          <p:cNvPr id="43" name="矩形 42"/>
          <p:cNvSpPr/>
          <p:nvPr/>
        </p:nvSpPr>
        <p:spPr>
          <a:xfrm>
            <a:off x="2723536" y="4137821"/>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1200"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357459" y="4219836"/>
            <a:ext cx="473766" cy="477588"/>
            <a:chOff x="3041651" y="3326606"/>
            <a:chExt cx="631825" cy="636588"/>
          </a:xfrm>
        </p:grpSpPr>
        <p:sp>
          <p:nvSpPr>
            <p:cNvPr id="45"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4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4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grpSp>
      <p:grpSp>
        <p:nvGrpSpPr>
          <p:cNvPr id="48" name="组合 47"/>
          <p:cNvGrpSpPr/>
          <p:nvPr/>
        </p:nvGrpSpPr>
        <p:grpSpPr>
          <a:xfrm>
            <a:off x="4744761" y="1923243"/>
            <a:ext cx="1925466" cy="1925466"/>
            <a:chOff x="3481448" y="2338049"/>
            <a:chExt cx="2181104" cy="2181104"/>
          </a:xfrm>
        </p:grpSpPr>
        <p:grpSp>
          <p:nvGrpSpPr>
            <p:cNvPr id="49" name="组合 5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sp>
            <p:nvSpPr>
              <p:cNvPr id="52" name="椭圆 5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grpSp>
        <p:sp>
          <p:nvSpPr>
            <p:cNvPr id="50" name="TextBox 49"/>
            <p:cNvSpPr txBox="1"/>
            <p:nvPr/>
          </p:nvSpPr>
          <p:spPr>
            <a:xfrm>
              <a:off x="3940307" y="3215490"/>
              <a:ext cx="1080781" cy="453231"/>
            </a:xfrm>
            <a:prstGeom prst="rect">
              <a:avLst/>
            </a:prstGeom>
            <a:noFill/>
          </p:spPr>
          <p:txBody>
            <a:bodyPr wrap="none" rtlCol="0">
              <a:spAutoFit/>
            </a:bodyPr>
            <a:lstStyle/>
            <a:p>
              <a:pPr defTabSz="914400">
                <a:defRPr/>
              </a:pPr>
              <a:r>
                <a:rPr lang="zh-CN" altLang="en-US" sz="2000" kern="0" dirty="0">
                  <a:solidFill>
                    <a:srgbClr val="0070C0"/>
                  </a:solidFill>
                  <a:latin typeface="方正粗倩简体" pitchFamily="65" charset="-122"/>
                  <a:ea typeface="方正粗倩简体" pitchFamily="65" charset="-122"/>
                </a:rPr>
                <a:t>方案</a:t>
              </a:r>
              <a:r>
                <a:rPr lang="en-US" altLang="zh-CN" sz="2000" kern="0" dirty="0">
                  <a:solidFill>
                    <a:srgbClr val="0070C0"/>
                  </a:solidFill>
                  <a:latin typeface="方正粗倩简体" pitchFamily="65" charset="-122"/>
                  <a:ea typeface="方正粗倩简体" pitchFamily="65" charset="-122"/>
                </a:rPr>
                <a:t>02</a:t>
              </a:r>
              <a:endParaRPr lang="zh-CN" altLang="en-US" sz="2000" kern="0" dirty="0">
                <a:solidFill>
                  <a:srgbClr val="0070C0"/>
                </a:solidFill>
                <a:latin typeface="方正粗倩简体" pitchFamily="65" charset="-122"/>
                <a:ea typeface="方正粗倩简体" pitchFamily="65" charset="-122"/>
              </a:endParaRPr>
            </a:p>
          </p:txBody>
        </p:sp>
      </p:grpSp>
      <p:sp>
        <p:nvSpPr>
          <p:cNvPr id="53" name="矩形 52"/>
          <p:cNvSpPr/>
          <p:nvPr/>
        </p:nvSpPr>
        <p:spPr>
          <a:xfrm>
            <a:off x="4931455" y="4137821"/>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1200"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592659" y="4219836"/>
            <a:ext cx="473766" cy="477588"/>
            <a:chOff x="3041651" y="3326606"/>
            <a:chExt cx="631825" cy="636588"/>
          </a:xfrm>
        </p:grpSpPr>
        <p:sp>
          <p:nvSpPr>
            <p:cNvPr id="55"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5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5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grpSp>
      <p:grpSp>
        <p:nvGrpSpPr>
          <p:cNvPr id="58" name="组合 57"/>
          <p:cNvGrpSpPr/>
          <p:nvPr/>
        </p:nvGrpSpPr>
        <p:grpSpPr>
          <a:xfrm>
            <a:off x="6937353" y="1923243"/>
            <a:ext cx="1925466" cy="1925466"/>
            <a:chOff x="3481448" y="2338049"/>
            <a:chExt cx="2181104" cy="2181104"/>
          </a:xfrm>
        </p:grpSpPr>
        <p:grpSp>
          <p:nvGrpSpPr>
            <p:cNvPr id="59" name="组合 6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sp>
            <p:nvSpPr>
              <p:cNvPr id="62" name="椭圆 6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grpSp>
        <p:sp>
          <p:nvSpPr>
            <p:cNvPr id="60" name="TextBox 59"/>
            <p:cNvSpPr txBox="1"/>
            <p:nvPr/>
          </p:nvSpPr>
          <p:spPr>
            <a:xfrm>
              <a:off x="4007479" y="3215490"/>
              <a:ext cx="1080781" cy="453231"/>
            </a:xfrm>
            <a:prstGeom prst="rect">
              <a:avLst/>
            </a:prstGeom>
            <a:noFill/>
          </p:spPr>
          <p:txBody>
            <a:bodyPr wrap="none" rtlCol="0">
              <a:spAutoFit/>
            </a:bodyPr>
            <a:lstStyle/>
            <a:p>
              <a:pPr defTabSz="914400">
                <a:defRPr/>
              </a:pPr>
              <a:r>
                <a:rPr lang="zh-CN" altLang="en-US" sz="2000" kern="0" dirty="0">
                  <a:solidFill>
                    <a:srgbClr val="0070C0"/>
                  </a:solidFill>
                  <a:latin typeface="方正粗倩简体" pitchFamily="65" charset="-122"/>
                  <a:ea typeface="方正粗倩简体" pitchFamily="65" charset="-122"/>
                </a:rPr>
                <a:t>方案</a:t>
              </a:r>
              <a:r>
                <a:rPr lang="en-US" altLang="zh-CN" sz="2000" kern="0" dirty="0">
                  <a:solidFill>
                    <a:srgbClr val="0070C0"/>
                  </a:solidFill>
                  <a:latin typeface="方正粗倩简体" pitchFamily="65" charset="-122"/>
                  <a:ea typeface="方正粗倩简体" pitchFamily="65" charset="-122"/>
                </a:rPr>
                <a:t>03</a:t>
              </a:r>
              <a:endParaRPr lang="zh-CN" altLang="en-US" sz="2000" kern="0" dirty="0">
                <a:solidFill>
                  <a:srgbClr val="0070C0"/>
                </a:solidFill>
                <a:latin typeface="方正粗倩简体" pitchFamily="65" charset="-122"/>
                <a:ea typeface="方正粗倩简体" pitchFamily="65" charset="-122"/>
              </a:endParaRPr>
            </a:p>
          </p:txBody>
        </p:sp>
      </p:grpSp>
      <p:sp>
        <p:nvSpPr>
          <p:cNvPr id="63" name="矩形 62"/>
          <p:cNvSpPr/>
          <p:nvPr/>
        </p:nvSpPr>
        <p:spPr>
          <a:xfrm>
            <a:off x="7108264" y="4137821"/>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1200" kern="0" dirty="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8756310" y="4219836"/>
            <a:ext cx="473766" cy="477588"/>
            <a:chOff x="3041651" y="3326606"/>
            <a:chExt cx="631825" cy="636588"/>
          </a:xfrm>
        </p:grpSpPr>
        <p:sp>
          <p:nvSpPr>
            <p:cNvPr id="65" name="Oval 9"/>
            <p:cNvSpPr>
              <a:spLocks noChangeArrowheads="1"/>
            </p:cNvSpPr>
            <p:nvPr/>
          </p:nvSpPr>
          <p:spPr bwMode="auto">
            <a:xfrm>
              <a:off x="3041651" y="3326606"/>
              <a:ext cx="631825" cy="636588"/>
            </a:xfrm>
            <a:prstGeom prst="ellipse">
              <a:avLst/>
            </a:prstGeom>
            <a:solidFill>
              <a:schemeClr val="accent4"/>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6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6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grpSp>
      <p:grpSp>
        <p:nvGrpSpPr>
          <p:cNvPr id="68" name="组合 67"/>
          <p:cNvGrpSpPr/>
          <p:nvPr/>
        </p:nvGrpSpPr>
        <p:grpSpPr>
          <a:xfrm>
            <a:off x="9082289" y="1923243"/>
            <a:ext cx="1925466" cy="1925466"/>
            <a:chOff x="3481448" y="2338049"/>
            <a:chExt cx="2181104" cy="2181104"/>
          </a:xfrm>
        </p:grpSpPr>
        <p:grpSp>
          <p:nvGrpSpPr>
            <p:cNvPr id="69" name="组合 7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sp>
            <p:nvSpPr>
              <p:cNvPr id="72" name="椭圆 7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j-ea"/>
                  <a:ea typeface="+mj-ea"/>
                </a:endParaRPr>
              </a:p>
            </p:txBody>
          </p:sp>
        </p:grpSp>
        <p:sp>
          <p:nvSpPr>
            <p:cNvPr id="70" name="TextBox 69"/>
            <p:cNvSpPr txBox="1"/>
            <p:nvPr/>
          </p:nvSpPr>
          <p:spPr>
            <a:xfrm>
              <a:off x="3976390" y="3179579"/>
              <a:ext cx="1080781" cy="453231"/>
            </a:xfrm>
            <a:prstGeom prst="rect">
              <a:avLst/>
            </a:prstGeom>
            <a:noFill/>
          </p:spPr>
          <p:txBody>
            <a:bodyPr wrap="none" rtlCol="0">
              <a:spAutoFit/>
            </a:bodyPr>
            <a:lstStyle/>
            <a:p>
              <a:pPr defTabSz="914400">
                <a:defRPr/>
              </a:pPr>
              <a:r>
                <a:rPr lang="zh-CN" altLang="en-US" sz="2000" kern="0" dirty="0">
                  <a:solidFill>
                    <a:srgbClr val="0070C0"/>
                  </a:solidFill>
                  <a:latin typeface="方正粗倩简体" pitchFamily="65" charset="-122"/>
                  <a:ea typeface="方正粗倩简体" pitchFamily="65" charset="-122"/>
                </a:rPr>
                <a:t>方案</a:t>
              </a:r>
              <a:r>
                <a:rPr lang="en-US" altLang="zh-CN" sz="2000" kern="0" dirty="0">
                  <a:solidFill>
                    <a:srgbClr val="0070C0"/>
                  </a:solidFill>
                  <a:latin typeface="方正粗倩简体" pitchFamily="65" charset="-122"/>
                  <a:ea typeface="方正粗倩简体" pitchFamily="65" charset="-122"/>
                </a:rPr>
                <a:t>04</a:t>
              </a:r>
              <a:endParaRPr lang="zh-CN" altLang="en-US" sz="2000" kern="0" dirty="0">
                <a:solidFill>
                  <a:srgbClr val="0070C0"/>
                </a:solidFill>
                <a:latin typeface="方正粗倩简体" pitchFamily="65" charset="-122"/>
                <a:ea typeface="方正粗倩简体" pitchFamily="65" charset="-122"/>
              </a:endParaRPr>
            </a:p>
          </p:txBody>
        </p:sp>
      </p:grpSp>
      <p:sp>
        <p:nvSpPr>
          <p:cNvPr id="73" name="矩形 72"/>
          <p:cNvSpPr/>
          <p:nvPr/>
        </p:nvSpPr>
        <p:spPr>
          <a:xfrm>
            <a:off x="9297673" y="4137821"/>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；请</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在这里输入您的</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文字。</a:t>
            </a:r>
            <a:endParaRPr lang="zh-CN" altLang="en-US"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1" accel="5200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300" fill="hold"/>
                                        <p:tgtEl>
                                          <p:spTgt spid="38"/>
                                        </p:tgtEl>
                                        <p:attrNameLst>
                                          <p:attrName>ppt_x</p:attrName>
                                        </p:attrNameLst>
                                      </p:cBhvr>
                                      <p:tavLst>
                                        <p:tav tm="0">
                                          <p:val>
                                            <p:strVal val="#ppt_x"/>
                                          </p:val>
                                        </p:tav>
                                        <p:tav tm="100000">
                                          <p:val>
                                            <p:strVal val="#ppt_x"/>
                                          </p:val>
                                        </p:tav>
                                      </p:tavLst>
                                    </p:anim>
                                    <p:anim calcmode="lin" valueType="num">
                                      <p:cBhvr additive="base">
                                        <p:cTn id="16" dur="13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500"/>
                                        <p:tgtEl>
                                          <p:spTgt spid="43"/>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0-#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1" accel="5200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1300" fill="hold"/>
                                        <p:tgtEl>
                                          <p:spTgt spid="48"/>
                                        </p:tgtEl>
                                        <p:attrNameLst>
                                          <p:attrName>ppt_x</p:attrName>
                                        </p:attrNameLst>
                                      </p:cBhvr>
                                      <p:tavLst>
                                        <p:tav tm="0">
                                          <p:val>
                                            <p:strVal val="#ppt_x"/>
                                          </p:val>
                                        </p:tav>
                                        <p:tav tm="100000">
                                          <p:val>
                                            <p:strVal val="#ppt_x"/>
                                          </p:val>
                                        </p:tav>
                                      </p:tavLst>
                                    </p:anim>
                                    <p:anim calcmode="lin" valueType="num">
                                      <p:cBhvr additive="base">
                                        <p:cTn id="30" dur="1300" fill="hold"/>
                                        <p:tgtEl>
                                          <p:spTgt spid="48"/>
                                        </p:tgtEl>
                                        <p:attrNameLst>
                                          <p:attrName>ppt_y</p:attrName>
                                        </p:attrNameLst>
                                      </p:cBhvr>
                                      <p:tavLst>
                                        <p:tav tm="0">
                                          <p:val>
                                            <p:strVal val="0-#ppt_h/2"/>
                                          </p:val>
                                        </p:tav>
                                        <p:tav tm="100000">
                                          <p:val>
                                            <p:strVal val="#ppt_y"/>
                                          </p:val>
                                        </p:tav>
                                      </p:tavLst>
                                    </p:anim>
                                  </p:childTnLst>
                                </p:cTn>
                              </p:par>
                            </p:childTnLst>
                          </p:cTn>
                        </p:par>
                        <p:par>
                          <p:cTn id="31" fill="hold">
                            <p:stCondLst>
                              <p:cond delay="5000"/>
                            </p:stCondLst>
                            <p:childTnLst>
                              <p:par>
                                <p:cTn id="32" presetID="22" presetClass="entr" presetSubtype="1"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up)">
                                      <p:cBhvr>
                                        <p:cTn id="34" dur="500"/>
                                        <p:tgtEl>
                                          <p:spTgt spid="53"/>
                                        </p:tgtEl>
                                      </p:cBhvr>
                                    </p:animEffect>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0-#ppt_w/2"/>
                                          </p:val>
                                        </p:tav>
                                        <p:tav tm="100000">
                                          <p:val>
                                            <p:strVal val="#ppt_x"/>
                                          </p:val>
                                        </p:tav>
                                      </p:tavLst>
                                    </p:anim>
                                    <p:anim calcmode="lin" valueType="num">
                                      <p:cBhvr additive="base">
                                        <p:cTn id="39" dur="500" fill="hold"/>
                                        <p:tgtEl>
                                          <p:spTgt spid="54"/>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2" presetClass="entr" presetSubtype="1" accel="5200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1300" fill="hold"/>
                                        <p:tgtEl>
                                          <p:spTgt spid="58"/>
                                        </p:tgtEl>
                                        <p:attrNameLst>
                                          <p:attrName>ppt_x</p:attrName>
                                        </p:attrNameLst>
                                      </p:cBhvr>
                                      <p:tavLst>
                                        <p:tav tm="0">
                                          <p:val>
                                            <p:strVal val="#ppt_x"/>
                                          </p:val>
                                        </p:tav>
                                        <p:tav tm="100000">
                                          <p:val>
                                            <p:strVal val="#ppt_x"/>
                                          </p:val>
                                        </p:tav>
                                      </p:tavLst>
                                    </p:anim>
                                    <p:anim calcmode="lin" valueType="num">
                                      <p:cBhvr additive="base">
                                        <p:cTn id="44" dur="1300" fill="hold"/>
                                        <p:tgtEl>
                                          <p:spTgt spid="58"/>
                                        </p:tgtEl>
                                        <p:attrNameLst>
                                          <p:attrName>ppt_y</p:attrName>
                                        </p:attrNameLst>
                                      </p:cBhvr>
                                      <p:tavLst>
                                        <p:tav tm="0">
                                          <p:val>
                                            <p:strVal val="0-#ppt_h/2"/>
                                          </p:val>
                                        </p:tav>
                                        <p:tav tm="100000">
                                          <p:val>
                                            <p:strVal val="#ppt_y"/>
                                          </p:val>
                                        </p:tav>
                                      </p:tavLst>
                                    </p:anim>
                                  </p:childTnLst>
                                </p:cTn>
                              </p:par>
                            </p:childTnLst>
                          </p:cTn>
                        </p:par>
                        <p:par>
                          <p:cTn id="45" fill="hold">
                            <p:stCondLst>
                              <p:cond delay="7500"/>
                            </p:stCondLst>
                            <p:childTnLst>
                              <p:par>
                                <p:cTn id="46" presetID="22" presetClass="entr" presetSubtype="1"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par>
                          <p:cTn id="49" fill="hold">
                            <p:stCondLst>
                              <p:cond delay="8000"/>
                            </p:stCondLst>
                            <p:childTnLst>
                              <p:par>
                                <p:cTn id="50" presetID="2" presetClass="entr" presetSubtype="8"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fill="hold"/>
                                        <p:tgtEl>
                                          <p:spTgt spid="64"/>
                                        </p:tgtEl>
                                        <p:attrNameLst>
                                          <p:attrName>ppt_x</p:attrName>
                                        </p:attrNameLst>
                                      </p:cBhvr>
                                      <p:tavLst>
                                        <p:tav tm="0">
                                          <p:val>
                                            <p:strVal val="0-#ppt_w/2"/>
                                          </p:val>
                                        </p:tav>
                                        <p:tav tm="100000">
                                          <p:val>
                                            <p:strVal val="#ppt_x"/>
                                          </p:val>
                                        </p:tav>
                                      </p:tavLst>
                                    </p:anim>
                                    <p:anim calcmode="lin" valueType="num">
                                      <p:cBhvr additive="base">
                                        <p:cTn id="53" dur="500" fill="hold"/>
                                        <p:tgtEl>
                                          <p:spTgt spid="64"/>
                                        </p:tgtEl>
                                        <p:attrNameLst>
                                          <p:attrName>ppt_y</p:attrName>
                                        </p:attrNameLst>
                                      </p:cBhvr>
                                      <p:tavLst>
                                        <p:tav tm="0">
                                          <p:val>
                                            <p:strVal val="#ppt_y"/>
                                          </p:val>
                                        </p:tav>
                                        <p:tav tm="100000">
                                          <p:val>
                                            <p:strVal val="#ppt_y"/>
                                          </p:val>
                                        </p:tav>
                                      </p:tavLst>
                                    </p:anim>
                                  </p:childTnLst>
                                </p:cTn>
                              </p:par>
                            </p:childTnLst>
                          </p:cTn>
                        </p:par>
                        <p:par>
                          <p:cTn id="54" fill="hold">
                            <p:stCondLst>
                              <p:cond delay="8500"/>
                            </p:stCondLst>
                            <p:childTnLst>
                              <p:par>
                                <p:cTn id="55" presetID="2" presetClass="entr" presetSubtype="1" accel="52000"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1300" fill="hold"/>
                                        <p:tgtEl>
                                          <p:spTgt spid="68"/>
                                        </p:tgtEl>
                                        <p:attrNameLst>
                                          <p:attrName>ppt_x</p:attrName>
                                        </p:attrNameLst>
                                      </p:cBhvr>
                                      <p:tavLst>
                                        <p:tav tm="0">
                                          <p:val>
                                            <p:strVal val="#ppt_x"/>
                                          </p:val>
                                        </p:tav>
                                        <p:tav tm="100000">
                                          <p:val>
                                            <p:strVal val="#ppt_x"/>
                                          </p:val>
                                        </p:tav>
                                      </p:tavLst>
                                    </p:anim>
                                    <p:anim calcmode="lin" valueType="num">
                                      <p:cBhvr additive="base">
                                        <p:cTn id="58" dur="1300" fill="hold"/>
                                        <p:tgtEl>
                                          <p:spTgt spid="68"/>
                                        </p:tgtEl>
                                        <p:attrNameLst>
                                          <p:attrName>ppt_y</p:attrName>
                                        </p:attrNameLst>
                                      </p:cBhvr>
                                      <p:tavLst>
                                        <p:tav tm="0">
                                          <p:val>
                                            <p:strVal val="0-#ppt_h/2"/>
                                          </p:val>
                                        </p:tav>
                                        <p:tav tm="100000">
                                          <p:val>
                                            <p:strVal val="#ppt_y"/>
                                          </p:val>
                                        </p:tav>
                                      </p:tavLst>
                                    </p:anim>
                                  </p:childTnLst>
                                </p:cTn>
                              </p:par>
                            </p:childTnLst>
                          </p:cTn>
                        </p:par>
                        <p:par>
                          <p:cTn id="59" fill="hold">
                            <p:stCondLst>
                              <p:cond delay="10000"/>
                            </p:stCondLst>
                            <p:childTnLst>
                              <p:par>
                                <p:cTn id="60" presetID="22" presetClass="entr" presetSubtype="1"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up)">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63"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78071" y="351610"/>
            <a:ext cx="2492090" cy="509141"/>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管理提升方针</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15" name="组合 14"/>
          <p:cNvGrpSpPr/>
          <p:nvPr/>
        </p:nvGrpSpPr>
        <p:grpSpPr>
          <a:xfrm>
            <a:off x="3432767" y="4172062"/>
            <a:ext cx="3854456" cy="1912941"/>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292319" y="1780370"/>
            <a:ext cx="3854456" cy="1912941"/>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9"/>
          <p:cNvSpPr>
            <a:spLocks noEditPoints="1"/>
          </p:cNvSpPr>
          <p:nvPr/>
        </p:nvSpPr>
        <p:spPr bwMode="auto">
          <a:xfrm>
            <a:off x="2651417" y="2545180"/>
            <a:ext cx="735584" cy="732902"/>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26" name="Freeform 8"/>
          <p:cNvSpPr>
            <a:spLocks noEditPoints="1"/>
          </p:cNvSpPr>
          <p:nvPr/>
        </p:nvSpPr>
        <p:spPr bwMode="auto">
          <a:xfrm>
            <a:off x="3649381" y="4903493"/>
            <a:ext cx="799079" cy="700123"/>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31" name="TextBox 30"/>
          <p:cNvSpPr txBox="1"/>
          <p:nvPr/>
        </p:nvSpPr>
        <p:spPr>
          <a:xfrm>
            <a:off x="3388815" y="2756695"/>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392157" y="2495271"/>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方针一</a:t>
            </a:r>
            <a:endPar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33" name="组合 32"/>
          <p:cNvGrpSpPr/>
          <p:nvPr/>
        </p:nvGrpSpPr>
        <p:grpSpPr>
          <a:xfrm>
            <a:off x="6293483" y="1780370"/>
            <a:ext cx="3854456" cy="1912941"/>
            <a:chOff x="1591195" y="3531392"/>
            <a:chExt cx="1721136" cy="774463"/>
          </a:xfrm>
          <a:effectLst>
            <a:outerShdw blurRad="444500" dist="254000" dir="8100000" algn="tr" rotWithShape="0">
              <a:prstClr val="black">
                <a:alpha val="50000"/>
              </a:prstClr>
            </a:outerShdw>
          </a:effectLst>
        </p:grpSpPr>
        <p:sp>
          <p:nvSpPr>
            <p:cNvPr id="3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6"/>
          <p:cNvSpPr>
            <a:spLocks noEditPoints="1"/>
          </p:cNvSpPr>
          <p:nvPr/>
        </p:nvSpPr>
        <p:spPr bwMode="auto">
          <a:xfrm>
            <a:off x="6480800" y="2647985"/>
            <a:ext cx="836966" cy="525789"/>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dirty="0">
              <a:solidFill>
                <a:srgbClr val="0070C0"/>
              </a:solidFill>
            </a:endParaRPr>
          </a:p>
        </p:txBody>
      </p:sp>
      <p:sp>
        <p:nvSpPr>
          <p:cNvPr id="38" name="TextBox 37"/>
          <p:cNvSpPr txBox="1"/>
          <p:nvPr/>
        </p:nvSpPr>
        <p:spPr>
          <a:xfrm>
            <a:off x="7389343" y="2756695"/>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392685" y="2495271"/>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方针二</a:t>
            </a:r>
            <a:endPar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4436111" y="5049187"/>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439453" y="4787763"/>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方针三</a:t>
            </a:r>
            <a:endPar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42" name="组合 41"/>
          <p:cNvGrpSpPr/>
          <p:nvPr/>
        </p:nvGrpSpPr>
        <p:grpSpPr>
          <a:xfrm>
            <a:off x="7507929" y="4172062"/>
            <a:ext cx="3854456" cy="1912941"/>
            <a:chOff x="1591195" y="3531392"/>
            <a:chExt cx="1721136" cy="774463"/>
          </a:xfrm>
          <a:effectLst>
            <a:outerShdw blurRad="444500" dist="254000" dir="8100000" algn="tr" rotWithShape="0">
              <a:prstClr val="black">
                <a:alpha val="50000"/>
              </a:prstClr>
            </a:outerShdw>
          </a:effectLst>
        </p:grpSpPr>
        <p:sp>
          <p:nvSpPr>
            <p:cNvPr id="4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Freeform 7"/>
          <p:cNvSpPr>
            <a:spLocks noEditPoints="1"/>
          </p:cNvSpPr>
          <p:nvPr/>
        </p:nvSpPr>
        <p:spPr bwMode="auto">
          <a:xfrm>
            <a:off x="7700376" y="4956838"/>
            <a:ext cx="763367" cy="616467"/>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endParaRPr>
          </a:p>
        </p:txBody>
      </p:sp>
      <p:sp>
        <p:nvSpPr>
          <p:cNvPr id="46" name="TextBox 45"/>
          <p:cNvSpPr txBox="1"/>
          <p:nvPr/>
        </p:nvSpPr>
        <p:spPr>
          <a:xfrm>
            <a:off x="8532351" y="5113628"/>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535693" y="4852204"/>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方针四</a:t>
            </a:r>
            <a:endParaRPr lang="zh-CN" altLang="en-US" sz="15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9" accel="5800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 presetClass="entr" presetSubtype="3" accel="5800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1500" fill="hold"/>
                                        <p:tgtEl>
                                          <p:spTgt spid="33"/>
                                        </p:tgtEl>
                                        <p:attrNameLst>
                                          <p:attrName>ppt_x</p:attrName>
                                        </p:attrNameLst>
                                      </p:cBhvr>
                                      <p:tavLst>
                                        <p:tav tm="0">
                                          <p:val>
                                            <p:strVal val="1+#ppt_w/2"/>
                                          </p:val>
                                        </p:tav>
                                        <p:tav tm="100000">
                                          <p:val>
                                            <p:strVal val="#ppt_x"/>
                                          </p:val>
                                        </p:tav>
                                      </p:tavLst>
                                    </p:anim>
                                    <p:anim calcmode="lin" valueType="num">
                                      <p:cBhvr additive="base">
                                        <p:cTn id="33" dur="1500" fill="hold"/>
                                        <p:tgtEl>
                                          <p:spTgt spid="33"/>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par>
                                <p:cTn id="47" presetID="2" presetClass="entr" presetSubtype="12" accel="5800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500" fill="hold"/>
                                        <p:tgtEl>
                                          <p:spTgt spid="15"/>
                                        </p:tgtEl>
                                        <p:attrNameLst>
                                          <p:attrName>ppt_x</p:attrName>
                                        </p:attrNameLst>
                                      </p:cBhvr>
                                      <p:tavLst>
                                        <p:tav tm="0">
                                          <p:val>
                                            <p:strVal val="0-#ppt_w/2"/>
                                          </p:val>
                                        </p:tav>
                                        <p:tav tm="100000">
                                          <p:val>
                                            <p:strVal val="#ppt_x"/>
                                          </p:val>
                                        </p:tav>
                                      </p:tavLst>
                                    </p:anim>
                                    <p:anim calcmode="lin" valueType="num">
                                      <p:cBhvr additive="base">
                                        <p:cTn id="50" dur="1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par>
                                <p:cTn id="64" presetID="2" presetClass="entr" presetSubtype="6" accel="5800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1500" fill="hold"/>
                                        <p:tgtEl>
                                          <p:spTgt spid="42"/>
                                        </p:tgtEl>
                                        <p:attrNameLst>
                                          <p:attrName>ppt_x</p:attrName>
                                        </p:attrNameLst>
                                      </p:cBhvr>
                                      <p:tavLst>
                                        <p:tav tm="0">
                                          <p:val>
                                            <p:strVal val="1+#ppt_w/2"/>
                                          </p:val>
                                        </p:tav>
                                        <p:tav tm="100000">
                                          <p:val>
                                            <p:strVal val="#ppt_x"/>
                                          </p:val>
                                        </p:tav>
                                      </p:tavLst>
                                    </p:anim>
                                    <p:anim calcmode="lin" valueType="num">
                                      <p:cBhvr additive="base">
                                        <p:cTn id="67" dur="1500" fill="hold"/>
                                        <p:tgtEl>
                                          <p:spTgt spid="42"/>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1" grpId="0"/>
      <p:bldP spid="32" grpId="0"/>
      <p:bldP spid="37" grpId="0" animBg="1"/>
      <p:bldP spid="38" grpId="0"/>
      <p:bldP spid="39" grpId="0"/>
      <p:bldP spid="40" grpId="0"/>
      <p:bldP spid="41" grpId="0"/>
      <p:bldP spid="45" grpId="0" animBg="1"/>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78071" y="280169"/>
            <a:ext cx="2500330" cy="642942"/>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团队扩大计划</a:t>
            </a:r>
            <a:endParaRPr lang="zh-CN" altLang="en-US" sz="2800" dirty="0">
              <a:solidFill>
                <a:srgbClr val="0070C0"/>
              </a:solidFill>
              <a:latin typeface="方正粗倩简体" pitchFamily="65" charset="-122"/>
              <a:ea typeface="方正粗倩简体" pitchFamily="65" charset="-122"/>
              <a:cs typeface="+mj-cs"/>
            </a:endParaRPr>
          </a:p>
        </p:txBody>
      </p:sp>
      <p:grpSp>
        <p:nvGrpSpPr>
          <p:cNvPr id="15" name="组合 14"/>
          <p:cNvGrpSpPr/>
          <p:nvPr/>
        </p:nvGrpSpPr>
        <p:grpSpPr>
          <a:xfrm>
            <a:off x="3886212" y="3709193"/>
            <a:ext cx="5864847" cy="1599370"/>
            <a:chOff x="1601528" y="2724944"/>
            <a:chExt cx="5864847" cy="1075184"/>
          </a:xfrm>
        </p:grpSpPr>
        <p:cxnSp>
          <p:nvCxnSpPr>
            <p:cNvPr id="16"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3149575" y="2351871"/>
            <a:ext cx="1445278" cy="144527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2" name="组合 31"/>
          <p:cNvGrpSpPr/>
          <p:nvPr/>
        </p:nvGrpSpPr>
        <p:grpSpPr>
          <a:xfrm>
            <a:off x="4616425" y="2351871"/>
            <a:ext cx="1445278" cy="144527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5"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6" name="组合 35"/>
          <p:cNvGrpSpPr/>
          <p:nvPr/>
        </p:nvGrpSpPr>
        <p:grpSpPr>
          <a:xfrm>
            <a:off x="6083275" y="2351871"/>
            <a:ext cx="1445278" cy="144527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8" name="椭圆 3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9" name="组合 38"/>
          <p:cNvGrpSpPr/>
          <p:nvPr/>
        </p:nvGrpSpPr>
        <p:grpSpPr>
          <a:xfrm>
            <a:off x="7550125" y="2351871"/>
            <a:ext cx="1445278" cy="144527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9016975" y="2351871"/>
            <a:ext cx="1445278" cy="144527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pic>
        <p:nvPicPr>
          <p:cNvPr id="45" name="Picture 77" descr="F:\Trabajos\Envato\Graphic River\Mica PPT\mountains.png"/>
          <p:cNvPicPr>
            <a:picLocks noChangeAspect="1" noChangeArrowheads="1"/>
          </p:cNvPicPr>
          <p:nvPr/>
        </p:nvPicPr>
        <p:blipFill rotWithShape="1">
          <a:blip r:embed="rId2" cstate="print"/>
          <a:srcRect/>
          <a:stretch>
            <a:fillRect/>
          </a:stretch>
        </p:blipFill>
        <p:spPr bwMode="auto">
          <a:xfrm>
            <a:off x="2506633" y="4510939"/>
            <a:ext cx="9883234" cy="1055645"/>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6" name="文本框 37"/>
          <p:cNvSpPr>
            <a:spLocks noChangeArrowheads="1"/>
          </p:cNvSpPr>
          <p:nvPr/>
        </p:nvSpPr>
        <p:spPr bwMode="auto">
          <a:xfrm>
            <a:off x="3341307"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latin typeface="方正粗倩简体" pitchFamily="65" charset="-122"/>
                <a:ea typeface="方正粗倩简体" pitchFamily="65" charset="-122"/>
              </a:rPr>
              <a:t>创新务实</a:t>
            </a:r>
            <a:endParaRPr lang="zh-CN" altLang="en-US" sz="1600" dirty="0">
              <a:solidFill>
                <a:schemeClr val="accent1"/>
              </a:solidFill>
              <a:latin typeface="方正粗倩简体" pitchFamily="65" charset="-122"/>
              <a:ea typeface="方正粗倩简体" pitchFamily="65" charset="-122"/>
              <a:sym typeface="微软雅黑" panose="020B0503020204020204" pitchFamily="34" charset="-122"/>
            </a:endParaRPr>
          </a:p>
        </p:txBody>
      </p:sp>
      <p:sp>
        <p:nvSpPr>
          <p:cNvPr id="47" name="文本框 37"/>
          <p:cNvSpPr>
            <a:spLocks noChangeArrowheads="1"/>
          </p:cNvSpPr>
          <p:nvPr/>
        </p:nvSpPr>
        <p:spPr bwMode="auto">
          <a:xfrm>
            <a:off x="4792867"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latin typeface="方正粗倩简体" pitchFamily="65" charset="-122"/>
                <a:ea typeface="方正粗倩简体" pitchFamily="65" charset="-122"/>
              </a:rPr>
              <a:t>超越自我</a:t>
            </a:r>
            <a:endParaRPr lang="zh-CN" altLang="en-US" sz="1600" dirty="0">
              <a:solidFill>
                <a:schemeClr val="accent1"/>
              </a:solidFill>
              <a:latin typeface="方正粗倩简体" pitchFamily="65" charset="-122"/>
              <a:ea typeface="方正粗倩简体" pitchFamily="65" charset="-122"/>
              <a:sym typeface="微软雅黑" panose="020B0503020204020204" pitchFamily="34" charset="-122"/>
            </a:endParaRPr>
          </a:p>
        </p:txBody>
      </p:sp>
      <p:sp>
        <p:nvSpPr>
          <p:cNvPr id="48" name="文本框 37"/>
          <p:cNvSpPr>
            <a:spLocks noChangeArrowheads="1"/>
          </p:cNvSpPr>
          <p:nvPr/>
        </p:nvSpPr>
        <p:spPr bwMode="auto">
          <a:xfrm>
            <a:off x="6221412"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latin typeface="方正粗倩简体" pitchFamily="65" charset="-122"/>
                <a:ea typeface="方正粗倩简体" pitchFamily="65" charset="-122"/>
              </a:rPr>
              <a:t>追求卓越</a:t>
            </a:r>
            <a:endParaRPr lang="zh-CN" altLang="en-US" sz="1600" dirty="0">
              <a:solidFill>
                <a:schemeClr val="accent1"/>
              </a:solidFill>
              <a:latin typeface="方正粗倩简体" pitchFamily="65" charset="-122"/>
              <a:ea typeface="方正粗倩简体" pitchFamily="65" charset="-122"/>
              <a:sym typeface="微软雅黑" panose="020B0503020204020204" pitchFamily="34" charset="-122"/>
            </a:endParaRPr>
          </a:p>
        </p:txBody>
      </p:sp>
      <p:sp>
        <p:nvSpPr>
          <p:cNvPr id="49" name="文本框 37"/>
          <p:cNvSpPr>
            <a:spLocks noChangeArrowheads="1"/>
          </p:cNvSpPr>
          <p:nvPr/>
        </p:nvSpPr>
        <p:spPr bwMode="auto">
          <a:xfrm>
            <a:off x="7740955"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latin typeface="方正粗倩简体" pitchFamily="65" charset="-122"/>
                <a:ea typeface="方正粗倩简体" pitchFamily="65" charset="-122"/>
              </a:rPr>
              <a:t>团结奋斗</a:t>
            </a:r>
            <a:endParaRPr lang="zh-CN" altLang="en-US" sz="1600" dirty="0">
              <a:solidFill>
                <a:schemeClr val="accent1"/>
              </a:solidFill>
              <a:latin typeface="方正粗倩简体" pitchFamily="65" charset="-122"/>
              <a:ea typeface="方正粗倩简体" pitchFamily="65" charset="-122"/>
              <a:sym typeface="微软雅黑" panose="020B0503020204020204" pitchFamily="34" charset="-122"/>
            </a:endParaRPr>
          </a:p>
        </p:txBody>
      </p:sp>
      <p:sp>
        <p:nvSpPr>
          <p:cNvPr id="50" name="文本框 37"/>
          <p:cNvSpPr>
            <a:spLocks noChangeArrowheads="1"/>
          </p:cNvSpPr>
          <p:nvPr/>
        </p:nvSpPr>
        <p:spPr bwMode="auto">
          <a:xfrm>
            <a:off x="9221808"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latin typeface="方正粗倩简体" pitchFamily="65" charset="-122"/>
                <a:ea typeface="方正粗倩简体" pitchFamily="65" charset="-122"/>
              </a:rPr>
              <a:t>敢于创新</a:t>
            </a:r>
            <a:endParaRPr lang="zh-CN" altLang="en-US" sz="1600" dirty="0">
              <a:solidFill>
                <a:schemeClr val="accent1"/>
              </a:solidFill>
              <a:latin typeface="方正粗倩简体" pitchFamily="65" charset="-122"/>
              <a:ea typeface="方正粗倩简体" pitchFamily="65" charset="-122"/>
              <a:sym typeface="微软雅黑" panose="020B0503020204020204" pitchFamily="34" charset="-122"/>
            </a:endParaRPr>
          </a:p>
        </p:txBody>
      </p:sp>
      <p:sp>
        <p:nvSpPr>
          <p:cNvPr id="51" name="矩形 50"/>
          <p:cNvSpPr/>
          <p:nvPr/>
        </p:nvSpPr>
        <p:spPr>
          <a:xfrm>
            <a:off x="3383237" y="3273648"/>
            <a:ext cx="1337977" cy="161587"/>
          </a:xfrm>
          <a:prstGeom prst="rect">
            <a:avLst/>
          </a:prstGeom>
          <a:noFill/>
          <a:ln>
            <a:noFill/>
          </a:ln>
        </p:spPr>
        <p:txBody>
          <a:bodyPr wrap="square" lIns="68582" tIns="34292" rIns="68582" bIns="34292">
            <a:spAutoFit/>
          </a:bodyPr>
          <a:lstStyle/>
          <a:p>
            <a:r>
              <a:rPr lang="en-US" altLang="zh-CN" sz="600" dirty="0">
                <a:latin typeface="方正粗倩简体" pitchFamily="65" charset="-122"/>
                <a:ea typeface="方正粗倩简体" pitchFamily="65" charset="-122"/>
              </a:rPr>
              <a:t>Pragmatic innovation</a:t>
            </a:r>
            <a:endParaRPr lang="zh-CN" altLang="en-US" sz="600" dirty="0">
              <a:latin typeface="方正粗倩简体" pitchFamily="65" charset="-122"/>
              <a:ea typeface="方正粗倩简体" pitchFamily="65" charset="-122"/>
            </a:endParaRPr>
          </a:p>
        </p:txBody>
      </p:sp>
      <p:sp>
        <p:nvSpPr>
          <p:cNvPr id="52" name="矩形 51"/>
          <p:cNvSpPr/>
          <p:nvPr/>
        </p:nvSpPr>
        <p:spPr>
          <a:xfrm>
            <a:off x="4883435" y="3273648"/>
            <a:ext cx="1337977" cy="161587"/>
          </a:xfrm>
          <a:prstGeom prst="rect">
            <a:avLst/>
          </a:prstGeom>
          <a:noFill/>
          <a:ln>
            <a:noFill/>
          </a:ln>
        </p:spPr>
        <p:txBody>
          <a:bodyPr wrap="square" lIns="68582" tIns="34292" rIns="68582" bIns="34292">
            <a:spAutoFit/>
          </a:bodyPr>
          <a:lstStyle/>
          <a:p>
            <a:r>
              <a:rPr lang="en-US" altLang="zh-CN" sz="600" dirty="0">
                <a:latin typeface="方正粗倩简体" pitchFamily="65" charset="-122"/>
                <a:ea typeface="方正粗倩简体" pitchFamily="65" charset="-122"/>
              </a:rPr>
              <a:t>Transcendental ego</a:t>
            </a:r>
            <a:endParaRPr lang="zh-CN" altLang="en-US" sz="600" dirty="0">
              <a:latin typeface="方正粗倩简体" pitchFamily="65" charset="-122"/>
              <a:ea typeface="方正粗倩简体" pitchFamily="65" charset="-122"/>
            </a:endParaRPr>
          </a:p>
        </p:txBody>
      </p:sp>
      <p:sp>
        <p:nvSpPr>
          <p:cNvPr id="53" name="矩形 52"/>
          <p:cNvSpPr/>
          <p:nvPr/>
        </p:nvSpPr>
        <p:spPr>
          <a:xfrm>
            <a:off x="6313652" y="3273648"/>
            <a:ext cx="1337977" cy="161587"/>
          </a:xfrm>
          <a:prstGeom prst="rect">
            <a:avLst/>
          </a:prstGeom>
          <a:noFill/>
          <a:ln>
            <a:noFill/>
          </a:ln>
        </p:spPr>
        <p:txBody>
          <a:bodyPr wrap="square" lIns="68582" tIns="34292" rIns="68582" bIns="34292">
            <a:spAutoFit/>
          </a:bodyPr>
          <a:lstStyle/>
          <a:p>
            <a:r>
              <a:rPr lang="en-US" altLang="zh-CN" sz="600" dirty="0">
                <a:latin typeface="方正粗倩简体" pitchFamily="65" charset="-122"/>
                <a:ea typeface="方正粗倩简体" pitchFamily="65" charset="-122"/>
              </a:rPr>
              <a:t>Pursuit of excellence</a:t>
            </a:r>
            <a:endParaRPr lang="zh-CN" altLang="en-US" sz="600" dirty="0">
              <a:latin typeface="方正粗倩简体" pitchFamily="65" charset="-122"/>
              <a:ea typeface="方正粗倩简体" pitchFamily="65" charset="-122"/>
            </a:endParaRPr>
          </a:p>
        </p:txBody>
      </p:sp>
      <p:sp>
        <p:nvSpPr>
          <p:cNvPr id="54" name="矩形 53"/>
          <p:cNvSpPr/>
          <p:nvPr/>
        </p:nvSpPr>
        <p:spPr>
          <a:xfrm>
            <a:off x="7598079" y="3273648"/>
            <a:ext cx="1337977" cy="161587"/>
          </a:xfrm>
          <a:prstGeom prst="rect">
            <a:avLst/>
          </a:prstGeom>
          <a:noFill/>
          <a:ln>
            <a:noFill/>
          </a:ln>
        </p:spPr>
        <p:txBody>
          <a:bodyPr wrap="square" lIns="68582" tIns="34292" rIns="68582" bIns="34292">
            <a:spAutoFit/>
          </a:bodyPr>
          <a:lstStyle/>
          <a:p>
            <a:pPr algn="ctr"/>
            <a:r>
              <a:rPr lang="en-US" altLang="zh-CN" sz="600" dirty="0">
                <a:latin typeface="方正粗倩简体" pitchFamily="65" charset="-122"/>
                <a:ea typeface="方正粗倩简体" pitchFamily="65" charset="-122"/>
              </a:rPr>
              <a:t>United struggle</a:t>
            </a:r>
            <a:endParaRPr lang="zh-CN" altLang="en-US" sz="600" dirty="0">
              <a:latin typeface="方正粗倩简体" pitchFamily="65" charset="-122"/>
              <a:ea typeface="方正粗倩简体" pitchFamily="65" charset="-122"/>
            </a:endParaRPr>
          </a:p>
        </p:txBody>
      </p:sp>
      <p:sp>
        <p:nvSpPr>
          <p:cNvPr id="55" name="矩形 54"/>
          <p:cNvSpPr/>
          <p:nvPr/>
        </p:nvSpPr>
        <p:spPr>
          <a:xfrm>
            <a:off x="9081836" y="3273648"/>
            <a:ext cx="1337977" cy="161587"/>
          </a:xfrm>
          <a:prstGeom prst="rect">
            <a:avLst/>
          </a:prstGeom>
          <a:noFill/>
          <a:ln>
            <a:noFill/>
          </a:ln>
        </p:spPr>
        <p:txBody>
          <a:bodyPr wrap="square" lIns="68582" tIns="34292" rIns="68582" bIns="34292">
            <a:spAutoFit/>
          </a:bodyPr>
          <a:lstStyle/>
          <a:p>
            <a:pPr algn="ctr"/>
            <a:r>
              <a:rPr lang="en-US" altLang="zh-CN" sz="600" dirty="0">
                <a:latin typeface="方正粗倩简体" pitchFamily="65" charset="-122"/>
                <a:ea typeface="方正粗倩简体" pitchFamily="65" charset="-122"/>
              </a:rPr>
              <a:t>Dare to innovate</a:t>
            </a:r>
            <a:endParaRPr lang="zh-CN" altLang="en-US" sz="600" dirty="0">
              <a:latin typeface="方正粗倩简体" pitchFamily="65" charset="-122"/>
              <a:ea typeface="方正粗倩简体" pitchFamily="65" charset="-122"/>
            </a:endParaRPr>
          </a:p>
        </p:txBody>
      </p:sp>
      <p:sp>
        <p:nvSpPr>
          <p:cNvPr id="56" name="文本1"/>
          <p:cNvSpPr>
            <a:spLocks noChangeArrowheads="1"/>
          </p:cNvSpPr>
          <p:nvPr/>
        </p:nvSpPr>
        <p:spPr bwMode="gray">
          <a:xfrm>
            <a:off x="4006831" y="5852333"/>
            <a:ext cx="5500726" cy="107157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 presetClass="entr" presetSubtype="1" accel="5200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2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ppt_x"/>
                                          </p:val>
                                        </p:tav>
                                        <p:tav tm="100000">
                                          <p:val>
                                            <p:strVal val="#ppt_x"/>
                                          </p:val>
                                        </p:tav>
                                      </p:tavLst>
                                    </p:anim>
                                    <p:anim calcmode="lin" valueType="num">
                                      <p:cBhvr additive="base">
                                        <p:cTn id="30" dur="1000" fill="hold"/>
                                        <p:tgtEl>
                                          <p:spTgt spid="32"/>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40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1000" fill="hold"/>
                                        <p:tgtEl>
                                          <p:spTgt spid="36"/>
                                        </p:tgtEl>
                                        <p:attrNameLst>
                                          <p:attrName>ppt_x</p:attrName>
                                        </p:attrNameLst>
                                      </p:cBhvr>
                                      <p:tavLst>
                                        <p:tav tm="0">
                                          <p:val>
                                            <p:strVal val="#ppt_x"/>
                                          </p:val>
                                        </p:tav>
                                        <p:tav tm="100000">
                                          <p:val>
                                            <p:strVal val="#ppt_x"/>
                                          </p:val>
                                        </p:tav>
                                      </p:tavLst>
                                    </p:anim>
                                    <p:anim calcmode="lin" valueType="num">
                                      <p:cBhvr additive="base">
                                        <p:cTn id="34" dur="1000" fill="hold"/>
                                        <p:tgtEl>
                                          <p:spTgt spid="36"/>
                                        </p:tgtEl>
                                        <p:attrNameLst>
                                          <p:attrName>ppt_y</p:attrName>
                                        </p:attrNameLst>
                                      </p:cBhvr>
                                      <p:tavLst>
                                        <p:tav tm="0">
                                          <p:val>
                                            <p:strVal val="0-#ppt_h/2"/>
                                          </p:val>
                                        </p:tav>
                                        <p:tav tm="100000">
                                          <p:val>
                                            <p:strVal val="#ppt_y"/>
                                          </p:val>
                                        </p:tav>
                                      </p:tavLst>
                                    </p:anim>
                                  </p:childTnLst>
                                </p:cTn>
                              </p:par>
                              <p:par>
                                <p:cTn id="35" presetID="2" presetClass="entr" presetSubtype="1" accel="52000" fill="hold" nodeType="withEffect">
                                  <p:stCondLst>
                                    <p:cond delay="7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1000" fill="hold"/>
                                        <p:tgtEl>
                                          <p:spTgt spid="39"/>
                                        </p:tgtEl>
                                        <p:attrNameLst>
                                          <p:attrName>ppt_x</p:attrName>
                                        </p:attrNameLst>
                                      </p:cBhvr>
                                      <p:tavLst>
                                        <p:tav tm="0">
                                          <p:val>
                                            <p:strVal val="#ppt_x"/>
                                          </p:val>
                                        </p:tav>
                                        <p:tav tm="100000">
                                          <p:val>
                                            <p:strVal val="#ppt_x"/>
                                          </p:val>
                                        </p:tav>
                                      </p:tavLst>
                                    </p:anim>
                                    <p:anim calcmode="lin" valueType="num">
                                      <p:cBhvr additive="base">
                                        <p:cTn id="38" dur="1000" fill="hold"/>
                                        <p:tgtEl>
                                          <p:spTgt spid="39"/>
                                        </p:tgtEl>
                                        <p:attrNameLst>
                                          <p:attrName>ppt_y</p:attrName>
                                        </p:attrNameLst>
                                      </p:cBhvr>
                                      <p:tavLst>
                                        <p:tav tm="0">
                                          <p:val>
                                            <p:strVal val="0-#ppt_h/2"/>
                                          </p:val>
                                        </p:tav>
                                        <p:tav tm="100000">
                                          <p:val>
                                            <p:strVal val="#ppt_y"/>
                                          </p:val>
                                        </p:tav>
                                      </p:tavLst>
                                    </p:anim>
                                  </p:childTnLst>
                                </p:cTn>
                              </p:par>
                              <p:par>
                                <p:cTn id="39" presetID="2" presetClass="entr" presetSubtype="1" accel="52000" fill="hold" nodeType="withEffect">
                                  <p:stCondLst>
                                    <p:cond delay="100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1000" fill="hold"/>
                                        <p:tgtEl>
                                          <p:spTgt spid="42"/>
                                        </p:tgtEl>
                                        <p:attrNameLst>
                                          <p:attrName>ppt_x</p:attrName>
                                        </p:attrNameLst>
                                      </p:cBhvr>
                                      <p:tavLst>
                                        <p:tav tm="0">
                                          <p:val>
                                            <p:strVal val="#ppt_x"/>
                                          </p:val>
                                        </p:tav>
                                        <p:tav tm="100000">
                                          <p:val>
                                            <p:strVal val="#ppt_x"/>
                                          </p:val>
                                        </p:tav>
                                      </p:tavLst>
                                    </p:anim>
                                    <p:anim calcmode="lin" valueType="num">
                                      <p:cBhvr additive="base">
                                        <p:cTn id="42" dur="1000" fill="hold"/>
                                        <p:tgtEl>
                                          <p:spTgt spid="42"/>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500"/>
                                        <p:tgtEl>
                                          <p:spTgt spid="4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barn(inVertical)">
                                      <p:cBhvr>
                                        <p:cTn id="55" dur="500"/>
                                        <p:tgtEl>
                                          <p:spTgt spid="4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arn(inVertical)">
                                      <p:cBhvr>
                                        <p:cTn id="58" dur="500"/>
                                        <p:tgtEl>
                                          <p:spTgt spid="5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barn(inVertical)">
                                      <p:cBhvr>
                                        <p:cTn id="61" dur="500"/>
                                        <p:tgtEl>
                                          <p:spTgt spid="51"/>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inVertical)">
                                      <p:cBhvr>
                                        <p:cTn id="64" dur="500"/>
                                        <p:tgtEl>
                                          <p:spTgt spid="5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barn(inVertical)">
                                      <p:cBhvr>
                                        <p:cTn id="67" dur="500"/>
                                        <p:tgtEl>
                                          <p:spTgt spid="5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arn(inVertical)">
                                      <p:cBhvr>
                                        <p:cTn id="70" dur="500"/>
                                        <p:tgtEl>
                                          <p:spTgt spid="5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4" name="标题 1"/>
          <p:cNvSpPr txBox="1"/>
          <p:nvPr/>
        </p:nvSpPr>
        <p:spPr>
          <a:xfrm>
            <a:off x="2578071" y="351607"/>
            <a:ext cx="2500330" cy="642942"/>
          </a:xfrm>
          <a:prstGeom prst="rect">
            <a:avLst/>
          </a:prstGeom>
        </p:spPr>
        <p:txBody>
          <a:bodyPr/>
          <a:lstStyle/>
          <a:p>
            <a:pPr>
              <a:spcBef>
                <a:spcPct val="0"/>
              </a:spcBef>
              <a:defRPr/>
            </a:pPr>
            <a:r>
              <a:rPr lang="zh-CN" altLang="en-US" sz="2800" dirty="0">
                <a:solidFill>
                  <a:srgbClr val="0070C0"/>
                </a:solidFill>
                <a:latin typeface="方正粗倩简体" pitchFamily="65" charset="-122"/>
                <a:ea typeface="方正粗倩简体" pitchFamily="65" charset="-122"/>
                <a:cs typeface="+mj-cs"/>
              </a:rPr>
              <a:t>利益最大化</a:t>
            </a:r>
            <a:endParaRPr lang="zh-CN" altLang="en-US" sz="2800" dirty="0">
              <a:solidFill>
                <a:srgbClr val="0070C0"/>
              </a:solidFill>
              <a:latin typeface="方正粗倩简体" pitchFamily="65" charset="-122"/>
              <a:ea typeface="方正粗倩简体" pitchFamily="65" charset="-122"/>
              <a:cs typeface="+mj-cs"/>
            </a:endParaRPr>
          </a:p>
        </p:txBody>
      </p:sp>
      <p:sp>
        <p:nvSpPr>
          <p:cNvPr id="15" name="五角星 14"/>
          <p:cNvSpPr/>
          <p:nvPr/>
        </p:nvSpPr>
        <p:spPr>
          <a:xfrm>
            <a:off x="3130172" y="3098929"/>
            <a:ext cx="2165350" cy="2165350"/>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603495" y="3714879"/>
            <a:ext cx="1218704" cy="1218704"/>
            <a:chOff x="3962648" y="2819400"/>
            <a:chExt cx="1218704" cy="1218704"/>
          </a:xfrm>
        </p:grpSpPr>
        <p:grpSp>
          <p:nvGrpSpPr>
            <p:cNvPr id="17" name="组合 16"/>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8" name="TextBox 17"/>
            <p:cNvSpPr txBox="1"/>
            <p:nvPr/>
          </p:nvSpPr>
          <p:spPr>
            <a:xfrm>
              <a:off x="4049599" y="3108951"/>
              <a:ext cx="1031052" cy="769441"/>
            </a:xfrm>
            <a:prstGeom prst="rect">
              <a:avLst/>
            </a:prstGeom>
            <a:noFill/>
          </p:spPr>
          <p:txBody>
            <a:bodyPr wrap="non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利益</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最大化</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2627428" y="3579418"/>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6" name="椭圆 25"/>
          <p:cNvSpPr/>
          <p:nvPr/>
        </p:nvSpPr>
        <p:spPr>
          <a:xfrm>
            <a:off x="3857781" y="2582468"/>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1" name="椭圆 30"/>
          <p:cNvSpPr/>
          <p:nvPr/>
        </p:nvSpPr>
        <p:spPr>
          <a:xfrm>
            <a:off x="5102380" y="3579418"/>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2" name="椭圆 31"/>
          <p:cNvSpPr/>
          <p:nvPr/>
        </p:nvSpPr>
        <p:spPr>
          <a:xfrm>
            <a:off x="4610786" y="5022486"/>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3" name="椭圆 32"/>
          <p:cNvSpPr/>
          <p:nvPr/>
        </p:nvSpPr>
        <p:spPr>
          <a:xfrm>
            <a:off x="3117429" y="5009786"/>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5" name="TextBox 34"/>
          <p:cNvSpPr txBox="1"/>
          <p:nvPr/>
        </p:nvSpPr>
        <p:spPr>
          <a:xfrm>
            <a:off x="2860760" y="2762291"/>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管理成本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923470" y="3778797"/>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其他成本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416812" y="5280832"/>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人员成本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577942" y="3812275"/>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办公成本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088472" y="5230989"/>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营销成本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721607" y="1581077"/>
            <a:ext cx="3143272" cy="785818"/>
            <a:chOff x="814328" y="3219334"/>
            <a:chExt cx="2077200" cy="432536"/>
          </a:xfrm>
        </p:grpSpPr>
        <p:grpSp>
          <p:nvGrpSpPr>
            <p:cNvPr id="41" name="组合 4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43" name="圆角矩形 4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p:nvSpPr>
          <p:spPr>
            <a:xfrm>
              <a:off x="831250" y="3388835"/>
              <a:ext cx="1999302" cy="1185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accent1"/>
                  </a:solidFill>
                </a:rPr>
                <a:t>点击输入标题文本</a:t>
              </a:r>
              <a:endParaRPr lang="zh-CN" altLang="en-US" dirty="0">
                <a:solidFill>
                  <a:schemeClr val="accent1"/>
                </a:solidFill>
              </a:endParaRPr>
            </a:p>
          </p:txBody>
        </p:sp>
      </p:grpSp>
      <p:sp>
        <p:nvSpPr>
          <p:cNvPr id="45" name="TextBox 44"/>
          <p:cNvSpPr txBox="1"/>
          <p:nvPr/>
        </p:nvSpPr>
        <p:spPr>
          <a:xfrm>
            <a:off x="7987411" y="2724085"/>
            <a:ext cx="2520281" cy="1212640"/>
          </a:xfrm>
          <a:prstGeom prst="rect">
            <a:avLst/>
          </a:prstGeom>
          <a:noFill/>
        </p:spPr>
        <p:txBody>
          <a:bodyPr wrap="square" rtlCol="0">
            <a:spAutoFit/>
          </a:bodyPr>
          <a:lstStyle/>
          <a:p>
            <a:pPr>
              <a:lnSpc>
                <a:spcPct val="130000"/>
              </a:lnSpc>
              <a:defRPr/>
            </a:pPr>
            <a:r>
              <a:rPr lang="en-US" altLang="zh-CN" sz="1400" dirty="0">
                <a:latin typeface="微软雅黑" panose="020B0503020204020204" pitchFamily="34" charset="-122"/>
                <a:ea typeface="微软雅黑" panose="020B0503020204020204" pitchFamily="34" charset="-122"/>
              </a:rPr>
              <a:t>01</a:t>
            </a: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46" name="TextBox 45"/>
          <p:cNvSpPr txBox="1"/>
          <p:nvPr/>
        </p:nvSpPr>
        <p:spPr>
          <a:xfrm>
            <a:off x="7987411" y="3927119"/>
            <a:ext cx="2520281" cy="1212640"/>
          </a:xfrm>
          <a:prstGeom prst="rect">
            <a:avLst/>
          </a:prstGeom>
          <a:noFill/>
        </p:spPr>
        <p:txBody>
          <a:bodyPr wrap="square" rtlCol="0">
            <a:spAutoFit/>
          </a:bodyPr>
          <a:lstStyle/>
          <a:p>
            <a:pPr>
              <a:lnSpc>
                <a:spcPct val="130000"/>
              </a:lnSpc>
              <a:defRPr/>
            </a:pPr>
            <a:r>
              <a:rPr lang="en-US" altLang="zh-CN" sz="1400" dirty="0">
                <a:latin typeface="微软雅黑" panose="020B0503020204020204" pitchFamily="34" charset="-122"/>
                <a:ea typeface="微软雅黑" panose="020B0503020204020204" pitchFamily="34" charset="-122"/>
              </a:rPr>
              <a:t>02</a:t>
            </a: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47" name="TextBox 46"/>
          <p:cNvSpPr txBox="1"/>
          <p:nvPr/>
        </p:nvSpPr>
        <p:spPr>
          <a:xfrm>
            <a:off x="7987411" y="5211197"/>
            <a:ext cx="2520281" cy="1212640"/>
          </a:xfrm>
          <a:prstGeom prst="rect">
            <a:avLst/>
          </a:prstGeom>
          <a:noFill/>
        </p:spPr>
        <p:txBody>
          <a:bodyPr wrap="square" rtlCol="0">
            <a:spAutoFit/>
          </a:bodyPr>
          <a:lstStyle/>
          <a:p>
            <a:pPr>
              <a:lnSpc>
                <a:spcPct val="130000"/>
              </a:lnSpc>
              <a:defRPr/>
            </a:pPr>
            <a:r>
              <a:rPr lang="en-US" altLang="zh-CN" sz="1400" dirty="0">
                <a:latin typeface="微软雅黑" panose="020B0503020204020204" pitchFamily="34" charset="-122"/>
                <a:ea typeface="微软雅黑" panose="020B0503020204020204" pitchFamily="34" charset="-122"/>
              </a:rPr>
              <a:t>03</a:t>
            </a: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48" name="TextBox 47"/>
          <p:cNvSpPr txBox="1"/>
          <p:nvPr/>
        </p:nvSpPr>
        <p:spPr>
          <a:xfrm>
            <a:off x="3878054" y="2811973"/>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2640806" y="3814054"/>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121769" y="3814054"/>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r>
              <a:rPr lang="en-US" altLang="zh-CN" sz="1600" b="1" dirty="0">
                <a:solidFill>
                  <a:schemeClr val="bg1"/>
                </a:solidFill>
                <a:latin typeface="微软雅黑" panose="020B0503020204020204" pitchFamily="34" charset="-122"/>
                <a:ea typeface="微软雅黑" panose="020B0503020204020204" pitchFamily="34" charset="-122"/>
              </a:rPr>
              <a:t>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136818" y="5254444"/>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624166" y="5261766"/>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4" accel="4200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grpId="0" nodeType="withEffect">
                                  <p:stCondLst>
                                    <p:cond delay="1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childTnLst>
                          </p:cTn>
                        </p:par>
                        <p:par>
                          <p:cTn id="65" fill="hold">
                            <p:stCondLst>
                              <p:cond delay="4000"/>
                            </p:stCondLst>
                            <p:childTnLst>
                              <p:par>
                                <p:cTn id="66" presetID="12" presetClass="entr" presetSubtype="2"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p:tgtEl>
                                          <p:spTgt spid="35"/>
                                        </p:tgtEl>
                                        <p:attrNameLst>
                                          <p:attrName>ppt_x</p:attrName>
                                        </p:attrNameLst>
                                      </p:cBhvr>
                                      <p:tavLst>
                                        <p:tav tm="0">
                                          <p:val>
                                            <p:strVal val="#ppt_x+#ppt_w*1.125000"/>
                                          </p:val>
                                        </p:tav>
                                        <p:tav tm="100000">
                                          <p:val>
                                            <p:strVal val="#ppt_x"/>
                                          </p:val>
                                        </p:tav>
                                      </p:tavLst>
                                    </p:anim>
                                    <p:animEffect transition="in" filter="wipe(left)">
                                      <p:cBhvr>
                                        <p:cTn id="69" dur="500"/>
                                        <p:tgtEl>
                                          <p:spTgt spid="35"/>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p:tgtEl>
                                          <p:spTgt spid="38"/>
                                        </p:tgtEl>
                                        <p:attrNameLst>
                                          <p:attrName>ppt_x</p:attrName>
                                        </p:attrNameLst>
                                      </p:cBhvr>
                                      <p:tavLst>
                                        <p:tav tm="0">
                                          <p:val>
                                            <p:strVal val="#ppt_x+#ppt_w*1.125000"/>
                                          </p:val>
                                        </p:tav>
                                        <p:tav tm="100000">
                                          <p:val>
                                            <p:strVal val="#ppt_x"/>
                                          </p:val>
                                        </p:tav>
                                      </p:tavLst>
                                    </p:anim>
                                    <p:animEffect transition="in" filter="wipe(left)">
                                      <p:cBhvr>
                                        <p:cTn id="73" dur="500"/>
                                        <p:tgtEl>
                                          <p:spTgt spid="38"/>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p:tgtEl>
                                          <p:spTgt spid="39"/>
                                        </p:tgtEl>
                                        <p:attrNameLst>
                                          <p:attrName>ppt_x</p:attrName>
                                        </p:attrNameLst>
                                      </p:cBhvr>
                                      <p:tavLst>
                                        <p:tav tm="0">
                                          <p:val>
                                            <p:strVal val="#ppt_x+#ppt_w*1.125000"/>
                                          </p:val>
                                        </p:tav>
                                        <p:tav tm="100000">
                                          <p:val>
                                            <p:strVal val="#ppt_x"/>
                                          </p:val>
                                        </p:tav>
                                      </p:tavLst>
                                    </p:anim>
                                    <p:animEffect transition="in" filter="wipe(left)">
                                      <p:cBhvr>
                                        <p:cTn id="77" dur="500"/>
                                        <p:tgtEl>
                                          <p:spTgt spid="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p:tgtEl>
                                          <p:spTgt spid="37"/>
                                        </p:tgtEl>
                                        <p:attrNameLst>
                                          <p:attrName>ppt_x</p:attrName>
                                        </p:attrNameLst>
                                      </p:cBhvr>
                                      <p:tavLst>
                                        <p:tav tm="0">
                                          <p:val>
                                            <p:strVal val="#ppt_x-#ppt_w*1.125000"/>
                                          </p:val>
                                        </p:tav>
                                        <p:tav tm="100000">
                                          <p:val>
                                            <p:strVal val="#ppt_x"/>
                                          </p:val>
                                        </p:tav>
                                      </p:tavLst>
                                    </p:anim>
                                    <p:animEffect transition="in" filter="wipe(right)">
                                      <p:cBhvr>
                                        <p:cTn id="85" dur="500"/>
                                        <p:tgtEl>
                                          <p:spTgt spid="37"/>
                                        </p:tgtEl>
                                      </p:cBhvr>
                                    </p:animEffect>
                                  </p:childTnLst>
                                </p:cTn>
                              </p:par>
                            </p:childTnLst>
                          </p:cTn>
                        </p:par>
                        <p:par>
                          <p:cTn id="86" fill="hold">
                            <p:stCondLst>
                              <p:cond delay="4500"/>
                            </p:stCondLst>
                            <p:childTnLst>
                              <p:par>
                                <p:cTn id="87" presetID="42" presetClass="entr" presetSubtype="0"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anim calcmode="lin" valueType="num">
                                      <p:cBhvr>
                                        <p:cTn id="90" dur="500" fill="hold"/>
                                        <p:tgtEl>
                                          <p:spTgt spid="40"/>
                                        </p:tgtEl>
                                        <p:attrNameLst>
                                          <p:attrName>ppt_x</p:attrName>
                                        </p:attrNameLst>
                                      </p:cBhvr>
                                      <p:tavLst>
                                        <p:tav tm="0">
                                          <p:val>
                                            <p:strVal val="#ppt_x"/>
                                          </p:val>
                                        </p:tav>
                                        <p:tav tm="100000">
                                          <p:val>
                                            <p:strVal val="#ppt_x"/>
                                          </p:val>
                                        </p:tav>
                                      </p:tavLst>
                                    </p:anim>
                                    <p:anim calcmode="lin" valueType="num">
                                      <p:cBhvr>
                                        <p:cTn id="91" dur="500" fill="hold"/>
                                        <p:tgtEl>
                                          <p:spTgt spid="40"/>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22" presetClass="entr" presetSubtype="1"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par>
                                <p:cTn id="96" presetID="22" presetClass="entr" presetSubtype="1" fill="hold" grpId="0" nodeType="withEffect">
                                  <p:stCondLst>
                                    <p:cond delay="100"/>
                                  </p:stCondLst>
                                  <p:childTnLst>
                                    <p:set>
                                      <p:cBhvr>
                                        <p:cTn id="97" dur="1" fill="hold">
                                          <p:stCondLst>
                                            <p:cond delay="0"/>
                                          </p:stCondLst>
                                        </p:cTn>
                                        <p:tgtEl>
                                          <p:spTgt spid="46"/>
                                        </p:tgtEl>
                                        <p:attrNameLst>
                                          <p:attrName>style.visibility</p:attrName>
                                        </p:attrNameLst>
                                      </p:cBhvr>
                                      <p:to>
                                        <p:strVal val="visible"/>
                                      </p:to>
                                    </p:set>
                                    <p:animEffect transition="in" filter="wipe(up)">
                                      <p:cBhvr>
                                        <p:cTn id="98" dur="500"/>
                                        <p:tgtEl>
                                          <p:spTgt spid="46"/>
                                        </p:tgtEl>
                                      </p:cBhvr>
                                    </p:animEffect>
                                  </p:childTnLst>
                                </p:cTn>
                              </p:par>
                              <p:par>
                                <p:cTn id="99" presetID="22" presetClass="entr" presetSubtype="1" fill="hold" grpId="0" nodeType="withEffect">
                                  <p:stCondLst>
                                    <p:cond delay="200"/>
                                  </p:stCondLst>
                                  <p:childTnLst>
                                    <p:set>
                                      <p:cBhvr>
                                        <p:cTn id="100" dur="1" fill="hold">
                                          <p:stCondLst>
                                            <p:cond delay="0"/>
                                          </p:stCondLst>
                                        </p:cTn>
                                        <p:tgtEl>
                                          <p:spTgt spid="47"/>
                                        </p:tgtEl>
                                        <p:attrNameLst>
                                          <p:attrName>style.visibility</p:attrName>
                                        </p:attrNameLst>
                                      </p:cBhvr>
                                      <p:to>
                                        <p:strVal val="visible"/>
                                      </p:to>
                                    </p:set>
                                    <p:animEffect transition="in" filter="wipe(up)">
                                      <p:cBhvr>
                                        <p:cTn id="10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6" grpId="0" animBg="1"/>
      <p:bldP spid="31" grpId="0" animBg="1"/>
      <p:bldP spid="32" grpId="0" animBg="1"/>
      <p:bldP spid="33"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7" name="椭圆 16"/>
          <p:cNvSpPr/>
          <p:nvPr/>
        </p:nvSpPr>
        <p:spPr>
          <a:xfrm>
            <a:off x="7212962" y="2606713"/>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916628" y="27250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722943" y="26038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195006" y="2474394"/>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496232" y="2449045"/>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731058" y="2735559"/>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866730" y="2550513"/>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867566" y="2606583"/>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582356" y="273781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433048" y="242331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351343" y="2659646"/>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298601" y="2735559"/>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007095" y="1280301"/>
            <a:ext cx="1714512" cy="1446550"/>
          </a:xfrm>
          <a:prstGeom prst="rect">
            <a:avLst/>
          </a:prstGeom>
        </p:spPr>
        <p:txBody>
          <a:bodyPr wrap="square">
            <a:spAutoFit/>
          </a:bodyPr>
          <a:lstStyle/>
          <a:p>
            <a:pPr defTabSz="934085">
              <a:defRPr/>
            </a:pPr>
            <a:r>
              <a:rPr lang="zh-CN" altLang="en-US" sz="4400" kern="0" dirty="0">
                <a:solidFill>
                  <a:schemeClr val="accent1"/>
                </a:solidFill>
                <a:latin typeface="方正粗倩简体" pitchFamily="65" charset="-122"/>
                <a:ea typeface="方正粗倩简体" pitchFamily="65" charset="-122"/>
              </a:rPr>
              <a:t>目  录</a:t>
            </a:r>
            <a:endParaRPr lang="zh-CN" altLang="en-US" sz="4400" kern="0" dirty="0">
              <a:solidFill>
                <a:schemeClr val="accent1"/>
              </a:solidFill>
              <a:latin typeface="方正粗倩简体" pitchFamily="65" charset="-122"/>
              <a:ea typeface="方正粗倩简体" pitchFamily="65" charset="-122"/>
            </a:endParaRPr>
          </a:p>
        </p:txBody>
      </p:sp>
      <p:sp>
        <p:nvSpPr>
          <p:cNvPr id="39" name="Rectangle 4"/>
          <p:cNvSpPr txBox="1">
            <a:spLocks noChangeArrowheads="1"/>
          </p:cNvSpPr>
          <p:nvPr/>
        </p:nvSpPr>
        <p:spPr bwMode="auto">
          <a:xfrm>
            <a:off x="6134835" y="1994681"/>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chemeClr val="accent1"/>
                </a:solidFill>
                <a:latin typeface="方正粗倩简体" pitchFamily="65" charset="-122"/>
                <a:ea typeface="方正粗倩简体" pitchFamily="65" charset="-122"/>
              </a:rPr>
              <a:t>CATALOG</a:t>
            </a:r>
            <a:endParaRPr lang="zh-CN" altLang="en-US" b="0" kern="0" dirty="0">
              <a:solidFill>
                <a:schemeClr val="accent1"/>
              </a:solidFill>
              <a:latin typeface="方正粗倩简体" pitchFamily="65" charset="-122"/>
              <a:ea typeface="方正粗倩简体" pitchFamily="65" charset="-122"/>
            </a:endParaRPr>
          </a:p>
        </p:txBody>
      </p:sp>
      <p:grpSp>
        <p:nvGrpSpPr>
          <p:cNvPr id="40" name="组合 39"/>
          <p:cNvGrpSpPr/>
          <p:nvPr/>
        </p:nvGrpSpPr>
        <p:grpSpPr>
          <a:xfrm>
            <a:off x="9191213" y="3475503"/>
            <a:ext cx="1959418" cy="1662453"/>
            <a:chOff x="9224782" y="2628163"/>
            <a:chExt cx="2397222" cy="2093640"/>
          </a:xfrm>
        </p:grpSpPr>
        <p:grpSp>
          <p:nvGrpSpPr>
            <p:cNvPr id="41" name="组合 77"/>
            <p:cNvGrpSpPr/>
            <p:nvPr/>
          </p:nvGrpSpPr>
          <p:grpSpPr>
            <a:xfrm>
              <a:off x="9224782" y="2628163"/>
              <a:ext cx="2397222" cy="2093640"/>
              <a:chOff x="9224782" y="2628163"/>
              <a:chExt cx="2397222" cy="2093640"/>
            </a:xfrm>
          </p:grpSpPr>
          <p:grpSp>
            <p:nvGrpSpPr>
              <p:cNvPr id="43" name="组合 79"/>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4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4"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5"/>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p>
            </p:txBody>
          </p:sp>
        </p:grpSp>
        <p:sp>
          <p:nvSpPr>
            <p:cNvPr id="42" name="TextBox 41"/>
            <p:cNvSpPr txBox="1"/>
            <p:nvPr/>
          </p:nvSpPr>
          <p:spPr>
            <a:xfrm>
              <a:off x="9918251" y="3180762"/>
              <a:ext cx="1010288" cy="81396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05</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47" name="组合 46"/>
          <p:cNvGrpSpPr/>
          <p:nvPr/>
        </p:nvGrpSpPr>
        <p:grpSpPr>
          <a:xfrm>
            <a:off x="5801463" y="3398429"/>
            <a:ext cx="2134458" cy="1810965"/>
            <a:chOff x="5553262" y="2638733"/>
            <a:chExt cx="2397222" cy="2093640"/>
          </a:xfrm>
        </p:grpSpPr>
        <p:grpSp>
          <p:nvGrpSpPr>
            <p:cNvPr id="48" name="组合 84"/>
            <p:cNvGrpSpPr/>
            <p:nvPr/>
          </p:nvGrpSpPr>
          <p:grpSpPr>
            <a:xfrm>
              <a:off x="5553262" y="2638733"/>
              <a:ext cx="2397222" cy="2093640"/>
              <a:chOff x="5553262" y="2638733"/>
              <a:chExt cx="2397222" cy="2093640"/>
            </a:xfrm>
          </p:grpSpPr>
          <p:grpSp>
            <p:nvGrpSpPr>
              <p:cNvPr id="50"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5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1"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9" name="TextBox 48"/>
            <p:cNvSpPr txBox="1"/>
            <p:nvPr/>
          </p:nvSpPr>
          <p:spPr>
            <a:xfrm>
              <a:off x="6298337" y="3406589"/>
              <a:ext cx="1010288" cy="747217"/>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03</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54" name="组合 53"/>
          <p:cNvGrpSpPr/>
          <p:nvPr/>
        </p:nvGrpSpPr>
        <p:grpSpPr>
          <a:xfrm>
            <a:off x="2363760" y="3307313"/>
            <a:ext cx="2241851" cy="1902081"/>
            <a:chOff x="1881842" y="2656049"/>
            <a:chExt cx="2397222" cy="2093640"/>
          </a:xfrm>
        </p:grpSpPr>
        <p:grpSp>
          <p:nvGrpSpPr>
            <p:cNvPr id="55"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6"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7" name="TextBox 56"/>
            <p:cNvSpPr txBox="1"/>
            <p:nvPr/>
          </p:nvSpPr>
          <p:spPr>
            <a:xfrm>
              <a:off x="2628502" y="3439729"/>
              <a:ext cx="1010287" cy="711423"/>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01</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60" name="组合 59"/>
          <p:cNvGrpSpPr/>
          <p:nvPr/>
        </p:nvGrpSpPr>
        <p:grpSpPr>
          <a:xfrm>
            <a:off x="4149710" y="4288634"/>
            <a:ext cx="2095623" cy="1778015"/>
            <a:chOff x="3721944" y="3702869"/>
            <a:chExt cx="2397222" cy="2093640"/>
          </a:xfrm>
        </p:grpSpPr>
        <p:grpSp>
          <p:nvGrpSpPr>
            <p:cNvPr id="61" name="组合 97"/>
            <p:cNvGrpSpPr/>
            <p:nvPr/>
          </p:nvGrpSpPr>
          <p:grpSpPr>
            <a:xfrm>
              <a:off x="3721944" y="3702869"/>
              <a:ext cx="2397222" cy="2093640"/>
              <a:chOff x="3721944" y="3702869"/>
              <a:chExt cx="2397222" cy="2093640"/>
            </a:xfrm>
          </p:grpSpPr>
          <p:grpSp>
            <p:nvGrpSpPr>
              <p:cNvPr id="63"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6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4"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2" name="TextBox 61"/>
            <p:cNvSpPr txBox="1"/>
            <p:nvPr/>
          </p:nvSpPr>
          <p:spPr>
            <a:xfrm>
              <a:off x="4427761" y="4380484"/>
              <a:ext cx="1010287" cy="761065"/>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02</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67" name="组合 66"/>
          <p:cNvGrpSpPr/>
          <p:nvPr/>
        </p:nvGrpSpPr>
        <p:grpSpPr>
          <a:xfrm>
            <a:off x="7507296" y="4343399"/>
            <a:ext cx="2115275" cy="1794689"/>
            <a:chOff x="7388330" y="3692384"/>
            <a:chExt cx="2397222" cy="2093640"/>
          </a:xfrm>
        </p:grpSpPr>
        <p:grpSp>
          <p:nvGrpSpPr>
            <p:cNvPr id="68" name="组合 104"/>
            <p:cNvGrpSpPr/>
            <p:nvPr/>
          </p:nvGrpSpPr>
          <p:grpSpPr>
            <a:xfrm>
              <a:off x="7388330" y="3692384"/>
              <a:ext cx="2397222" cy="2093640"/>
              <a:chOff x="7388330" y="3692384"/>
              <a:chExt cx="2397222" cy="2093640"/>
            </a:xfrm>
          </p:grpSpPr>
          <p:grpSp>
            <p:nvGrpSpPr>
              <p:cNvPr id="70"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7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1"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9" name="TextBox 68"/>
            <p:cNvSpPr txBox="1"/>
            <p:nvPr/>
          </p:nvSpPr>
          <p:spPr>
            <a:xfrm>
              <a:off x="8048903" y="4173377"/>
              <a:ext cx="1010287" cy="753994"/>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04</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74" name="组合 73"/>
          <p:cNvGrpSpPr/>
          <p:nvPr/>
        </p:nvGrpSpPr>
        <p:grpSpPr>
          <a:xfrm>
            <a:off x="2863823" y="5329106"/>
            <a:ext cx="1428760" cy="840886"/>
            <a:chOff x="2328257" y="4927865"/>
            <a:chExt cx="1537897" cy="1295069"/>
          </a:xfrm>
        </p:grpSpPr>
        <p:sp>
          <p:nvSpPr>
            <p:cNvPr id="75" name="TextBox 74"/>
            <p:cNvSpPr txBox="1"/>
            <p:nvPr/>
          </p:nvSpPr>
          <p:spPr>
            <a:xfrm>
              <a:off x="2328257" y="4927865"/>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方正粗倩简体" pitchFamily="65" charset="-122"/>
                  <a:ea typeface="方正粗倩简体" pitchFamily="65" charset="-122"/>
                </a:rPr>
                <a:t>工作汇报</a:t>
              </a:r>
              <a:endParaRPr lang="zh-CN" altLang="en-US" sz="1600" dirty="0">
                <a:solidFill>
                  <a:schemeClr val="tx1">
                    <a:lumMod val="65000"/>
                    <a:lumOff val="35000"/>
                  </a:schemeClr>
                </a:solidFill>
                <a:latin typeface="方正粗倩简体" pitchFamily="65" charset="-122"/>
                <a:ea typeface="方正粗倩简体" pitchFamily="65" charset="-122"/>
              </a:endParaRPr>
            </a:p>
          </p:txBody>
        </p:sp>
        <p:sp>
          <p:nvSpPr>
            <p:cNvPr id="76" name="TextBox 75"/>
            <p:cNvSpPr txBox="1"/>
            <p:nvPr/>
          </p:nvSpPr>
          <p:spPr>
            <a:xfrm>
              <a:off x="2419470" y="5322308"/>
              <a:ext cx="1286284" cy="900626"/>
            </a:xfrm>
            <a:prstGeom prst="rect">
              <a:avLst/>
            </a:prstGeom>
            <a:noFill/>
          </p:spPr>
          <p:txBody>
            <a:bodyPr wrap="square" rtlCol="0">
              <a:spAutoFit/>
            </a:bodyPr>
            <a:lstStyle/>
            <a:p>
              <a:r>
                <a:rPr lang="en-US" altLang="zh-CN" sz="1600" dirty="0">
                  <a:solidFill>
                    <a:schemeClr val="tx1">
                      <a:lumMod val="50000"/>
                      <a:lumOff val="50000"/>
                    </a:schemeClr>
                  </a:solidFill>
                  <a:latin typeface="方正粗倩简体" pitchFamily="65" charset="-122"/>
                  <a:ea typeface="方正粗倩简体" pitchFamily="65" charset="-122"/>
                </a:rPr>
                <a:t>WORKREPORT</a:t>
              </a:r>
              <a:endParaRPr lang="zh-CN" altLang="en-US" sz="1600" dirty="0">
                <a:solidFill>
                  <a:schemeClr val="tx1">
                    <a:lumMod val="50000"/>
                    <a:lumOff val="50000"/>
                  </a:schemeClr>
                </a:solidFill>
                <a:latin typeface="方正粗倩简体" pitchFamily="65" charset="-122"/>
                <a:ea typeface="方正粗倩简体" pitchFamily="65" charset="-122"/>
              </a:endParaRPr>
            </a:p>
          </p:txBody>
        </p:sp>
      </p:grpSp>
      <p:grpSp>
        <p:nvGrpSpPr>
          <p:cNvPr id="77" name="组合 76"/>
          <p:cNvGrpSpPr/>
          <p:nvPr/>
        </p:nvGrpSpPr>
        <p:grpSpPr>
          <a:xfrm>
            <a:off x="4578337" y="3423443"/>
            <a:ext cx="1546774" cy="605509"/>
            <a:chOff x="4172492" y="2700435"/>
            <a:chExt cx="1612363" cy="932559"/>
          </a:xfrm>
        </p:grpSpPr>
        <p:sp>
          <p:nvSpPr>
            <p:cNvPr id="78" name="TextBox 77"/>
            <p:cNvSpPr txBox="1"/>
            <p:nvPr/>
          </p:nvSpPr>
          <p:spPr>
            <a:xfrm>
              <a:off x="4246958" y="2700435"/>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方正粗倩简体" pitchFamily="65" charset="-122"/>
                  <a:ea typeface="方正粗倩简体" pitchFamily="65" charset="-122"/>
                </a:rPr>
                <a:t>完成情况</a:t>
              </a:r>
              <a:endParaRPr lang="zh-CN" altLang="en-US" sz="1600" dirty="0">
                <a:solidFill>
                  <a:schemeClr val="tx1">
                    <a:lumMod val="65000"/>
                    <a:lumOff val="35000"/>
                  </a:schemeClr>
                </a:solidFill>
                <a:latin typeface="方正粗倩简体" pitchFamily="65" charset="-122"/>
                <a:ea typeface="方正粗倩简体" pitchFamily="65" charset="-122"/>
              </a:endParaRPr>
            </a:p>
          </p:txBody>
        </p:sp>
        <p:sp>
          <p:nvSpPr>
            <p:cNvPr id="79" name="TextBox 78"/>
            <p:cNvSpPr txBox="1"/>
            <p:nvPr/>
          </p:nvSpPr>
          <p:spPr>
            <a:xfrm>
              <a:off x="4172492" y="3111579"/>
              <a:ext cx="1448874" cy="521415"/>
            </a:xfrm>
            <a:prstGeom prst="rect">
              <a:avLst/>
            </a:prstGeom>
            <a:noFill/>
          </p:spPr>
          <p:txBody>
            <a:bodyPr wrap="square" rtlCol="0">
              <a:spAutoFit/>
            </a:bodyPr>
            <a:lstStyle/>
            <a:p>
              <a:r>
                <a:rPr lang="en-US" altLang="zh-CN" sz="1600" dirty="0">
                  <a:solidFill>
                    <a:schemeClr val="tx1">
                      <a:lumMod val="50000"/>
                      <a:lumOff val="50000"/>
                    </a:schemeClr>
                  </a:solidFill>
                  <a:latin typeface="方正粗倩简体" pitchFamily="65" charset="-122"/>
                  <a:ea typeface="方正粗倩简体" pitchFamily="65" charset="-122"/>
                </a:rPr>
                <a:t>WORKREPORT</a:t>
              </a:r>
              <a:endParaRPr lang="zh-CN" altLang="en-US" sz="1600" dirty="0">
                <a:solidFill>
                  <a:schemeClr val="tx1">
                    <a:lumMod val="50000"/>
                    <a:lumOff val="50000"/>
                  </a:schemeClr>
                </a:solidFill>
                <a:latin typeface="方正粗倩简体" pitchFamily="65" charset="-122"/>
                <a:ea typeface="方正粗倩简体" pitchFamily="65" charset="-122"/>
              </a:endParaRPr>
            </a:p>
          </p:txBody>
        </p:sp>
      </p:grpSp>
      <p:grpSp>
        <p:nvGrpSpPr>
          <p:cNvPr id="80" name="组合 79"/>
          <p:cNvGrpSpPr/>
          <p:nvPr/>
        </p:nvGrpSpPr>
        <p:grpSpPr>
          <a:xfrm>
            <a:off x="6364285" y="5314244"/>
            <a:ext cx="1357322" cy="605155"/>
            <a:chOff x="5982926" y="4927865"/>
            <a:chExt cx="1537897" cy="932012"/>
          </a:xfrm>
        </p:grpSpPr>
        <p:sp>
          <p:nvSpPr>
            <p:cNvPr id="81" name="TextBox 80"/>
            <p:cNvSpPr txBox="1"/>
            <p:nvPr/>
          </p:nvSpPr>
          <p:spPr>
            <a:xfrm>
              <a:off x="5982926" y="4927865"/>
              <a:ext cx="1537897" cy="521414"/>
            </a:xfrm>
            <a:prstGeom prst="rect">
              <a:avLst/>
            </a:prstGeom>
            <a:noFill/>
          </p:spPr>
          <p:txBody>
            <a:bodyPr wrap="square" rtlCol="0">
              <a:spAutoFit/>
            </a:bodyPr>
            <a:lstStyle/>
            <a:p>
              <a:r>
                <a:rPr lang="zh-CN" altLang="en-US" sz="1600" dirty="0">
                  <a:solidFill>
                    <a:schemeClr val="tx1">
                      <a:lumMod val="65000"/>
                      <a:lumOff val="35000"/>
                    </a:schemeClr>
                  </a:solidFill>
                  <a:latin typeface="方正粗倩简体" pitchFamily="65" charset="-122"/>
                  <a:ea typeface="方正粗倩简体" pitchFamily="65" charset="-122"/>
                </a:rPr>
                <a:t>成果展示</a:t>
              </a:r>
              <a:endParaRPr lang="zh-CN" altLang="en-US" sz="1600" dirty="0">
                <a:solidFill>
                  <a:schemeClr val="tx1">
                    <a:lumMod val="65000"/>
                    <a:lumOff val="35000"/>
                  </a:schemeClr>
                </a:solidFill>
                <a:latin typeface="方正粗倩简体" pitchFamily="65" charset="-122"/>
                <a:ea typeface="方正粗倩简体" pitchFamily="65" charset="-122"/>
              </a:endParaRPr>
            </a:p>
          </p:txBody>
        </p:sp>
        <p:sp>
          <p:nvSpPr>
            <p:cNvPr id="82" name="TextBox 81"/>
            <p:cNvSpPr txBox="1"/>
            <p:nvPr/>
          </p:nvSpPr>
          <p:spPr>
            <a:xfrm>
              <a:off x="5982927" y="5338463"/>
              <a:ext cx="1374409" cy="521414"/>
            </a:xfrm>
            <a:prstGeom prst="rect">
              <a:avLst/>
            </a:prstGeom>
            <a:noFill/>
          </p:spPr>
          <p:txBody>
            <a:bodyPr wrap="square" rtlCol="0">
              <a:spAutoFit/>
            </a:bodyPr>
            <a:lstStyle/>
            <a:p>
              <a:r>
                <a:rPr lang="en-US" altLang="zh-CN" sz="1600" dirty="0">
                  <a:solidFill>
                    <a:schemeClr val="tx1">
                      <a:lumMod val="50000"/>
                      <a:lumOff val="50000"/>
                    </a:schemeClr>
                  </a:solidFill>
                  <a:latin typeface="方正粗倩简体" pitchFamily="65" charset="-122"/>
                  <a:ea typeface="方正粗倩简体" pitchFamily="65" charset="-122"/>
                </a:rPr>
                <a:t>WORKREPORT</a:t>
              </a:r>
              <a:endParaRPr lang="zh-CN" altLang="en-US" sz="1600" dirty="0">
                <a:solidFill>
                  <a:schemeClr val="tx1">
                    <a:lumMod val="50000"/>
                    <a:lumOff val="50000"/>
                  </a:schemeClr>
                </a:solidFill>
                <a:latin typeface="方正粗倩简体" pitchFamily="65" charset="-122"/>
                <a:ea typeface="方正粗倩简体" pitchFamily="65" charset="-122"/>
              </a:endParaRPr>
            </a:p>
          </p:txBody>
        </p:sp>
      </p:grpSp>
      <p:grpSp>
        <p:nvGrpSpPr>
          <p:cNvPr id="83" name="组合 82"/>
          <p:cNvGrpSpPr/>
          <p:nvPr/>
        </p:nvGrpSpPr>
        <p:grpSpPr>
          <a:xfrm>
            <a:off x="8122374" y="3566316"/>
            <a:ext cx="1456620" cy="585364"/>
            <a:chOff x="7839376" y="2731461"/>
            <a:chExt cx="1537897" cy="901533"/>
          </a:xfrm>
        </p:grpSpPr>
        <p:sp>
          <p:nvSpPr>
            <p:cNvPr id="84" name="TextBox 83"/>
            <p:cNvSpPr txBox="1"/>
            <p:nvPr/>
          </p:nvSpPr>
          <p:spPr>
            <a:xfrm>
              <a:off x="7839376" y="2731461"/>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方正粗倩简体" pitchFamily="65" charset="-122"/>
                  <a:ea typeface="方正粗倩简体" pitchFamily="65" charset="-122"/>
                </a:rPr>
                <a:t>工作不足</a:t>
              </a:r>
              <a:endParaRPr lang="zh-CN" altLang="en-US" sz="1600" dirty="0">
                <a:solidFill>
                  <a:schemeClr val="tx1">
                    <a:lumMod val="65000"/>
                    <a:lumOff val="35000"/>
                  </a:schemeClr>
                </a:solidFill>
                <a:latin typeface="方正粗倩简体" pitchFamily="65" charset="-122"/>
                <a:ea typeface="方正粗倩简体" pitchFamily="65" charset="-122"/>
              </a:endParaRPr>
            </a:p>
          </p:txBody>
        </p:sp>
        <p:sp>
          <p:nvSpPr>
            <p:cNvPr id="85" name="TextBox 84"/>
            <p:cNvSpPr txBox="1"/>
            <p:nvPr/>
          </p:nvSpPr>
          <p:spPr>
            <a:xfrm>
              <a:off x="7868793" y="3111579"/>
              <a:ext cx="1365315" cy="521415"/>
            </a:xfrm>
            <a:prstGeom prst="rect">
              <a:avLst/>
            </a:prstGeom>
            <a:noFill/>
          </p:spPr>
          <p:txBody>
            <a:bodyPr wrap="square" rtlCol="0">
              <a:spAutoFit/>
            </a:bodyPr>
            <a:lstStyle/>
            <a:p>
              <a:r>
                <a:rPr lang="en-US" altLang="zh-CN" sz="1600" dirty="0">
                  <a:solidFill>
                    <a:schemeClr val="tx1">
                      <a:lumMod val="50000"/>
                      <a:lumOff val="50000"/>
                    </a:schemeClr>
                  </a:solidFill>
                  <a:latin typeface="方正粗倩简体" pitchFamily="65" charset="-122"/>
                  <a:ea typeface="方正粗倩简体" pitchFamily="65" charset="-122"/>
                </a:rPr>
                <a:t>WORKREPORT</a:t>
              </a:r>
              <a:endParaRPr lang="zh-CN" altLang="en-US" sz="1600" dirty="0">
                <a:solidFill>
                  <a:schemeClr val="tx1">
                    <a:lumMod val="50000"/>
                    <a:lumOff val="50000"/>
                  </a:schemeClr>
                </a:solidFill>
                <a:latin typeface="方正粗倩简体" pitchFamily="65" charset="-122"/>
                <a:ea typeface="方正粗倩简体" pitchFamily="65" charset="-122"/>
              </a:endParaRPr>
            </a:p>
          </p:txBody>
        </p:sp>
      </p:grpSp>
      <p:grpSp>
        <p:nvGrpSpPr>
          <p:cNvPr id="86" name="组合 85"/>
          <p:cNvGrpSpPr/>
          <p:nvPr/>
        </p:nvGrpSpPr>
        <p:grpSpPr>
          <a:xfrm>
            <a:off x="9721871" y="5280828"/>
            <a:ext cx="1357322" cy="572170"/>
            <a:chOff x="9752962" y="4978665"/>
            <a:chExt cx="1537897" cy="881214"/>
          </a:xfrm>
        </p:grpSpPr>
        <p:sp>
          <p:nvSpPr>
            <p:cNvPr id="87" name="TextBox 86"/>
            <p:cNvSpPr txBox="1"/>
            <p:nvPr/>
          </p:nvSpPr>
          <p:spPr>
            <a:xfrm>
              <a:off x="9752962" y="4978665"/>
              <a:ext cx="1537897" cy="521416"/>
            </a:xfrm>
            <a:prstGeom prst="rect">
              <a:avLst/>
            </a:prstGeom>
            <a:noFill/>
          </p:spPr>
          <p:txBody>
            <a:bodyPr wrap="square" rtlCol="0">
              <a:spAutoFit/>
            </a:bodyPr>
            <a:lstStyle/>
            <a:p>
              <a:r>
                <a:rPr lang="zh-CN" altLang="en-US" sz="1600" dirty="0">
                  <a:solidFill>
                    <a:schemeClr val="tx1">
                      <a:lumMod val="65000"/>
                      <a:lumOff val="35000"/>
                    </a:schemeClr>
                  </a:solidFill>
                  <a:latin typeface="方正粗倩简体" pitchFamily="65" charset="-122"/>
                  <a:ea typeface="方正粗倩简体" pitchFamily="65" charset="-122"/>
                </a:rPr>
                <a:t>明年计划</a:t>
              </a:r>
              <a:endParaRPr lang="zh-CN" altLang="en-US" sz="1600" dirty="0">
                <a:solidFill>
                  <a:schemeClr val="tx1">
                    <a:lumMod val="65000"/>
                    <a:lumOff val="35000"/>
                  </a:schemeClr>
                </a:solidFill>
                <a:latin typeface="方正粗倩简体" pitchFamily="65" charset="-122"/>
                <a:ea typeface="方正粗倩简体" pitchFamily="65" charset="-122"/>
              </a:endParaRPr>
            </a:p>
          </p:txBody>
        </p:sp>
        <p:sp>
          <p:nvSpPr>
            <p:cNvPr id="88" name="TextBox 87"/>
            <p:cNvSpPr txBox="1"/>
            <p:nvPr/>
          </p:nvSpPr>
          <p:spPr>
            <a:xfrm>
              <a:off x="9752963" y="5338463"/>
              <a:ext cx="1374409" cy="521416"/>
            </a:xfrm>
            <a:prstGeom prst="rect">
              <a:avLst/>
            </a:prstGeom>
            <a:noFill/>
          </p:spPr>
          <p:txBody>
            <a:bodyPr wrap="square" rtlCol="0">
              <a:spAutoFit/>
            </a:bodyPr>
            <a:lstStyle/>
            <a:p>
              <a:r>
                <a:rPr lang="en-US" altLang="zh-CN" sz="1600" dirty="0">
                  <a:solidFill>
                    <a:schemeClr val="tx1">
                      <a:lumMod val="50000"/>
                      <a:lumOff val="50000"/>
                    </a:schemeClr>
                  </a:solidFill>
                  <a:latin typeface="方正粗倩简体" pitchFamily="65" charset="-122"/>
                  <a:ea typeface="方正粗倩简体" pitchFamily="65" charset="-122"/>
                </a:rPr>
                <a:t>WORKREPORT</a:t>
              </a:r>
              <a:endParaRPr lang="zh-CN" altLang="en-US" sz="1600" dirty="0">
                <a:solidFill>
                  <a:schemeClr val="tx1">
                    <a:lumMod val="50000"/>
                    <a:lumOff val="50000"/>
                  </a:schemeClr>
                </a:solidFill>
                <a:latin typeface="方正粗倩简体" pitchFamily="65" charset="-122"/>
                <a:ea typeface="方正粗倩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56" presetClass="entr" presetSubtype="0" fill="hold" grpId="0" nodeType="withEffect">
                                  <p:stCondLst>
                                    <p:cond delay="100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2299"/>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40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childTnLst>
                          </p:cTn>
                        </p:par>
                        <p:par>
                          <p:cTn id="82" fill="hold">
                            <p:stCondLst>
                              <p:cond delay="2799"/>
                            </p:stCondLst>
                            <p:childTnLst>
                              <p:par>
                                <p:cTn id="83" presetID="2" presetClass="entr" presetSubtype="3" accel="52000"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2000" fill="hold"/>
                                        <p:tgtEl>
                                          <p:spTgt spid="54"/>
                                        </p:tgtEl>
                                        <p:attrNameLst>
                                          <p:attrName>ppt_x</p:attrName>
                                        </p:attrNameLst>
                                      </p:cBhvr>
                                      <p:tavLst>
                                        <p:tav tm="0">
                                          <p:val>
                                            <p:strVal val="1+#ppt_w/2"/>
                                          </p:val>
                                        </p:tav>
                                        <p:tav tm="100000">
                                          <p:val>
                                            <p:strVal val="#ppt_x"/>
                                          </p:val>
                                        </p:tav>
                                      </p:tavLst>
                                    </p:anim>
                                    <p:anim calcmode="lin" valueType="num">
                                      <p:cBhvr additive="base">
                                        <p:cTn id="86" dur="2000" fill="hold"/>
                                        <p:tgtEl>
                                          <p:spTgt spid="54"/>
                                        </p:tgtEl>
                                        <p:attrNameLst>
                                          <p:attrName>ppt_y</p:attrName>
                                        </p:attrNameLst>
                                      </p:cBhvr>
                                      <p:tavLst>
                                        <p:tav tm="0">
                                          <p:val>
                                            <p:strVal val="0-#ppt_h/2"/>
                                          </p:val>
                                        </p:tav>
                                        <p:tav tm="100000">
                                          <p:val>
                                            <p:strVal val="#ppt_y"/>
                                          </p:val>
                                        </p:tav>
                                      </p:tavLst>
                                    </p:anim>
                                  </p:childTnLst>
                                </p:cTn>
                              </p:par>
                              <p:par>
                                <p:cTn id="87" presetID="2" presetClass="entr" presetSubtype="12" accel="5200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additive="base">
                                        <p:cTn id="89" dur="2000" fill="hold"/>
                                        <p:tgtEl>
                                          <p:spTgt spid="60"/>
                                        </p:tgtEl>
                                        <p:attrNameLst>
                                          <p:attrName>ppt_x</p:attrName>
                                        </p:attrNameLst>
                                      </p:cBhvr>
                                      <p:tavLst>
                                        <p:tav tm="0">
                                          <p:val>
                                            <p:strVal val="0-#ppt_w/2"/>
                                          </p:val>
                                        </p:tav>
                                        <p:tav tm="100000">
                                          <p:val>
                                            <p:strVal val="#ppt_x"/>
                                          </p:val>
                                        </p:tav>
                                      </p:tavLst>
                                    </p:anim>
                                    <p:anim calcmode="lin" valueType="num">
                                      <p:cBhvr additive="base">
                                        <p:cTn id="90" dur="2000" fill="hold"/>
                                        <p:tgtEl>
                                          <p:spTgt spid="60"/>
                                        </p:tgtEl>
                                        <p:attrNameLst>
                                          <p:attrName>ppt_y</p:attrName>
                                        </p:attrNameLst>
                                      </p:cBhvr>
                                      <p:tavLst>
                                        <p:tav tm="0">
                                          <p:val>
                                            <p:strVal val="1+#ppt_h/2"/>
                                          </p:val>
                                        </p:tav>
                                        <p:tav tm="100000">
                                          <p:val>
                                            <p:strVal val="#ppt_y"/>
                                          </p:val>
                                        </p:tav>
                                      </p:tavLst>
                                    </p:anim>
                                  </p:childTnLst>
                                </p:cTn>
                              </p:par>
                              <p:par>
                                <p:cTn id="91" presetID="2" presetClass="entr" presetSubtype="3" accel="5200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2000" fill="hold"/>
                                        <p:tgtEl>
                                          <p:spTgt spid="47"/>
                                        </p:tgtEl>
                                        <p:attrNameLst>
                                          <p:attrName>ppt_x</p:attrName>
                                        </p:attrNameLst>
                                      </p:cBhvr>
                                      <p:tavLst>
                                        <p:tav tm="0">
                                          <p:val>
                                            <p:strVal val="1+#ppt_w/2"/>
                                          </p:val>
                                        </p:tav>
                                        <p:tav tm="100000">
                                          <p:val>
                                            <p:strVal val="#ppt_x"/>
                                          </p:val>
                                        </p:tav>
                                      </p:tavLst>
                                    </p:anim>
                                    <p:anim calcmode="lin" valueType="num">
                                      <p:cBhvr additive="base">
                                        <p:cTn id="94" dur="2000" fill="hold"/>
                                        <p:tgtEl>
                                          <p:spTgt spid="47"/>
                                        </p:tgtEl>
                                        <p:attrNameLst>
                                          <p:attrName>ppt_y</p:attrName>
                                        </p:attrNameLst>
                                      </p:cBhvr>
                                      <p:tavLst>
                                        <p:tav tm="0">
                                          <p:val>
                                            <p:strVal val="0-#ppt_h/2"/>
                                          </p:val>
                                        </p:tav>
                                        <p:tav tm="100000">
                                          <p:val>
                                            <p:strVal val="#ppt_y"/>
                                          </p:val>
                                        </p:tav>
                                      </p:tavLst>
                                    </p:anim>
                                  </p:childTnLst>
                                </p:cTn>
                              </p:par>
                              <p:par>
                                <p:cTn id="95" presetID="2" presetClass="entr" presetSubtype="12" accel="5200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additive="base">
                                        <p:cTn id="97" dur="2000" fill="hold"/>
                                        <p:tgtEl>
                                          <p:spTgt spid="67"/>
                                        </p:tgtEl>
                                        <p:attrNameLst>
                                          <p:attrName>ppt_x</p:attrName>
                                        </p:attrNameLst>
                                      </p:cBhvr>
                                      <p:tavLst>
                                        <p:tav tm="0">
                                          <p:val>
                                            <p:strVal val="0-#ppt_w/2"/>
                                          </p:val>
                                        </p:tav>
                                        <p:tav tm="100000">
                                          <p:val>
                                            <p:strVal val="#ppt_x"/>
                                          </p:val>
                                        </p:tav>
                                      </p:tavLst>
                                    </p:anim>
                                    <p:anim calcmode="lin" valueType="num">
                                      <p:cBhvr additive="base">
                                        <p:cTn id="98" dur="2000" fill="hold"/>
                                        <p:tgtEl>
                                          <p:spTgt spid="67"/>
                                        </p:tgtEl>
                                        <p:attrNameLst>
                                          <p:attrName>ppt_y</p:attrName>
                                        </p:attrNameLst>
                                      </p:cBhvr>
                                      <p:tavLst>
                                        <p:tav tm="0">
                                          <p:val>
                                            <p:strVal val="1+#ppt_h/2"/>
                                          </p:val>
                                        </p:tav>
                                        <p:tav tm="100000">
                                          <p:val>
                                            <p:strVal val="#ppt_y"/>
                                          </p:val>
                                        </p:tav>
                                      </p:tavLst>
                                    </p:anim>
                                  </p:childTnLst>
                                </p:cTn>
                              </p:par>
                              <p:par>
                                <p:cTn id="99" presetID="2" presetClass="entr" presetSubtype="3" accel="5200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2000" fill="hold"/>
                                        <p:tgtEl>
                                          <p:spTgt spid="40"/>
                                        </p:tgtEl>
                                        <p:attrNameLst>
                                          <p:attrName>ppt_x</p:attrName>
                                        </p:attrNameLst>
                                      </p:cBhvr>
                                      <p:tavLst>
                                        <p:tav tm="0">
                                          <p:val>
                                            <p:strVal val="1+#ppt_w/2"/>
                                          </p:val>
                                        </p:tav>
                                        <p:tav tm="100000">
                                          <p:val>
                                            <p:strVal val="#ppt_x"/>
                                          </p:val>
                                        </p:tav>
                                      </p:tavLst>
                                    </p:anim>
                                    <p:anim calcmode="lin" valueType="num">
                                      <p:cBhvr additive="base">
                                        <p:cTn id="102" dur="2000" fill="hold"/>
                                        <p:tgtEl>
                                          <p:spTgt spid="40"/>
                                        </p:tgtEl>
                                        <p:attrNameLst>
                                          <p:attrName>ppt_y</p:attrName>
                                        </p:attrNameLst>
                                      </p:cBhvr>
                                      <p:tavLst>
                                        <p:tav tm="0">
                                          <p:val>
                                            <p:strVal val="0-#ppt_h/2"/>
                                          </p:val>
                                        </p:tav>
                                        <p:tav tm="100000">
                                          <p:val>
                                            <p:strVal val="#ppt_y"/>
                                          </p:val>
                                        </p:tav>
                                      </p:tavLst>
                                    </p:anim>
                                  </p:childTnLst>
                                </p:cTn>
                              </p:par>
                              <p:par>
                                <p:cTn id="103" presetID="42" presetClass="entr" presetSubtype="0" fill="hold" nodeType="withEffect">
                                  <p:stCondLst>
                                    <p:cond delay="140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1000"/>
                                        <p:tgtEl>
                                          <p:spTgt spid="74"/>
                                        </p:tgtEl>
                                      </p:cBhvr>
                                    </p:animEffect>
                                    <p:anim calcmode="lin" valueType="num">
                                      <p:cBhvr>
                                        <p:cTn id="106" dur="1000" fill="hold"/>
                                        <p:tgtEl>
                                          <p:spTgt spid="74"/>
                                        </p:tgtEl>
                                        <p:attrNameLst>
                                          <p:attrName>ppt_x</p:attrName>
                                        </p:attrNameLst>
                                      </p:cBhvr>
                                      <p:tavLst>
                                        <p:tav tm="0">
                                          <p:val>
                                            <p:strVal val="#ppt_x"/>
                                          </p:val>
                                        </p:tav>
                                        <p:tav tm="100000">
                                          <p:val>
                                            <p:strVal val="#ppt_x"/>
                                          </p:val>
                                        </p:tav>
                                      </p:tavLst>
                                    </p:anim>
                                    <p:anim calcmode="lin" valueType="num">
                                      <p:cBhvr>
                                        <p:cTn id="107" dur="1000" fill="hold"/>
                                        <p:tgtEl>
                                          <p:spTgt spid="74"/>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600"/>
                                  </p:stCondLst>
                                  <p:childTnLst>
                                    <p:set>
                                      <p:cBhvr>
                                        <p:cTn id="109" dur="1" fill="hold">
                                          <p:stCondLst>
                                            <p:cond delay="0"/>
                                          </p:stCondLst>
                                        </p:cTn>
                                        <p:tgtEl>
                                          <p:spTgt spid="77"/>
                                        </p:tgtEl>
                                        <p:attrNameLst>
                                          <p:attrName>style.visibility</p:attrName>
                                        </p:attrNameLst>
                                      </p:cBhvr>
                                      <p:to>
                                        <p:strVal val="visible"/>
                                      </p:to>
                                    </p:set>
                                    <p:animEffect transition="in" filter="fade">
                                      <p:cBhvr>
                                        <p:cTn id="110" dur="1000"/>
                                        <p:tgtEl>
                                          <p:spTgt spid="77"/>
                                        </p:tgtEl>
                                      </p:cBhvr>
                                    </p:animEffect>
                                    <p:anim calcmode="lin" valueType="num">
                                      <p:cBhvr>
                                        <p:cTn id="111" dur="1000" fill="hold"/>
                                        <p:tgtEl>
                                          <p:spTgt spid="77"/>
                                        </p:tgtEl>
                                        <p:attrNameLst>
                                          <p:attrName>ppt_x</p:attrName>
                                        </p:attrNameLst>
                                      </p:cBhvr>
                                      <p:tavLst>
                                        <p:tav tm="0">
                                          <p:val>
                                            <p:strVal val="#ppt_x"/>
                                          </p:val>
                                        </p:tav>
                                        <p:tav tm="100000">
                                          <p:val>
                                            <p:strVal val="#ppt_x"/>
                                          </p:val>
                                        </p:tav>
                                      </p:tavLst>
                                    </p:anim>
                                    <p:anim calcmode="lin" valueType="num">
                                      <p:cBhvr>
                                        <p:cTn id="112" dur="1000" fill="hold"/>
                                        <p:tgtEl>
                                          <p:spTgt spid="77"/>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180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1000"/>
                                        <p:tgtEl>
                                          <p:spTgt spid="80"/>
                                        </p:tgtEl>
                                      </p:cBhvr>
                                    </p:animEffect>
                                    <p:anim calcmode="lin" valueType="num">
                                      <p:cBhvr>
                                        <p:cTn id="116" dur="1000" fill="hold"/>
                                        <p:tgtEl>
                                          <p:spTgt spid="80"/>
                                        </p:tgtEl>
                                        <p:attrNameLst>
                                          <p:attrName>ppt_x</p:attrName>
                                        </p:attrNameLst>
                                      </p:cBhvr>
                                      <p:tavLst>
                                        <p:tav tm="0">
                                          <p:val>
                                            <p:strVal val="#ppt_x"/>
                                          </p:val>
                                        </p:tav>
                                        <p:tav tm="100000">
                                          <p:val>
                                            <p:strVal val="#ppt_x"/>
                                          </p:val>
                                        </p:tav>
                                      </p:tavLst>
                                    </p:anim>
                                    <p:anim calcmode="lin" valueType="num">
                                      <p:cBhvr>
                                        <p:cTn id="117" dur="1000" fill="hold"/>
                                        <p:tgtEl>
                                          <p:spTgt spid="80"/>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200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1000"/>
                                        <p:tgtEl>
                                          <p:spTgt spid="83"/>
                                        </p:tgtEl>
                                      </p:cBhvr>
                                    </p:animEffect>
                                    <p:anim calcmode="lin" valueType="num">
                                      <p:cBhvr>
                                        <p:cTn id="121" dur="1000" fill="hold"/>
                                        <p:tgtEl>
                                          <p:spTgt spid="83"/>
                                        </p:tgtEl>
                                        <p:attrNameLst>
                                          <p:attrName>ppt_x</p:attrName>
                                        </p:attrNameLst>
                                      </p:cBhvr>
                                      <p:tavLst>
                                        <p:tav tm="0">
                                          <p:val>
                                            <p:strVal val="#ppt_x"/>
                                          </p:val>
                                        </p:tav>
                                        <p:tav tm="100000">
                                          <p:val>
                                            <p:strVal val="#ppt_x"/>
                                          </p:val>
                                        </p:tav>
                                      </p:tavLst>
                                    </p:anim>
                                    <p:anim calcmode="lin" valueType="num">
                                      <p:cBhvr>
                                        <p:cTn id="122" dur="1000" fill="hold"/>
                                        <p:tgtEl>
                                          <p:spTgt spid="8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220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2000"/>
                                        <p:tgtEl>
                                          <p:spTgt spid="86"/>
                                        </p:tgtEl>
                                      </p:cBhvr>
                                    </p:animEffect>
                                    <p:anim calcmode="lin" valueType="num">
                                      <p:cBhvr>
                                        <p:cTn id="126" dur="2000" fill="hold"/>
                                        <p:tgtEl>
                                          <p:spTgt spid="86"/>
                                        </p:tgtEl>
                                        <p:attrNameLst>
                                          <p:attrName>ppt_x</p:attrName>
                                        </p:attrNameLst>
                                      </p:cBhvr>
                                      <p:tavLst>
                                        <p:tav tm="0">
                                          <p:val>
                                            <p:strVal val="#ppt_x"/>
                                          </p:val>
                                        </p:tav>
                                        <p:tav tm="100000">
                                          <p:val>
                                            <p:strVal val="#ppt_x"/>
                                          </p:val>
                                        </p:tav>
                                      </p:tavLst>
                                    </p:anim>
                                    <p:anim calcmode="lin" valueType="num">
                                      <p:cBhvr>
                                        <p:cTn id="127" dur="2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6" grpId="0" animBg="1"/>
      <p:bldP spid="31" grpId="0" animBg="1"/>
      <p:bldP spid="32" grpId="0" animBg="1"/>
      <p:bldP spid="33" grpId="0" animBg="1"/>
      <p:bldP spid="35" grpId="0" animBg="1"/>
      <p:bldP spid="36" grpId="0" animBg="1"/>
      <p:bldP spid="37" grpId="0" animBg="1"/>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15" name="标题 1"/>
          <p:cNvSpPr txBox="1"/>
          <p:nvPr/>
        </p:nvSpPr>
        <p:spPr>
          <a:xfrm>
            <a:off x="2506633" y="280169"/>
            <a:ext cx="2643206" cy="785818"/>
          </a:xfrm>
          <a:prstGeom prst="rect">
            <a:avLst/>
          </a:prstGeom>
        </p:spPr>
        <p:txBody>
          <a:bodyPr/>
          <a:lstStyle/>
          <a:p>
            <a:pPr>
              <a:spcBef>
                <a:spcPct val="0"/>
              </a:spcBef>
              <a:defRPr/>
            </a:pPr>
            <a:r>
              <a:rPr lang="en-US" altLang="zh-CN" sz="2800" dirty="0">
                <a:solidFill>
                  <a:srgbClr val="0070C0"/>
                </a:solidFill>
                <a:latin typeface="方正粗倩简体" pitchFamily="65" charset="-122"/>
                <a:ea typeface="方正粗倩简体" pitchFamily="65" charset="-122"/>
                <a:cs typeface="+mj-cs"/>
              </a:rPr>
              <a:t>2016</a:t>
            </a:r>
            <a:r>
              <a:rPr lang="zh-CN" altLang="en-US" sz="2800" dirty="0">
                <a:solidFill>
                  <a:srgbClr val="0070C0"/>
                </a:solidFill>
                <a:latin typeface="方正粗倩简体" pitchFamily="65" charset="-122"/>
                <a:ea typeface="方正粗倩简体" pitchFamily="65" charset="-122"/>
                <a:cs typeface="+mj-cs"/>
              </a:rPr>
              <a:t>努力方向</a:t>
            </a:r>
            <a:endParaRPr lang="zh-CN" altLang="en-US" sz="2800" dirty="0">
              <a:solidFill>
                <a:srgbClr val="0070C0"/>
              </a:solidFill>
              <a:latin typeface="方正粗倩简体" pitchFamily="65" charset="-122"/>
              <a:ea typeface="方正粗倩简体" pitchFamily="65" charset="-122"/>
              <a:cs typeface="+mj-cs"/>
            </a:endParaRPr>
          </a:p>
        </p:txBody>
      </p:sp>
      <p:sp>
        <p:nvSpPr>
          <p:cNvPr id="16" name="圆角矩形 15"/>
          <p:cNvSpPr/>
          <p:nvPr/>
        </p:nvSpPr>
        <p:spPr>
          <a:xfrm>
            <a:off x="2078008" y="2566188"/>
            <a:ext cx="2987275" cy="2898717"/>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2700648" y="1638661"/>
            <a:ext cx="1766106" cy="1766106"/>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3804737" y="2820369"/>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矩形 22"/>
          <p:cNvSpPr/>
          <p:nvPr/>
        </p:nvSpPr>
        <p:spPr>
          <a:xfrm>
            <a:off x="2883396" y="2397517"/>
            <a:ext cx="1351929" cy="430887"/>
          </a:xfrm>
          <a:prstGeom prst="rect">
            <a:avLst/>
          </a:prstGeom>
        </p:spPr>
        <p:txBody>
          <a:bodyPr wrap="square">
            <a:spAutoFit/>
          </a:bodyPr>
          <a:lstStyle/>
          <a:p>
            <a:r>
              <a:rPr lang="zh-CN" altLang="en-US" dirty="0">
                <a:solidFill>
                  <a:srgbClr val="0070C0"/>
                </a:solidFill>
                <a:latin typeface="方正粗倩简体" pitchFamily="65" charset="-122"/>
                <a:ea typeface="方正粗倩简体" pitchFamily="65" charset="-122"/>
              </a:rPr>
              <a:t>市场方面</a:t>
            </a:r>
            <a:endParaRPr lang="zh-CN" altLang="en-US" dirty="0">
              <a:solidFill>
                <a:srgbClr val="0070C0"/>
              </a:solidFill>
              <a:latin typeface="方正粗倩简体" pitchFamily="65" charset="-122"/>
              <a:ea typeface="方正粗倩简体" pitchFamily="65" charset="-122"/>
            </a:endParaRPr>
          </a:p>
        </p:txBody>
      </p:sp>
      <p:sp>
        <p:nvSpPr>
          <p:cNvPr id="26" name="圆角矩形 25"/>
          <p:cNvSpPr/>
          <p:nvPr/>
        </p:nvSpPr>
        <p:spPr>
          <a:xfrm>
            <a:off x="5295894" y="2566187"/>
            <a:ext cx="2987275" cy="2898717"/>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8520549" y="2566186"/>
            <a:ext cx="2987275" cy="2898717"/>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796307" y="1682572"/>
            <a:ext cx="1766106" cy="176610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9020962" y="1638661"/>
            <a:ext cx="1766106" cy="176610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6953554" y="2820369"/>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0" name="椭圆 39"/>
          <p:cNvSpPr/>
          <p:nvPr/>
        </p:nvSpPr>
        <p:spPr>
          <a:xfrm>
            <a:off x="10180374" y="2820369"/>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41" name="矩形 40"/>
          <p:cNvSpPr/>
          <p:nvPr/>
        </p:nvSpPr>
        <p:spPr>
          <a:xfrm>
            <a:off x="5966032" y="2421974"/>
            <a:ext cx="1351929" cy="430887"/>
          </a:xfrm>
          <a:prstGeom prst="rect">
            <a:avLst/>
          </a:prstGeom>
        </p:spPr>
        <p:txBody>
          <a:bodyPr wrap="square">
            <a:spAutoFit/>
          </a:bodyPr>
          <a:lstStyle/>
          <a:p>
            <a:r>
              <a:rPr lang="zh-CN" altLang="en-US" dirty="0">
                <a:solidFill>
                  <a:srgbClr val="0070C0"/>
                </a:solidFill>
                <a:latin typeface="方正粗倩简体" pitchFamily="65" charset="-122"/>
                <a:ea typeface="方正粗倩简体" pitchFamily="65" charset="-122"/>
              </a:rPr>
              <a:t>产品方面</a:t>
            </a:r>
            <a:endParaRPr lang="zh-CN" altLang="en-US" dirty="0">
              <a:solidFill>
                <a:srgbClr val="0070C0"/>
              </a:solidFill>
              <a:latin typeface="方正粗倩简体" pitchFamily="65" charset="-122"/>
              <a:ea typeface="方正粗倩简体" pitchFamily="65" charset="-122"/>
            </a:endParaRPr>
          </a:p>
        </p:txBody>
      </p:sp>
      <p:sp>
        <p:nvSpPr>
          <p:cNvPr id="42" name="矩形 41"/>
          <p:cNvSpPr/>
          <p:nvPr/>
        </p:nvSpPr>
        <p:spPr>
          <a:xfrm>
            <a:off x="9190687" y="2421974"/>
            <a:ext cx="1351929" cy="430887"/>
          </a:xfrm>
          <a:prstGeom prst="rect">
            <a:avLst/>
          </a:prstGeom>
        </p:spPr>
        <p:txBody>
          <a:bodyPr wrap="square">
            <a:spAutoFit/>
          </a:bodyPr>
          <a:lstStyle/>
          <a:p>
            <a:r>
              <a:rPr lang="zh-CN" altLang="en-US" dirty="0">
                <a:solidFill>
                  <a:srgbClr val="0070C0"/>
                </a:solidFill>
                <a:latin typeface="方正粗倩简体" pitchFamily="65" charset="-122"/>
                <a:ea typeface="方正粗倩简体" pitchFamily="65" charset="-122"/>
              </a:rPr>
              <a:t>服务方面</a:t>
            </a:r>
            <a:endParaRPr lang="zh-CN" altLang="en-US" dirty="0">
              <a:solidFill>
                <a:srgbClr val="0070C0"/>
              </a:solidFill>
              <a:latin typeface="方正粗倩简体" pitchFamily="65" charset="-122"/>
              <a:ea typeface="方正粗倩简体" pitchFamily="65" charset="-122"/>
            </a:endParaRPr>
          </a:p>
        </p:txBody>
      </p:sp>
      <p:sp>
        <p:nvSpPr>
          <p:cNvPr id="43" name="TextBox 42"/>
          <p:cNvSpPr txBox="1"/>
          <p:nvPr/>
        </p:nvSpPr>
        <p:spPr>
          <a:xfrm>
            <a:off x="2348963" y="3697559"/>
            <a:ext cx="2729438"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507032" y="3768997"/>
            <a:ext cx="2673753"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721739" y="3768997"/>
            <a:ext cx="2714644"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2" presetClass="entr" presetSubtype="8" accel="5200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400" fill="hold"/>
                                        <p:tgtEl>
                                          <p:spTgt spid="17"/>
                                        </p:tgtEl>
                                        <p:attrNameLst>
                                          <p:attrName>ppt_x</p:attrName>
                                        </p:attrNameLst>
                                      </p:cBhvr>
                                      <p:tavLst>
                                        <p:tav tm="0">
                                          <p:val>
                                            <p:strVal val="0-#ppt_w/2"/>
                                          </p:val>
                                        </p:tav>
                                        <p:tav tm="100000">
                                          <p:val>
                                            <p:strVal val="#ppt_x"/>
                                          </p:val>
                                        </p:tav>
                                      </p:tavLst>
                                    </p:anim>
                                    <p:anim calcmode="lin" valueType="num">
                                      <p:cBhvr additive="base">
                                        <p:cTn id="15" dur="14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1" accel="5200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400" fill="hold"/>
                                        <p:tgtEl>
                                          <p:spTgt spid="32"/>
                                        </p:tgtEl>
                                        <p:attrNameLst>
                                          <p:attrName>ppt_x</p:attrName>
                                        </p:attrNameLst>
                                      </p:cBhvr>
                                      <p:tavLst>
                                        <p:tav tm="0">
                                          <p:val>
                                            <p:strVal val="#ppt_x"/>
                                          </p:val>
                                        </p:tav>
                                        <p:tav tm="100000">
                                          <p:val>
                                            <p:strVal val="#ppt_x"/>
                                          </p:val>
                                        </p:tav>
                                      </p:tavLst>
                                    </p:anim>
                                    <p:anim calcmode="lin" valueType="num">
                                      <p:cBhvr additive="base">
                                        <p:cTn id="19" dur="14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accel="5200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400" fill="hold"/>
                                        <p:tgtEl>
                                          <p:spTgt spid="36"/>
                                        </p:tgtEl>
                                        <p:attrNameLst>
                                          <p:attrName>ppt_x</p:attrName>
                                        </p:attrNameLst>
                                      </p:cBhvr>
                                      <p:tavLst>
                                        <p:tav tm="0">
                                          <p:val>
                                            <p:strVal val="1+#ppt_w/2"/>
                                          </p:val>
                                        </p:tav>
                                        <p:tav tm="100000">
                                          <p:val>
                                            <p:strVal val="#ppt_x"/>
                                          </p:val>
                                        </p:tav>
                                      </p:tavLst>
                                    </p:anim>
                                    <p:anim calcmode="lin" valueType="num">
                                      <p:cBhvr additive="base">
                                        <p:cTn id="23" dur="14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1500"/>
                            </p:stCondLst>
                            <p:childTnLst>
                              <p:par>
                                <p:cTn id="41" presetID="16" presetClass="entr" presetSubtype="37"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outVertical)">
                                      <p:cBhvr>
                                        <p:cTn id="43" dur="500"/>
                                        <p:tgtEl>
                                          <p:spTgt spid="41"/>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500"/>
                                        <p:tgtEl>
                                          <p:spTgt spid="23"/>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outVertical)">
                                      <p:cBhvr>
                                        <p:cTn id="49" dur="500"/>
                                        <p:tgtEl>
                                          <p:spTgt spid="42"/>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800"/>
                                        <p:tgtEl>
                                          <p:spTgt spid="16"/>
                                        </p:tgtEl>
                                      </p:cBhvr>
                                    </p:animEffect>
                                  </p:childTnLst>
                                </p:cTn>
                              </p:par>
                              <p:par>
                                <p:cTn id="54" presetID="21" presetClass="entr" presetSubtype="1" fill="hold" grpId="0" nodeType="withEffect">
                                  <p:stCondLst>
                                    <p:cond delay="200"/>
                                  </p:stCondLst>
                                  <p:childTnLst>
                                    <p:set>
                                      <p:cBhvr>
                                        <p:cTn id="55" dur="1" fill="hold">
                                          <p:stCondLst>
                                            <p:cond delay="0"/>
                                          </p:stCondLst>
                                        </p:cTn>
                                        <p:tgtEl>
                                          <p:spTgt spid="26"/>
                                        </p:tgtEl>
                                        <p:attrNameLst>
                                          <p:attrName>style.visibility</p:attrName>
                                        </p:attrNameLst>
                                      </p:cBhvr>
                                      <p:to>
                                        <p:strVal val="visible"/>
                                      </p:to>
                                    </p:set>
                                    <p:animEffect transition="in" filter="wheel(1)">
                                      <p:cBhvr>
                                        <p:cTn id="56" dur="800"/>
                                        <p:tgtEl>
                                          <p:spTgt spid="26"/>
                                        </p:tgtEl>
                                      </p:cBhvr>
                                    </p:animEffect>
                                  </p:childTnLst>
                                </p:cTn>
                              </p:par>
                              <p:par>
                                <p:cTn id="57" presetID="21" presetClass="entr" presetSubtype="1" fill="hold" grpId="0" nodeType="withEffect">
                                  <p:stCondLst>
                                    <p:cond delay="40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800"/>
                                        <p:tgtEl>
                                          <p:spTgt spid="31"/>
                                        </p:tgtEl>
                                      </p:cBhvr>
                                    </p:animEffect>
                                  </p:childTnLst>
                                </p:cTn>
                              </p:par>
                            </p:childTnLst>
                          </p:cTn>
                        </p:par>
                        <p:par>
                          <p:cTn id="60" fill="hold">
                            <p:stCondLst>
                              <p:cond delay="300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43"/>
                                        </p:tgtEl>
                                        <p:attrNameLst>
                                          <p:attrName>style.visibility</p:attrName>
                                        </p:attrNameLst>
                                      </p:cBhvr>
                                      <p:to>
                                        <p:strVal val="visible"/>
                                      </p:to>
                                    </p:set>
                                    <p:animEffect transition="in" filter="wipe(left)">
                                      <p:cBhvr>
                                        <p:cTn id="63" dur="50"/>
                                        <p:tgtEl>
                                          <p:spTgt spid="43"/>
                                        </p:tgtEl>
                                      </p:cBhvr>
                                    </p:animEffect>
                                  </p:childTnLst>
                                </p:cTn>
                              </p:par>
                              <p:par>
                                <p:cTn id="64" presetID="36" presetClass="emph" presetSubtype="0" fill="hold" grpId="1" nodeType="withEffect">
                                  <p:stCondLst>
                                    <p:cond delay="0"/>
                                  </p:stCondLst>
                                  <p:iterate type="lt">
                                    <p:tmPct val="30000"/>
                                  </p:iterate>
                                  <p:childTnLst>
                                    <p:animScale>
                                      <p:cBhvr>
                                        <p:cTn id="65" dur="25" autoRev="1" fill="hold">
                                          <p:stCondLst>
                                            <p:cond delay="0"/>
                                          </p:stCondLst>
                                        </p:cTn>
                                        <p:tgtEl>
                                          <p:spTgt spid="43"/>
                                        </p:tgtEl>
                                      </p:cBhvr>
                                      <p:to x="80000" y="100000"/>
                                    </p:animScale>
                                    <p:anim by="(#ppt_w*0.10)" calcmode="lin" valueType="num">
                                      <p:cBhvr>
                                        <p:cTn id="66" dur="25" autoRev="1" fill="hold">
                                          <p:stCondLst>
                                            <p:cond delay="0"/>
                                          </p:stCondLst>
                                        </p:cTn>
                                        <p:tgtEl>
                                          <p:spTgt spid="43"/>
                                        </p:tgtEl>
                                        <p:attrNameLst>
                                          <p:attrName>ppt_x</p:attrName>
                                        </p:attrNameLst>
                                      </p:cBhvr>
                                    </p:anim>
                                    <p:anim by="(-#ppt_w*0.10)" calcmode="lin" valueType="num">
                                      <p:cBhvr>
                                        <p:cTn id="67" dur="25" autoRev="1" fill="hold">
                                          <p:stCondLst>
                                            <p:cond delay="0"/>
                                          </p:stCondLst>
                                        </p:cTn>
                                        <p:tgtEl>
                                          <p:spTgt spid="43"/>
                                        </p:tgtEl>
                                        <p:attrNameLst>
                                          <p:attrName>ppt_y</p:attrName>
                                        </p:attrNameLst>
                                      </p:cBhvr>
                                    </p:anim>
                                    <p:animRot by="-480000">
                                      <p:cBhvr>
                                        <p:cTn id="68" dur="25" autoRev="1" fill="hold">
                                          <p:stCondLst>
                                            <p:cond delay="0"/>
                                          </p:stCondLst>
                                        </p:cTn>
                                        <p:tgtEl>
                                          <p:spTgt spid="43"/>
                                        </p:tgtEl>
                                        <p:attrNameLst>
                                          <p:attrName>r</p:attrName>
                                        </p:attrNameLst>
                                      </p:cBhvr>
                                    </p:animRot>
                                  </p:childTnLst>
                                </p:cTn>
                              </p:par>
                              <p:par>
                                <p:cTn id="69" presetID="22" presetClass="entr" presetSubtype="8" fill="hold" grpId="0" nodeType="withEffect">
                                  <p:stCondLst>
                                    <p:cond delay="500"/>
                                  </p:stCondLst>
                                  <p:iterate type="lt">
                                    <p:tmPct val="30000"/>
                                  </p:iterate>
                                  <p:childTnLst>
                                    <p:set>
                                      <p:cBhvr>
                                        <p:cTn id="70" dur="1" fill="hold">
                                          <p:stCondLst>
                                            <p:cond delay="0"/>
                                          </p:stCondLst>
                                        </p:cTn>
                                        <p:tgtEl>
                                          <p:spTgt spid="44"/>
                                        </p:tgtEl>
                                        <p:attrNameLst>
                                          <p:attrName>style.visibility</p:attrName>
                                        </p:attrNameLst>
                                      </p:cBhvr>
                                      <p:to>
                                        <p:strVal val="visible"/>
                                      </p:to>
                                    </p:set>
                                    <p:animEffect transition="in" filter="wipe(left)">
                                      <p:cBhvr>
                                        <p:cTn id="71" dur="50"/>
                                        <p:tgtEl>
                                          <p:spTgt spid="44"/>
                                        </p:tgtEl>
                                      </p:cBhvr>
                                    </p:animEffect>
                                  </p:childTnLst>
                                </p:cTn>
                              </p:par>
                              <p:par>
                                <p:cTn id="72" presetID="36" presetClass="emph" presetSubtype="0" fill="hold" grpId="1" nodeType="withEffect">
                                  <p:stCondLst>
                                    <p:cond delay="500"/>
                                  </p:stCondLst>
                                  <p:iterate type="lt">
                                    <p:tmPct val="30000"/>
                                  </p:iterate>
                                  <p:childTnLst>
                                    <p:animScale>
                                      <p:cBhvr>
                                        <p:cTn id="73" dur="25" autoRev="1" fill="hold">
                                          <p:stCondLst>
                                            <p:cond delay="0"/>
                                          </p:stCondLst>
                                        </p:cTn>
                                        <p:tgtEl>
                                          <p:spTgt spid="44"/>
                                        </p:tgtEl>
                                      </p:cBhvr>
                                      <p:to x="80000" y="100000"/>
                                    </p:animScale>
                                    <p:anim by="(#ppt_w*0.10)" calcmode="lin" valueType="num">
                                      <p:cBhvr>
                                        <p:cTn id="74" dur="25" autoRev="1" fill="hold">
                                          <p:stCondLst>
                                            <p:cond delay="0"/>
                                          </p:stCondLst>
                                        </p:cTn>
                                        <p:tgtEl>
                                          <p:spTgt spid="44"/>
                                        </p:tgtEl>
                                        <p:attrNameLst>
                                          <p:attrName>ppt_x</p:attrName>
                                        </p:attrNameLst>
                                      </p:cBhvr>
                                    </p:anim>
                                    <p:anim by="(-#ppt_w*0.10)" calcmode="lin" valueType="num">
                                      <p:cBhvr>
                                        <p:cTn id="75" dur="25" autoRev="1" fill="hold">
                                          <p:stCondLst>
                                            <p:cond delay="0"/>
                                          </p:stCondLst>
                                        </p:cTn>
                                        <p:tgtEl>
                                          <p:spTgt spid="44"/>
                                        </p:tgtEl>
                                        <p:attrNameLst>
                                          <p:attrName>ppt_y</p:attrName>
                                        </p:attrNameLst>
                                      </p:cBhvr>
                                    </p:anim>
                                    <p:animRot by="-480000">
                                      <p:cBhvr>
                                        <p:cTn id="76" dur="25" autoRev="1" fill="hold">
                                          <p:stCondLst>
                                            <p:cond delay="0"/>
                                          </p:stCondLst>
                                        </p:cTn>
                                        <p:tgtEl>
                                          <p:spTgt spid="44"/>
                                        </p:tgtEl>
                                        <p:attrNameLst>
                                          <p:attrName>r</p:attrName>
                                        </p:attrNameLst>
                                      </p:cBhvr>
                                    </p:animRot>
                                  </p:childTnLst>
                                </p:cTn>
                              </p:par>
                              <p:par>
                                <p:cTn id="77" presetID="22" presetClass="entr" presetSubtype="8" fill="hold" grpId="0" nodeType="withEffect">
                                  <p:stCondLst>
                                    <p:cond delay="1000"/>
                                  </p:stCondLst>
                                  <p:iterate type="lt">
                                    <p:tmPct val="30000"/>
                                  </p:iterate>
                                  <p:childTnLst>
                                    <p:set>
                                      <p:cBhvr>
                                        <p:cTn id="78" dur="1" fill="hold">
                                          <p:stCondLst>
                                            <p:cond delay="0"/>
                                          </p:stCondLst>
                                        </p:cTn>
                                        <p:tgtEl>
                                          <p:spTgt spid="45"/>
                                        </p:tgtEl>
                                        <p:attrNameLst>
                                          <p:attrName>style.visibility</p:attrName>
                                        </p:attrNameLst>
                                      </p:cBhvr>
                                      <p:to>
                                        <p:strVal val="visible"/>
                                      </p:to>
                                    </p:set>
                                    <p:animEffect transition="in" filter="wipe(left)">
                                      <p:cBhvr>
                                        <p:cTn id="79" dur="50"/>
                                        <p:tgtEl>
                                          <p:spTgt spid="45"/>
                                        </p:tgtEl>
                                      </p:cBhvr>
                                    </p:animEffect>
                                  </p:childTnLst>
                                </p:cTn>
                              </p:par>
                              <p:par>
                                <p:cTn id="80" presetID="36" presetClass="emph" presetSubtype="0" fill="hold" grpId="1" nodeType="withEffect">
                                  <p:stCondLst>
                                    <p:cond delay="1000"/>
                                  </p:stCondLst>
                                  <p:iterate type="lt">
                                    <p:tmPct val="30000"/>
                                  </p:iterate>
                                  <p:childTnLst>
                                    <p:animScale>
                                      <p:cBhvr>
                                        <p:cTn id="81" dur="25" autoRev="1" fill="hold">
                                          <p:stCondLst>
                                            <p:cond delay="0"/>
                                          </p:stCondLst>
                                        </p:cTn>
                                        <p:tgtEl>
                                          <p:spTgt spid="45"/>
                                        </p:tgtEl>
                                      </p:cBhvr>
                                      <p:to x="80000" y="100000"/>
                                    </p:animScale>
                                    <p:anim by="(#ppt_w*0.10)" calcmode="lin" valueType="num">
                                      <p:cBhvr>
                                        <p:cTn id="82" dur="25" autoRev="1" fill="hold">
                                          <p:stCondLst>
                                            <p:cond delay="0"/>
                                          </p:stCondLst>
                                        </p:cTn>
                                        <p:tgtEl>
                                          <p:spTgt spid="45"/>
                                        </p:tgtEl>
                                        <p:attrNameLst>
                                          <p:attrName>ppt_x</p:attrName>
                                        </p:attrNameLst>
                                      </p:cBhvr>
                                    </p:anim>
                                    <p:anim by="(-#ppt_w*0.10)" calcmode="lin" valueType="num">
                                      <p:cBhvr>
                                        <p:cTn id="83" dur="25" autoRev="1" fill="hold">
                                          <p:stCondLst>
                                            <p:cond delay="0"/>
                                          </p:stCondLst>
                                        </p:cTn>
                                        <p:tgtEl>
                                          <p:spTgt spid="45"/>
                                        </p:tgtEl>
                                        <p:attrNameLst>
                                          <p:attrName>ppt_y</p:attrName>
                                        </p:attrNameLst>
                                      </p:cBhvr>
                                    </p:anim>
                                    <p:animRot by="-480000">
                                      <p:cBhvr>
                                        <p:cTn id="84" dur="25" autoRev="1" fill="hold">
                                          <p:stCondLst>
                                            <p:cond delay="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p:bldP spid="26" grpId="0" animBg="1"/>
      <p:bldP spid="31" grpId="0" animBg="1"/>
      <p:bldP spid="39" grpId="0" animBg="1"/>
      <p:bldP spid="40" grpId="0" animBg="1"/>
      <p:bldP spid="41" grpId="0"/>
      <p:bldP spid="42" grpId="0"/>
      <p:bldP spid="43" grpId="0"/>
      <p:bldP spid="43" grpId="1"/>
      <p:bldP spid="44" grpId="0"/>
      <p:bldP spid="44" grpId="1"/>
      <p:bldP spid="45" grpId="0"/>
      <p:bldP spid="4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grpSp>
        <p:nvGrpSpPr>
          <p:cNvPr id="14" name="组合 13"/>
          <p:cNvGrpSpPr/>
          <p:nvPr/>
        </p:nvGrpSpPr>
        <p:grpSpPr>
          <a:xfrm>
            <a:off x="6392184" y="2566185"/>
            <a:ext cx="1535551" cy="1535546"/>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16" name="椭圆 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17" name="组合 16"/>
          <p:cNvGrpSpPr/>
          <p:nvPr/>
        </p:nvGrpSpPr>
        <p:grpSpPr>
          <a:xfrm>
            <a:off x="5489335" y="3404385"/>
            <a:ext cx="1535551" cy="1535546"/>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20" name="组合 19"/>
          <p:cNvGrpSpPr/>
          <p:nvPr/>
        </p:nvGrpSpPr>
        <p:grpSpPr>
          <a:xfrm>
            <a:off x="4563384" y="2653931"/>
            <a:ext cx="1535551" cy="153554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1" name="组合 30"/>
          <p:cNvGrpSpPr/>
          <p:nvPr/>
        </p:nvGrpSpPr>
        <p:grpSpPr>
          <a:xfrm>
            <a:off x="7546735" y="3034931"/>
            <a:ext cx="1535551" cy="153554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35" name="矩形 34"/>
          <p:cNvSpPr/>
          <p:nvPr/>
        </p:nvSpPr>
        <p:spPr>
          <a:xfrm>
            <a:off x="4873350" y="2919906"/>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36" name="矩形 35"/>
          <p:cNvSpPr/>
          <p:nvPr/>
        </p:nvSpPr>
        <p:spPr>
          <a:xfrm>
            <a:off x="5816004" y="3696415"/>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37" name="矩形 36"/>
          <p:cNvSpPr/>
          <p:nvPr/>
        </p:nvSpPr>
        <p:spPr>
          <a:xfrm>
            <a:off x="6710308" y="2858215"/>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观</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38" name="矩形 37"/>
          <p:cNvSpPr/>
          <p:nvPr/>
        </p:nvSpPr>
        <p:spPr>
          <a:xfrm>
            <a:off x="7875948" y="3329052"/>
            <a:ext cx="889987" cy="938719"/>
          </a:xfrm>
          <a:prstGeom prst="rect">
            <a:avLst/>
          </a:prstGeom>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看</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39" name="椭圆 38"/>
          <p:cNvSpPr/>
          <p:nvPr/>
        </p:nvSpPr>
        <p:spPr>
          <a:xfrm>
            <a:off x="6863188" y="4988253"/>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椭圆 39"/>
          <p:cNvSpPr/>
          <p:nvPr/>
        </p:nvSpPr>
        <p:spPr>
          <a:xfrm>
            <a:off x="8005521" y="521256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1" name="椭圆 40"/>
          <p:cNvSpPr/>
          <p:nvPr/>
        </p:nvSpPr>
        <p:spPr>
          <a:xfrm>
            <a:off x="4840404" y="521292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2" name="椭圆 41"/>
          <p:cNvSpPr/>
          <p:nvPr/>
        </p:nvSpPr>
        <p:spPr>
          <a:xfrm>
            <a:off x="4544070" y="533126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3" name="椭圆 42"/>
          <p:cNvSpPr/>
          <p:nvPr/>
        </p:nvSpPr>
        <p:spPr>
          <a:xfrm>
            <a:off x="8463659" y="521758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4" name="椭圆 43"/>
          <p:cNvSpPr/>
          <p:nvPr/>
        </p:nvSpPr>
        <p:spPr>
          <a:xfrm>
            <a:off x="5350385" y="521008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5" name="椭圆 44"/>
          <p:cNvSpPr/>
          <p:nvPr/>
        </p:nvSpPr>
        <p:spPr>
          <a:xfrm>
            <a:off x="8841419" y="534148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椭圆 45"/>
          <p:cNvSpPr/>
          <p:nvPr/>
        </p:nvSpPr>
        <p:spPr>
          <a:xfrm>
            <a:off x="6138471" y="5244689"/>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7" name="椭圆 46"/>
          <p:cNvSpPr/>
          <p:nvPr/>
        </p:nvSpPr>
        <p:spPr>
          <a:xfrm>
            <a:off x="9015122" y="521128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8" name="椭圆 47"/>
          <p:cNvSpPr/>
          <p:nvPr/>
        </p:nvSpPr>
        <p:spPr>
          <a:xfrm>
            <a:off x="6439697" y="5219340"/>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9" name="椭圆 48"/>
          <p:cNvSpPr/>
          <p:nvPr/>
        </p:nvSpPr>
        <p:spPr>
          <a:xfrm>
            <a:off x="9647883" y="5268476"/>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0" name="椭圆 49"/>
          <p:cNvSpPr/>
          <p:nvPr/>
        </p:nvSpPr>
        <p:spPr>
          <a:xfrm>
            <a:off x="8188882" y="502878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1" name="椭圆 50"/>
          <p:cNvSpPr/>
          <p:nvPr/>
        </p:nvSpPr>
        <p:spPr>
          <a:xfrm>
            <a:off x="4358500" y="5341772"/>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2" name="椭圆 51"/>
          <p:cNvSpPr/>
          <p:nvPr/>
        </p:nvSpPr>
        <p:spPr>
          <a:xfrm>
            <a:off x="6794496" y="5064879"/>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3" name="椭圆 52"/>
          <p:cNvSpPr/>
          <p:nvPr/>
        </p:nvSpPr>
        <p:spPr>
          <a:xfrm>
            <a:off x="5494172" y="5156726"/>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4" name="椭圆 53"/>
          <p:cNvSpPr/>
          <p:nvPr/>
        </p:nvSpPr>
        <p:spPr>
          <a:xfrm>
            <a:off x="7364099" y="520946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5" name="椭圆 54"/>
          <p:cNvSpPr/>
          <p:nvPr/>
        </p:nvSpPr>
        <p:spPr>
          <a:xfrm>
            <a:off x="3495008" y="521279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6" name="椭圆 55"/>
          <p:cNvSpPr/>
          <p:nvPr/>
        </p:nvSpPr>
        <p:spPr>
          <a:xfrm>
            <a:off x="3209798" y="534402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7" name="椭圆 56"/>
          <p:cNvSpPr/>
          <p:nvPr/>
        </p:nvSpPr>
        <p:spPr>
          <a:xfrm>
            <a:off x="5060490" y="502952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8" name="椭圆 57"/>
          <p:cNvSpPr/>
          <p:nvPr/>
        </p:nvSpPr>
        <p:spPr>
          <a:xfrm>
            <a:off x="3978785" y="5265859"/>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9" name="椭圆 58"/>
          <p:cNvSpPr/>
          <p:nvPr/>
        </p:nvSpPr>
        <p:spPr>
          <a:xfrm>
            <a:off x="8481631" y="507207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0" name="椭圆 59"/>
          <p:cNvSpPr/>
          <p:nvPr/>
        </p:nvSpPr>
        <p:spPr>
          <a:xfrm>
            <a:off x="10018601" y="520350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 presetClass="entr" presetSubtype="9" accel="52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0-#ppt_w/2"/>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2" accel="52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0-#ppt_w/2"/>
                                          </p:val>
                                        </p:tav>
                                        <p:tav tm="100000">
                                          <p:val>
                                            <p:strVal val="#ppt_x"/>
                                          </p:val>
                                        </p:tav>
                                      </p:tavLst>
                                    </p:anim>
                                    <p:anim calcmode="lin" valueType="num">
                                      <p:cBhvr additive="base">
                                        <p:cTn id="20" dur="2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3" accel="5200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1+#ppt_w/2"/>
                                          </p:val>
                                        </p:tav>
                                        <p:tav tm="100000">
                                          <p:val>
                                            <p:strVal val="#ppt_x"/>
                                          </p:val>
                                        </p:tav>
                                      </p:tavLst>
                                    </p:anim>
                                    <p:anim calcmode="lin" valueType="num">
                                      <p:cBhvr additive="base">
                                        <p:cTn id="24" dur="2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6" accel="5200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000" fill="hold"/>
                                        <p:tgtEl>
                                          <p:spTgt spid="31"/>
                                        </p:tgtEl>
                                        <p:attrNameLst>
                                          <p:attrName>ppt_x</p:attrName>
                                        </p:attrNameLst>
                                      </p:cBhvr>
                                      <p:tavLst>
                                        <p:tav tm="0">
                                          <p:val>
                                            <p:strVal val="1+#ppt_w/2"/>
                                          </p:val>
                                        </p:tav>
                                        <p:tav tm="100000">
                                          <p:val>
                                            <p:strVal val="#ppt_x"/>
                                          </p:val>
                                        </p:tav>
                                      </p:tavLst>
                                    </p:anim>
                                    <p:anim calcmode="lin" valueType="num">
                                      <p:cBhvr additive="base">
                                        <p:cTn id="28" dur="20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1000"/>
                                        <p:tgtEl>
                                          <p:spTgt spid="35"/>
                                        </p:tgtEl>
                                      </p:cBhvr>
                                    </p:animEffect>
                                  </p:childTnLst>
                                </p:cTn>
                              </p:par>
                              <p:par>
                                <p:cTn id="33" presetID="21" presetClass="entr" presetSubtype="1" fill="hold" grpId="0" nodeType="with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000"/>
                                        <p:tgtEl>
                                          <p:spTgt spid="36"/>
                                        </p:tgtEl>
                                      </p:cBhvr>
                                    </p:animEffect>
                                  </p:childTnLst>
                                </p:cTn>
                              </p:par>
                              <p:par>
                                <p:cTn id="36" presetID="21" presetClass="entr" presetSubtype="1"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1000"/>
                                        <p:tgtEl>
                                          <p:spTgt spid="37"/>
                                        </p:tgtEl>
                                      </p:cBhvr>
                                    </p:animEffect>
                                  </p:childTnLst>
                                </p:cTn>
                              </p:par>
                              <p:par>
                                <p:cTn id="39" presetID="21" presetClass="entr" presetSubtype="1"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par>
                                <p:cTn id="63" presetID="53" presetClass="entr" presetSubtype="16" fill="hold" grpId="0" nodeType="withEffect">
                                  <p:stCondLst>
                                    <p:cond delay="40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fltVal val="0"/>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Effect transition="in" filter="fade">
                                      <p:cBhvr>
                                        <p:cTn id="67" dur="500"/>
                                        <p:tgtEl>
                                          <p:spTgt spid="4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fltVal val="0"/>
                                          </p:val>
                                        </p:tav>
                                        <p:tav tm="100000">
                                          <p:val>
                                            <p:strVal val="#ppt_h"/>
                                          </p:val>
                                        </p:tav>
                                      </p:tavLst>
                                    </p:anim>
                                    <p:animEffect transition="in" filter="fade">
                                      <p:cBhvr>
                                        <p:cTn id="77" dur="500"/>
                                        <p:tgtEl>
                                          <p:spTgt spid="4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p:cTn id="80" dur="500" fill="hold"/>
                                        <p:tgtEl>
                                          <p:spTgt spid="46"/>
                                        </p:tgtEl>
                                        <p:attrNameLst>
                                          <p:attrName>ppt_w</p:attrName>
                                        </p:attrNameLst>
                                      </p:cBhvr>
                                      <p:tavLst>
                                        <p:tav tm="0">
                                          <p:val>
                                            <p:fltVal val="0"/>
                                          </p:val>
                                        </p:tav>
                                        <p:tav tm="100000">
                                          <p:val>
                                            <p:strVal val="#ppt_w"/>
                                          </p:val>
                                        </p:tav>
                                      </p:tavLst>
                                    </p:anim>
                                    <p:anim calcmode="lin" valueType="num">
                                      <p:cBhvr>
                                        <p:cTn id="81" dur="500" fill="hold"/>
                                        <p:tgtEl>
                                          <p:spTgt spid="46"/>
                                        </p:tgtEl>
                                        <p:attrNameLst>
                                          <p:attrName>ppt_h</p:attrName>
                                        </p:attrNameLst>
                                      </p:cBhvr>
                                      <p:tavLst>
                                        <p:tav tm="0">
                                          <p:val>
                                            <p:fltVal val="0"/>
                                          </p:val>
                                        </p:tav>
                                        <p:tav tm="100000">
                                          <p:val>
                                            <p:strVal val="#ppt_h"/>
                                          </p:val>
                                        </p:tav>
                                      </p:tavLst>
                                    </p:anim>
                                    <p:animEffect transition="in" filter="fade">
                                      <p:cBhvr>
                                        <p:cTn id="82" dur="500"/>
                                        <p:tgtEl>
                                          <p:spTgt spid="46"/>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48"/>
                                        </p:tgtEl>
                                        <p:attrNameLst>
                                          <p:attrName>style.visibility</p:attrName>
                                        </p:attrNameLst>
                                      </p:cBhvr>
                                      <p:to>
                                        <p:strVal val="visible"/>
                                      </p:to>
                                    </p:set>
                                    <p:anim calcmode="lin" valueType="num">
                                      <p:cBhvr>
                                        <p:cTn id="90" dur="500" fill="hold"/>
                                        <p:tgtEl>
                                          <p:spTgt spid="48"/>
                                        </p:tgtEl>
                                        <p:attrNameLst>
                                          <p:attrName>ppt_w</p:attrName>
                                        </p:attrNameLst>
                                      </p:cBhvr>
                                      <p:tavLst>
                                        <p:tav tm="0">
                                          <p:val>
                                            <p:fltVal val="0"/>
                                          </p:val>
                                        </p:tav>
                                        <p:tav tm="100000">
                                          <p:val>
                                            <p:strVal val="#ppt_w"/>
                                          </p:val>
                                        </p:tav>
                                      </p:tavLst>
                                    </p:anim>
                                    <p:anim calcmode="lin" valueType="num">
                                      <p:cBhvr>
                                        <p:cTn id="91" dur="500" fill="hold"/>
                                        <p:tgtEl>
                                          <p:spTgt spid="48"/>
                                        </p:tgtEl>
                                        <p:attrNameLst>
                                          <p:attrName>ppt_h</p:attrName>
                                        </p:attrNameLst>
                                      </p:cBhvr>
                                      <p:tavLst>
                                        <p:tav tm="0">
                                          <p:val>
                                            <p:fltVal val="0"/>
                                          </p:val>
                                        </p:tav>
                                        <p:tav tm="100000">
                                          <p:val>
                                            <p:strVal val="#ppt_h"/>
                                          </p:val>
                                        </p:tav>
                                      </p:tavLst>
                                    </p:anim>
                                    <p:animEffect transition="in" filter="fade">
                                      <p:cBhvr>
                                        <p:cTn id="92" dur="500"/>
                                        <p:tgtEl>
                                          <p:spTgt spid="4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par>
                                <p:cTn id="98" presetID="53" presetClass="entr" presetSubtype="16" fill="hold" grpId="0" nodeType="withEffect">
                                  <p:stCondLst>
                                    <p:cond delay="40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52"/>
                                        </p:tgtEl>
                                        <p:attrNameLst>
                                          <p:attrName>style.visibility</p:attrName>
                                        </p:attrNameLst>
                                      </p:cBhvr>
                                      <p:to>
                                        <p:strVal val="visible"/>
                                      </p:to>
                                    </p:set>
                                    <p:anim calcmode="lin" valueType="num">
                                      <p:cBhvr>
                                        <p:cTn id="110" dur="500" fill="hold"/>
                                        <p:tgtEl>
                                          <p:spTgt spid="52"/>
                                        </p:tgtEl>
                                        <p:attrNameLst>
                                          <p:attrName>ppt_w</p:attrName>
                                        </p:attrNameLst>
                                      </p:cBhvr>
                                      <p:tavLst>
                                        <p:tav tm="0">
                                          <p:val>
                                            <p:fltVal val="0"/>
                                          </p:val>
                                        </p:tav>
                                        <p:tav tm="100000">
                                          <p:val>
                                            <p:strVal val="#ppt_w"/>
                                          </p:val>
                                        </p:tav>
                                      </p:tavLst>
                                    </p:anim>
                                    <p:anim calcmode="lin" valueType="num">
                                      <p:cBhvr>
                                        <p:cTn id="111" dur="500" fill="hold"/>
                                        <p:tgtEl>
                                          <p:spTgt spid="52"/>
                                        </p:tgtEl>
                                        <p:attrNameLst>
                                          <p:attrName>ppt_h</p:attrName>
                                        </p:attrNameLst>
                                      </p:cBhvr>
                                      <p:tavLst>
                                        <p:tav tm="0">
                                          <p:val>
                                            <p:fltVal val="0"/>
                                          </p:val>
                                        </p:tav>
                                        <p:tav tm="100000">
                                          <p:val>
                                            <p:strVal val="#ppt_h"/>
                                          </p:val>
                                        </p:tav>
                                      </p:tavLst>
                                    </p:anim>
                                    <p:animEffect transition="in" filter="fade">
                                      <p:cBhvr>
                                        <p:cTn id="112" dur="500"/>
                                        <p:tgtEl>
                                          <p:spTgt spid="5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 calcmode="lin" valueType="num">
                                      <p:cBhvr>
                                        <p:cTn id="115" dur="500" fill="hold"/>
                                        <p:tgtEl>
                                          <p:spTgt spid="53"/>
                                        </p:tgtEl>
                                        <p:attrNameLst>
                                          <p:attrName>ppt_w</p:attrName>
                                        </p:attrNameLst>
                                      </p:cBhvr>
                                      <p:tavLst>
                                        <p:tav tm="0">
                                          <p:val>
                                            <p:fltVal val="0"/>
                                          </p:val>
                                        </p:tav>
                                        <p:tav tm="100000">
                                          <p:val>
                                            <p:strVal val="#ppt_w"/>
                                          </p:val>
                                        </p:tav>
                                      </p:tavLst>
                                    </p:anim>
                                    <p:anim calcmode="lin" valueType="num">
                                      <p:cBhvr>
                                        <p:cTn id="116" dur="500" fill="hold"/>
                                        <p:tgtEl>
                                          <p:spTgt spid="53"/>
                                        </p:tgtEl>
                                        <p:attrNameLst>
                                          <p:attrName>ppt_h</p:attrName>
                                        </p:attrNameLst>
                                      </p:cBhvr>
                                      <p:tavLst>
                                        <p:tav tm="0">
                                          <p:val>
                                            <p:fltVal val="0"/>
                                          </p:val>
                                        </p:tav>
                                        <p:tav tm="100000">
                                          <p:val>
                                            <p:strVal val="#ppt_h"/>
                                          </p:val>
                                        </p:tav>
                                      </p:tavLst>
                                    </p:anim>
                                    <p:animEffect transition="in" filter="fade">
                                      <p:cBhvr>
                                        <p:cTn id="117" dur="500"/>
                                        <p:tgtEl>
                                          <p:spTgt spid="53"/>
                                        </p:tgtEl>
                                      </p:cBhvr>
                                    </p:animEffect>
                                  </p:childTnLst>
                                </p:cTn>
                              </p:par>
                              <p:par>
                                <p:cTn id="118" presetID="53" presetClass="entr" presetSubtype="16" fill="hold" grpId="0" nodeType="withEffect">
                                  <p:stCondLst>
                                    <p:cond delay="40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fltVal val="0"/>
                                          </p:val>
                                        </p:tav>
                                        <p:tav tm="100000">
                                          <p:val>
                                            <p:strVal val="#ppt_w"/>
                                          </p:val>
                                        </p:tav>
                                      </p:tavLst>
                                    </p:anim>
                                    <p:anim calcmode="lin" valueType="num">
                                      <p:cBhvr>
                                        <p:cTn id="121" dur="500" fill="hold"/>
                                        <p:tgtEl>
                                          <p:spTgt spid="54"/>
                                        </p:tgtEl>
                                        <p:attrNameLst>
                                          <p:attrName>ppt_h</p:attrName>
                                        </p:attrNameLst>
                                      </p:cBhvr>
                                      <p:tavLst>
                                        <p:tav tm="0">
                                          <p:val>
                                            <p:fltVal val="0"/>
                                          </p:val>
                                        </p:tav>
                                        <p:tav tm="100000">
                                          <p:val>
                                            <p:strVal val="#ppt_h"/>
                                          </p:val>
                                        </p:tav>
                                      </p:tavLst>
                                    </p:anim>
                                    <p:animEffect transition="in" filter="fade">
                                      <p:cBhvr>
                                        <p:cTn id="122" dur="500"/>
                                        <p:tgtEl>
                                          <p:spTgt spid="54"/>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 calcmode="lin" valueType="num">
                                      <p:cBhvr>
                                        <p:cTn id="130" dur="500" fill="hold"/>
                                        <p:tgtEl>
                                          <p:spTgt spid="56"/>
                                        </p:tgtEl>
                                        <p:attrNameLst>
                                          <p:attrName>ppt_w</p:attrName>
                                        </p:attrNameLst>
                                      </p:cBhvr>
                                      <p:tavLst>
                                        <p:tav tm="0">
                                          <p:val>
                                            <p:fltVal val="0"/>
                                          </p:val>
                                        </p:tav>
                                        <p:tav tm="100000">
                                          <p:val>
                                            <p:strVal val="#ppt_w"/>
                                          </p:val>
                                        </p:tav>
                                      </p:tavLst>
                                    </p:anim>
                                    <p:anim calcmode="lin" valueType="num">
                                      <p:cBhvr>
                                        <p:cTn id="131" dur="500" fill="hold"/>
                                        <p:tgtEl>
                                          <p:spTgt spid="56"/>
                                        </p:tgtEl>
                                        <p:attrNameLst>
                                          <p:attrName>ppt_h</p:attrName>
                                        </p:attrNameLst>
                                      </p:cBhvr>
                                      <p:tavLst>
                                        <p:tav tm="0">
                                          <p:val>
                                            <p:fltVal val="0"/>
                                          </p:val>
                                        </p:tav>
                                        <p:tav tm="100000">
                                          <p:val>
                                            <p:strVal val="#ppt_h"/>
                                          </p:val>
                                        </p:tav>
                                      </p:tavLst>
                                    </p:anim>
                                    <p:animEffect transition="in" filter="fade">
                                      <p:cBhvr>
                                        <p:cTn id="132" dur="500"/>
                                        <p:tgtEl>
                                          <p:spTgt spid="56"/>
                                        </p:tgtEl>
                                      </p:cBhvr>
                                    </p:animEffect>
                                  </p:childTnLst>
                                </p:cTn>
                              </p:par>
                              <p:par>
                                <p:cTn id="133" presetID="53" presetClass="entr" presetSubtype="16" fill="hold" grpId="0" nodeType="withEffect">
                                  <p:stCondLst>
                                    <p:cond delay="40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59"/>
                                        </p:tgtEl>
                                        <p:attrNameLst>
                                          <p:attrName>style.visibility</p:attrName>
                                        </p:attrNameLst>
                                      </p:cBhvr>
                                      <p:to>
                                        <p:strVal val="visible"/>
                                      </p:to>
                                    </p:set>
                                    <p:anim calcmode="lin" valueType="num">
                                      <p:cBhvr>
                                        <p:cTn id="145" dur="500" fill="hold"/>
                                        <p:tgtEl>
                                          <p:spTgt spid="59"/>
                                        </p:tgtEl>
                                        <p:attrNameLst>
                                          <p:attrName>ppt_w</p:attrName>
                                        </p:attrNameLst>
                                      </p:cBhvr>
                                      <p:tavLst>
                                        <p:tav tm="0">
                                          <p:val>
                                            <p:fltVal val="0"/>
                                          </p:val>
                                        </p:tav>
                                        <p:tav tm="100000">
                                          <p:val>
                                            <p:strVal val="#ppt_w"/>
                                          </p:val>
                                        </p:tav>
                                      </p:tavLst>
                                    </p:anim>
                                    <p:anim calcmode="lin" valueType="num">
                                      <p:cBhvr>
                                        <p:cTn id="146" dur="500" fill="hold"/>
                                        <p:tgtEl>
                                          <p:spTgt spid="59"/>
                                        </p:tgtEl>
                                        <p:attrNameLst>
                                          <p:attrName>ppt_h</p:attrName>
                                        </p:attrNameLst>
                                      </p:cBhvr>
                                      <p:tavLst>
                                        <p:tav tm="0">
                                          <p:val>
                                            <p:fltVal val="0"/>
                                          </p:val>
                                        </p:tav>
                                        <p:tav tm="100000">
                                          <p:val>
                                            <p:strVal val="#ppt_h"/>
                                          </p:val>
                                        </p:tav>
                                      </p:tavLst>
                                    </p:anim>
                                    <p:animEffect transition="in" filter="fade">
                                      <p:cBhvr>
                                        <p:cTn id="147" dur="500"/>
                                        <p:tgtEl>
                                          <p:spTgt spid="59"/>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60"/>
                                        </p:tgtEl>
                                        <p:attrNameLst>
                                          <p:attrName>style.visibility</p:attrName>
                                        </p:attrNameLst>
                                      </p:cBhvr>
                                      <p:to>
                                        <p:strVal val="visible"/>
                                      </p:to>
                                    </p:set>
                                    <p:anim calcmode="lin" valueType="num">
                                      <p:cBhvr>
                                        <p:cTn id="150" dur="500" fill="hold"/>
                                        <p:tgtEl>
                                          <p:spTgt spid="60"/>
                                        </p:tgtEl>
                                        <p:attrNameLst>
                                          <p:attrName>ppt_w</p:attrName>
                                        </p:attrNameLst>
                                      </p:cBhvr>
                                      <p:tavLst>
                                        <p:tav tm="0">
                                          <p:val>
                                            <p:fltVal val="0"/>
                                          </p:val>
                                        </p:tav>
                                        <p:tav tm="100000">
                                          <p:val>
                                            <p:strVal val="#ppt_w"/>
                                          </p:val>
                                        </p:tav>
                                      </p:tavLst>
                                    </p:anim>
                                    <p:anim calcmode="lin" valueType="num">
                                      <p:cBhvr>
                                        <p:cTn id="151" dur="500" fill="hold"/>
                                        <p:tgtEl>
                                          <p:spTgt spid="60"/>
                                        </p:tgtEl>
                                        <p:attrNameLst>
                                          <p:attrName>ppt_h</p:attrName>
                                        </p:attrNameLst>
                                      </p:cBhvr>
                                      <p:tavLst>
                                        <p:tav tm="0">
                                          <p:val>
                                            <p:fltVal val="0"/>
                                          </p:val>
                                        </p:tav>
                                        <p:tav tm="100000">
                                          <p:val>
                                            <p:strVal val="#ppt_h"/>
                                          </p:val>
                                        </p:tav>
                                      </p:tavLst>
                                    </p:anim>
                                    <p:animEffect transition="in" filter="fade">
                                      <p:cBhvr>
                                        <p:cTn id="1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529" y="-39681"/>
            <a:ext cx="13430392" cy="7600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45"/>
          </a:p>
        </p:txBody>
      </p:sp>
      <p:sp>
        <p:nvSpPr>
          <p:cNvPr id="7" name="矩形 6"/>
          <p:cNvSpPr/>
          <p:nvPr/>
        </p:nvSpPr>
        <p:spPr>
          <a:xfrm>
            <a:off x="1729" y="2852212"/>
            <a:ext cx="13440192" cy="13643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0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30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30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0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06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0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30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340284" y="1543824"/>
            <a:ext cx="2761683" cy="840055"/>
          </a:xfrm>
          <a:prstGeom prst="rect">
            <a:avLst/>
          </a:prstGeom>
        </p:spPr>
      </p:pic>
      <p:sp>
        <p:nvSpPr>
          <p:cNvPr id="5" name="文本框 4"/>
          <p:cNvSpPr txBox="1"/>
          <p:nvPr/>
        </p:nvSpPr>
        <p:spPr>
          <a:xfrm>
            <a:off x="4631836" y="4558225"/>
            <a:ext cx="4189778" cy="1177290"/>
          </a:xfrm>
          <a:prstGeom prst="rect">
            <a:avLst/>
          </a:prstGeom>
          <a:noFill/>
        </p:spPr>
        <p:txBody>
          <a:bodyPr wrap="square" rtlCol="0">
            <a:spAutoFit/>
          </a:bodyPr>
          <a:p>
            <a:pPr algn="ctr"/>
            <a:r>
              <a:rPr lang="en-US" altLang="zh-CN" sz="353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53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53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53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53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cxnSp>
        <p:nvCxnSpPr>
          <p:cNvPr id="103" name="直接连接符 102"/>
          <p:cNvCxnSpPr/>
          <p:nvPr/>
        </p:nvCxnSpPr>
        <p:spPr>
          <a:xfrm>
            <a:off x="780183" y="4220659"/>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4" name="直接连接符 103"/>
          <p:cNvCxnSpPr/>
          <p:nvPr/>
        </p:nvCxnSpPr>
        <p:spPr>
          <a:xfrm flipV="1">
            <a:off x="2615879" y="3644595"/>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105" name="直接连接符 104"/>
          <p:cNvCxnSpPr/>
          <p:nvPr/>
        </p:nvCxnSpPr>
        <p:spPr>
          <a:xfrm>
            <a:off x="2975919" y="3644595"/>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6" name="直接连接符 105"/>
          <p:cNvCxnSpPr/>
          <p:nvPr/>
        </p:nvCxnSpPr>
        <p:spPr>
          <a:xfrm flipV="1">
            <a:off x="3551983" y="2204435"/>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7" name="直接连接符 106"/>
          <p:cNvCxnSpPr/>
          <p:nvPr/>
        </p:nvCxnSpPr>
        <p:spPr>
          <a:xfrm>
            <a:off x="4560095" y="2204435"/>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108" name="直接连接符 107"/>
          <p:cNvCxnSpPr/>
          <p:nvPr/>
        </p:nvCxnSpPr>
        <p:spPr>
          <a:xfrm flipV="1">
            <a:off x="4920135" y="4209259"/>
            <a:ext cx="3944480" cy="11400"/>
          </a:xfrm>
          <a:prstGeom prst="line">
            <a:avLst/>
          </a:prstGeom>
        </p:spPr>
        <p:style>
          <a:lnRef idx="3">
            <a:schemeClr val="accent1"/>
          </a:lnRef>
          <a:fillRef idx="0">
            <a:schemeClr val="accent1"/>
          </a:fillRef>
          <a:effectRef idx="2">
            <a:schemeClr val="accent1"/>
          </a:effectRef>
          <a:fontRef idx="minor">
            <a:schemeClr val="tx1"/>
          </a:fontRef>
        </p:style>
      </p:cxnSp>
      <p:sp>
        <p:nvSpPr>
          <p:cNvPr id="109" name="弧形 108"/>
          <p:cNvSpPr/>
          <p:nvPr/>
        </p:nvSpPr>
        <p:spPr>
          <a:xfrm rot="-8100000">
            <a:off x="2619498" y="3288174"/>
            <a:ext cx="712842" cy="712842"/>
          </a:xfrm>
          <a:prstGeom prst="arc">
            <a:avLst>
              <a:gd name="adj1" fmla="val 16200000"/>
              <a:gd name="adj2" fmla="val 1142047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solidFill>
                <a:srgbClr val="0070C0"/>
              </a:solidFill>
            </a:endParaRPr>
          </a:p>
        </p:txBody>
      </p:sp>
      <p:sp>
        <p:nvSpPr>
          <p:cNvPr id="110" name="弧形 109"/>
          <p:cNvSpPr/>
          <p:nvPr/>
        </p:nvSpPr>
        <p:spPr>
          <a:xfrm rot="-8100000">
            <a:off x="2364911" y="3033587"/>
            <a:ext cx="1222016" cy="1222016"/>
          </a:xfrm>
          <a:prstGeom prst="arc">
            <a:avLst>
              <a:gd name="adj1" fmla="val 16200000"/>
              <a:gd name="adj2" fmla="val 1158942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solidFill>
                <a:srgbClr val="0070C0"/>
              </a:solidFill>
            </a:endParaRPr>
          </a:p>
        </p:txBody>
      </p:sp>
      <p:sp>
        <p:nvSpPr>
          <p:cNvPr id="111" name="椭圆 110"/>
          <p:cNvSpPr/>
          <p:nvPr/>
        </p:nvSpPr>
        <p:spPr>
          <a:xfrm>
            <a:off x="2903911" y="3572587"/>
            <a:ext cx="144016" cy="144016"/>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solidFill>
                <a:srgbClr val="0070C0"/>
              </a:solidFill>
            </a:endParaRPr>
          </a:p>
        </p:txBody>
      </p:sp>
      <p:cxnSp>
        <p:nvCxnSpPr>
          <p:cNvPr id="112" name="直接连接符 111"/>
          <p:cNvCxnSpPr/>
          <p:nvPr/>
        </p:nvCxnSpPr>
        <p:spPr>
          <a:xfrm flipV="1">
            <a:off x="8878312" y="2780499"/>
            <a:ext cx="0" cy="14401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3" name="直接连接符 112"/>
          <p:cNvCxnSpPr/>
          <p:nvPr/>
        </p:nvCxnSpPr>
        <p:spPr>
          <a:xfrm flipH="1">
            <a:off x="8532932" y="2780499"/>
            <a:ext cx="34538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8104486" y="1844395"/>
            <a:ext cx="1331633" cy="936104"/>
            <a:chOff x="6732243" y="123478"/>
            <a:chExt cx="1566627" cy="1440160"/>
          </a:xfrm>
        </p:grpSpPr>
        <p:sp>
          <p:nvSpPr>
            <p:cNvPr id="115" name="弧形 114"/>
            <p:cNvSpPr/>
            <p:nvPr/>
          </p:nvSpPr>
          <p:spPr>
            <a:xfrm>
              <a:off x="6732243" y="123478"/>
              <a:ext cx="1008113" cy="1008113"/>
            </a:xfrm>
            <a:prstGeom prst="arc">
              <a:avLst>
                <a:gd name="adj1" fmla="val 14665"/>
                <a:gd name="adj2" fmla="val 536885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solidFill>
                  <a:srgbClr val="0070C0"/>
                </a:solidFill>
              </a:endParaRPr>
            </a:p>
          </p:txBody>
        </p:sp>
        <p:grpSp>
          <p:nvGrpSpPr>
            <p:cNvPr id="116" name="组合 62"/>
            <p:cNvGrpSpPr/>
            <p:nvPr/>
          </p:nvGrpSpPr>
          <p:grpSpPr>
            <a:xfrm>
              <a:off x="7236296" y="627534"/>
              <a:ext cx="1062574" cy="936104"/>
              <a:chOff x="7236296" y="627534"/>
              <a:chExt cx="1062574" cy="936104"/>
            </a:xfrm>
          </p:grpSpPr>
          <p:cxnSp>
            <p:nvCxnSpPr>
              <p:cNvPr id="117" name="直接连接符 116"/>
              <p:cNvCxnSpPr/>
              <p:nvPr/>
            </p:nvCxnSpPr>
            <p:spPr>
              <a:xfrm>
                <a:off x="7236296" y="1131590"/>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118" name="直接连接符 117"/>
              <p:cNvCxnSpPr/>
              <p:nvPr/>
            </p:nvCxnSpPr>
            <p:spPr>
              <a:xfrm>
                <a:off x="7740350" y="627534"/>
                <a:ext cx="558520" cy="0"/>
              </a:xfrm>
              <a:prstGeom prst="line">
                <a:avLst/>
              </a:prstGeom>
            </p:spPr>
            <p:style>
              <a:lnRef idx="3">
                <a:schemeClr val="accent1"/>
              </a:lnRef>
              <a:fillRef idx="0">
                <a:schemeClr val="accent1"/>
              </a:fillRef>
              <a:effectRef idx="2">
                <a:schemeClr val="accent1"/>
              </a:effectRef>
              <a:fontRef idx="minor">
                <a:schemeClr val="tx1"/>
              </a:fontRef>
            </p:style>
          </p:cxnSp>
        </p:grpSp>
      </p:grpSp>
      <p:cxnSp>
        <p:nvCxnSpPr>
          <p:cNvPr id="119" name="直接连接符 118"/>
          <p:cNvCxnSpPr/>
          <p:nvPr/>
        </p:nvCxnSpPr>
        <p:spPr>
          <a:xfrm>
            <a:off x="9436122" y="2172031"/>
            <a:ext cx="1" cy="20486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0" name="直接连接符 119"/>
          <p:cNvCxnSpPr/>
          <p:nvPr/>
        </p:nvCxnSpPr>
        <p:spPr>
          <a:xfrm flipV="1">
            <a:off x="9436122" y="4209259"/>
            <a:ext cx="3225781" cy="11400"/>
          </a:xfrm>
          <a:prstGeom prst="line">
            <a:avLst/>
          </a:prstGeom>
        </p:spPr>
        <p:style>
          <a:lnRef idx="3">
            <a:schemeClr val="accent1"/>
          </a:lnRef>
          <a:fillRef idx="0">
            <a:schemeClr val="accent1"/>
          </a:fillRef>
          <a:effectRef idx="2">
            <a:schemeClr val="accent1"/>
          </a:effectRef>
          <a:fontRef idx="minor">
            <a:schemeClr val="tx1"/>
          </a:fontRef>
        </p:style>
      </p:cxnSp>
      <p:sp>
        <p:nvSpPr>
          <p:cNvPr id="130" name="TextBox 129"/>
          <p:cNvSpPr txBox="1"/>
          <p:nvPr/>
        </p:nvSpPr>
        <p:spPr>
          <a:xfrm>
            <a:off x="8793180" y="4709325"/>
            <a:ext cx="3005951" cy="707886"/>
          </a:xfrm>
          <a:prstGeom prst="rect">
            <a:avLst/>
          </a:prstGeom>
          <a:noFill/>
        </p:spPr>
        <p:txBody>
          <a:bodyPr wrap="none" rtlCol="0">
            <a:spAutoFit/>
          </a:bodyPr>
          <a:lstStyle/>
          <a:p>
            <a:r>
              <a:rPr lang="zh-CN" altLang="en-US" sz="4000" dirty="0">
                <a:solidFill>
                  <a:srgbClr val="0070C0"/>
                </a:solidFill>
                <a:latin typeface="方正粗倩简体" pitchFamily="65" charset="-122"/>
                <a:ea typeface="方正粗倩简体" pitchFamily="65" charset="-122"/>
              </a:rPr>
              <a:t>工 作 汇 报</a:t>
            </a:r>
            <a:endParaRPr lang="zh-CN" altLang="en-US" sz="4000" dirty="0">
              <a:solidFill>
                <a:srgbClr val="0070C0"/>
              </a:solidFill>
              <a:latin typeface="方正粗倩简体" pitchFamily="65" charset="-122"/>
              <a:ea typeface="方正粗倩简体" pitchFamily="65" charset="-122"/>
            </a:endParaRPr>
          </a:p>
        </p:txBody>
      </p:sp>
      <p:sp>
        <p:nvSpPr>
          <p:cNvPr id="131" name="矩形 130"/>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Box 32"/>
          <p:cNvSpPr txBox="1"/>
          <p:nvPr/>
        </p:nvSpPr>
        <p:spPr>
          <a:xfrm>
            <a:off x="1649377" y="6223643"/>
            <a:ext cx="10072758" cy="1200329"/>
          </a:xfrm>
          <a:prstGeom prst="rect">
            <a:avLst/>
          </a:prstGeom>
          <a:noFill/>
        </p:spPr>
        <p:txBody>
          <a:bodyPr wrap="square" rtlCol="0">
            <a:spAutoFit/>
          </a:bodyPr>
          <a:lstStyle/>
          <a:p>
            <a:pPr>
              <a:lnSpc>
                <a:spcPct val="150000"/>
              </a:lnSpc>
            </a:pPr>
            <a:r>
              <a:rPr lang="zh-CN" altLang="en-US" sz="1200" dirty="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a:t>
            </a:r>
            <a:endParaRPr lang="zh-CN" altLang="en-US" sz="1200" dirty="0">
              <a:solidFill>
                <a:schemeClr val="bg1"/>
              </a:solidFill>
            </a:endParaRPr>
          </a:p>
          <a:p>
            <a:pPr>
              <a:lnSpc>
                <a:spcPct val="150000"/>
              </a:lnSpc>
            </a:pPr>
            <a:endParaRPr lang="zh-CN" altLang="en-US" sz="1200" dirty="0">
              <a:solidFill>
                <a:schemeClr val="bg1"/>
              </a:solidFill>
            </a:endParaRPr>
          </a:p>
          <a:p>
            <a:pPr>
              <a:lnSpc>
                <a:spcPct val="150000"/>
              </a:lnSpc>
            </a:pP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wipe(left)">
                                      <p:cBhvr>
                                        <p:cTn id="14" dur="200"/>
                                        <p:tgtEl>
                                          <p:spTgt spid="10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down)">
                                      <p:cBhvr>
                                        <p:cTn id="18" dur="10"/>
                                        <p:tgtEl>
                                          <p:spTgt spid="10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p:cTn id="22" dur="250" fill="hold"/>
                                        <p:tgtEl>
                                          <p:spTgt spid="110"/>
                                        </p:tgtEl>
                                        <p:attrNameLst>
                                          <p:attrName>ppt_w</p:attrName>
                                        </p:attrNameLst>
                                      </p:cBhvr>
                                      <p:tavLst>
                                        <p:tav tm="0">
                                          <p:val>
                                            <p:fltVal val="0"/>
                                          </p:val>
                                        </p:tav>
                                        <p:tav tm="100000">
                                          <p:val>
                                            <p:strVal val="#ppt_w"/>
                                          </p:val>
                                        </p:tav>
                                      </p:tavLst>
                                    </p:anim>
                                    <p:anim calcmode="lin" valueType="num">
                                      <p:cBhvr>
                                        <p:cTn id="23" dur="250" fill="hold"/>
                                        <p:tgtEl>
                                          <p:spTgt spid="110"/>
                                        </p:tgtEl>
                                        <p:attrNameLst>
                                          <p:attrName>ppt_h</p:attrName>
                                        </p:attrNameLst>
                                      </p:cBhvr>
                                      <p:tavLst>
                                        <p:tav tm="0">
                                          <p:val>
                                            <p:fltVal val="0"/>
                                          </p:val>
                                        </p:tav>
                                        <p:tav tm="100000">
                                          <p:val>
                                            <p:strVal val="#ppt_h"/>
                                          </p:val>
                                        </p:tav>
                                      </p:tavLst>
                                    </p:anim>
                                    <p:animEffect transition="in" filter="fade">
                                      <p:cBhvr>
                                        <p:cTn id="24" dur="250"/>
                                        <p:tgtEl>
                                          <p:spTgt spid="1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250" fill="hold"/>
                                        <p:tgtEl>
                                          <p:spTgt spid="109"/>
                                        </p:tgtEl>
                                        <p:attrNameLst>
                                          <p:attrName>ppt_w</p:attrName>
                                        </p:attrNameLst>
                                      </p:cBhvr>
                                      <p:tavLst>
                                        <p:tav tm="0">
                                          <p:val>
                                            <p:fltVal val="0"/>
                                          </p:val>
                                        </p:tav>
                                        <p:tav tm="100000">
                                          <p:val>
                                            <p:strVal val="#ppt_w"/>
                                          </p:val>
                                        </p:tav>
                                      </p:tavLst>
                                    </p:anim>
                                    <p:anim calcmode="lin" valueType="num">
                                      <p:cBhvr>
                                        <p:cTn id="28" dur="250" fill="hold"/>
                                        <p:tgtEl>
                                          <p:spTgt spid="109"/>
                                        </p:tgtEl>
                                        <p:attrNameLst>
                                          <p:attrName>ppt_h</p:attrName>
                                        </p:attrNameLst>
                                      </p:cBhvr>
                                      <p:tavLst>
                                        <p:tav tm="0">
                                          <p:val>
                                            <p:fltVal val="0"/>
                                          </p:val>
                                        </p:tav>
                                        <p:tav tm="100000">
                                          <p:val>
                                            <p:strVal val="#ppt_h"/>
                                          </p:val>
                                        </p:tav>
                                      </p:tavLst>
                                    </p:anim>
                                    <p:animEffect transition="in" filter="fade">
                                      <p:cBhvr>
                                        <p:cTn id="29" dur="250"/>
                                        <p:tgtEl>
                                          <p:spTgt spid="10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 calcmode="lin" valueType="num">
                                      <p:cBhvr>
                                        <p:cTn id="32" dur="250" fill="hold"/>
                                        <p:tgtEl>
                                          <p:spTgt spid="111"/>
                                        </p:tgtEl>
                                        <p:attrNameLst>
                                          <p:attrName>ppt_w</p:attrName>
                                        </p:attrNameLst>
                                      </p:cBhvr>
                                      <p:tavLst>
                                        <p:tav tm="0">
                                          <p:val>
                                            <p:fltVal val="0"/>
                                          </p:val>
                                        </p:tav>
                                        <p:tav tm="100000">
                                          <p:val>
                                            <p:strVal val="#ppt_w"/>
                                          </p:val>
                                        </p:tav>
                                      </p:tavLst>
                                    </p:anim>
                                    <p:anim calcmode="lin" valueType="num">
                                      <p:cBhvr>
                                        <p:cTn id="33" dur="250" fill="hold"/>
                                        <p:tgtEl>
                                          <p:spTgt spid="111"/>
                                        </p:tgtEl>
                                        <p:attrNameLst>
                                          <p:attrName>ppt_h</p:attrName>
                                        </p:attrNameLst>
                                      </p:cBhvr>
                                      <p:tavLst>
                                        <p:tav tm="0">
                                          <p:val>
                                            <p:fltVal val="0"/>
                                          </p:val>
                                        </p:tav>
                                        <p:tav tm="100000">
                                          <p:val>
                                            <p:strVal val="#ppt_h"/>
                                          </p:val>
                                        </p:tav>
                                      </p:tavLst>
                                    </p:anim>
                                    <p:animEffect transition="in" filter="fade">
                                      <p:cBhvr>
                                        <p:cTn id="34" dur="250"/>
                                        <p:tgtEl>
                                          <p:spTgt spid="111"/>
                                        </p:tgtEl>
                                      </p:cBhvr>
                                    </p:animEffect>
                                  </p:childTnLst>
                                </p:cTn>
                              </p:par>
                              <p:par>
                                <p:cTn id="35" presetID="22" presetClass="entr" presetSubtype="1"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up)">
                                      <p:cBhvr>
                                        <p:cTn id="37" dur="250"/>
                                        <p:tgtEl>
                                          <p:spTgt spid="105"/>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down)">
                                      <p:cBhvr>
                                        <p:cTn id="41" dur="250"/>
                                        <p:tgtEl>
                                          <p:spTgt spid="106"/>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up)">
                                      <p:cBhvr>
                                        <p:cTn id="45" dur="200"/>
                                        <p:tgtEl>
                                          <p:spTgt spid="107"/>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left)">
                                      <p:cBhvr>
                                        <p:cTn id="49" dur="250"/>
                                        <p:tgtEl>
                                          <p:spTgt spid="108"/>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wipe(down)">
                                      <p:cBhvr>
                                        <p:cTn id="53" dur="250"/>
                                        <p:tgtEl>
                                          <p:spTgt spid="112"/>
                                        </p:tgtEl>
                                      </p:cBhvr>
                                    </p:animEffect>
                                  </p:childTnLst>
                                </p:cTn>
                              </p:par>
                            </p:childTnLst>
                          </p:cTn>
                        </p:par>
                        <p:par>
                          <p:cTn id="54" fill="hold">
                            <p:stCondLst>
                              <p:cond delay="4000"/>
                            </p:stCondLst>
                            <p:childTnLst>
                              <p:par>
                                <p:cTn id="55" presetID="22" presetClass="entr" presetSubtype="2" fill="hold"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right)">
                                      <p:cBhvr>
                                        <p:cTn id="57" dur="10"/>
                                        <p:tgtEl>
                                          <p:spTgt spid="113"/>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down)">
                                      <p:cBhvr>
                                        <p:cTn id="61" dur="250"/>
                                        <p:tgtEl>
                                          <p:spTgt spid="114"/>
                                        </p:tgtEl>
                                      </p:cBhvr>
                                    </p:animEffect>
                                  </p:childTnLst>
                                </p:cTn>
                              </p:par>
                            </p:childTnLst>
                          </p:cTn>
                        </p:par>
                        <p:par>
                          <p:cTn id="62" fill="hold">
                            <p:stCondLst>
                              <p:cond delay="5000"/>
                            </p:stCondLst>
                            <p:childTnLst>
                              <p:par>
                                <p:cTn id="63" presetID="22" presetClass="entr" presetSubtype="1" fill="hold" nodeType="afterEffect">
                                  <p:stCondLst>
                                    <p:cond delay="0"/>
                                  </p:stCondLst>
                                  <p:childTnLst>
                                    <p:set>
                                      <p:cBhvr>
                                        <p:cTn id="64" dur="1" fill="hold">
                                          <p:stCondLst>
                                            <p:cond delay="0"/>
                                          </p:stCondLst>
                                        </p:cTn>
                                        <p:tgtEl>
                                          <p:spTgt spid="119"/>
                                        </p:tgtEl>
                                        <p:attrNameLst>
                                          <p:attrName>style.visibility</p:attrName>
                                        </p:attrNameLst>
                                      </p:cBhvr>
                                      <p:to>
                                        <p:strVal val="visible"/>
                                      </p:to>
                                    </p:set>
                                    <p:animEffect transition="in" filter="wipe(up)">
                                      <p:cBhvr>
                                        <p:cTn id="65" dur="250"/>
                                        <p:tgtEl>
                                          <p:spTgt spid="119"/>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ipe(left)">
                                      <p:cBhvr>
                                        <p:cTn id="69" dur="250"/>
                                        <p:tgtEl>
                                          <p:spTgt spid="120"/>
                                        </p:tgtEl>
                                      </p:cBhvr>
                                    </p:animEffect>
                                  </p:childTnLst>
                                </p:cTn>
                              </p:par>
                            </p:childTnLst>
                          </p:cTn>
                        </p:par>
                        <p:par>
                          <p:cTn id="70" fill="hold">
                            <p:stCondLst>
                              <p:cond delay="6000"/>
                            </p:stCondLst>
                            <p:childTnLst>
                              <p:par>
                                <p:cTn id="71" presetID="5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Scale>
                                      <p:cBhvr>
                                        <p:cTn id="7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3"/>
                                        </p:tgtEl>
                                        <p:attrNameLst>
                                          <p:attrName>ppt_x</p:attrName>
                                          <p:attrName>ppt_y</p:attrName>
                                        </p:attrNameLst>
                                      </p:cBhvr>
                                    </p:animMotion>
                                    <p:animEffect transition="in" filter="fade">
                                      <p:cBhvr>
                                        <p:cTn id="7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35" name="标题 8"/>
          <p:cNvSpPr txBox="1"/>
          <p:nvPr/>
        </p:nvSpPr>
        <p:spPr>
          <a:xfrm>
            <a:off x="2720947" y="280172"/>
            <a:ext cx="3429024" cy="475331"/>
          </a:xfrm>
          <a:prstGeom prst="rect">
            <a:avLst/>
          </a:prstGeom>
        </p:spPr>
        <p:txBody>
          <a:bodyPr/>
          <a:lstStyle/>
          <a:p>
            <a:pPr>
              <a:spcBef>
                <a:spcPct val="0"/>
              </a:spcBef>
              <a:defRPr/>
            </a:pPr>
            <a:r>
              <a:rPr lang="en-US" altLang="zh-CN" sz="3200" dirty="0">
                <a:solidFill>
                  <a:srgbClr val="0070C0"/>
                </a:solidFill>
                <a:latin typeface="方正粗倩简体" pitchFamily="65" charset="-122"/>
                <a:ea typeface="方正粗倩简体" pitchFamily="65" charset="-122"/>
                <a:cs typeface="+mj-cs"/>
              </a:rPr>
              <a:t>2015</a:t>
            </a:r>
            <a:r>
              <a:rPr lang="zh-CN" altLang="en-US" sz="3200" dirty="0">
                <a:solidFill>
                  <a:srgbClr val="0070C0"/>
                </a:solidFill>
                <a:latin typeface="方正粗倩简体" pitchFamily="65" charset="-122"/>
                <a:ea typeface="方正粗倩简体" pitchFamily="65" charset="-122"/>
                <a:cs typeface="+mj-cs"/>
              </a:rPr>
              <a:t>工作回顾</a:t>
            </a:r>
            <a:endParaRPr lang="zh-CN" altLang="en-US" sz="3200" dirty="0">
              <a:solidFill>
                <a:srgbClr val="0070C0"/>
              </a:solidFill>
              <a:latin typeface="方正粗倩简体" pitchFamily="65" charset="-122"/>
              <a:ea typeface="方正粗倩简体" pitchFamily="65" charset="-122"/>
              <a:cs typeface="+mj-cs"/>
            </a:endParaRPr>
          </a:p>
        </p:txBody>
      </p:sp>
      <p:sp>
        <p:nvSpPr>
          <p:cNvPr id="36" name="矩形 35"/>
          <p:cNvSpPr/>
          <p:nvPr/>
        </p:nvSpPr>
        <p:spPr>
          <a:xfrm>
            <a:off x="781050" y="4391285"/>
            <a:ext cx="11880850" cy="175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p>
        </p:txBody>
      </p:sp>
      <p:grpSp>
        <p:nvGrpSpPr>
          <p:cNvPr id="37" name="组合 36"/>
          <p:cNvGrpSpPr/>
          <p:nvPr/>
        </p:nvGrpSpPr>
        <p:grpSpPr>
          <a:xfrm>
            <a:off x="2149446" y="3968130"/>
            <a:ext cx="1096779" cy="1096604"/>
            <a:chOff x="1466675" y="3784103"/>
            <a:chExt cx="1301392" cy="1301862"/>
          </a:xfrm>
        </p:grpSpPr>
        <p:grpSp>
          <p:nvGrpSpPr>
            <p:cNvPr id="38" name="组合 96"/>
            <p:cNvGrpSpPr/>
            <p:nvPr/>
          </p:nvGrpSpPr>
          <p:grpSpPr>
            <a:xfrm>
              <a:off x="1466675" y="3784103"/>
              <a:ext cx="1301392" cy="1301862"/>
              <a:chOff x="4345444" y="2542859"/>
              <a:chExt cx="1810550" cy="1811205"/>
            </a:xfrm>
          </p:grpSpPr>
          <p:grpSp>
            <p:nvGrpSpPr>
              <p:cNvPr id="40"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1" name="椭圆 4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9" name="TextBox 38"/>
            <p:cNvSpPr txBox="1"/>
            <p:nvPr/>
          </p:nvSpPr>
          <p:spPr>
            <a:xfrm>
              <a:off x="1803185" y="4302343"/>
              <a:ext cx="850204" cy="421430"/>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649640" y="4085113"/>
            <a:ext cx="857256" cy="829958"/>
            <a:chOff x="3117025" y="3959191"/>
            <a:chExt cx="1017182" cy="985306"/>
          </a:xfrm>
        </p:grpSpPr>
        <p:grpSp>
          <p:nvGrpSpPr>
            <p:cNvPr id="45" name="组合 103"/>
            <p:cNvGrpSpPr/>
            <p:nvPr/>
          </p:nvGrpSpPr>
          <p:grpSpPr>
            <a:xfrm>
              <a:off x="3117025" y="3959191"/>
              <a:ext cx="984950" cy="985306"/>
              <a:chOff x="4345444" y="2542859"/>
              <a:chExt cx="1810550" cy="1811205"/>
            </a:xfrm>
          </p:grpSpPr>
          <p:grpSp>
            <p:nvGrpSpPr>
              <p:cNvPr id="47"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8" name="椭圆 47"/>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6" name="TextBox 45"/>
            <p:cNvSpPr txBox="1"/>
            <p:nvPr/>
          </p:nvSpPr>
          <p:spPr>
            <a:xfrm>
              <a:off x="3284003" y="4253744"/>
              <a:ext cx="850204" cy="421430"/>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792649" y="3973373"/>
            <a:ext cx="1111878" cy="1111700"/>
            <a:chOff x="4450933" y="3791953"/>
            <a:chExt cx="1319306" cy="1319782"/>
          </a:xfrm>
        </p:grpSpPr>
        <p:grpSp>
          <p:nvGrpSpPr>
            <p:cNvPr id="52" name="组合 110"/>
            <p:cNvGrpSpPr/>
            <p:nvPr/>
          </p:nvGrpSpPr>
          <p:grpSpPr>
            <a:xfrm>
              <a:off x="4450933" y="3791953"/>
              <a:ext cx="1319306" cy="1319782"/>
              <a:chOff x="4345444" y="2542859"/>
              <a:chExt cx="1810550" cy="1811205"/>
            </a:xfrm>
          </p:grpSpPr>
          <p:grpSp>
            <p:nvGrpSpPr>
              <p:cNvPr id="54"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6" name="同心圆 5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5" name="椭圆 5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3" name="TextBox 52"/>
            <p:cNvSpPr txBox="1"/>
            <p:nvPr/>
          </p:nvSpPr>
          <p:spPr>
            <a:xfrm>
              <a:off x="4787443" y="4241610"/>
              <a:ext cx="850203" cy="421429"/>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077379" y="4073879"/>
            <a:ext cx="858413" cy="858276"/>
            <a:chOff x="6119197" y="3942381"/>
            <a:chExt cx="1018558" cy="1018926"/>
          </a:xfrm>
        </p:grpSpPr>
        <p:grpSp>
          <p:nvGrpSpPr>
            <p:cNvPr id="59" name="组合 117"/>
            <p:cNvGrpSpPr/>
            <p:nvPr/>
          </p:nvGrpSpPr>
          <p:grpSpPr>
            <a:xfrm>
              <a:off x="6119197" y="3942381"/>
              <a:ext cx="1018558" cy="1018926"/>
              <a:chOff x="4345444" y="2542859"/>
              <a:chExt cx="1810550" cy="1811205"/>
            </a:xfrm>
          </p:grpSpPr>
          <p:grpSp>
            <p:nvGrpSpPr>
              <p:cNvPr id="61"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2" name="椭圆 61"/>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0" name="TextBox 59"/>
            <p:cNvSpPr txBox="1"/>
            <p:nvPr/>
          </p:nvSpPr>
          <p:spPr>
            <a:xfrm>
              <a:off x="6287550" y="4250271"/>
              <a:ext cx="850205" cy="421430"/>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7185430" y="4073880"/>
            <a:ext cx="964804" cy="858276"/>
            <a:chOff x="7486713" y="3942381"/>
            <a:chExt cx="1144795" cy="1018926"/>
          </a:xfrm>
        </p:grpSpPr>
        <p:grpSp>
          <p:nvGrpSpPr>
            <p:cNvPr id="66" name="组合 124"/>
            <p:cNvGrpSpPr/>
            <p:nvPr/>
          </p:nvGrpSpPr>
          <p:grpSpPr>
            <a:xfrm>
              <a:off x="7486713" y="3942381"/>
              <a:ext cx="1018558" cy="1018926"/>
              <a:chOff x="4345444" y="2542859"/>
              <a:chExt cx="1810550" cy="1811205"/>
            </a:xfrm>
          </p:grpSpPr>
          <p:grpSp>
            <p:nvGrpSpPr>
              <p:cNvPr id="68"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0" name="同心圆 6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71" name="椭圆 7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9" name="椭圆 6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7" name="TextBox 66"/>
            <p:cNvSpPr txBox="1"/>
            <p:nvPr/>
          </p:nvSpPr>
          <p:spPr>
            <a:xfrm>
              <a:off x="7640430" y="4272719"/>
              <a:ext cx="991078" cy="384891"/>
            </a:xfrm>
            <a:prstGeom prst="rect">
              <a:avLst/>
            </a:prstGeom>
            <a:noFill/>
          </p:spPr>
          <p:txBody>
            <a:bodyPr wrap="square" lIns="138192" tIns="69096" rIns="138192" bIns="69096"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364389" y="3960967"/>
            <a:ext cx="1143168" cy="1142986"/>
            <a:chOff x="8854229" y="3773382"/>
            <a:chExt cx="1356434" cy="1356924"/>
          </a:xfrm>
        </p:grpSpPr>
        <p:grpSp>
          <p:nvGrpSpPr>
            <p:cNvPr id="73" name="组合 131"/>
            <p:cNvGrpSpPr/>
            <p:nvPr/>
          </p:nvGrpSpPr>
          <p:grpSpPr>
            <a:xfrm>
              <a:off x="8854229" y="3773382"/>
              <a:ext cx="1356434" cy="1356924"/>
              <a:chOff x="4345444" y="2542859"/>
              <a:chExt cx="1810550" cy="1811205"/>
            </a:xfrm>
          </p:grpSpPr>
          <p:grpSp>
            <p:nvGrpSpPr>
              <p:cNvPr id="75"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7" name="同心圆 7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78" name="椭圆 7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6" name="椭圆 75"/>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4" name="TextBox 73"/>
            <p:cNvSpPr txBox="1"/>
            <p:nvPr/>
          </p:nvSpPr>
          <p:spPr>
            <a:xfrm>
              <a:off x="9108715" y="4237767"/>
              <a:ext cx="1015119" cy="421429"/>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9738743" y="3797752"/>
            <a:ext cx="1554764" cy="1554516"/>
            <a:chOff x="10559621" y="3529102"/>
            <a:chExt cx="1844818" cy="1845484"/>
          </a:xfrm>
        </p:grpSpPr>
        <p:grpSp>
          <p:nvGrpSpPr>
            <p:cNvPr id="80" name="组合 138"/>
            <p:cNvGrpSpPr/>
            <p:nvPr/>
          </p:nvGrpSpPr>
          <p:grpSpPr>
            <a:xfrm>
              <a:off x="10559621" y="3529102"/>
              <a:ext cx="1844818" cy="1845484"/>
              <a:chOff x="4345444" y="2542859"/>
              <a:chExt cx="1810550" cy="1811205"/>
            </a:xfrm>
          </p:grpSpPr>
          <p:grpSp>
            <p:nvGrpSpPr>
              <p:cNvPr id="82"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4" name="同心圆 8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85" name="椭圆 8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83" name="椭圆 82"/>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81" name="TextBox 80"/>
            <p:cNvSpPr txBox="1"/>
            <p:nvPr/>
          </p:nvSpPr>
          <p:spPr>
            <a:xfrm>
              <a:off x="11137756" y="4249612"/>
              <a:ext cx="1097152" cy="421430"/>
            </a:xfrm>
            <a:prstGeom prst="rect">
              <a:avLst/>
            </a:prstGeom>
            <a:noFill/>
          </p:spPr>
          <p:txBody>
            <a:bodyPr wrap="square" lIns="138192" tIns="69096" rIns="138192" bIns="69096"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1506504" y="2566188"/>
            <a:ext cx="2447817" cy="1377075"/>
            <a:chOff x="689131" y="1318791"/>
            <a:chExt cx="1631535" cy="1036935"/>
          </a:xfrm>
        </p:grpSpPr>
        <p:sp>
          <p:nvSpPr>
            <p:cNvPr id="87" name="TextBox 86"/>
            <p:cNvSpPr txBox="1"/>
            <p:nvPr/>
          </p:nvSpPr>
          <p:spPr>
            <a:xfrm>
              <a:off x="800766" y="1667530"/>
              <a:ext cx="1363987" cy="34067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8" name="组合 146"/>
            <p:cNvGrpSpPr/>
            <p:nvPr/>
          </p:nvGrpSpPr>
          <p:grpSpPr>
            <a:xfrm>
              <a:off x="689131" y="1318791"/>
              <a:ext cx="1631535" cy="1036935"/>
              <a:chOff x="689131" y="1318791"/>
              <a:chExt cx="1631535" cy="1036935"/>
            </a:xfrm>
          </p:grpSpPr>
          <p:cxnSp>
            <p:nvCxnSpPr>
              <p:cNvPr id="89" name="直接连接符 88"/>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9131" y="1318791"/>
                <a:ext cx="1631535" cy="27810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91" name="组合 90"/>
          <p:cNvGrpSpPr/>
          <p:nvPr/>
        </p:nvGrpSpPr>
        <p:grpSpPr>
          <a:xfrm>
            <a:off x="4306811" y="2739302"/>
            <a:ext cx="1986036" cy="1217125"/>
            <a:chOff x="873900" y="1541325"/>
            <a:chExt cx="1166203" cy="814401"/>
          </a:xfrm>
        </p:grpSpPr>
        <p:sp>
          <p:nvSpPr>
            <p:cNvPr id="92" name="TextBox 91"/>
            <p:cNvSpPr txBox="1"/>
            <p:nvPr/>
          </p:nvSpPr>
          <p:spPr>
            <a:xfrm>
              <a:off x="873900" y="1767302"/>
              <a:ext cx="1166203" cy="30272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3" name="组合 151"/>
            <p:cNvGrpSpPr/>
            <p:nvPr/>
          </p:nvGrpSpPr>
          <p:grpSpPr>
            <a:xfrm>
              <a:off x="947384" y="1541325"/>
              <a:ext cx="1008112" cy="814401"/>
              <a:chOff x="947384" y="1541325"/>
              <a:chExt cx="1008112" cy="814401"/>
            </a:xfrm>
          </p:grpSpPr>
          <p:cxnSp>
            <p:nvCxnSpPr>
              <p:cNvPr id="94" name="直接连接符 93"/>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7384" y="1541325"/>
                <a:ext cx="1008112" cy="247127"/>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96" name="组合 95"/>
          <p:cNvGrpSpPr/>
          <p:nvPr/>
        </p:nvGrpSpPr>
        <p:grpSpPr>
          <a:xfrm>
            <a:off x="6507161" y="2686557"/>
            <a:ext cx="2066722" cy="1325201"/>
            <a:chOff x="873900" y="1541325"/>
            <a:chExt cx="1166203" cy="814401"/>
          </a:xfrm>
        </p:grpSpPr>
        <p:sp>
          <p:nvSpPr>
            <p:cNvPr id="97" name="TextBox 96"/>
            <p:cNvSpPr txBox="1"/>
            <p:nvPr/>
          </p:nvSpPr>
          <p:spPr>
            <a:xfrm>
              <a:off x="873900" y="1767302"/>
              <a:ext cx="1166203" cy="27803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8" name="组合 156"/>
            <p:cNvGrpSpPr/>
            <p:nvPr/>
          </p:nvGrpSpPr>
          <p:grpSpPr>
            <a:xfrm>
              <a:off x="947384" y="1541325"/>
              <a:ext cx="1008112" cy="814401"/>
              <a:chOff x="947384" y="1541325"/>
              <a:chExt cx="1008112" cy="814401"/>
            </a:xfrm>
          </p:grpSpPr>
          <p:cxnSp>
            <p:nvCxnSpPr>
              <p:cNvPr id="99" name="直接连接符 98"/>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7384" y="1541325"/>
                <a:ext cx="1008112" cy="22697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01" name="组合 100"/>
          <p:cNvGrpSpPr/>
          <p:nvPr/>
        </p:nvGrpSpPr>
        <p:grpSpPr>
          <a:xfrm>
            <a:off x="9507560" y="2709060"/>
            <a:ext cx="1954937" cy="1030404"/>
            <a:chOff x="873900" y="1541325"/>
            <a:chExt cx="1166203" cy="652383"/>
          </a:xfrm>
        </p:grpSpPr>
        <p:sp>
          <p:nvSpPr>
            <p:cNvPr id="102" name="TextBox 101"/>
            <p:cNvSpPr txBox="1"/>
            <p:nvPr/>
          </p:nvSpPr>
          <p:spPr>
            <a:xfrm>
              <a:off x="873900" y="1767302"/>
              <a:ext cx="1166203" cy="28644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4" name="组合 161"/>
            <p:cNvGrpSpPr/>
            <p:nvPr/>
          </p:nvGrpSpPr>
          <p:grpSpPr>
            <a:xfrm>
              <a:off x="947384" y="1541325"/>
              <a:ext cx="1008112" cy="652383"/>
              <a:chOff x="947384" y="1541325"/>
              <a:chExt cx="1008112" cy="652383"/>
            </a:xfrm>
          </p:grpSpPr>
          <p:cxnSp>
            <p:nvCxnSpPr>
              <p:cNvPr id="116" name="直接连接符 115"/>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947384" y="1541325"/>
                <a:ext cx="1008112" cy="23383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22" name="组合 121"/>
          <p:cNvGrpSpPr/>
          <p:nvPr/>
        </p:nvGrpSpPr>
        <p:grpSpPr>
          <a:xfrm>
            <a:off x="2958859" y="5066515"/>
            <a:ext cx="2048104" cy="1035620"/>
            <a:chOff x="873900" y="1340833"/>
            <a:chExt cx="1166203" cy="757304"/>
          </a:xfrm>
        </p:grpSpPr>
        <p:sp>
          <p:nvSpPr>
            <p:cNvPr id="123" name="TextBox 122"/>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4" name="组合 166"/>
            <p:cNvGrpSpPr/>
            <p:nvPr/>
          </p:nvGrpSpPr>
          <p:grpSpPr>
            <a:xfrm>
              <a:off x="947384" y="1340833"/>
              <a:ext cx="1008112" cy="470568"/>
              <a:chOff x="947384" y="1340833"/>
              <a:chExt cx="1008112" cy="470568"/>
            </a:xfrm>
          </p:grpSpPr>
          <p:cxnSp>
            <p:nvCxnSpPr>
              <p:cNvPr id="125" name="直接连接符 124"/>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27" name="组合 126"/>
          <p:cNvGrpSpPr/>
          <p:nvPr/>
        </p:nvGrpSpPr>
        <p:grpSpPr>
          <a:xfrm>
            <a:off x="5396116" y="5084294"/>
            <a:ext cx="2048104" cy="1035620"/>
            <a:chOff x="873900" y="1340833"/>
            <a:chExt cx="1166203" cy="757304"/>
          </a:xfrm>
        </p:grpSpPr>
        <p:sp>
          <p:nvSpPr>
            <p:cNvPr id="128" name="TextBox 127"/>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9" name="组合 171"/>
            <p:cNvGrpSpPr/>
            <p:nvPr/>
          </p:nvGrpSpPr>
          <p:grpSpPr>
            <a:xfrm>
              <a:off x="947384" y="1340833"/>
              <a:ext cx="1008112" cy="470568"/>
              <a:chOff x="947384" y="1340833"/>
              <a:chExt cx="1008112" cy="470568"/>
            </a:xfrm>
          </p:grpSpPr>
          <p:cxnSp>
            <p:nvCxnSpPr>
              <p:cNvPr id="132" name="直接连接符 13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34" name="组合 133"/>
          <p:cNvGrpSpPr/>
          <p:nvPr/>
        </p:nvGrpSpPr>
        <p:grpSpPr>
          <a:xfrm>
            <a:off x="7816643" y="5227170"/>
            <a:ext cx="2048104" cy="1035620"/>
            <a:chOff x="873900" y="1340833"/>
            <a:chExt cx="1166203" cy="757304"/>
          </a:xfrm>
        </p:grpSpPr>
        <p:sp>
          <p:nvSpPr>
            <p:cNvPr id="135" name="TextBox 134"/>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6" name="组合 176"/>
            <p:cNvGrpSpPr/>
            <p:nvPr/>
          </p:nvGrpSpPr>
          <p:grpSpPr>
            <a:xfrm>
              <a:off x="947384" y="1340833"/>
              <a:ext cx="1008112" cy="470568"/>
              <a:chOff x="947384" y="1340833"/>
              <a:chExt cx="1008112" cy="470568"/>
            </a:xfrm>
          </p:grpSpPr>
          <p:cxnSp>
            <p:nvCxnSpPr>
              <p:cNvPr id="137" name="直接连接符 13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000"/>
                                        <p:tgtEl>
                                          <p:spTgt spid="36"/>
                                        </p:tgtEl>
                                      </p:cBhvr>
                                    </p:animEffect>
                                  </p:childTnLst>
                                </p:cTn>
                              </p:par>
                            </p:childTnLst>
                          </p:cTn>
                        </p:par>
                        <p:par>
                          <p:cTn id="16" fill="hold">
                            <p:stCondLst>
                              <p:cond delay="2000"/>
                            </p:stCondLst>
                            <p:childTnLst>
                              <p:par>
                                <p:cTn id="17" presetID="2" presetClass="entr" presetSubtype="2" accel="5800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500" fill="hold"/>
                                        <p:tgtEl>
                                          <p:spTgt spid="37"/>
                                        </p:tgtEl>
                                        <p:attrNameLst>
                                          <p:attrName>ppt_x</p:attrName>
                                        </p:attrNameLst>
                                      </p:cBhvr>
                                      <p:tavLst>
                                        <p:tav tm="0">
                                          <p:val>
                                            <p:strVal val="1+#ppt_w/2"/>
                                          </p:val>
                                        </p:tav>
                                        <p:tav tm="100000">
                                          <p:val>
                                            <p:strVal val="#ppt_x"/>
                                          </p:val>
                                        </p:tav>
                                      </p:tavLst>
                                    </p:anim>
                                    <p:anim calcmode="lin" valueType="num">
                                      <p:cBhvr additive="base">
                                        <p:cTn id="20" dur="1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500" fill="hold"/>
                                        <p:tgtEl>
                                          <p:spTgt spid="44"/>
                                        </p:tgtEl>
                                        <p:attrNameLst>
                                          <p:attrName>ppt_x</p:attrName>
                                        </p:attrNameLst>
                                      </p:cBhvr>
                                      <p:tavLst>
                                        <p:tav tm="0">
                                          <p:val>
                                            <p:strVal val="1+#ppt_w/2"/>
                                          </p:val>
                                        </p:tav>
                                        <p:tav tm="100000">
                                          <p:val>
                                            <p:strVal val="#ppt_x"/>
                                          </p:val>
                                        </p:tav>
                                      </p:tavLst>
                                    </p:anim>
                                    <p:anim calcmode="lin" valueType="num">
                                      <p:cBhvr additive="base">
                                        <p:cTn id="24" dur="15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4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500" fill="hold"/>
                                        <p:tgtEl>
                                          <p:spTgt spid="51"/>
                                        </p:tgtEl>
                                        <p:attrNameLst>
                                          <p:attrName>ppt_x</p:attrName>
                                        </p:attrNameLst>
                                      </p:cBhvr>
                                      <p:tavLst>
                                        <p:tav tm="0">
                                          <p:val>
                                            <p:strVal val="1+#ppt_w/2"/>
                                          </p:val>
                                        </p:tav>
                                        <p:tav tm="100000">
                                          <p:val>
                                            <p:strVal val="#ppt_x"/>
                                          </p:val>
                                        </p:tav>
                                      </p:tavLst>
                                    </p:anim>
                                    <p:anim calcmode="lin" valueType="num">
                                      <p:cBhvr additive="base">
                                        <p:cTn id="28" dur="1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6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1500" fill="hold"/>
                                        <p:tgtEl>
                                          <p:spTgt spid="58"/>
                                        </p:tgtEl>
                                        <p:attrNameLst>
                                          <p:attrName>ppt_x</p:attrName>
                                        </p:attrNameLst>
                                      </p:cBhvr>
                                      <p:tavLst>
                                        <p:tav tm="0">
                                          <p:val>
                                            <p:strVal val="1+#ppt_w/2"/>
                                          </p:val>
                                        </p:tav>
                                        <p:tav tm="100000">
                                          <p:val>
                                            <p:strVal val="#ppt_x"/>
                                          </p:val>
                                        </p:tav>
                                      </p:tavLst>
                                    </p:anim>
                                    <p:anim calcmode="lin" valueType="num">
                                      <p:cBhvr additive="base">
                                        <p:cTn id="32" dur="1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80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1500" fill="hold"/>
                                        <p:tgtEl>
                                          <p:spTgt spid="65"/>
                                        </p:tgtEl>
                                        <p:attrNameLst>
                                          <p:attrName>ppt_x</p:attrName>
                                        </p:attrNameLst>
                                      </p:cBhvr>
                                      <p:tavLst>
                                        <p:tav tm="0">
                                          <p:val>
                                            <p:strVal val="1+#ppt_w/2"/>
                                          </p:val>
                                        </p:tav>
                                        <p:tav tm="100000">
                                          <p:val>
                                            <p:strVal val="#ppt_x"/>
                                          </p:val>
                                        </p:tav>
                                      </p:tavLst>
                                    </p:anim>
                                    <p:anim calcmode="lin" valueType="num">
                                      <p:cBhvr additive="base">
                                        <p:cTn id="36" dur="1500" fill="hold"/>
                                        <p:tgtEl>
                                          <p:spTgt spid="6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00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1500" fill="hold"/>
                                        <p:tgtEl>
                                          <p:spTgt spid="72"/>
                                        </p:tgtEl>
                                        <p:attrNameLst>
                                          <p:attrName>ppt_x</p:attrName>
                                        </p:attrNameLst>
                                      </p:cBhvr>
                                      <p:tavLst>
                                        <p:tav tm="0">
                                          <p:val>
                                            <p:strVal val="1+#ppt_w/2"/>
                                          </p:val>
                                        </p:tav>
                                        <p:tav tm="100000">
                                          <p:val>
                                            <p:strVal val="#ppt_x"/>
                                          </p:val>
                                        </p:tav>
                                      </p:tavLst>
                                    </p:anim>
                                    <p:anim calcmode="lin" valueType="num">
                                      <p:cBhvr additive="base">
                                        <p:cTn id="40" dur="1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2" accel="58000" fill="hold" nodeType="withEffect">
                                  <p:stCondLst>
                                    <p:cond delay="120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1500" fill="hold"/>
                                        <p:tgtEl>
                                          <p:spTgt spid="79"/>
                                        </p:tgtEl>
                                        <p:attrNameLst>
                                          <p:attrName>ppt_x</p:attrName>
                                        </p:attrNameLst>
                                      </p:cBhvr>
                                      <p:tavLst>
                                        <p:tav tm="0">
                                          <p:val>
                                            <p:strVal val="1+#ppt_w/2"/>
                                          </p:val>
                                        </p:tav>
                                        <p:tav tm="100000">
                                          <p:val>
                                            <p:strVal val="#ppt_x"/>
                                          </p:val>
                                        </p:tav>
                                      </p:tavLst>
                                    </p:anim>
                                    <p:anim calcmode="lin" valueType="num">
                                      <p:cBhvr additive="base">
                                        <p:cTn id="44" dur="1500" fill="hold"/>
                                        <p:tgtEl>
                                          <p:spTgt spid="79"/>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anim calcmode="lin" valueType="num">
                                      <p:cBhvr>
                                        <p:cTn id="49" dur="500" fill="hold"/>
                                        <p:tgtEl>
                                          <p:spTgt spid="101"/>
                                        </p:tgtEl>
                                        <p:attrNameLst>
                                          <p:attrName>ppt_x</p:attrName>
                                        </p:attrNameLst>
                                      </p:cBhvr>
                                      <p:tavLst>
                                        <p:tav tm="0">
                                          <p:val>
                                            <p:strVal val="#ppt_x"/>
                                          </p:val>
                                        </p:tav>
                                        <p:tav tm="100000">
                                          <p:val>
                                            <p:strVal val="#ppt_x"/>
                                          </p:val>
                                        </p:tav>
                                      </p:tavLst>
                                    </p:anim>
                                    <p:anim calcmode="lin" valueType="num">
                                      <p:cBhvr>
                                        <p:cTn id="50" dur="500" fill="hold"/>
                                        <p:tgtEl>
                                          <p:spTgt spid="10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30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anim calcmode="lin" valueType="num">
                                      <p:cBhvr>
                                        <p:cTn id="54" dur="500" fill="hold"/>
                                        <p:tgtEl>
                                          <p:spTgt spid="96"/>
                                        </p:tgtEl>
                                        <p:attrNameLst>
                                          <p:attrName>ppt_x</p:attrName>
                                        </p:attrNameLst>
                                      </p:cBhvr>
                                      <p:tavLst>
                                        <p:tav tm="0">
                                          <p:val>
                                            <p:strVal val="#ppt_x"/>
                                          </p:val>
                                        </p:tav>
                                        <p:tav tm="100000">
                                          <p:val>
                                            <p:strVal val="#ppt_x"/>
                                          </p:val>
                                        </p:tav>
                                      </p:tavLst>
                                    </p:anim>
                                    <p:anim calcmode="lin" valueType="num">
                                      <p:cBhvr>
                                        <p:cTn id="55" dur="500" fill="hold"/>
                                        <p:tgtEl>
                                          <p:spTgt spid="9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60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ppt_x</p:attrName>
                                        </p:attrNameLst>
                                      </p:cBhvr>
                                      <p:tavLst>
                                        <p:tav tm="0">
                                          <p:val>
                                            <p:strVal val="#ppt_x"/>
                                          </p:val>
                                        </p:tav>
                                        <p:tav tm="100000">
                                          <p:val>
                                            <p:strVal val="#ppt_x"/>
                                          </p:val>
                                        </p:tav>
                                      </p:tavLst>
                                    </p:anim>
                                    <p:anim calcmode="lin" valueType="num">
                                      <p:cBhvr>
                                        <p:cTn id="60" dur="500" fill="hold"/>
                                        <p:tgtEl>
                                          <p:spTgt spid="9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80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500"/>
                                        <p:tgtEl>
                                          <p:spTgt spid="86"/>
                                        </p:tgtEl>
                                      </p:cBhvr>
                                    </p:animEffect>
                                    <p:anim calcmode="lin" valueType="num">
                                      <p:cBhvr>
                                        <p:cTn id="64" dur="500" fill="hold"/>
                                        <p:tgtEl>
                                          <p:spTgt spid="86"/>
                                        </p:tgtEl>
                                        <p:attrNameLst>
                                          <p:attrName>ppt_x</p:attrName>
                                        </p:attrNameLst>
                                      </p:cBhvr>
                                      <p:tavLst>
                                        <p:tav tm="0">
                                          <p:val>
                                            <p:strVal val="#ppt_x"/>
                                          </p:val>
                                        </p:tav>
                                        <p:tav tm="100000">
                                          <p:val>
                                            <p:strVal val="#ppt_x"/>
                                          </p:val>
                                        </p:tav>
                                      </p:tavLst>
                                    </p:anim>
                                    <p:anim calcmode="lin" valueType="num">
                                      <p:cBhvr>
                                        <p:cTn id="65" dur="500" fill="hold"/>
                                        <p:tgtEl>
                                          <p:spTgt spid="8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30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600"/>
                                  </p:stCondLst>
                                  <p:childTnLst>
                                    <p:set>
                                      <p:cBhvr>
                                        <p:cTn id="77" dur="1" fill="hold">
                                          <p:stCondLst>
                                            <p:cond delay="0"/>
                                          </p:stCondLst>
                                        </p:cTn>
                                        <p:tgtEl>
                                          <p:spTgt spid="134"/>
                                        </p:tgtEl>
                                        <p:attrNameLst>
                                          <p:attrName>style.visibility</p:attrName>
                                        </p:attrNameLst>
                                      </p:cBhvr>
                                      <p:to>
                                        <p:strVal val="visible"/>
                                      </p:to>
                                    </p:set>
                                    <p:animEffect transition="in" filter="fade">
                                      <p:cBhvr>
                                        <p:cTn id="78" dur="500"/>
                                        <p:tgtEl>
                                          <p:spTgt spid="134"/>
                                        </p:tgtEl>
                                      </p:cBhvr>
                                    </p:animEffect>
                                    <p:anim calcmode="lin" valueType="num">
                                      <p:cBhvr>
                                        <p:cTn id="79" dur="500" fill="hold"/>
                                        <p:tgtEl>
                                          <p:spTgt spid="134"/>
                                        </p:tgtEl>
                                        <p:attrNameLst>
                                          <p:attrName>ppt_x</p:attrName>
                                        </p:attrNameLst>
                                      </p:cBhvr>
                                      <p:tavLst>
                                        <p:tav tm="0">
                                          <p:val>
                                            <p:strVal val="#ppt_x"/>
                                          </p:val>
                                        </p:tav>
                                        <p:tav tm="100000">
                                          <p:val>
                                            <p:strVal val="#ppt_x"/>
                                          </p:val>
                                        </p:tav>
                                      </p:tavLst>
                                    </p:anim>
                                    <p:anim calcmode="lin" valueType="num">
                                      <p:cBhvr>
                                        <p:cTn id="80" dur="5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160"/>
          <p:cNvSpPr>
            <a:spLocks noChangeArrowheads="1"/>
          </p:cNvSpPr>
          <p:nvPr/>
        </p:nvSpPr>
        <p:spPr bwMode="auto">
          <a:xfrm flipH="1">
            <a:off x="781052" y="2994813"/>
            <a:ext cx="13155663"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ln>
        </p:spPr>
        <p:txBody>
          <a:bodyPr anchor="ctr"/>
          <a:lstStyle/>
          <a:p>
            <a:pPr algn="ctr">
              <a:defRPr/>
            </a:pPr>
            <a:endParaRPr lang="zh-CN" altLang="en-US" b="1" dirty="0">
              <a:solidFill>
                <a:srgbClr val="FFC000"/>
              </a:solidFill>
              <a:latin typeface="+mn-ea"/>
            </a:endParaRPr>
          </a:p>
        </p:txBody>
      </p:sp>
      <p:pic>
        <p:nvPicPr>
          <p:cNvPr id="10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007095" y="1351739"/>
            <a:ext cx="6429420" cy="4397724"/>
          </a:xfrm>
          <a:prstGeom prst="rect">
            <a:avLst/>
          </a:prstGeom>
          <a:noFill/>
          <a:ln w="9525">
            <a:noFill/>
            <a:miter lim="800000"/>
            <a:headEnd/>
            <a:tailEnd/>
          </a:ln>
        </p:spPr>
      </p:pic>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2" cstate="print"/>
          <a:stretch>
            <a:fillRect/>
          </a:stretch>
        </p:blipFill>
        <p:spPr>
          <a:xfrm>
            <a:off x="11007755" y="309399"/>
            <a:ext cx="1357322" cy="610656"/>
          </a:xfrm>
          <a:prstGeom prst="rect">
            <a:avLst/>
          </a:prstGeom>
        </p:spPr>
      </p:pic>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549" y="2137557"/>
            <a:ext cx="783102" cy="676012"/>
          </a:xfrm>
          <a:prstGeom prst="rect">
            <a:avLst/>
          </a:prstGeom>
        </p:spPr>
      </p:pic>
      <p:sp>
        <p:nvSpPr>
          <p:cNvPr id="104" name="矩形 103"/>
          <p:cNvSpPr/>
          <p:nvPr/>
        </p:nvSpPr>
        <p:spPr>
          <a:xfrm flipH="1">
            <a:off x="2578074" y="208731"/>
            <a:ext cx="3057247" cy="683264"/>
          </a:xfrm>
          <a:prstGeom prst="rect">
            <a:avLst/>
          </a:prstGeom>
        </p:spPr>
        <p:txBody>
          <a:bodyPr wrap="none">
            <a:spAutoFit/>
          </a:bodyPr>
          <a:lstStyle/>
          <a:p>
            <a:pPr fontAlgn="base">
              <a:lnSpc>
                <a:spcPct val="120000"/>
              </a:lnSpc>
            </a:pPr>
            <a:r>
              <a:rPr lang="zh-CN" altLang="en-US"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本年度工作叙述</a:t>
            </a:r>
            <a:endParaRPr lang="zh-CN" altLang="en-US" sz="32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5" name="组合 104"/>
          <p:cNvGrpSpPr/>
          <p:nvPr/>
        </p:nvGrpSpPr>
        <p:grpSpPr>
          <a:xfrm flipH="1">
            <a:off x="1719200" y="3446405"/>
            <a:ext cx="4572000" cy="857822"/>
            <a:chOff x="-107776" y="1594012"/>
            <a:chExt cx="4572000" cy="857822"/>
          </a:xfrm>
        </p:grpSpPr>
        <p:sp>
          <p:nvSpPr>
            <p:cNvPr id="106" name="矩形 105"/>
            <p:cNvSpPr/>
            <p:nvPr/>
          </p:nvSpPr>
          <p:spPr>
            <a:xfrm>
              <a:off x="2842548" y="1594012"/>
              <a:ext cx="1441420" cy="350865"/>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椭圆 10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8" name="矩形 107"/>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flipH="1">
            <a:off x="1720815" y="4352135"/>
            <a:ext cx="4572000" cy="857822"/>
            <a:chOff x="-107776" y="1594012"/>
            <a:chExt cx="4572000" cy="857822"/>
          </a:xfrm>
        </p:grpSpPr>
        <p:sp>
          <p:nvSpPr>
            <p:cNvPr id="110" name="矩形 109"/>
            <p:cNvSpPr/>
            <p:nvPr/>
          </p:nvSpPr>
          <p:spPr>
            <a:xfrm>
              <a:off x="2842548" y="1594012"/>
              <a:ext cx="1441420" cy="350865"/>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椭圆 110"/>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2" name="矩形 111"/>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13" name="矩形 112"/>
          <p:cNvSpPr>
            <a:spLocks noChangeArrowheads="1"/>
          </p:cNvSpPr>
          <p:nvPr/>
        </p:nvSpPr>
        <p:spPr bwMode="auto">
          <a:xfrm>
            <a:off x="1649377" y="6138088"/>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050" dirty="0">
              <a:solidFill>
                <a:sysClr val="windowText" lastClr="000000"/>
              </a:solidFill>
              <a:latin typeface="微软雅黑" panose="020B0503020204020204" pitchFamily="34" charset="-122"/>
              <a:ea typeface="微软雅黑" panose="020B0503020204020204" pitchFamily="34" charset="-122"/>
            </a:endParaRPr>
          </a:p>
        </p:txBody>
      </p:sp>
      <p:pic>
        <p:nvPicPr>
          <p:cNvPr id="115" name="图片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591" y="1637491"/>
            <a:ext cx="783102" cy="676012"/>
          </a:xfrm>
          <a:prstGeom prst="rect">
            <a:avLst/>
          </a:prstGeom>
        </p:spPr>
      </p:pic>
      <p:pic>
        <p:nvPicPr>
          <p:cNvPr id="117" name="图片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6765" y="1566053"/>
            <a:ext cx="783102" cy="676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0" presetClass="entr" presetSubtype="0" fill="hold" nodeType="withEffect">
                                  <p:stCondLst>
                                    <p:cond delay="150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1750"/>
                                        <p:tgtEl>
                                          <p:spTgt spid="101"/>
                                        </p:tgtEl>
                                      </p:cBhvr>
                                    </p:animEffect>
                                  </p:childTnLst>
                                </p:cTn>
                              </p:par>
                              <p:par>
                                <p:cTn id="15" presetID="2" presetClass="entr" presetSubtype="6" accel="74000" fill="hold" nodeType="withEffect">
                                  <p:stCondLst>
                                    <p:cond delay="150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1500" fill="hold"/>
                                        <p:tgtEl>
                                          <p:spTgt spid="103"/>
                                        </p:tgtEl>
                                        <p:attrNameLst>
                                          <p:attrName>ppt_x</p:attrName>
                                        </p:attrNameLst>
                                      </p:cBhvr>
                                      <p:tavLst>
                                        <p:tav tm="0">
                                          <p:val>
                                            <p:strVal val="1+#ppt_w/2"/>
                                          </p:val>
                                        </p:tav>
                                        <p:tav tm="100000">
                                          <p:val>
                                            <p:strVal val="#ppt_x"/>
                                          </p:val>
                                        </p:tav>
                                      </p:tavLst>
                                    </p:anim>
                                    <p:anim calcmode="lin" valueType="num">
                                      <p:cBhvr additive="base">
                                        <p:cTn id="18" dur="150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wipe(left)">
                                      <p:cBhvr>
                                        <p:cTn id="26" dur="500"/>
                                        <p:tgtEl>
                                          <p:spTgt spid="10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wipe(left)">
                                      <p:cBhvr>
                                        <p:cTn id="30" dur="500"/>
                                        <p:tgtEl>
                                          <p:spTgt spid="10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1000"/>
                                        <p:tgtEl>
                                          <p:spTgt spid="113"/>
                                        </p:tgtEl>
                                      </p:cBhvr>
                                    </p:animEffect>
                                    <p:anim calcmode="lin" valueType="num">
                                      <p:cBhvr>
                                        <p:cTn id="35" dur="1000" fill="hold"/>
                                        <p:tgtEl>
                                          <p:spTgt spid="113"/>
                                        </p:tgtEl>
                                        <p:attrNameLst>
                                          <p:attrName>ppt_x</p:attrName>
                                        </p:attrNameLst>
                                      </p:cBhvr>
                                      <p:tavLst>
                                        <p:tav tm="0">
                                          <p:val>
                                            <p:strVal val="#ppt_x"/>
                                          </p:val>
                                        </p:tav>
                                        <p:tav tm="100000">
                                          <p:val>
                                            <p:strVal val="#ppt_x"/>
                                          </p:val>
                                        </p:tav>
                                      </p:tavLst>
                                    </p:anim>
                                    <p:anim calcmode="lin" valueType="num">
                                      <p:cBhvr>
                                        <p:cTn id="36" dur="1000" fill="hold"/>
                                        <p:tgtEl>
                                          <p:spTgt spid="113"/>
                                        </p:tgtEl>
                                        <p:attrNameLst>
                                          <p:attrName>ppt_y</p:attrName>
                                        </p:attrNameLst>
                                      </p:cBhvr>
                                      <p:tavLst>
                                        <p:tav tm="0">
                                          <p:val>
                                            <p:strVal val="#ppt_y+.1"/>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1000" fill="hold"/>
                                        <p:tgtEl>
                                          <p:spTgt spid="114"/>
                                        </p:tgtEl>
                                        <p:attrNameLst>
                                          <p:attrName>ppt_x</p:attrName>
                                        </p:attrNameLst>
                                      </p:cBhvr>
                                      <p:tavLst>
                                        <p:tav tm="0">
                                          <p:val>
                                            <p:strVal val="0-#ppt_w/2"/>
                                          </p:val>
                                        </p:tav>
                                        <p:tav tm="100000">
                                          <p:val>
                                            <p:strVal val="#ppt_x"/>
                                          </p:val>
                                        </p:tav>
                                      </p:tavLst>
                                    </p:anim>
                                    <p:anim calcmode="lin" valueType="num">
                                      <p:cBhvr additive="base">
                                        <p:cTn id="40" dur="1000" fill="hold"/>
                                        <p:tgtEl>
                                          <p:spTgt spid="114"/>
                                        </p:tgtEl>
                                        <p:attrNameLst>
                                          <p:attrName>ppt_y</p:attrName>
                                        </p:attrNameLst>
                                      </p:cBhvr>
                                      <p:tavLst>
                                        <p:tav tm="0">
                                          <p:val>
                                            <p:strVal val="#ppt_y"/>
                                          </p:val>
                                        </p:tav>
                                        <p:tav tm="100000">
                                          <p:val>
                                            <p:strVal val="#ppt_y"/>
                                          </p:val>
                                        </p:tav>
                                      </p:tavLst>
                                    </p:anim>
                                  </p:childTnLst>
                                </p:cTn>
                              </p:par>
                              <p:par>
                                <p:cTn id="41" presetID="2" presetClass="entr" presetSubtype="6" accel="74000" fill="hold" nodeType="withEffect">
                                  <p:stCondLst>
                                    <p:cond delay="150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1500" fill="hold"/>
                                        <p:tgtEl>
                                          <p:spTgt spid="115"/>
                                        </p:tgtEl>
                                        <p:attrNameLst>
                                          <p:attrName>ppt_x</p:attrName>
                                        </p:attrNameLst>
                                      </p:cBhvr>
                                      <p:tavLst>
                                        <p:tav tm="0">
                                          <p:val>
                                            <p:strVal val="1+#ppt_w/2"/>
                                          </p:val>
                                        </p:tav>
                                        <p:tav tm="100000">
                                          <p:val>
                                            <p:strVal val="#ppt_x"/>
                                          </p:val>
                                        </p:tav>
                                      </p:tavLst>
                                    </p:anim>
                                    <p:anim calcmode="lin" valueType="num">
                                      <p:cBhvr additive="base">
                                        <p:cTn id="44" dur="1500" fill="hold"/>
                                        <p:tgtEl>
                                          <p:spTgt spid="115"/>
                                        </p:tgtEl>
                                        <p:attrNameLst>
                                          <p:attrName>ppt_y</p:attrName>
                                        </p:attrNameLst>
                                      </p:cBhvr>
                                      <p:tavLst>
                                        <p:tav tm="0">
                                          <p:val>
                                            <p:strVal val="1+#ppt_h/2"/>
                                          </p:val>
                                        </p:tav>
                                        <p:tav tm="100000">
                                          <p:val>
                                            <p:strVal val="#ppt_y"/>
                                          </p:val>
                                        </p:tav>
                                      </p:tavLst>
                                    </p:anim>
                                  </p:childTnLst>
                                </p:cTn>
                              </p:par>
                              <p:par>
                                <p:cTn id="45" presetID="2" presetClass="entr" presetSubtype="6" accel="74000" fill="hold" nodeType="withEffect">
                                  <p:stCondLst>
                                    <p:cond delay="1500"/>
                                  </p:stCondLst>
                                  <p:childTnLst>
                                    <p:set>
                                      <p:cBhvr>
                                        <p:cTn id="46" dur="1" fill="hold">
                                          <p:stCondLst>
                                            <p:cond delay="0"/>
                                          </p:stCondLst>
                                        </p:cTn>
                                        <p:tgtEl>
                                          <p:spTgt spid="117"/>
                                        </p:tgtEl>
                                        <p:attrNameLst>
                                          <p:attrName>style.visibility</p:attrName>
                                        </p:attrNameLst>
                                      </p:cBhvr>
                                      <p:to>
                                        <p:strVal val="visible"/>
                                      </p:to>
                                    </p:set>
                                    <p:anim calcmode="lin" valueType="num">
                                      <p:cBhvr additive="base">
                                        <p:cTn id="47" dur="1500" fill="hold"/>
                                        <p:tgtEl>
                                          <p:spTgt spid="117"/>
                                        </p:tgtEl>
                                        <p:attrNameLst>
                                          <p:attrName>ppt_x</p:attrName>
                                        </p:attrNameLst>
                                      </p:cBhvr>
                                      <p:tavLst>
                                        <p:tav tm="0">
                                          <p:val>
                                            <p:strVal val="1+#ppt_w/2"/>
                                          </p:val>
                                        </p:tav>
                                        <p:tav tm="100000">
                                          <p:val>
                                            <p:strVal val="#ppt_x"/>
                                          </p:val>
                                        </p:tav>
                                      </p:tavLst>
                                    </p:anim>
                                    <p:anim calcmode="lin" valueType="num">
                                      <p:cBhvr additive="base">
                                        <p:cTn id="48" dur="1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04" grpId="0"/>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63" y="1909669"/>
            <a:ext cx="4018356" cy="5019264"/>
          </a:xfrm>
          <a:prstGeom prst="rect">
            <a:avLst/>
          </a:prstGeom>
        </p:spPr>
      </p:pic>
      <p:sp>
        <p:nvSpPr>
          <p:cNvPr id="32" name="标题 8"/>
          <p:cNvSpPr txBox="1"/>
          <p:nvPr/>
        </p:nvSpPr>
        <p:spPr>
          <a:xfrm>
            <a:off x="2506636" y="280169"/>
            <a:ext cx="3613387" cy="747900"/>
          </a:xfrm>
          <a:prstGeom prst="rect">
            <a:avLst/>
          </a:prstGeom>
        </p:spPr>
        <p:txBody>
          <a:bodyPr/>
          <a:lstStyle/>
          <a:p>
            <a:pPr>
              <a:spcBef>
                <a:spcPct val="0"/>
              </a:spcBef>
              <a:defRPr/>
            </a:pPr>
            <a:r>
              <a:rPr lang="zh-CN" altLang="en-US" sz="3200" dirty="0">
                <a:solidFill>
                  <a:srgbClr val="0070C0"/>
                </a:solidFill>
                <a:latin typeface="方正粗倩简体" pitchFamily="65" charset="-122"/>
                <a:ea typeface="方正粗倩简体" pitchFamily="65" charset="-122"/>
                <a:cs typeface="+mj-cs"/>
              </a:rPr>
              <a:t>我们的工作团队</a:t>
            </a:r>
            <a:endParaRPr lang="zh-CN" altLang="en-US" sz="3200" dirty="0">
              <a:solidFill>
                <a:srgbClr val="0070C0"/>
              </a:solidFill>
              <a:latin typeface="方正粗倩简体" pitchFamily="65" charset="-122"/>
              <a:ea typeface="方正粗倩简体" pitchFamily="65" charset="-122"/>
              <a:cs typeface="+mj-cs"/>
            </a:endParaRPr>
          </a:p>
        </p:txBody>
      </p:sp>
      <p:sp>
        <p:nvSpPr>
          <p:cNvPr id="33" name="TextBox 32"/>
          <p:cNvSpPr txBox="1"/>
          <p:nvPr/>
        </p:nvSpPr>
        <p:spPr>
          <a:xfrm>
            <a:off x="6078533" y="3352006"/>
            <a:ext cx="5807246" cy="3554819"/>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是指拥有共同目标，并且具有不同能力的一小群人有意识的协调行为或力的系统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群人就如同人的五官一样，共同协作维持一个人的生存，缺一不可</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我们</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是一支专业的团队。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是一支年轻的团队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是一支专注的团队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是一支有梦想的团队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斜纹 33"/>
          <p:cNvSpPr/>
          <p:nvPr/>
        </p:nvSpPr>
        <p:spPr>
          <a:xfrm>
            <a:off x="1399198" y="1878716"/>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5" name="斜纹 34"/>
          <p:cNvSpPr/>
          <p:nvPr/>
        </p:nvSpPr>
        <p:spPr>
          <a:xfrm rot="10800000">
            <a:off x="4935525" y="6410266"/>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nvGrpSpPr>
          <p:cNvPr id="36" name="组合 35"/>
          <p:cNvGrpSpPr/>
          <p:nvPr/>
        </p:nvGrpSpPr>
        <p:grpSpPr>
          <a:xfrm>
            <a:off x="6007095" y="1923246"/>
            <a:ext cx="1634720" cy="1258219"/>
            <a:chOff x="5027106" y="2345385"/>
            <a:chExt cx="1172844" cy="902720"/>
          </a:xfrm>
        </p:grpSpPr>
        <p:grpSp>
          <p:nvGrpSpPr>
            <p:cNvPr id="37" name="组合 5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3"/>
            <p:cNvSpPr>
              <a:spLocks noChangeArrowheads="1"/>
            </p:cNvSpPr>
            <p:nvPr/>
          </p:nvSpPr>
          <p:spPr bwMode="auto">
            <a:xfrm>
              <a:off x="5141166" y="2640364"/>
              <a:ext cx="678823" cy="2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专业</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650172" y="1938772"/>
            <a:ext cx="1499387" cy="1154055"/>
            <a:chOff x="5027106" y="2345385"/>
            <a:chExt cx="1172844" cy="902720"/>
          </a:xfrm>
        </p:grpSpPr>
        <p:grpSp>
          <p:nvGrpSpPr>
            <p:cNvPr id="42" name="组合 6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33"/>
            <p:cNvSpPr>
              <a:spLocks noChangeArrowheads="1"/>
            </p:cNvSpPr>
            <p:nvPr/>
          </p:nvSpPr>
          <p:spPr bwMode="auto">
            <a:xfrm>
              <a:off x="5141166" y="2640364"/>
              <a:ext cx="678823" cy="2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年轻</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183517" y="1938772"/>
            <a:ext cx="1538489" cy="1184151"/>
            <a:chOff x="5027106" y="2345385"/>
            <a:chExt cx="1172844" cy="902720"/>
          </a:xfrm>
        </p:grpSpPr>
        <p:grpSp>
          <p:nvGrpSpPr>
            <p:cNvPr id="47" name="组合 6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33"/>
            <p:cNvSpPr>
              <a:spLocks noChangeArrowheads="1"/>
            </p:cNvSpPr>
            <p:nvPr/>
          </p:nvSpPr>
          <p:spPr bwMode="auto">
            <a:xfrm>
              <a:off x="5046808" y="2656266"/>
              <a:ext cx="842495" cy="2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有梦想</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0716845" y="1938769"/>
            <a:ext cx="1505359" cy="1158652"/>
            <a:chOff x="5027106" y="2345385"/>
            <a:chExt cx="1172844" cy="902720"/>
          </a:xfrm>
        </p:grpSpPr>
        <p:grpSp>
          <p:nvGrpSpPr>
            <p:cNvPr id="52" name="组合 7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33"/>
            <p:cNvSpPr>
              <a:spLocks noChangeArrowheads="1"/>
            </p:cNvSpPr>
            <p:nvPr/>
          </p:nvSpPr>
          <p:spPr bwMode="auto">
            <a:xfrm>
              <a:off x="5125264" y="2525067"/>
              <a:ext cx="678823" cy="52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行动力强</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par>
                          <p:cTn id="24" fill="hold">
                            <p:stCondLst>
                              <p:cond delay="2500"/>
                            </p:stCondLst>
                            <p:childTnLst>
                              <p:par>
                                <p:cTn id="25" presetID="2" presetClass="entr" presetSubtype="2" accel="58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300" fill="hold"/>
                                        <p:tgtEl>
                                          <p:spTgt spid="36"/>
                                        </p:tgtEl>
                                        <p:attrNameLst>
                                          <p:attrName>ppt_x</p:attrName>
                                        </p:attrNameLst>
                                      </p:cBhvr>
                                      <p:tavLst>
                                        <p:tav tm="0">
                                          <p:val>
                                            <p:strVal val="1+#ppt_w/2"/>
                                          </p:val>
                                        </p:tav>
                                        <p:tav tm="100000">
                                          <p:val>
                                            <p:strVal val="#ppt_x"/>
                                          </p:val>
                                        </p:tav>
                                      </p:tavLst>
                                    </p:anim>
                                    <p:anim calcmode="lin" valueType="num">
                                      <p:cBhvr additive="base">
                                        <p:cTn id="28" dur="13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2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300" fill="hold"/>
                                        <p:tgtEl>
                                          <p:spTgt spid="41"/>
                                        </p:tgtEl>
                                        <p:attrNameLst>
                                          <p:attrName>ppt_x</p:attrName>
                                        </p:attrNameLst>
                                      </p:cBhvr>
                                      <p:tavLst>
                                        <p:tav tm="0">
                                          <p:val>
                                            <p:strVal val="1+#ppt_w/2"/>
                                          </p:val>
                                        </p:tav>
                                        <p:tav tm="100000">
                                          <p:val>
                                            <p:strVal val="#ppt_x"/>
                                          </p:val>
                                        </p:tav>
                                      </p:tavLst>
                                    </p:anim>
                                    <p:anim calcmode="lin" valueType="num">
                                      <p:cBhvr additive="base">
                                        <p:cTn id="32" dur="13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1300" fill="hold"/>
                                        <p:tgtEl>
                                          <p:spTgt spid="46"/>
                                        </p:tgtEl>
                                        <p:attrNameLst>
                                          <p:attrName>ppt_x</p:attrName>
                                        </p:attrNameLst>
                                      </p:cBhvr>
                                      <p:tavLst>
                                        <p:tav tm="0">
                                          <p:val>
                                            <p:strVal val="1+#ppt_w/2"/>
                                          </p:val>
                                        </p:tav>
                                        <p:tav tm="100000">
                                          <p:val>
                                            <p:strVal val="#ppt_x"/>
                                          </p:val>
                                        </p:tav>
                                      </p:tavLst>
                                    </p:anim>
                                    <p:anim calcmode="lin" valueType="num">
                                      <p:cBhvr additive="base">
                                        <p:cTn id="36" dur="1300" fill="hold"/>
                                        <p:tgtEl>
                                          <p:spTgt spid="46"/>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8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300" fill="hold"/>
                                        <p:tgtEl>
                                          <p:spTgt spid="51"/>
                                        </p:tgtEl>
                                        <p:attrNameLst>
                                          <p:attrName>ppt_x</p:attrName>
                                        </p:attrNameLst>
                                      </p:cBhvr>
                                      <p:tavLst>
                                        <p:tav tm="0">
                                          <p:val>
                                            <p:strVal val="1+#ppt_w/2"/>
                                          </p:val>
                                        </p:tav>
                                        <p:tav tm="100000">
                                          <p:val>
                                            <p:strVal val="#ppt_x"/>
                                          </p:val>
                                        </p:tav>
                                      </p:tavLst>
                                    </p:anim>
                                    <p:anim calcmode="lin" valueType="num">
                                      <p:cBhvr additive="base">
                                        <p:cTn id="40" dur="1300" fill="hold"/>
                                        <p:tgtEl>
                                          <p:spTgt spid="51"/>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500"/>
                                        <p:tgtEl>
                                          <p:spTgt spid="33"/>
                                        </p:tgtEl>
                                      </p:cBhvr>
                                    </p:animEffect>
                                    <p:anim calcmode="lin" valueType="num">
                                      <p:cBhvr>
                                        <p:cTn id="45" dur="1500" fill="hold"/>
                                        <p:tgtEl>
                                          <p:spTgt spid="33"/>
                                        </p:tgtEl>
                                        <p:attrNameLst>
                                          <p:attrName>ppt_x</p:attrName>
                                        </p:attrNameLst>
                                      </p:cBhvr>
                                      <p:tavLst>
                                        <p:tav tm="0">
                                          <p:val>
                                            <p:strVal val="#ppt_x"/>
                                          </p:val>
                                        </p:tav>
                                        <p:tav tm="100000">
                                          <p:val>
                                            <p:strVal val="#ppt_x"/>
                                          </p:val>
                                        </p:tav>
                                      </p:tavLst>
                                    </p:anim>
                                    <p:anim calcmode="lin" valueType="num">
                                      <p:cBhvr>
                                        <p:cTn id="46"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sp>
        <p:nvSpPr>
          <p:cNvPr id="41" name="标题 8"/>
          <p:cNvSpPr txBox="1"/>
          <p:nvPr/>
        </p:nvSpPr>
        <p:spPr>
          <a:xfrm>
            <a:off x="2720947" y="280169"/>
            <a:ext cx="4643470" cy="1000132"/>
          </a:xfrm>
          <a:prstGeom prst="rect">
            <a:avLst/>
          </a:prstGeom>
        </p:spPr>
        <p:txBody>
          <a:bodyPr/>
          <a:lstStyle/>
          <a:p>
            <a:pPr>
              <a:spcBef>
                <a:spcPct val="0"/>
              </a:spcBef>
              <a:defRPr/>
            </a:pPr>
            <a:r>
              <a:rPr lang="zh-CN" altLang="en-US" sz="3200" dirty="0">
                <a:solidFill>
                  <a:srgbClr val="0070C0"/>
                </a:solidFill>
                <a:latin typeface="方正粗倩简体" pitchFamily="65" charset="-122"/>
                <a:ea typeface="方正粗倩简体" pitchFamily="65" charset="-122"/>
                <a:cs typeface="+mj-cs"/>
              </a:rPr>
              <a:t>与去年相比</a:t>
            </a:r>
            <a:endParaRPr lang="zh-CN" altLang="en-US" sz="3200" dirty="0">
              <a:solidFill>
                <a:srgbClr val="0070C0"/>
              </a:solidFill>
              <a:latin typeface="方正粗倩简体" pitchFamily="65" charset="-122"/>
              <a:ea typeface="方正粗倩简体" pitchFamily="65" charset="-122"/>
              <a:cs typeface="+mj-cs"/>
            </a:endParaRPr>
          </a:p>
        </p:txBody>
      </p:sp>
      <p:sp>
        <p:nvSpPr>
          <p:cNvPr id="42" name="圆角矩形 41"/>
          <p:cNvSpPr/>
          <p:nvPr/>
        </p:nvSpPr>
        <p:spPr>
          <a:xfrm>
            <a:off x="3649358" y="2360610"/>
            <a:ext cx="2412535" cy="428628"/>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p>
        </p:txBody>
      </p:sp>
      <p:sp>
        <p:nvSpPr>
          <p:cNvPr id="46" name="圆角矩形 45"/>
          <p:cNvSpPr/>
          <p:nvPr/>
        </p:nvSpPr>
        <p:spPr>
          <a:xfrm>
            <a:off x="7289916" y="2351871"/>
            <a:ext cx="2572678" cy="428628"/>
          </a:xfrm>
          <a:prstGeom prst="roundRect">
            <a:avLst/>
          </a:prstGeom>
          <a:solidFill>
            <a:srgbClr val="0070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p>
        </p:txBody>
      </p:sp>
      <p:cxnSp>
        <p:nvCxnSpPr>
          <p:cNvPr id="47" name="直接连接符 46"/>
          <p:cNvCxnSpPr/>
          <p:nvPr/>
        </p:nvCxnSpPr>
        <p:spPr bwMode="auto">
          <a:xfrm rot="5400000">
            <a:off x="5775752" y="2509626"/>
            <a:ext cx="2030023" cy="158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rot="5400000">
            <a:off x="5684265" y="5459424"/>
            <a:ext cx="2213784" cy="79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椭圆 51"/>
          <p:cNvSpPr/>
          <p:nvPr/>
        </p:nvSpPr>
        <p:spPr bwMode="auto">
          <a:xfrm>
            <a:off x="6362132" y="3566320"/>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p>
        </p:txBody>
      </p:sp>
      <p:sp>
        <p:nvSpPr>
          <p:cNvPr id="56" name="TextBox 55"/>
          <p:cNvSpPr txBox="1"/>
          <p:nvPr/>
        </p:nvSpPr>
        <p:spPr>
          <a:xfrm>
            <a:off x="3504612" y="2370509"/>
            <a:ext cx="2496468" cy="338552"/>
          </a:xfrm>
          <a:prstGeom prst="rect">
            <a:avLst/>
          </a:prstGeom>
          <a:noFill/>
        </p:spPr>
        <p:txBody>
          <a:bodyPr wrap="square" lIns="91438" tIns="45719" rIns="91438" bIns="45719" rtlCol="0">
            <a:spAutoFit/>
          </a:bodyPr>
          <a:lstStyle/>
          <a:p>
            <a:pPr algn="r"/>
            <a:r>
              <a:rPr lang="en-US" altLang="zh-CN" sz="1600" b="1" dirty="0">
                <a:solidFill>
                  <a:schemeClr val="bg1"/>
                </a:solidFill>
                <a:latin typeface="+mn-ea"/>
              </a:rPr>
              <a:t>2014</a:t>
            </a:r>
            <a:r>
              <a:rPr lang="zh-CN" altLang="en-US" sz="1600" b="1" dirty="0">
                <a:solidFill>
                  <a:schemeClr val="bg1"/>
                </a:solidFill>
                <a:latin typeface="+mn-ea"/>
              </a:rPr>
              <a:t>年上半年情况</a:t>
            </a:r>
            <a:endParaRPr lang="zh-CN" altLang="en-US" sz="1600" b="1" dirty="0">
              <a:solidFill>
                <a:schemeClr val="bg1"/>
              </a:solidFill>
              <a:latin typeface="+mn-ea"/>
            </a:endParaRPr>
          </a:p>
        </p:txBody>
      </p:sp>
      <p:sp>
        <p:nvSpPr>
          <p:cNvPr id="57" name="TextBox 56"/>
          <p:cNvSpPr txBox="1"/>
          <p:nvPr/>
        </p:nvSpPr>
        <p:spPr>
          <a:xfrm>
            <a:off x="7362264" y="2370509"/>
            <a:ext cx="2714644" cy="338552"/>
          </a:xfrm>
          <a:prstGeom prst="rect">
            <a:avLst/>
          </a:prstGeom>
          <a:noFill/>
        </p:spPr>
        <p:txBody>
          <a:bodyPr wrap="square" lIns="91438" tIns="45719" rIns="91438" bIns="45719" rtlCol="0">
            <a:spAutoFit/>
          </a:bodyPr>
          <a:lstStyle/>
          <a:p>
            <a:r>
              <a:rPr lang="en-US" altLang="zh-CN" sz="1600" b="1" dirty="0">
                <a:solidFill>
                  <a:schemeClr val="bg1"/>
                </a:solidFill>
                <a:latin typeface="+mn-ea"/>
              </a:rPr>
              <a:t>2015</a:t>
            </a:r>
            <a:r>
              <a:rPr lang="zh-CN" altLang="en-US" sz="1600" b="1" dirty="0">
                <a:solidFill>
                  <a:schemeClr val="bg1"/>
                </a:solidFill>
                <a:latin typeface="+mn-ea"/>
              </a:rPr>
              <a:t>年上半年情况</a:t>
            </a:r>
            <a:endParaRPr lang="zh-CN" altLang="en-US" sz="1600" b="1" dirty="0">
              <a:solidFill>
                <a:schemeClr val="bg1"/>
              </a:solidFill>
              <a:latin typeface="+mn-ea"/>
            </a:endParaRPr>
          </a:p>
        </p:txBody>
      </p:sp>
      <p:sp>
        <p:nvSpPr>
          <p:cNvPr id="58" name="TextBox 57"/>
          <p:cNvSpPr txBox="1"/>
          <p:nvPr/>
        </p:nvSpPr>
        <p:spPr>
          <a:xfrm>
            <a:off x="3255048" y="3637755"/>
            <a:ext cx="2728459" cy="600162"/>
          </a:xfrm>
          <a:prstGeom prst="rect">
            <a:avLst/>
          </a:prstGeom>
          <a:noFill/>
        </p:spPr>
        <p:txBody>
          <a:bodyPr wrap="square" lIns="91438" tIns="45719" rIns="91438" bIns="45719" rtlCol="0">
            <a:spAutoFit/>
          </a:bodyPr>
          <a:lstStyle/>
          <a:p>
            <a:pPr algn="r"/>
            <a:r>
              <a:rPr lang="zh-CN" altLang="en-US" sz="1100" dirty="0">
                <a:solidFill>
                  <a:srgbClr val="0070C0"/>
                </a:solidFill>
                <a:latin typeface="+mj-ea"/>
                <a:ea typeface="+mj-ea"/>
              </a:rPr>
              <a:t>这里输入简要文字说明这里输入简要文字说明这里输入简要文字说明</a:t>
            </a:r>
            <a:endParaRPr lang="zh-CN" altLang="en-US" sz="1100" dirty="0">
              <a:solidFill>
                <a:srgbClr val="0070C0"/>
              </a:solidFill>
              <a:latin typeface="+mj-ea"/>
              <a:ea typeface="+mj-ea"/>
            </a:endParaRPr>
          </a:p>
          <a:p>
            <a:pPr algn="r"/>
            <a:r>
              <a:rPr lang="zh-CN" altLang="en-US" sz="1100" dirty="0">
                <a:solidFill>
                  <a:srgbClr val="0070C0"/>
                </a:solidFill>
                <a:latin typeface="+mj-ea"/>
                <a:ea typeface="+mj-ea"/>
              </a:rPr>
              <a:t>这里输入简要文字说明</a:t>
            </a:r>
            <a:endParaRPr lang="zh-CN" altLang="en-US" sz="1100" dirty="0">
              <a:solidFill>
                <a:srgbClr val="0070C0"/>
              </a:solidFill>
              <a:latin typeface="+mj-ea"/>
              <a:ea typeface="+mj-ea"/>
            </a:endParaRPr>
          </a:p>
        </p:txBody>
      </p:sp>
      <p:sp>
        <p:nvSpPr>
          <p:cNvPr id="59" name="TextBox 58"/>
          <p:cNvSpPr txBox="1"/>
          <p:nvPr/>
        </p:nvSpPr>
        <p:spPr>
          <a:xfrm>
            <a:off x="7505143" y="3637755"/>
            <a:ext cx="2728459" cy="600162"/>
          </a:xfrm>
          <a:prstGeom prst="rect">
            <a:avLst/>
          </a:prstGeom>
          <a:noFill/>
        </p:spPr>
        <p:txBody>
          <a:bodyPr wrap="square" lIns="91438" tIns="45719" rIns="91438" bIns="45719" rtlCol="0">
            <a:spAutoFit/>
          </a:bodyPr>
          <a:lstStyle/>
          <a:p>
            <a:r>
              <a:rPr lang="zh-CN" altLang="en-US" sz="1100" dirty="0">
                <a:solidFill>
                  <a:srgbClr val="0070C0"/>
                </a:solidFill>
                <a:latin typeface="+mj-ea"/>
                <a:ea typeface="+mj-ea"/>
              </a:rPr>
              <a:t>这里输入简要文字说明这里输入简要文字说明这里输入简要文字说明</a:t>
            </a:r>
            <a:endParaRPr lang="zh-CN" altLang="en-US" sz="1100" dirty="0">
              <a:solidFill>
                <a:srgbClr val="0070C0"/>
              </a:solidFill>
              <a:latin typeface="+mj-ea"/>
              <a:ea typeface="+mj-ea"/>
            </a:endParaRPr>
          </a:p>
          <a:p>
            <a:r>
              <a:rPr lang="zh-CN" altLang="en-US" sz="1100" dirty="0">
                <a:solidFill>
                  <a:srgbClr val="0070C0"/>
                </a:solidFill>
                <a:latin typeface="+mj-ea"/>
                <a:ea typeface="+mj-ea"/>
              </a:rPr>
              <a:t>这里输入简要文字说明</a:t>
            </a:r>
            <a:endParaRPr lang="zh-CN" altLang="en-US" sz="1100" dirty="0">
              <a:solidFill>
                <a:srgbClr val="0070C0"/>
              </a:solidFill>
              <a:latin typeface="+mj-ea"/>
              <a:ea typeface="+mj-ea"/>
            </a:endParaRPr>
          </a:p>
        </p:txBody>
      </p:sp>
      <p:sp>
        <p:nvSpPr>
          <p:cNvPr id="60" name="矩形 59"/>
          <p:cNvSpPr/>
          <p:nvPr/>
        </p:nvSpPr>
        <p:spPr bwMode="auto">
          <a:xfrm>
            <a:off x="4259698" y="4790323"/>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t>计划完成：</a:t>
            </a:r>
            <a:r>
              <a:rPr lang="en-US" altLang="zh-CN" sz="1300" dirty="0"/>
              <a:t>60%</a:t>
            </a:r>
            <a:endParaRPr lang="zh-CN" altLang="en-US" sz="1300" dirty="0"/>
          </a:p>
        </p:txBody>
      </p:sp>
      <p:sp>
        <p:nvSpPr>
          <p:cNvPr id="61" name="矩形 60"/>
          <p:cNvSpPr/>
          <p:nvPr/>
        </p:nvSpPr>
        <p:spPr bwMode="auto">
          <a:xfrm>
            <a:off x="3607344" y="5123780"/>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t>实际完成数：</a:t>
            </a:r>
            <a:r>
              <a:rPr lang="en-US" altLang="zh-CN" sz="1300" dirty="0"/>
              <a:t>555</a:t>
            </a:r>
            <a:r>
              <a:rPr lang="zh-CN" altLang="en-US" sz="1300" dirty="0"/>
              <a:t>万</a:t>
            </a:r>
            <a:endParaRPr lang="zh-CN" altLang="en-US" sz="1300" dirty="0"/>
          </a:p>
        </p:txBody>
      </p:sp>
      <p:sp>
        <p:nvSpPr>
          <p:cNvPr id="62" name="矩形 61"/>
          <p:cNvSpPr/>
          <p:nvPr/>
        </p:nvSpPr>
        <p:spPr bwMode="auto">
          <a:xfrm>
            <a:off x="3931365" y="5495345"/>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t>回款数：</a:t>
            </a:r>
            <a:r>
              <a:rPr lang="en-US" altLang="zh-CN" sz="1300" dirty="0"/>
              <a:t>400</a:t>
            </a:r>
            <a:r>
              <a:rPr lang="zh-CN" altLang="en-US" sz="1300" dirty="0"/>
              <a:t>万</a:t>
            </a:r>
            <a:endParaRPr lang="zh-CN" altLang="en-US" sz="1300" dirty="0"/>
          </a:p>
        </p:txBody>
      </p:sp>
      <p:sp>
        <p:nvSpPr>
          <p:cNvPr id="63" name="矩形 62"/>
          <p:cNvSpPr/>
          <p:nvPr/>
        </p:nvSpPr>
        <p:spPr bwMode="auto">
          <a:xfrm>
            <a:off x="4309390" y="5865349"/>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t>您的文字</a:t>
            </a:r>
            <a:endParaRPr lang="zh-CN" altLang="en-US" sz="1300" dirty="0"/>
          </a:p>
        </p:txBody>
      </p:sp>
      <p:sp>
        <p:nvSpPr>
          <p:cNvPr id="64" name="矩形 63"/>
          <p:cNvSpPr/>
          <p:nvPr/>
        </p:nvSpPr>
        <p:spPr bwMode="auto">
          <a:xfrm>
            <a:off x="7741507" y="4790323"/>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t>计划完成：</a:t>
            </a:r>
            <a:r>
              <a:rPr lang="en-US" altLang="zh-CN" sz="1300" dirty="0"/>
              <a:t>80%</a:t>
            </a:r>
            <a:endParaRPr lang="zh-CN" altLang="en-US" sz="1300" dirty="0"/>
          </a:p>
        </p:txBody>
      </p:sp>
      <p:sp>
        <p:nvSpPr>
          <p:cNvPr id="65" name="矩形 64"/>
          <p:cNvSpPr/>
          <p:nvPr/>
        </p:nvSpPr>
        <p:spPr bwMode="auto">
          <a:xfrm>
            <a:off x="7750537" y="5123780"/>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t>实际完成数：</a:t>
            </a:r>
            <a:r>
              <a:rPr lang="en-US" altLang="zh-CN" sz="1300" dirty="0"/>
              <a:t>800</a:t>
            </a:r>
            <a:r>
              <a:rPr lang="zh-CN" altLang="en-US" sz="1300" dirty="0"/>
              <a:t>万</a:t>
            </a:r>
            <a:endParaRPr lang="zh-CN" altLang="en-US" sz="1300" dirty="0"/>
          </a:p>
        </p:txBody>
      </p:sp>
      <p:sp>
        <p:nvSpPr>
          <p:cNvPr id="66" name="矩形 65"/>
          <p:cNvSpPr/>
          <p:nvPr/>
        </p:nvSpPr>
        <p:spPr bwMode="auto">
          <a:xfrm>
            <a:off x="7750538" y="5495345"/>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t>回款数：</a:t>
            </a:r>
            <a:r>
              <a:rPr lang="en-US" altLang="zh-CN" sz="1300" dirty="0"/>
              <a:t>500</a:t>
            </a:r>
            <a:r>
              <a:rPr lang="zh-CN" altLang="en-US" sz="1300" dirty="0"/>
              <a:t>万</a:t>
            </a:r>
            <a:endParaRPr lang="zh-CN" altLang="en-US" sz="1300" dirty="0"/>
          </a:p>
        </p:txBody>
      </p:sp>
      <p:sp>
        <p:nvSpPr>
          <p:cNvPr id="67" name="矩形 66"/>
          <p:cNvSpPr/>
          <p:nvPr/>
        </p:nvSpPr>
        <p:spPr bwMode="auto">
          <a:xfrm>
            <a:off x="7741506" y="5865349"/>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t>您的文字</a:t>
            </a:r>
            <a:endParaRPr lang="zh-CN" altLang="en-US" sz="1300" dirty="0"/>
          </a:p>
        </p:txBody>
      </p:sp>
      <p:sp>
        <p:nvSpPr>
          <p:cNvPr id="68" name="TextBox 67"/>
          <p:cNvSpPr txBox="1"/>
          <p:nvPr/>
        </p:nvSpPr>
        <p:spPr>
          <a:xfrm>
            <a:off x="6576446" y="4566452"/>
            <a:ext cx="499030" cy="462455"/>
          </a:xfrm>
          <a:prstGeom prst="rect">
            <a:avLst/>
          </a:prstGeom>
          <a:noFill/>
        </p:spPr>
        <p:txBody>
          <a:bodyPr wrap="none" lIns="91438" tIns="45719" rIns="91438" bIns="45719" rtlCol="0">
            <a:spAutoFit/>
          </a:bodyPr>
          <a:lstStyle/>
          <a:p>
            <a:r>
              <a:rPr lang="en-US" altLang="zh-CN" sz="2400" dirty="0">
                <a:solidFill>
                  <a:srgbClr val="F8F8F8"/>
                </a:solidFill>
              </a:rPr>
              <a:t>VS</a:t>
            </a:r>
            <a:endParaRPr lang="zh-CN" altLang="en-US" sz="2400" dirty="0">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par>
                                <p:cTn id="16" presetID="22" presetClass="entr" presetSubtype="4"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 presetClass="entr" presetSubtype="1" accel="68000" fill="hold" grpId="0" nodeType="afterEffect">
                                  <p:stCondLst>
                                    <p:cond delay="0"/>
                                  </p:stCondLst>
                                  <p:iterate type="lt">
                                    <p:tmPct val="10000"/>
                                  </p:iterate>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0-#ppt_h/2"/>
                                          </p:val>
                                        </p:tav>
                                        <p:tav tm="100000">
                                          <p:val>
                                            <p:strVal val="#ppt_y"/>
                                          </p:val>
                                        </p:tav>
                                      </p:tavLst>
                                    </p:anim>
                                  </p:childTnLst>
                                </p:cTn>
                              </p:par>
                              <p:par>
                                <p:cTn id="47" presetID="2" presetClass="entr" presetSubtype="1" accel="68000" fill="hold" grpId="0" nodeType="with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0-#ppt_h/2"/>
                                          </p:val>
                                        </p:tav>
                                        <p:tav tm="100000">
                                          <p:val>
                                            <p:strVal val="#ppt_y"/>
                                          </p:val>
                                        </p:tav>
                                      </p:tavLst>
                                    </p:anim>
                                  </p:childTnLst>
                                </p:cTn>
                              </p:par>
                            </p:childTnLst>
                          </p:cTn>
                        </p:par>
                        <p:par>
                          <p:cTn id="51" fill="hold">
                            <p:stCondLst>
                              <p:cond delay="4449"/>
                            </p:stCondLst>
                            <p:childTnLst>
                              <p:par>
                                <p:cTn id="52" presetID="22" presetClass="entr" presetSubtype="1"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up)">
                                      <p:cBhvr>
                                        <p:cTn id="54" dur="500"/>
                                        <p:tgtEl>
                                          <p:spTgt spid="5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up)">
                                      <p:cBhvr>
                                        <p:cTn id="57" dur="500"/>
                                        <p:tgtEl>
                                          <p:spTgt spid="59"/>
                                        </p:tgtEl>
                                      </p:cBhvr>
                                    </p:animEffect>
                                  </p:childTnLst>
                                </p:cTn>
                              </p:par>
                            </p:childTnLst>
                          </p:cTn>
                        </p:par>
                        <p:par>
                          <p:cTn id="58" fill="hold">
                            <p:stCondLst>
                              <p:cond delay="4949"/>
                            </p:stCondLst>
                            <p:childTnLst>
                              <p:par>
                                <p:cTn id="59" presetID="22" presetClass="entr" presetSubtype="2"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right)">
                                      <p:cBhvr>
                                        <p:cTn id="61" dur="500"/>
                                        <p:tgtEl>
                                          <p:spTgt spid="6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left)">
                                      <p:cBhvr>
                                        <p:cTn id="64" dur="500"/>
                                        <p:tgtEl>
                                          <p:spTgt spid="64"/>
                                        </p:tgtEl>
                                      </p:cBhvr>
                                    </p:animEffect>
                                  </p:childTnLst>
                                </p:cTn>
                              </p:par>
                            </p:childTnLst>
                          </p:cTn>
                        </p:par>
                        <p:par>
                          <p:cTn id="65" fill="hold">
                            <p:stCondLst>
                              <p:cond delay="5449"/>
                            </p:stCondLst>
                            <p:childTnLst>
                              <p:par>
                                <p:cTn id="66" presetID="22" presetClass="entr" presetSubtype="2"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right)">
                                      <p:cBhvr>
                                        <p:cTn id="68" dur="500"/>
                                        <p:tgtEl>
                                          <p:spTgt spid="6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left)">
                                      <p:cBhvr>
                                        <p:cTn id="71" dur="500"/>
                                        <p:tgtEl>
                                          <p:spTgt spid="65"/>
                                        </p:tgtEl>
                                      </p:cBhvr>
                                    </p:animEffect>
                                  </p:childTnLst>
                                </p:cTn>
                              </p:par>
                            </p:childTnLst>
                          </p:cTn>
                        </p:par>
                        <p:par>
                          <p:cTn id="72" fill="hold">
                            <p:stCondLst>
                              <p:cond delay="5949"/>
                            </p:stCondLst>
                            <p:childTnLst>
                              <p:par>
                                <p:cTn id="73" presetID="22" presetClass="entr" presetSubtype="2"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right)">
                                      <p:cBhvr>
                                        <p:cTn id="75" dur="500"/>
                                        <p:tgtEl>
                                          <p:spTgt spid="6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left)">
                                      <p:cBhvr>
                                        <p:cTn id="78" dur="500"/>
                                        <p:tgtEl>
                                          <p:spTgt spid="66"/>
                                        </p:tgtEl>
                                      </p:cBhvr>
                                    </p:animEffect>
                                  </p:childTnLst>
                                </p:cTn>
                              </p:par>
                            </p:childTnLst>
                          </p:cTn>
                        </p:par>
                        <p:par>
                          <p:cTn id="79" fill="hold">
                            <p:stCondLst>
                              <p:cond delay="6449"/>
                            </p:stCondLst>
                            <p:childTnLst>
                              <p:par>
                                <p:cTn id="80" presetID="22" presetClass="entr" presetSubtype="2" fill="hold" grpId="0" nodeType="after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wipe(right)">
                                      <p:cBhvr>
                                        <p:cTn id="82" dur="500"/>
                                        <p:tgtEl>
                                          <p:spTgt spid="6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52" grpId="0" animBg="1"/>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792253" y="208731"/>
            <a:ext cx="553964" cy="558108"/>
            <a:chOff x="304800" y="673100"/>
            <a:chExt cx="4000500" cy="4000500"/>
          </a:xfrm>
          <a:effectLst>
            <a:outerShdw blurRad="444500" dist="254000" dir="810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2"/>
          <p:cNvGrpSpPr/>
          <p:nvPr/>
        </p:nvGrpSpPr>
        <p:grpSpPr>
          <a:xfrm>
            <a:off x="1577939" y="851674"/>
            <a:ext cx="357190" cy="359864"/>
            <a:chOff x="304800" y="673100"/>
            <a:chExt cx="4000500" cy="4000500"/>
          </a:xfrm>
          <a:effectLst>
            <a:outerShdw blurRad="444500" dist="254000" dir="8100000" algn="tr" rotWithShape="0">
              <a:prstClr val="black">
                <a:alpha val="24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09" y="760409"/>
              <a:ext cx="3825870" cy="38258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25"/>
          <p:cNvGrpSpPr/>
          <p:nvPr/>
        </p:nvGrpSpPr>
        <p:grpSpPr>
          <a:xfrm>
            <a:off x="577807" y="-230052"/>
            <a:ext cx="1357322" cy="1367477"/>
            <a:chOff x="304800" y="673100"/>
            <a:chExt cx="4000500" cy="4000500"/>
          </a:xfrm>
          <a:effectLst>
            <a:outerShdw blurRad="444500" dist="254000" dir="810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8" name="椭圆 27"/>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9" name="直接连接符 28"/>
          <p:cNvCxnSpPr/>
          <p:nvPr/>
        </p:nvCxnSpPr>
        <p:spPr>
          <a:xfrm>
            <a:off x="2578071" y="827749"/>
            <a:ext cx="8286808" cy="23924"/>
          </a:xfrm>
          <a:prstGeom prst="line">
            <a:avLst/>
          </a:prstGeom>
        </p:spPr>
        <p:style>
          <a:lnRef idx="3">
            <a:schemeClr val="accent5"/>
          </a:lnRef>
          <a:fillRef idx="0">
            <a:schemeClr val="accent5"/>
          </a:fillRef>
          <a:effectRef idx="2">
            <a:schemeClr val="accent5"/>
          </a:effectRef>
          <a:fontRef idx="minor">
            <a:schemeClr val="tx1"/>
          </a:fontRef>
        </p:style>
      </p:cxnSp>
      <p:pic>
        <p:nvPicPr>
          <p:cNvPr id="30" name="图片 29"/>
          <p:cNvPicPr>
            <a:picLocks noChangeAspect="1"/>
          </p:cNvPicPr>
          <p:nvPr/>
        </p:nvPicPr>
        <p:blipFill>
          <a:blip r:embed="rId1" cstate="print"/>
          <a:stretch>
            <a:fillRect/>
          </a:stretch>
        </p:blipFill>
        <p:spPr>
          <a:xfrm>
            <a:off x="11007755" y="309399"/>
            <a:ext cx="1357322" cy="610656"/>
          </a:xfrm>
          <a:prstGeom prst="rect">
            <a:avLst/>
          </a:prstGeom>
        </p:spPr>
      </p:pic>
      <p:cxnSp>
        <p:nvCxnSpPr>
          <p:cNvPr id="46" name="直接连接符 45"/>
          <p:cNvCxnSpPr/>
          <p:nvPr/>
        </p:nvCxnSpPr>
        <p:spPr>
          <a:xfrm>
            <a:off x="781050" y="3939467"/>
            <a:ext cx="18356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直接连接符 46"/>
          <p:cNvCxnSpPr/>
          <p:nvPr/>
        </p:nvCxnSpPr>
        <p:spPr>
          <a:xfrm flipV="1">
            <a:off x="2616746" y="3363403"/>
            <a:ext cx="36004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直接连接符 47"/>
          <p:cNvCxnSpPr/>
          <p:nvPr/>
        </p:nvCxnSpPr>
        <p:spPr>
          <a:xfrm>
            <a:off x="2976786" y="3363403"/>
            <a:ext cx="576064" cy="1944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直接连接符 48"/>
          <p:cNvCxnSpPr/>
          <p:nvPr/>
        </p:nvCxnSpPr>
        <p:spPr>
          <a:xfrm flipV="1">
            <a:off x="3552850" y="1923243"/>
            <a:ext cx="1008112" cy="3384376"/>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4560962" y="1923243"/>
            <a:ext cx="360040" cy="2016224"/>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直接连接符 50"/>
          <p:cNvCxnSpPr/>
          <p:nvPr/>
        </p:nvCxnSpPr>
        <p:spPr>
          <a:xfrm flipV="1">
            <a:off x="4921005" y="3923507"/>
            <a:ext cx="3443547" cy="15960"/>
          </a:xfrm>
          <a:prstGeom prst="line">
            <a:avLst/>
          </a:prstGeom>
        </p:spPr>
        <p:style>
          <a:lnRef idx="3">
            <a:schemeClr val="accent1"/>
          </a:lnRef>
          <a:fillRef idx="0">
            <a:schemeClr val="accent1"/>
          </a:fillRef>
          <a:effectRef idx="2">
            <a:schemeClr val="accent1"/>
          </a:effectRef>
          <a:fontRef idx="minor">
            <a:schemeClr val="tx1"/>
          </a:fontRef>
        </p:style>
      </p:cxnSp>
      <p:sp>
        <p:nvSpPr>
          <p:cNvPr id="52" name="弧形 51"/>
          <p:cNvSpPr/>
          <p:nvPr/>
        </p:nvSpPr>
        <p:spPr>
          <a:xfrm rot="8100000" flipV="1">
            <a:off x="3196429" y="4879190"/>
            <a:ext cx="712842" cy="712842"/>
          </a:xfrm>
          <a:prstGeom prst="arc">
            <a:avLst>
              <a:gd name="adj1" fmla="val 15715657"/>
              <a:gd name="adj2" fmla="val 1120637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3" name="椭圆 52"/>
          <p:cNvSpPr/>
          <p:nvPr/>
        </p:nvSpPr>
        <p:spPr>
          <a:xfrm>
            <a:off x="3480842" y="5163603"/>
            <a:ext cx="144016" cy="144016"/>
          </a:xfrm>
          <a:prstGeom prst="ellipse">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050"/>
          </a:p>
        </p:txBody>
      </p:sp>
      <p:cxnSp>
        <p:nvCxnSpPr>
          <p:cNvPr id="54" name="直接连接符 53"/>
          <p:cNvCxnSpPr/>
          <p:nvPr/>
        </p:nvCxnSpPr>
        <p:spPr>
          <a:xfrm flipV="1">
            <a:off x="8339754" y="3617629"/>
            <a:ext cx="0" cy="3038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直接连接符 54"/>
          <p:cNvCxnSpPr/>
          <p:nvPr/>
        </p:nvCxnSpPr>
        <p:spPr>
          <a:xfrm>
            <a:off x="9578995" y="3617629"/>
            <a:ext cx="0" cy="3240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直接连接符 55"/>
          <p:cNvCxnSpPr/>
          <p:nvPr/>
        </p:nvCxnSpPr>
        <p:spPr>
          <a:xfrm flipV="1">
            <a:off x="9578998" y="3923507"/>
            <a:ext cx="3082905" cy="18158"/>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组合 61"/>
          <p:cNvGrpSpPr/>
          <p:nvPr/>
        </p:nvGrpSpPr>
        <p:grpSpPr>
          <a:xfrm>
            <a:off x="8321667" y="1995254"/>
            <a:ext cx="1221554" cy="186955"/>
            <a:chOff x="6084168" y="627534"/>
            <a:chExt cx="1221554" cy="186955"/>
          </a:xfrm>
        </p:grpSpPr>
        <p:cxnSp>
          <p:nvCxnSpPr>
            <p:cNvPr id="63" name="直接连接符 62"/>
            <p:cNvCxnSpPr/>
            <p:nvPr/>
          </p:nvCxnSpPr>
          <p:spPr>
            <a:xfrm flipH="1">
              <a:off x="6264188" y="627534"/>
              <a:ext cx="8615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直接连接符 63"/>
            <p:cNvCxnSpPr>
              <a:cxnSpLocks noChangeAspect="1"/>
            </p:cNvCxnSpPr>
            <p:nvPr/>
          </p:nvCxnSpPr>
          <p:spPr>
            <a:xfrm flipH="1">
              <a:off x="6084168" y="627534"/>
              <a:ext cx="180020" cy="180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直接连接符 64"/>
            <p:cNvCxnSpPr>
              <a:cxnSpLocks noChangeAspect="1"/>
            </p:cNvCxnSpPr>
            <p:nvPr/>
          </p:nvCxnSpPr>
          <p:spPr>
            <a:xfrm>
              <a:off x="7125702" y="634469"/>
              <a:ext cx="180020" cy="18002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66" name="组合 65"/>
          <p:cNvGrpSpPr/>
          <p:nvPr/>
        </p:nvGrpSpPr>
        <p:grpSpPr>
          <a:xfrm>
            <a:off x="8825723" y="2182209"/>
            <a:ext cx="736676" cy="1433225"/>
            <a:chOff x="6588224" y="814489"/>
            <a:chExt cx="736676" cy="1433225"/>
          </a:xfrm>
        </p:grpSpPr>
        <p:cxnSp>
          <p:nvCxnSpPr>
            <p:cNvPr id="67" name="直接连接符 66"/>
            <p:cNvCxnSpPr/>
            <p:nvPr/>
          </p:nvCxnSpPr>
          <p:spPr>
            <a:xfrm flipV="1">
              <a:off x="6588224" y="1491630"/>
              <a:ext cx="736676" cy="756084"/>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直接连接符 67"/>
            <p:cNvCxnSpPr/>
            <p:nvPr/>
          </p:nvCxnSpPr>
          <p:spPr>
            <a:xfrm>
              <a:off x="7324900" y="814489"/>
              <a:ext cx="0" cy="677141"/>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69" name="直接连接符 68"/>
          <p:cNvCxnSpPr/>
          <p:nvPr/>
        </p:nvCxnSpPr>
        <p:spPr>
          <a:xfrm flipH="1">
            <a:off x="8681710" y="2283283"/>
            <a:ext cx="50147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70" name="组合 69"/>
          <p:cNvGrpSpPr/>
          <p:nvPr/>
        </p:nvGrpSpPr>
        <p:grpSpPr>
          <a:xfrm>
            <a:off x="8339757" y="2283286"/>
            <a:ext cx="918017" cy="1350065"/>
            <a:chOff x="6102255" y="915566"/>
            <a:chExt cx="918017" cy="1350065"/>
          </a:xfrm>
        </p:grpSpPr>
        <p:cxnSp>
          <p:nvCxnSpPr>
            <p:cNvPr id="71" name="直接连接符 70"/>
            <p:cNvCxnSpPr/>
            <p:nvPr/>
          </p:nvCxnSpPr>
          <p:spPr>
            <a:xfrm flipV="1">
              <a:off x="7020272" y="987574"/>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72" name="直接连接符 71"/>
            <p:cNvCxnSpPr/>
            <p:nvPr/>
          </p:nvCxnSpPr>
          <p:spPr>
            <a:xfrm>
              <a:off x="6945682" y="915566"/>
              <a:ext cx="74590" cy="72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直接连接符 72"/>
            <p:cNvCxnSpPr/>
            <p:nvPr/>
          </p:nvCxnSpPr>
          <p:spPr>
            <a:xfrm flipV="1">
              <a:off x="6102255" y="1347616"/>
              <a:ext cx="918017" cy="918015"/>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74" name="直接连接符 73"/>
          <p:cNvCxnSpPr/>
          <p:nvPr/>
        </p:nvCxnSpPr>
        <p:spPr>
          <a:xfrm>
            <a:off x="8321667" y="2175271"/>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直接连接符 74"/>
          <p:cNvCxnSpPr/>
          <p:nvPr/>
        </p:nvCxnSpPr>
        <p:spPr>
          <a:xfrm>
            <a:off x="8321667" y="2544157"/>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直接连接符 75"/>
          <p:cNvCxnSpPr/>
          <p:nvPr/>
        </p:nvCxnSpPr>
        <p:spPr>
          <a:xfrm>
            <a:off x="8681707" y="2283283"/>
            <a:ext cx="0" cy="252028"/>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直接连接符 76"/>
          <p:cNvCxnSpPr/>
          <p:nvPr/>
        </p:nvCxnSpPr>
        <p:spPr>
          <a:xfrm>
            <a:off x="8825723" y="3615431"/>
            <a:ext cx="753272" cy="0"/>
          </a:xfrm>
          <a:prstGeom prst="line">
            <a:avLst/>
          </a:prstGeom>
        </p:spPr>
        <p:style>
          <a:lnRef idx="3">
            <a:schemeClr val="accent1"/>
          </a:lnRef>
          <a:fillRef idx="0">
            <a:schemeClr val="accent1"/>
          </a:fillRef>
          <a:effectRef idx="2">
            <a:schemeClr val="accent1"/>
          </a:effectRef>
          <a:fontRef idx="minor">
            <a:schemeClr val="tx1"/>
          </a:fontRef>
        </p:style>
      </p:cxnSp>
      <p:sp>
        <p:nvSpPr>
          <p:cNvPr id="81" name="TextBox 80"/>
          <p:cNvSpPr txBox="1"/>
          <p:nvPr/>
        </p:nvSpPr>
        <p:spPr>
          <a:xfrm>
            <a:off x="9007494" y="4423573"/>
            <a:ext cx="3005951" cy="707886"/>
          </a:xfrm>
          <a:prstGeom prst="rect">
            <a:avLst/>
          </a:prstGeom>
          <a:noFill/>
        </p:spPr>
        <p:txBody>
          <a:bodyPr wrap="none" rtlCol="0">
            <a:spAutoFit/>
          </a:bodyPr>
          <a:lstStyle/>
          <a:p>
            <a:r>
              <a:rPr lang="zh-CN" altLang="en-US" sz="4000" dirty="0">
                <a:solidFill>
                  <a:srgbClr val="0070C0"/>
                </a:solidFill>
                <a:latin typeface="方正粗倩简体" pitchFamily="65" charset="-122"/>
                <a:ea typeface="方正粗倩简体" pitchFamily="65" charset="-122"/>
              </a:rPr>
              <a:t>完 成 情 况</a:t>
            </a:r>
            <a:endParaRPr lang="zh-CN" altLang="en-US" sz="4000" dirty="0">
              <a:solidFill>
                <a:srgbClr val="0070C0"/>
              </a:solidFill>
              <a:latin typeface="方正粗倩简体" pitchFamily="65" charset="-122"/>
              <a:ea typeface="方正粗倩简体" pitchFamily="65" charset="-122"/>
            </a:endParaRPr>
          </a:p>
        </p:txBody>
      </p:sp>
      <p:sp>
        <p:nvSpPr>
          <p:cNvPr id="82" name="矩形 81"/>
          <p:cNvSpPr/>
          <p:nvPr/>
        </p:nvSpPr>
        <p:spPr>
          <a:xfrm>
            <a:off x="781050" y="5852333"/>
            <a:ext cx="11880850" cy="1708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2292319" y="6138085"/>
            <a:ext cx="9144064" cy="1477328"/>
          </a:xfrm>
          <a:prstGeom prst="rect">
            <a:avLst/>
          </a:prstGeom>
          <a:noFill/>
        </p:spPr>
        <p:txBody>
          <a:bodyPr wrap="square" rtlCol="0">
            <a:spAutoFit/>
          </a:bodyPr>
          <a:lstStyle/>
          <a:p>
            <a:pPr>
              <a:lnSpc>
                <a:spcPct val="150000"/>
              </a:lnSpc>
            </a:pPr>
            <a:r>
              <a:rPr lang="zh-CN" altLang="en-US" sz="1200" dirty="0">
                <a:solidFill>
                  <a:schemeClr val="bg1"/>
                </a:solidFill>
              </a:rPr>
              <a:t>        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添加文字添加文字添加文字添加文字添加文字添加文字</a:t>
            </a:r>
            <a:endParaRPr lang="zh-CN" altLang="en-US" sz="1200" dirty="0">
              <a:solidFill>
                <a:schemeClr val="bg1"/>
              </a:solidFill>
            </a:endParaRPr>
          </a:p>
          <a:p>
            <a:pPr>
              <a:lnSpc>
                <a:spcPct val="150000"/>
              </a:lnSpc>
            </a:pPr>
            <a:endParaRPr lang="zh-CN" altLang="en-US" sz="1200" dirty="0">
              <a:solidFill>
                <a:schemeClr val="bg1"/>
              </a:solidFill>
            </a:endParaRPr>
          </a:p>
          <a:p>
            <a:pPr>
              <a:lnSpc>
                <a:spcPct val="150000"/>
              </a:lnSpc>
            </a:pP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3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200"/>
                                        <p:tgtEl>
                                          <p:spTgt spid="4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10"/>
                                        <p:tgtEl>
                                          <p:spTgt spid="4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par>
                                <p:cTn id="29" presetID="22" presetClass="entr" presetSubtype="1"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250"/>
                                        <p:tgtEl>
                                          <p:spTgt spid="48"/>
                                        </p:tgtEl>
                                      </p:cBhvr>
                                    </p:animEffect>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down)">
                                      <p:cBhvr>
                                        <p:cTn id="35" dur="250"/>
                                        <p:tgtEl>
                                          <p:spTgt spid="49"/>
                                        </p:tgtEl>
                                      </p:cBhvr>
                                    </p:animEffect>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200"/>
                                        <p:tgtEl>
                                          <p:spTgt spid="50"/>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par>
                          <p:cTn id="44" fill="hold">
                            <p:stCondLst>
                              <p:cond delay="3000"/>
                            </p:stCondLst>
                            <p:childTnLst>
                              <p:par>
                                <p:cTn id="45" presetID="22" presetClass="entr" presetSubtype="4"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10"/>
                                        <p:tgtEl>
                                          <p:spTgt spid="54"/>
                                        </p:tgtEl>
                                      </p:cBhvr>
                                    </p:animEffect>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down)">
                                      <p:cBhvr>
                                        <p:cTn id="51" dur="250"/>
                                        <p:tgtEl>
                                          <p:spTgt spid="70"/>
                                        </p:tgtEl>
                                      </p:cBhvr>
                                    </p:animEffect>
                                  </p:childTnLst>
                                </p:cTn>
                              </p:par>
                            </p:childTnLst>
                          </p:cTn>
                        </p:par>
                        <p:par>
                          <p:cTn id="52" fill="hold">
                            <p:stCondLst>
                              <p:cond delay="4000"/>
                            </p:stCondLst>
                            <p:childTnLst>
                              <p:par>
                                <p:cTn id="53" presetID="22" presetClass="entr" presetSubtype="2"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right)">
                                      <p:cBhvr>
                                        <p:cTn id="55" dur="20"/>
                                        <p:tgtEl>
                                          <p:spTgt spid="69"/>
                                        </p:tgtEl>
                                      </p:cBhvr>
                                    </p:animEffect>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up)">
                                      <p:cBhvr>
                                        <p:cTn id="59" dur="10"/>
                                        <p:tgtEl>
                                          <p:spTgt spid="76"/>
                                        </p:tgtEl>
                                      </p:cBhvr>
                                    </p:animEffect>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right)">
                                      <p:cBhvr>
                                        <p:cTn id="63" dur="10"/>
                                        <p:tgtEl>
                                          <p:spTgt spid="75"/>
                                        </p:tgtEl>
                                      </p:cBhvr>
                                    </p:animEffect>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down)">
                                      <p:cBhvr>
                                        <p:cTn id="67" dur="10"/>
                                        <p:tgtEl>
                                          <p:spTgt spid="74"/>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250"/>
                                        <p:tgtEl>
                                          <p:spTgt spid="6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up)">
                                      <p:cBhvr>
                                        <p:cTn id="75" dur="250"/>
                                        <p:tgtEl>
                                          <p:spTgt spid="66"/>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100"/>
                                        <p:tgtEl>
                                          <p:spTgt spid="77"/>
                                        </p:tgtEl>
                                      </p:cBhvr>
                                    </p:animEffect>
                                  </p:childTnLst>
                                </p:cTn>
                              </p:par>
                            </p:childTnLst>
                          </p:cTn>
                        </p:par>
                        <p:par>
                          <p:cTn id="80" fill="hold">
                            <p:stCondLst>
                              <p:cond delay="7500"/>
                            </p:stCondLst>
                            <p:childTnLst>
                              <p:par>
                                <p:cTn id="81" presetID="22" presetClass="entr" presetSubtype="1"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up)">
                                      <p:cBhvr>
                                        <p:cTn id="83" dur="10"/>
                                        <p:tgtEl>
                                          <p:spTgt spid="55"/>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250"/>
                                        <p:tgtEl>
                                          <p:spTgt spid="56"/>
                                        </p:tgtEl>
                                      </p:cBhvr>
                                    </p:animEffect>
                                  </p:childTnLst>
                                </p:cTn>
                              </p:par>
                            </p:childTnLst>
                          </p:cTn>
                        </p:par>
                        <p:par>
                          <p:cTn id="88" fill="hold">
                            <p:stCondLst>
                              <p:cond delay="8500"/>
                            </p:stCondLst>
                            <p:childTnLst>
                              <p:par>
                                <p:cTn id="89" presetID="52" presetClass="entr" presetSubtype="0"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Scale>
                                      <p:cBhvr>
                                        <p:cTn id="9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43"/>
                                        </p:tgtEl>
                                        <p:attrNameLst>
                                          <p:attrName>ppt_x</p:attrName>
                                          <p:attrName>ppt_y</p:attrName>
                                        </p:attrNameLst>
                                      </p:cBhvr>
                                    </p:animMotion>
                                    <p:animEffect transition="in" filter="fade">
                                      <p:cBhvr>
                                        <p:cTn id="9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43"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5262</Words>
  <Application>WPS 演示</Application>
  <PresentationFormat>自定义</PresentationFormat>
  <Paragraphs>651</Paragraphs>
  <Slides>32</Slides>
  <Notes>32</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32</vt:i4>
      </vt:variant>
    </vt:vector>
  </HeadingPairs>
  <TitlesOfParts>
    <vt:vector size="59" baseType="lpstr">
      <vt:lpstr>Arial</vt:lpstr>
      <vt:lpstr>宋体</vt:lpstr>
      <vt:lpstr>Wingdings</vt:lpstr>
      <vt:lpstr>微软雅黑</vt:lpstr>
      <vt:lpstr>方正粗圆简体</vt:lpstr>
      <vt:lpstr>方正大黑繁体</vt:lpstr>
      <vt:lpstr>方正粗倩简体</vt:lpstr>
      <vt:lpstr>仿宋_GB2312</vt:lpstr>
      <vt:lpstr>DFGothic-EB</vt:lpstr>
      <vt:lpstr>华文黑体</vt:lpstr>
      <vt:lpstr>Calibri</vt:lpstr>
      <vt:lpstr>Roboto condensed</vt:lpstr>
      <vt:lpstr>Arial Unicode MS</vt:lpstr>
      <vt:lpstr>Calibri</vt:lpstr>
      <vt:lpstr>Bebas Neue</vt:lpstr>
      <vt:lpstr>Lato Light</vt:lpstr>
      <vt:lpstr>Gill Sans</vt:lpstr>
      <vt:lpstr>Meiryo</vt:lpstr>
      <vt:lpstr>Yu Gothic UI</vt:lpstr>
      <vt:lpstr>Arial Narrow</vt:lpstr>
      <vt:lpstr>Calibri Light</vt:lpstr>
      <vt:lpstr>黑体</vt:lpstr>
      <vt:lpstr>MS UI Gothic</vt:lpstr>
      <vt:lpstr>Malgun Gothic</vt:lpstr>
      <vt:lpstr>Segoe Print</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30</cp:revision>
  <dcterms:created xsi:type="dcterms:W3CDTF">2016-04-16T13:30:00Z</dcterms:created>
  <dcterms:modified xsi:type="dcterms:W3CDTF">2024-05-05T08:37:07Z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DECC108FCEE841E6A6AD1B2E5F706B84_13</vt:lpwstr>
  </property>
  <property fmtid="{D5CDD505-2E9C-101B-9397-08002B2CF9AE}" pid="3" name="KSOProductBuildVer">
    <vt:lpwstr>2052-12.1.0.16417</vt:lpwstr>
  </property>
</Properties>
</file>