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3"/>
    <p:sldId id="261" r:id="rId4"/>
    <p:sldId id="262" r:id="rId5"/>
    <p:sldId id="259" r:id="rId6"/>
    <p:sldId id="282" r:id="rId7"/>
    <p:sldId id="284" r:id="rId8"/>
    <p:sldId id="270" r:id="rId9"/>
    <p:sldId id="271" r:id="rId10"/>
    <p:sldId id="263" r:id="rId11"/>
    <p:sldId id="266" r:id="rId12"/>
    <p:sldId id="279" r:id="rId13"/>
    <p:sldId id="280" r:id="rId14"/>
    <p:sldId id="277" r:id="rId15"/>
    <p:sldId id="278" r:id="rId16"/>
    <p:sldId id="264" r:id="rId17"/>
    <p:sldId id="267" r:id="rId18"/>
    <p:sldId id="281" r:id="rId19"/>
    <p:sldId id="285" r:id="rId20"/>
    <p:sldId id="272" r:id="rId21"/>
    <p:sldId id="273" r:id="rId22"/>
    <p:sldId id="268" r:id="rId23"/>
    <p:sldId id="265" r:id="rId24"/>
    <p:sldId id="260" r:id="rId25"/>
    <p:sldId id="269" r:id="rId26"/>
    <p:sldId id="274" r:id="rId27"/>
    <p:sldId id="275" r:id="rId28"/>
    <p:sldId id="276" r:id="rId29"/>
    <p:sldId id="286" r:id="rId30"/>
    <p:sldId id="283" r:id="rId31"/>
    <p:sldId id="287" r:id="rId32"/>
    <p:sldId id="257" r:id="rId33"/>
    <p:sldId id="311" r:id="rId34"/>
  </p:sldIdLst>
  <p:sldSz cx="12192000" cy="6858000"/>
  <p:notesSz cx="6858000" cy="9144000"/>
  <p:custDataLst>
    <p:tags r:id="rId3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88D"/>
    <a:srgbClr val="4D4D4D"/>
    <a:srgbClr val="3A4F62"/>
    <a:srgbClr val="F5911E"/>
    <a:srgbClr val="EB1C24"/>
    <a:srgbClr val="00C5C2"/>
    <a:srgbClr val="6498B9"/>
    <a:srgbClr val="72B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 autoAdjust="0"/>
  </p:normalViewPr>
  <p:slideViewPr>
    <p:cSldViewPr snapToGrid="0" showGuides="1">
      <p:cViewPr varScale="1">
        <p:scale>
          <a:sx n="90" d="100"/>
          <a:sy n="90" d="100"/>
        </p:scale>
        <p:origin x="102" y="13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B301-A34B-42BF-962A-099B55E03D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ED82A-7D49-4CE3-9130-8D7DE45AE7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BF3B0-E107-49E5-B64C-66F148BBB7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F004-0B18-40B6-B2AB-BF99850EB8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A7876-6D59-49BA-8B1D-B3D0C6E8A1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"/>
          <p:cNvGrpSpPr/>
          <p:nvPr userDrawn="1"/>
        </p:nvGrpSpPr>
        <p:grpSpPr bwMode="auto">
          <a:xfrm>
            <a:off x="-1955800" y="-12700"/>
            <a:ext cx="16078200" cy="7874000"/>
            <a:chOff x="2557463" y="993776"/>
            <a:chExt cx="2801938" cy="1589087"/>
          </a:xfrm>
        </p:grpSpPr>
        <p:sp>
          <p:nvSpPr>
            <p:cNvPr id="4" name="Freeform 62"/>
            <p:cNvSpPr>
              <a:spLocks noChangeArrowheads="1"/>
            </p:cNvSpPr>
            <p:nvPr/>
          </p:nvSpPr>
          <p:spPr bwMode="auto">
            <a:xfrm>
              <a:off x="2892425" y="993776"/>
              <a:ext cx="2133600" cy="1589087"/>
            </a:xfrm>
            <a:custGeom>
              <a:avLst/>
              <a:gdLst>
                <a:gd name="T0" fmla="*/ 1774 w 1774"/>
                <a:gd name="T1" fmla="*/ 1233 h 1319"/>
                <a:gd name="T2" fmla="*/ 1688 w 1774"/>
                <a:gd name="T3" fmla="*/ 1319 h 1319"/>
                <a:gd name="T4" fmla="*/ 86 w 1774"/>
                <a:gd name="T5" fmla="*/ 1319 h 1319"/>
                <a:gd name="T6" fmla="*/ 0 w 1774"/>
                <a:gd name="T7" fmla="*/ 1233 h 1319"/>
                <a:gd name="T8" fmla="*/ 0 w 1774"/>
                <a:gd name="T9" fmla="*/ 86 h 1319"/>
                <a:gd name="T10" fmla="*/ 86 w 1774"/>
                <a:gd name="T11" fmla="*/ 0 h 1319"/>
                <a:gd name="T12" fmla="*/ 1688 w 1774"/>
                <a:gd name="T13" fmla="*/ 0 h 1319"/>
                <a:gd name="T14" fmla="*/ 1774 w 1774"/>
                <a:gd name="T15" fmla="*/ 86 h 1319"/>
                <a:gd name="T16" fmla="*/ 1774 w 1774"/>
                <a:gd name="T17" fmla="*/ 1233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4" h="1319">
                  <a:moveTo>
                    <a:pt x="1774" y="1233"/>
                  </a:moveTo>
                  <a:cubicBezTo>
                    <a:pt x="1774" y="1281"/>
                    <a:pt x="1735" y="1319"/>
                    <a:pt x="1688" y="1319"/>
                  </a:cubicBezTo>
                  <a:cubicBezTo>
                    <a:pt x="86" y="1319"/>
                    <a:pt x="86" y="1319"/>
                    <a:pt x="86" y="1319"/>
                  </a:cubicBezTo>
                  <a:cubicBezTo>
                    <a:pt x="38" y="1319"/>
                    <a:pt x="0" y="1281"/>
                    <a:pt x="0" y="123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688" y="0"/>
                    <a:pt x="1688" y="0"/>
                    <a:pt x="1688" y="0"/>
                  </a:cubicBezTo>
                  <a:cubicBezTo>
                    <a:pt x="1735" y="0"/>
                    <a:pt x="1774" y="38"/>
                    <a:pt x="1774" y="86"/>
                  </a:cubicBezTo>
                  <a:cubicBezTo>
                    <a:pt x="1774" y="1233"/>
                    <a:pt x="1774" y="1233"/>
                    <a:pt x="1774" y="1233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5" name="Freeform 63"/>
            <p:cNvSpPr>
              <a:spLocks noChangeArrowheads="1"/>
            </p:cNvSpPr>
            <p:nvPr/>
          </p:nvSpPr>
          <p:spPr bwMode="auto">
            <a:xfrm>
              <a:off x="2908300" y="1006475"/>
              <a:ext cx="2101850" cy="1563687"/>
            </a:xfrm>
            <a:custGeom>
              <a:avLst/>
              <a:gdLst>
                <a:gd name="T0" fmla="*/ 1746 w 1746"/>
                <a:gd name="T1" fmla="*/ 1214 h 1299"/>
                <a:gd name="T2" fmla="*/ 1661 w 1746"/>
                <a:gd name="T3" fmla="*/ 1299 h 1299"/>
                <a:gd name="T4" fmla="*/ 85 w 1746"/>
                <a:gd name="T5" fmla="*/ 1299 h 1299"/>
                <a:gd name="T6" fmla="*/ 0 w 1746"/>
                <a:gd name="T7" fmla="*/ 1214 h 1299"/>
                <a:gd name="T8" fmla="*/ 0 w 1746"/>
                <a:gd name="T9" fmla="*/ 85 h 1299"/>
                <a:gd name="T10" fmla="*/ 85 w 1746"/>
                <a:gd name="T11" fmla="*/ 0 h 1299"/>
                <a:gd name="T12" fmla="*/ 1661 w 1746"/>
                <a:gd name="T13" fmla="*/ 0 h 1299"/>
                <a:gd name="T14" fmla="*/ 1746 w 1746"/>
                <a:gd name="T15" fmla="*/ 85 h 1299"/>
                <a:gd name="T16" fmla="*/ 1746 w 1746"/>
                <a:gd name="T17" fmla="*/ 121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6" h="1299">
                  <a:moveTo>
                    <a:pt x="1746" y="1214"/>
                  </a:moveTo>
                  <a:cubicBezTo>
                    <a:pt x="1746" y="1261"/>
                    <a:pt x="1708" y="1299"/>
                    <a:pt x="1661" y="1299"/>
                  </a:cubicBezTo>
                  <a:cubicBezTo>
                    <a:pt x="85" y="1299"/>
                    <a:pt x="85" y="1299"/>
                    <a:pt x="85" y="1299"/>
                  </a:cubicBezTo>
                  <a:cubicBezTo>
                    <a:pt x="38" y="1299"/>
                    <a:pt x="0" y="1261"/>
                    <a:pt x="0" y="12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661" y="0"/>
                    <a:pt x="1661" y="0"/>
                    <a:pt x="1661" y="0"/>
                  </a:cubicBezTo>
                  <a:cubicBezTo>
                    <a:pt x="1708" y="0"/>
                    <a:pt x="1746" y="38"/>
                    <a:pt x="1746" y="85"/>
                  </a:cubicBezTo>
                  <a:cubicBezTo>
                    <a:pt x="1746" y="1214"/>
                    <a:pt x="1746" y="1214"/>
                    <a:pt x="1746" y="121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" name="Freeform 64"/>
            <p:cNvSpPr>
              <a:spLocks noChangeArrowheads="1"/>
            </p:cNvSpPr>
            <p:nvPr/>
          </p:nvSpPr>
          <p:spPr bwMode="auto">
            <a:xfrm>
              <a:off x="2557463" y="2387600"/>
              <a:ext cx="2801938" cy="195262"/>
            </a:xfrm>
            <a:custGeom>
              <a:avLst/>
              <a:gdLst>
                <a:gd name="T0" fmla="*/ 0 w 2329"/>
                <a:gd name="T1" fmla="*/ 0 h 162"/>
                <a:gd name="T2" fmla="*/ 0 w 2329"/>
                <a:gd name="T3" fmla="*/ 76 h 162"/>
                <a:gd name="T4" fmla="*/ 113 w 2329"/>
                <a:gd name="T5" fmla="*/ 162 h 162"/>
                <a:gd name="T6" fmla="*/ 2216 w 2329"/>
                <a:gd name="T7" fmla="*/ 162 h 162"/>
                <a:gd name="T8" fmla="*/ 2329 w 2329"/>
                <a:gd name="T9" fmla="*/ 76 h 162"/>
                <a:gd name="T10" fmla="*/ 2329 w 2329"/>
                <a:gd name="T11" fmla="*/ 0 h 162"/>
                <a:gd name="T12" fmla="*/ 0 w 2329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9" h="162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124"/>
                    <a:pt x="51" y="162"/>
                    <a:pt x="113" y="162"/>
                  </a:cubicBezTo>
                  <a:cubicBezTo>
                    <a:pt x="2216" y="162"/>
                    <a:pt x="2216" y="162"/>
                    <a:pt x="2216" y="162"/>
                  </a:cubicBezTo>
                  <a:cubicBezTo>
                    <a:pt x="2279" y="162"/>
                    <a:pt x="2329" y="124"/>
                    <a:pt x="2329" y="76"/>
                  </a:cubicBezTo>
                  <a:cubicBezTo>
                    <a:pt x="2329" y="0"/>
                    <a:pt x="2329" y="0"/>
                    <a:pt x="2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7" name="Freeform 65"/>
            <p:cNvSpPr>
              <a:spLocks noChangeArrowheads="1"/>
            </p:cNvSpPr>
            <p:nvPr/>
          </p:nvSpPr>
          <p:spPr bwMode="auto">
            <a:xfrm>
              <a:off x="2560638" y="2501900"/>
              <a:ext cx="2795588" cy="80962"/>
            </a:xfrm>
            <a:custGeom>
              <a:avLst/>
              <a:gdLst>
                <a:gd name="T0" fmla="*/ 0 w 2323"/>
                <a:gd name="T1" fmla="*/ 0 h 67"/>
                <a:gd name="T2" fmla="*/ 110 w 2323"/>
                <a:gd name="T3" fmla="*/ 67 h 67"/>
                <a:gd name="T4" fmla="*/ 2213 w 2323"/>
                <a:gd name="T5" fmla="*/ 67 h 67"/>
                <a:gd name="T6" fmla="*/ 2323 w 2323"/>
                <a:gd name="T7" fmla="*/ 0 h 67"/>
                <a:gd name="T8" fmla="*/ 0 w 232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3" h="67">
                  <a:moveTo>
                    <a:pt x="0" y="0"/>
                  </a:moveTo>
                  <a:cubicBezTo>
                    <a:pt x="11" y="38"/>
                    <a:pt x="56" y="67"/>
                    <a:pt x="110" y="67"/>
                  </a:cubicBezTo>
                  <a:cubicBezTo>
                    <a:pt x="2213" y="67"/>
                    <a:pt x="2213" y="67"/>
                    <a:pt x="2213" y="67"/>
                  </a:cubicBezTo>
                  <a:cubicBezTo>
                    <a:pt x="2267" y="67"/>
                    <a:pt x="2312" y="38"/>
                    <a:pt x="23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" name="Rectangle 66"/>
            <p:cNvSpPr>
              <a:spLocks noChangeArrowheads="1"/>
            </p:cNvSpPr>
            <p:nvPr/>
          </p:nvSpPr>
          <p:spPr bwMode="auto">
            <a:xfrm>
              <a:off x="3002044" y="1112958"/>
              <a:ext cx="1914436" cy="1196941"/>
            </a:xfrm>
            <a:prstGeom prst="rect">
              <a:avLst/>
            </a:prstGeom>
            <a:solidFill>
              <a:srgbClr val="A5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9" name="Rectangle 67"/>
            <p:cNvSpPr>
              <a:spLocks noChangeArrowheads="1"/>
            </p:cNvSpPr>
            <p:nvPr/>
          </p:nvSpPr>
          <p:spPr bwMode="auto">
            <a:xfrm>
              <a:off x="3002044" y="1112958"/>
              <a:ext cx="1914436" cy="119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0" name="Freeform 69"/>
            <p:cNvSpPr>
              <a:spLocks noChangeArrowheads="1"/>
            </p:cNvSpPr>
            <p:nvPr/>
          </p:nvSpPr>
          <p:spPr bwMode="auto">
            <a:xfrm>
              <a:off x="3001963" y="1144588"/>
              <a:ext cx="1914525" cy="1165225"/>
            </a:xfrm>
            <a:custGeom>
              <a:avLst/>
              <a:gdLst>
                <a:gd name="T0" fmla="*/ 1206 w 1206"/>
                <a:gd name="T1" fmla="*/ 734 h 734"/>
                <a:gd name="T2" fmla="*/ 0 w 1206"/>
                <a:gd name="T3" fmla="*/ 734 h 734"/>
                <a:gd name="T4" fmla="*/ 16 w 1206"/>
                <a:gd name="T5" fmla="*/ 0 h 734"/>
                <a:gd name="T6" fmla="*/ 1189 w 1206"/>
                <a:gd name="T7" fmla="*/ 0 h 734"/>
                <a:gd name="T8" fmla="*/ 1206 w 1206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734">
                  <a:moveTo>
                    <a:pt x="1206" y="734"/>
                  </a:moveTo>
                  <a:lnTo>
                    <a:pt x="0" y="734"/>
                  </a:lnTo>
                  <a:lnTo>
                    <a:pt x="16" y="0"/>
                  </a:lnTo>
                  <a:lnTo>
                    <a:pt x="1189" y="0"/>
                  </a:lnTo>
                  <a:lnTo>
                    <a:pt x="1206" y="7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" name="Oval 74"/>
            <p:cNvSpPr>
              <a:spLocks noChangeArrowheads="1"/>
            </p:cNvSpPr>
            <p:nvPr/>
          </p:nvSpPr>
          <p:spPr bwMode="auto">
            <a:xfrm>
              <a:off x="3930767" y="1027096"/>
              <a:ext cx="55331" cy="55426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2" name="Oval 75"/>
            <p:cNvSpPr>
              <a:spLocks noChangeArrowheads="1"/>
            </p:cNvSpPr>
            <p:nvPr/>
          </p:nvSpPr>
          <p:spPr bwMode="auto">
            <a:xfrm>
              <a:off x="3937130" y="1033503"/>
              <a:ext cx="44264" cy="46135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3" name="Freeform 76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avLst/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close/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4" name="Freeform 77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avLst/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" name="Oval 78"/>
            <p:cNvSpPr>
              <a:spLocks noChangeArrowheads="1"/>
            </p:cNvSpPr>
            <p:nvPr/>
          </p:nvSpPr>
          <p:spPr bwMode="auto">
            <a:xfrm>
              <a:off x="2621093" y="2423954"/>
              <a:ext cx="41221" cy="3972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6" name="Oval 79"/>
            <p:cNvSpPr>
              <a:spLocks noChangeArrowheads="1"/>
            </p:cNvSpPr>
            <p:nvPr/>
          </p:nvSpPr>
          <p:spPr bwMode="auto">
            <a:xfrm>
              <a:off x="2625796" y="2428760"/>
              <a:ext cx="31815" cy="3043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7" name="Oval 80"/>
            <p:cNvSpPr>
              <a:spLocks noChangeArrowheads="1"/>
            </p:cNvSpPr>
            <p:nvPr/>
          </p:nvSpPr>
          <p:spPr bwMode="auto">
            <a:xfrm>
              <a:off x="2686106" y="2423954"/>
              <a:ext cx="41221" cy="3972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8" name="Oval 81"/>
            <p:cNvSpPr>
              <a:spLocks noChangeArrowheads="1"/>
            </p:cNvSpPr>
            <p:nvPr/>
          </p:nvSpPr>
          <p:spPr bwMode="auto">
            <a:xfrm>
              <a:off x="2690810" y="2428760"/>
              <a:ext cx="31815" cy="3043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9" name="Oval 82"/>
            <p:cNvSpPr>
              <a:spLocks noChangeArrowheads="1"/>
            </p:cNvSpPr>
            <p:nvPr/>
          </p:nvSpPr>
          <p:spPr bwMode="auto">
            <a:xfrm>
              <a:off x="2751120" y="2423954"/>
              <a:ext cx="41221" cy="3972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20" name="Oval 83"/>
            <p:cNvSpPr>
              <a:spLocks noChangeArrowheads="1"/>
            </p:cNvSpPr>
            <p:nvPr/>
          </p:nvSpPr>
          <p:spPr bwMode="auto">
            <a:xfrm>
              <a:off x="2757483" y="2428760"/>
              <a:ext cx="30155" cy="3043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</p:grpSp>
      <p:sp>
        <p:nvSpPr>
          <p:cNvPr id="2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</a:fld>
            <a:endParaRPr lang="zh-CN" altLang="en-US"/>
          </a:p>
        </p:txBody>
      </p:sp>
      <p:sp>
        <p:nvSpPr>
          <p:cNvPr id="2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1D4C-3180-4E36-B58B-BE87DFDE4C3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BED4A-8AA1-46FD-A8A9-8226434E54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C7279-C833-4957-BE94-D95054ABB9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EF3A8-4BE7-46F2-8464-E76C6EF2F2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1A612-537F-4263-B901-1A9EDB76D9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E5BF5-74AF-4BF6-8168-F7A3861E6F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AF5AE-0BDA-4ABD-A3B8-87138B6F8D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C7340-1693-4705-B092-CEE8989496F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49F54E8-FF7E-43B6-B361-4E2243E2921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emf"/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emf"/><Relationship Id="rId3" Type="http://schemas.openxmlformats.org/officeDocument/2006/relationships/image" Target="../media/image17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1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18.emf"/><Relationship Id="rId6" Type="http://schemas.openxmlformats.org/officeDocument/2006/relationships/image" Target="../media/image17.emf"/><Relationship Id="rId5" Type="http://schemas.openxmlformats.org/officeDocument/2006/relationships/image" Target="../media/image22.emf"/><Relationship Id="rId4" Type="http://schemas.openxmlformats.org/officeDocument/2006/relationships/image" Target="../media/image16.emf"/><Relationship Id="rId3" Type="http://schemas.openxmlformats.org/officeDocument/2006/relationships/image" Target="../media/image21.emf"/><Relationship Id="rId2" Type="http://schemas.openxmlformats.org/officeDocument/2006/relationships/image" Target="../media/image15.emf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84150"/>
            <a:ext cx="988695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3660775" y="3363913"/>
            <a:ext cx="42979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个人述职报告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" name="AutoShape 3"/>
          <p:cNvSpPr>
            <a:spLocks noChangeAspect="1" noChangeArrowheads="1" noTextEdit="1"/>
          </p:cNvSpPr>
          <p:nvPr/>
        </p:nvSpPr>
        <p:spPr bwMode="auto">
          <a:xfrm>
            <a:off x="4706938" y="4849813"/>
            <a:ext cx="22717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4100" name="组合 12"/>
          <p:cNvGrpSpPr/>
          <p:nvPr/>
        </p:nvGrpSpPr>
        <p:grpSpPr bwMode="auto">
          <a:xfrm>
            <a:off x="4257675" y="4795838"/>
            <a:ext cx="3165475" cy="358775"/>
            <a:chOff x="4664075" y="4711700"/>
            <a:chExt cx="2271713" cy="257175"/>
          </a:xfrm>
        </p:grpSpPr>
        <p:sp>
          <p:nvSpPr>
            <p:cNvPr id="4101" name="Freeform 5"/>
            <p:cNvSpPr>
              <a:spLocks noChangeArrowheads="1"/>
            </p:cNvSpPr>
            <p:nvPr/>
          </p:nvSpPr>
          <p:spPr bwMode="auto">
            <a:xfrm>
              <a:off x="4664075" y="4711700"/>
              <a:ext cx="2271713" cy="25717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4102" name="Freeform 6"/>
            <p:cNvSpPr>
              <a:spLocks noChangeArrowheads="1"/>
            </p:cNvSpPr>
            <p:nvPr/>
          </p:nvSpPr>
          <p:spPr bwMode="auto">
            <a:xfrm>
              <a:off x="6532563" y="4711700"/>
              <a:ext cx="403225" cy="254000"/>
            </a:xfrm>
            <a:custGeom>
              <a:avLst/>
              <a:gdLst>
                <a:gd name="T0" fmla="*/ 74 w 107"/>
                <a:gd name="T1" fmla="*/ 0 h 65"/>
                <a:gd name="T2" fmla="*/ 0 w 107"/>
                <a:gd name="T3" fmla="*/ 0 h 65"/>
                <a:gd name="T4" fmla="*/ 0 w 107"/>
                <a:gd name="T5" fmla="*/ 65 h 65"/>
                <a:gd name="T6" fmla="*/ 74 w 107"/>
                <a:gd name="T7" fmla="*/ 65 h 65"/>
                <a:gd name="T8" fmla="*/ 107 w 107"/>
                <a:gd name="T9" fmla="*/ 33 h 65"/>
                <a:gd name="T10" fmla="*/ 74 w 107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5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93" y="65"/>
                    <a:pt x="107" y="51"/>
                    <a:pt x="107" y="33"/>
                  </a:cubicBezTo>
                  <a:cubicBezTo>
                    <a:pt x="107" y="14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4103" name="Freeform 7"/>
            <p:cNvSpPr>
              <a:spLocks noEditPoints="1" noChangeArrowheads="1"/>
            </p:cNvSpPr>
            <p:nvPr/>
          </p:nvSpPr>
          <p:spPr bwMode="auto">
            <a:xfrm>
              <a:off x="6600482" y="4736027"/>
              <a:ext cx="211138" cy="222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825268" y="4800600"/>
            <a:ext cx="17508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报人：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ABC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05188" y="2611438"/>
            <a:ext cx="223361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20XX-20XX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40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536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36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36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26463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二、工作态度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39700" y="3012888"/>
            <a:ext cx="2376265" cy="2592288"/>
          </a:xfrm>
          <a:prstGeom prst="rect">
            <a:avLst/>
          </a:prstGeom>
          <a:blipFill>
            <a:blip r:embed="rId1"/>
            <a:srcRect/>
            <a:stretch>
              <a:fillRect l="-28330" t="-8815" r="-54934" b="-120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1039813" y="2241550"/>
            <a:ext cx="2376487" cy="990600"/>
          </a:xfrm>
          <a:custGeom>
            <a:avLst/>
            <a:gdLst>
              <a:gd name="connsiteX0" fmla="*/ 0 w 2376264"/>
              <a:gd name="connsiteY0" fmla="*/ 0 h 989386"/>
              <a:gd name="connsiteX1" fmla="*/ 2376264 w 2376264"/>
              <a:gd name="connsiteY1" fmla="*/ 0 h 989386"/>
              <a:gd name="connsiteX2" fmla="*/ 2376264 w 2376264"/>
              <a:gd name="connsiteY2" fmla="*/ 770880 h 989386"/>
              <a:gd name="connsiteX3" fmla="*/ 1377691 w 2376264"/>
              <a:gd name="connsiteY3" fmla="*/ 770880 h 989386"/>
              <a:gd name="connsiteX4" fmla="*/ 1188132 w 2376264"/>
              <a:gd name="connsiteY4" fmla="*/ 989386 h 989386"/>
              <a:gd name="connsiteX5" fmla="*/ 998573 w 2376264"/>
              <a:gd name="connsiteY5" fmla="*/ 770880 h 989386"/>
              <a:gd name="connsiteX6" fmla="*/ 0 w 2376264"/>
              <a:gd name="connsiteY6" fmla="*/ 770880 h 98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264" h="989386">
                <a:moveTo>
                  <a:pt x="0" y="0"/>
                </a:moveTo>
                <a:lnTo>
                  <a:pt x="2376264" y="0"/>
                </a:lnTo>
                <a:lnTo>
                  <a:pt x="2376264" y="770880"/>
                </a:lnTo>
                <a:lnTo>
                  <a:pt x="1377691" y="770880"/>
                </a:lnTo>
                <a:lnTo>
                  <a:pt x="1188132" y="989386"/>
                </a:lnTo>
                <a:lnTo>
                  <a:pt x="998573" y="770880"/>
                </a:lnTo>
                <a:lnTo>
                  <a:pt x="0" y="770880"/>
                </a:ln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8" name="文本框 60"/>
          <p:cNvSpPr txBox="1">
            <a:spLocks noChangeArrowheads="1"/>
          </p:cNvSpPr>
          <p:nvPr/>
        </p:nvSpPr>
        <p:spPr bwMode="auto">
          <a:xfrm>
            <a:off x="1350963" y="2459038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631988" y="3012888"/>
            <a:ext cx="2376265" cy="2592288"/>
          </a:xfrm>
          <a:prstGeom prst="rect">
            <a:avLst/>
          </a:prstGeom>
          <a:blipFill>
            <a:blip r:embed="rId1"/>
            <a:srcRect/>
            <a:stretch>
              <a:fillRect l="-28330" t="-8815" r="-54934" b="-120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3632200" y="2241550"/>
            <a:ext cx="2376488" cy="990600"/>
          </a:xfrm>
          <a:custGeom>
            <a:avLst/>
            <a:gdLst>
              <a:gd name="connsiteX0" fmla="*/ 0 w 2376264"/>
              <a:gd name="connsiteY0" fmla="*/ 0 h 989386"/>
              <a:gd name="connsiteX1" fmla="*/ 2376264 w 2376264"/>
              <a:gd name="connsiteY1" fmla="*/ 0 h 989386"/>
              <a:gd name="connsiteX2" fmla="*/ 2376264 w 2376264"/>
              <a:gd name="connsiteY2" fmla="*/ 770880 h 989386"/>
              <a:gd name="connsiteX3" fmla="*/ 1377691 w 2376264"/>
              <a:gd name="connsiteY3" fmla="*/ 770880 h 989386"/>
              <a:gd name="connsiteX4" fmla="*/ 1188132 w 2376264"/>
              <a:gd name="connsiteY4" fmla="*/ 989386 h 989386"/>
              <a:gd name="connsiteX5" fmla="*/ 998573 w 2376264"/>
              <a:gd name="connsiteY5" fmla="*/ 770880 h 989386"/>
              <a:gd name="connsiteX6" fmla="*/ 0 w 2376264"/>
              <a:gd name="connsiteY6" fmla="*/ 770880 h 98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264" h="989386">
                <a:moveTo>
                  <a:pt x="0" y="0"/>
                </a:moveTo>
                <a:lnTo>
                  <a:pt x="2376264" y="0"/>
                </a:lnTo>
                <a:lnTo>
                  <a:pt x="2376264" y="770880"/>
                </a:lnTo>
                <a:lnTo>
                  <a:pt x="1377691" y="770880"/>
                </a:lnTo>
                <a:lnTo>
                  <a:pt x="1188132" y="989386"/>
                </a:lnTo>
                <a:lnTo>
                  <a:pt x="998573" y="770880"/>
                </a:lnTo>
                <a:lnTo>
                  <a:pt x="0" y="770880"/>
                </a:ln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211576" y="3012888"/>
            <a:ext cx="2376264" cy="2592288"/>
          </a:xfrm>
          <a:prstGeom prst="rect">
            <a:avLst/>
          </a:prstGeom>
          <a:blipFill>
            <a:blip r:embed="rId1"/>
            <a:srcRect/>
            <a:stretch>
              <a:fillRect l="-28330" t="-8815" r="-54934" b="-120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6211888" y="2241550"/>
            <a:ext cx="2376487" cy="990600"/>
          </a:xfrm>
          <a:custGeom>
            <a:avLst/>
            <a:gdLst>
              <a:gd name="connsiteX0" fmla="*/ 0 w 2376264"/>
              <a:gd name="connsiteY0" fmla="*/ 0 h 989386"/>
              <a:gd name="connsiteX1" fmla="*/ 2376264 w 2376264"/>
              <a:gd name="connsiteY1" fmla="*/ 0 h 989386"/>
              <a:gd name="connsiteX2" fmla="*/ 2376264 w 2376264"/>
              <a:gd name="connsiteY2" fmla="*/ 770880 h 989386"/>
              <a:gd name="connsiteX3" fmla="*/ 1377691 w 2376264"/>
              <a:gd name="connsiteY3" fmla="*/ 770880 h 989386"/>
              <a:gd name="connsiteX4" fmla="*/ 1188132 w 2376264"/>
              <a:gd name="connsiteY4" fmla="*/ 989386 h 989386"/>
              <a:gd name="connsiteX5" fmla="*/ 998573 w 2376264"/>
              <a:gd name="connsiteY5" fmla="*/ 770880 h 989386"/>
              <a:gd name="connsiteX6" fmla="*/ 0 w 2376264"/>
              <a:gd name="connsiteY6" fmla="*/ 770880 h 98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264" h="989386">
                <a:moveTo>
                  <a:pt x="0" y="0"/>
                </a:moveTo>
                <a:lnTo>
                  <a:pt x="2376264" y="0"/>
                </a:lnTo>
                <a:lnTo>
                  <a:pt x="2376264" y="770880"/>
                </a:lnTo>
                <a:lnTo>
                  <a:pt x="1377691" y="770880"/>
                </a:lnTo>
                <a:lnTo>
                  <a:pt x="1188132" y="989386"/>
                </a:lnTo>
                <a:lnTo>
                  <a:pt x="998573" y="770880"/>
                </a:lnTo>
                <a:lnTo>
                  <a:pt x="0" y="770880"/>
                </a:ln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757257" y="3012888"/>
            <a:ext cx="2376264" cy="2592288"/>
          </a:xfrm>
          <a:prstGeom prst="rect">
            <a:avLst/>
          </a:prstGeom>
          <a:blipFill>
            <a:blip r:embed="rId1"/>
            <a:srcRect/>
            <a:stretch>
              <a:fillRect l="-28330" t="-8815" r="-54934" b="-120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4" name="任意多边形 83"/>
          <p:cNvSpPr/>
          <p:nvPr/>
        </p:nvSpPr>
        <p:spPr>
          <a:xfrm>
            <a:off x="8756650" y="2241550"/>
            <a:ext cx="2376488" cy="990600"/>
          </a:xfrm>
          <a:custGeom>
            <a:avLst/>
            <a:gdLst>
              <a:gd name="connsiteX0" fmla="*/ 0 w 2376264"/>
              <a:gd name="connsiteY0" fmla="*/ 0 h 989386"/>
              <a:gd name="connsiteX1" fmla="*/ 2376264 w 2376264"/>
              <a:gd name="connsiteY1" fmla="*/ 0 h 989386"/>
              <a:gd name="connsiteX2" fmla="*/ 2376264 w 2376264"/>
              <a:gd name="connsiteY2" fmla="*/ 770880 h 989386"/>
              <a:gd name="connsiteX3" fmla="*/ 1377691 w 2376264"/>
              <a:gd name="connsiteY3" fmla="*/ 770880 h 989386"/>
              <a:gd name="connsiteX4" fmla="*/ 1188132 w 2376264"/>
              <a:gd name="connsiteY4" fmla="*/ 989386 h 989386"/>
              <a:gd name="connsiteX5" fmla="*/ 998573 w 2376264"/>
              <a:gd name="connsiteY5" fmla="*/ 770880 h 989386"/>
              <a:gd name="connsiteX6" fmla="*/ 0 w 2376264"/>
              <a:gd name="connsiteY6" fmla="*/ 770880 h 98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6264" h="989386">
                <a:moveTo>
                  <a:pt x="0" y="0"/>
                </a:moveTo>
                <a:lnTo>
                  <a:pt x="2376264" y="0"/>
                </a:lnTo>
                <a:lnTo>
                  <a:pt x="2376264" y="770880"/>
                </a:lnTo>
                <a:lnTo>
                  <a:pt x="1377691" y="770880"/>
                </a:lnTo>
                <a:lnTo>
                  <a:pt x="1188132" y="989386"/>
                </a:lnTo>
                <a:lnTo>
                  <a:pt x="998573" y="770880"/>
                </a:lnTo>
                <a:lnTo>
                  <a:pt x="0" y="770880"/>
                </a:lnTo>
                <a:close/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5375" name="文本框 29"/>
          <p:cNvSpPr txBox="1">
            <a:spLocks noChangeArrowheads="1"/>
          </p:cNvSpPr>
          <p:nvPr/>
        </p:nvSpPr>
        <p:spPr bwMode="auto">
          <a:xfrm>
            <a:off x="3992563" y="2459038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6" name="文本框 30"/>
          <p:cNvSpPr txBox="1">
            <a:spLocks noChangeArrowheads="1"/>
          </p:cNvSpPr>
          <p:nvPr/>
        </p:nvSpPr>
        <p:spPr bwMode="auto">
          <a:xfrm>
            <a:off x="6567488" y="2459038"/>
            <a:ext cx="1731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7" name="文本框 31"/>
          <p:cNvSpPr txBox="1">
            <a:spLocks noChangeArrowheads="1"/>
          </p:cNvSpPr>
          <p:nvPr/>
        </p:nvSpPr>
        <p:spPr bwMode="auto">
          <a:xfrm>
            <a:off x="9072563" y="2459038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638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638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638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90" name="组合 4"/>
          <p:cNvGrpSpPr/>
          <p:nvPr/>
        </p:nvGrpSpPr>
        <p:grpSpPr bwMode="auto">
          <a:xfrm>
            <a:off x="1989138" y="2598738"/>
            <a:ext cx="3759200" cy="2565400"/>
            <a:chOff x="0" y="0"/>
            <a:chExt cx="3759200" cy="2565400"/>
          </a:xfrm>
        </p:grpSpPr>
        <p:sp>
          <p:nvSpPr>
            <p:cNvPr id="8" name="任意多边形 14"/>
            <p:cNvSpPr/>
            <p:nvPr/>
          </p:nvSpPr>
          <p:spPr bwMode="auto">
            <a:xfrm>
              <a:off x="0" y="0"/>
              <a:ext cx="3759200" cy="2124075"/>
            </a:xfrm>
            <a:custGeom>
              <a:avLst/>
              <a:gdLst>
                <a:gd name="T0" fmla="*/ 76200 w 3759200"/>
                <a:gd name="T1" fmla="*/ 0 h 2122887"/>
                <a:gd name="T2" fmla="*/ 2628900 w 3759200"/>
                <a:gd name="T3" fmla="*/ 146050 h 2122887"/>
                <a:gd name="T4" fmla="*/ 3759200 w 3759200"/>
                <a:gd name="T5" fmla="*/ 444500 h 2122887"/>
                <a:gd name="T6" fmla="*/ 3702050 w 3759200"/>
                <a:gd name="T7" fmla="*/ 1828800 h 2122887"/>
                <a:gd name="T8" fmla="*/ 2736850 w 3759200"/>
                <a:gd name="T9" fmla="*/ 1676400 h 2122887"/>
                <a:gd name="T10" fmla="*/ 0 w 3759200"/>
                <a:gd name="T11" fmla="*/ 1962150 h 2122887"/>
                <a:gd name="T12" fmla="*/ 76200 w 3759200"/>
                <a:gd name="T13" fmla="*/ 0 h 2122887"/>
                <a:gd name="T14" fmla="*/ 0 w 3759200"/>
                <a:gd name="T15" fmla="*/ 0 h 2122887"/>
                <a:gd name="T16" fmla="*/ 3759200 w 3759200"/>
                <a:gd name="T17" fmla="*/ 2122887 h 212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759200" h="2122887">
                  <a:moveTo>
                    <a:pt x="76200" y="0"/>
                  </a:moveTo>
                  <a:cubicBezTo>
                    <a:pt x="876300" y="548217"/>
                    <a:pt x="2048933" y="135467"/>
                    <a:pt x="2628900" y="146050"/>
                  </a:cubicBezTo>
                  <a:cubicBezTo>
                    <a:pt x="3208867" y="156633"/>
                    <a:pt x="3484033" y="224367"/>
                    <a:pt x="3759200" y="444500"/>
                  </a:cubicBezTo>
                  <a:lnTo>
                    <a:pt x="3702050" y="1828800"/>
                  </a:lnTo>
                  <a:cubicBezTo>
                    <a:pt x="3557058" y="1818217"/>
                    <a:pt x="3458633" y="1606550"/>
                    <a:pt x="2736850" y="1676400"/>
                  </a:cubicBezTo>
                  <a:cubicBezTo>
                    <a:pt x="2015067" y="1746250"/>
                    <a:pt x="931333" y="2425700"/>
                    <a:pt x="0" y="196215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15"/>
            <p:cNvSpPr/>
            <p:nvPr/>
          </p:nvSpPr>
          <p:spPr bwMode="auto">
            <a:xfrm>
              <a:off x="1612900" y="1663700"/>
              <a:ext cx="2089150" cy="901700"/>
            </a:xfrm>
            <a:custGeom>
              <a:avLst/>
              <a:gdLst>
                <a:gd name="T0" fmla="*/ 2088802 w 2088803"/>
                <a:gd name="T1" fmla="*/ 166506 h 901836"/>
                <a:gd name="T2" fmla="*/ 2088803 w 2088803"/>
                <a:gd name="T3" fmla="*/ 166508 h 901836"/>
                <a:gd name="T4" fmla="*/ 2088802 w 2088803"/>
                <a:gd name="T5" fmla="*/ 166508 h 901836"/>
                <a:gd name="T6" fmla="*/ 2088802 w 2088803"/>
                <a:gd name="T7" fmla="*/ 166506 h 901836"/>
                <a:gd name="T8" fmla="*/ 1366359 w 2088803"/>
                <a:gd name="T9" fmla="*/ 169 h 901836"/>
                <a:gd name="T10" fmla="*/ 2088767 w 2088803"/>
                <a:gd name="T11" fmla="*/ 166501 h 901836"/>
                <a:gd name="T12" fmla="*/ 0 w 2088803"/>
                <a:gd name="T13" fmla="*/ 901836 h 901836"/>
                <a:gd name="T14" fmla="*/ 12700 w 2088803"/>
                <a:gd name="T15" fmla="*/ 383229 h 901836"/>
                <a:gd name="T16" fmla="*/ 14618 w 2088803"/>
                <a:gd name="T17" fmla="*/ 305890 h 901836"/>
                <a:gd name="T18" fmla="*/ 1123602 w 2088803"/>
                <a:gd name="T19" fmla="*/ 14109 h 901836"/>
                <a:gd name="T20" fmla="*/ 1366359 w 2088803"/>
                <a:gd name="T21" fmla="*/ 169 h 90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8803" h="901836">
                  <a:moveTo>
                    <a:pt x="2088802" y="166506"/>
                  </a:moveTo>
                  <a:lnTo>
                    <a:pt x="2088803" y="166508"/>
                  </a:lnTo>
                  <a:lnTo>
                    <a:pt x="2088802" y="166508"/>
                  </a:lnTo>
                  <a:lnTo>
                    <a:pt x="2088802" y="166506"/>
                  </a:lnTo>
                  <a:close/>
                  <a:moveTo>
                    <a:pt x="1366359" y="169"/>
                  </a:moveTo>
                  <a:cubicBezTo>
                    <a:pt x="1870672" y="-5965"/>
                    <a:pt x="1961917" y="157219"/>
                    <a:pt x="2088767" y="166501"/>
                  </a:cubicBezTo>
                  <a:cubicBezTo>
                    <a:pt x="1309026" y="-35244"/>
                    <a:pt x="623017" y="558111"/>
                    <a:pt x="0" y="901836"/>
                  </a:cubicBezTo>
                  <a:lnTo>
                    <a:pt x="12700" y="383229"/>
                  </a:lnTo>
                  <a:lnTo>
                    <a:pt x="14618" y="305890"/>
                  </a:lnTo>
                  <a:cubicBezTo>
                    <a:pt x="425088" y="191021"/>
                    <a:pt x="808776" y="44576"/>
                    <a:pt x="1123602" y="14109"/>
                  </a:cubicBezTo>
                  <a:cubicBezTo>
                    <a:pt x="1213825" y="5378"/>
                    <a:pt x="1294308" y="1045"/>
                    <a:pt x="1366359" y="169"/>
                  </a:cubicBezTo>
                  <a:close/>
                </a:path>
              </a:pathLst>
            </a:custGeom>
            <a:solidFill>
              <a:srgbClr val="3A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6393" name="TextBox 6"/>
            <p:cNvSpPr txBox="1">
              <a:spLocks noChangeArrowheads="1"/>
            </p:cNvSpPr>
            <p:nvPr/>
          </p:nvSpPr>
          <p:spPr bwMode="auto">
            <a:xfrm>
              <a:off x="256992" y="609972"/>
              <a:ext cx="75533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>
                  <a:solidFill>
                    <a:srgbClr val="FFFFFF"/>
                  </a:solidFill>
                </a:rPr>
                <a:t>01</a:t>
              </a:r>
              <a:endParaRPr lang="zh-CN" altLang="en-US" sz="4400" b="1">
                <a:solidFill>
                  <a:srgbClr val="FFFFFF"/>
                </a:solidFill>
              </a:endParaRPr>
            </a:p>
          </p:txBody>
        </p:sp>
        <p:sp>
          <p:nvSpPr>
            <p:cNvPr id="16394" name="TextBox 2"/>
            <p:cNvSpPr txBox="1">
              <a:spLocks noChangeArrowheads="1"/>
            </p:cNvSpPr>
            <p:nvPr/>
          </p:nvSpPr>
          <p:spPr bwMode="auto">
            <a:xfrm>
              <a:off x="1024040" y="448609"/>
              <a:ext cx="2236511" cy="95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95" name="组合 3"/>
          <p:cNvGrpSpPr/>
          <p:nvPr/>
        </p:nvGrpSpPr>
        <p:grpSpPr bwMode="auto">
          <a:xfrm>
            <a:off x="6572250" y="2671763"/>
            <a:ext cx="3759200" cy="2565400"/>
            <a:chOff x="0" y="0"/>
            <a:chExt cx="3759200" cy="2565400"/>
          </a:xfrm>
        </p:grpSpPr>
        <p:sp>
          <p:nvSpPr>
            <p:cNvPr id="13" name="任意多边形 17"/>
            <p:cNvSpPr/>
            <p:nvPr/>
          </p:nvSpPr>
          <p:spPr bwMode="auto">
            <a:xfrm>
              <a:off x="0" y="0"/>
              <a:ext cx="3759200" cy="2124075"/>
            </a:xfrm>
            <a:custGeom>
              <a:avLst/>
              <a:gdLst>
                <a:gd name="T0" fmla="*/ 76200 w 3759200"/>
                <a:gd name="T1" fmla="*/ 0 h 2122887"/>
                <a:gd name="T2" fmla="*/ 2628900 w 3759200"/>
                <a:gd name="T3" fmla="*/ 146050 h 2122887"/>
                <a:gd name="T4" fmla="*/ 3759200 w 3759200"/>
                <a:gd name="T5" fmla="*/ 444500 h 2122887"/>
                <a:gd name="T6" fmla="*/ 3702050 w 3759200"/>
                <a:gd name="T7" fmla="*/ 1828800 h 2122887"/>
                <a:gd name="T8" fmla="*/ 2736850 w 3759200"/>
                <a:gd name="T9" fmla="*/ 1676400 h 2122887"/>
                <a:gd name="T10" fmla="*/ 0 w 3759200"/>
                <a:gd name="T11" fmla="*/ 1962150 h 2122887"/>
                <a:gd name="T12" fmla="*/ 76200 w 3759200"/>
                <a:gd name="T13" fmla="*/ 0 h 2122887"/>
                <a:gd name="T14" fmla="*/ 0 w 3759200"/>
                <a:gd name="T15" fmla="*/ 0 h 2122887"/>
                <a:gd name="T16" fmla="*/ 3759200 w 3759200"/>
                <a:gd name="T17" fmla="*/ 2122887 h 212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759200" h="2122887">
                  <a:moveTo>
                    <a:pt x="76200" y="0"/>
                  </a:moveTo>
                  <a:cubicBezTo>
                    <a:pt x="876300" y="548217"/>
                    <a:pt x="2048933" y="135467"/>
                    <a:pt x="2628900" y="146050"/>
                  </a:cubicBezTo>
                  <a:cubicBezTo>
                    <a:pt x="3208867" y="156633"/>
                    <a:pt x="3484033" y="224367"/>
                    <a:pt x="3759200" y="444500"/>
                  </a:cubicBezTo>
                  <a:lnTo>
                    <a:pt x="3702050" y="1828800"/>
                  </a:lnTo>
                  <a:cubicBezTo>
                    <a:pt x="3557058" y="1818217"/>
                    <a:pt x="3458633" y="1606550"/>
                    <a:pt x="2736850" y="1676400"/>
                  </a:cubicBezTo>
                  <a:cubicBezTo>
                    <a:pt x="2015067" y="1746250"/>
                    <a:pt x="931333" y="2425700"/>
                    <a:pt x="0" y="196215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8"/>
            <p:cNvSpPr/>
            <p:nvPr/>
          </p:nvSpPr>
          <p:spPr bwMode="auto">
            <a:xfrm>
              <a:off x="1612900" y="1663700"/>
              <a:ext cx="2089150" cy="901700"/>
            </a:xfrm>
            <a:custGeom>
              <a:avLst/>
              <a:gdLst>
                <a:gd name="T0" fmla="*/ 2088802 w 2088803"/>
                <a:gd name="T1" fmla="*/ 166506 h 901836"/>
                <a:gd name="T2" fmla="*/ 2088803 w 2088803"/>
                <a:gd name="T3" fmla="*/ 166508 h 901836"/>
                <a:gd name="T4" fmla="*/ 2088802 w 2088803"/>
                <a:gd name="T5" fmla="*/ 166508 h 901836"/>
                <a:gd name="T6" fmla="*/ 2088802 w 2088803"/>
                <a:gd name="T7" fmla="*/ 166506 h 901836"/>
                <a:gd name="T8" fmla="*/ 1366359 w 2088803"/>
                <a:gd name="T9" fmla="*/ 169 h 901836"/>
                <a:gd name="T10" fmla="*/ 2088767 w 2088803"/>
                <a:gd name="T11" fmla="*/ 166501 h 901836"/>
                <a:gd name="T12" fmla="*/ 0 w 2088803"/>
                <a:gd name="T13" fmla="*/ 901836 h 901836"/>
                <a:gd name="T14" fmla="*/ 12700 w 2088803"/>
                <a:gd name="T15" fmla="*/ 383229 h 901836"/>
                <a:gd name="T16" fmla="*/ 14618 w 2088803"/>
                <a:gd name="T17" fmla="*/ 305890 h 901836"/>
                <a:gd name="T18" fmla="*/ 1123602 w 2088803"/>
                <a:gd name="T19" fmla="*/ 14109 h 901836"/>
                <a:gd name="T20" fmla="*/ 1366359 w 2088803"/>
                <a:gd name="T21" fmla="*/ 169 h 90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8803" h="901836">
                  <a:moveTo>
                    <a:pt x="2088802" y="166506"/>
                  </a:moveTo>
                  <a:lnTo>
                    <a:pt x="2088803" y="166508"/>
                  </a:lnTo>
                  <a:lnTo>
                    <a:pt x="2088802" y="166508"/>
                  </a:lnTo>
                  <a:lnTo>
                    <a:pt x="2088802" y="166506"/>
                  </a:lnTo>
                  <a:close/>
                  <a:moveTo>
                    <a:pt x="1366359" y="169"/>
                  </a:moveTo>
                  <a:cubicBezTo>
                    <a:pt x="1870672" y="-5965"/>
                    <a:pt x="1961917" y="157219"/>
                    <a:pt x="2088767" y="166501"/>
                  </a:cubicBezTo>
                  <a:cubicBezTo>
                    <a:pt x="1309026" y="-35244"/>
                    <a:pt x="623017" y="558111"/>
                    <a:pt x="0" y="901836"/>
                  </a:cubicBezTo>
                  <a:lnTo>
                    <a:pt x="12700" y="383229"/>
                  </a:lnTo>
                  <a:lnTo>
                    <a:pt x="14618" y="305890"/>
                  </a:lnTo>
                  <a:cubicBezTo>
                    <a:pt x="425088" y="191021"/>
                    <a:pt x="808776" y="44576"/>
                    <a:pt x="1123602" y="14109"/>
                  </a:cubicBezTo>
                  <a:cubicBezTo>
                    <a:pt x="1213825" y="5378"/>
                    <a:pt x="1294308" y="1045"/>
                    <a:pt x="1366359" y="169"/>
                  </a:cubicBezTo>
                  <a:close/>
                </a:path>
              </a:pathLst>
            </a:custGeom>
            <a:solidFill>
              <a:srgbClr val="3A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dirty="0"/>
            </a:p>
          </p:txBody>
        </p:sp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276043" y="771335"/>
              <a:ext cx="75533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</a:rPr>
                <a:t>02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  <p:sp>
          <p:nvSpPr>
            <p:cNvPr id="16399" name="TextBox 9"/>
            <p:cNvSpPr txBox="1">
              <a:spLocks noChangeArrowheads="1"/>
            </p:cNvSpPr>
            <p:nvPr/>
          </p:nvSpPr>
          <p:spPr bwMode="auto">
            <a:xfrm>
              <a:off x="1192502" y="556184"/>
              <a:ext cx="2236510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7410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411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7412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1249363" y="2128838"/>
            <a:ext cx="2624137" cy="2622550"/>
          </a:xfrm>
          <a:custGeom>
            <a:avLst/>
            <a:gdLst>
              <a:gd name="T0" fmla="*/ 742174 w 1937275"/>
              <a:gd name="T1" fmla="*/ 344 h 1935887"/>
              <a:gd name="T2" fmla="*/ 924608 w 1937275"/>
              <a:gd name="T3" fmla="*/ 181793 h 1935887"/>
              <a:gd name="T4" fmla="*/ 855189 w 1937275"/>
              <a:gd name="T5" fmla="*/ 401055 h 1935887"/>
              <a:gd name="T6" fmla="*/ 942310 w 1937275"/>
              <a:gd name="T7" fmla="*/ 455176 h 1935887"/>
              <a:gd name="T8" fmla="*/ 975115 w 1937275"/>
              <a:gd name="T9" fmla="*/ 455176 h 1935887"/>
              <a:gd name="T10" fmla="*/ 1064050 w 1937275"/>
              <a:gd name="T11" fmla="*/ 455176 h 1935887"/>
              <a:gd name="T12" fmla="*/ 1126141 w 1937275"/>
              <a:gd name="T13" fmla="*/ 455176 h 1935887"/>
              <a:gd name="T14" fmla="*/ 1197043 w 1937275"/>
              <a:gd name="T15" fmla="*/ 455176 h 1935887"/>
              <a:gd name="T16" fmla="*/ 1279153 w 1937275"/>
              <a:gd name="T17" fmla="*/ 455176 h 1935887"/>
              <a:gd name="T18" fmla="*/ 1329541 w 1937275"/>
              <a:gd name="T19" fmla="*/ 455176 h 1935887"/>
              <a:gd name="T20" fmla="*/ 1375129 w 1937275"/>
              <a:gd name="T21" fmla="*/ 455176 h 1935887"/>
              <a:gd name="T22" fmla="*/ 1448891 w 1937275"/>
              <a:gd name="T23" fmla="*/ 455176 h 1935887"/>
              <a:gd name="T24" fmla="*/ 1480555 w 1937275"/>
              <a:gd name="T25" fmla="*/ 455176 h 1935887"/>
              <a:gd name="T26" fmla="*/ 1484127 w 1937275"/>
              <a:gd name="T27" fmla="*/ 455176 h 1935887"/>
              <a:gd name="T28" fmla="*/ 1482945 w 1937275"/>
              <a:gd name="T29" fmla="*/ 1073145 h 1935887"/>
              <a:gd name="T30" fmla="*/ 1535933 w 1937275"/>
              <a:gd name="T31" fmla="*/ 1083819 h 1935887"/>
              <a:gd name="T32" fmla="*/ 1755352 w 1937275"/>
              <a:gd name="T33" fmla="*/ 1014433 h 1935887"/>
              <a:gd name="T34" fmla="*/ 1755352 w 1937275"/>
              <a:gd name="T35" fmla="*/ 1372468 h 1935887"/>
              <a:gd name="T36" fmla="*/ 1535933 w 1937275"/>
              <a:gd name="T37" fmla="*/ 1301693 h 1935887"/>
              <a:gd name="T38" fmla="*/ 1482945 w 1937275"/>
              <a:gd name="T39" fmla="*/ 1312368 h 1935887"/>
              <a:gd name="T40" fmla="*/ 1484127 w 1937275"/>
              <a:gd name="T41" fmla="*/ 1316958 h 1935887"/>
              <a:gd name="T42" fmla="*/ 1481772 w 1937275"/>
              <a:gd name="T43" fmla="*/ 1935887 h 1935887"/>
              <a:gd name="T44" fmla="*/ 1360074 w 1937275"/>
              <a:gd name="T45" fmla="*/ 1935887 h 1935887"/>
              <a:gd name="T46" fmla="*/ 1298951 w 1937275"/>
              <a:gd name="T47" fmla="*/ 1935887 h 1935887"/>
              <a:gd name="T48" fmla="*/ 1220469 w 1937275"/>
              <a:gd name="T49" fmla="*/ 1935887 h 1935887"/>
              <a:gd name="T50" fmla="*/ 1102873 w 1937275"/>
              <a:gd name="T51" fmla="*/ 1935887 h 1935887"/>
              <a:gd name="T52" fmla="*/ 992672 w 1937275"/>
              <a:gd name="T53" fmla="*/ 1935887 h 1935887"/>
              <a:gd name="T54" fmla="*/ 859159 w 1937275"/>
              <a:gd name="T55" fmla="*/ 1935887 h 1935887"/>
              <a:gd name="T56" fmla="*/ 689535 w 1937275"/>
              <a:gd name="T57" fmla="*/ 1935887 h 1935887"/>
              <a:gd name="T58" fmla="*/ 594280 w 1937275"/>
              <a:gd name="T59" fmla="*/ 1935887 h 1935887"/>
              <a:gd name="T60" fmla="*/ 481504 w 1937275"/>
              <a:gd name="T61" fmla="*/ 1935887 h 1935887"/>
              <a:gd name="T62" fmla="*/ 361761 w 1937275"/>
              <a:gd name="T63" fmla="*/ 1935887 h 1935887"/>
              <a:gd name="T64" fmla="*/ 263486 w 1937275"/>
              <a:gd name="T65" fmla="*/ 1935887 h 1935887"/>
              <a:gd name="T66" fmla="*/ 137308 w 1937275"/>
              <a:gd name="T67" fmla="*/ 1935887 h 1935887"/>
              <a:gd name="T68" fmla="*/ 78140 w 1937275"/>
              <a:gd name="T69" fmla="*/ 1935887 h 1935887"/>
              <a:gd name="T70" fmla="*/ 23153 w 1937275"/>
              <a:gd name="T71" fmla="*/ 1935887 h 1935887"/>
              <a:gd name="T72" fmla="*/ 2894 w 1937275"/>
              <a:gd name="T73" fmla="*/ 1935887 h 1935887"/>
              <a:gd name="T74" fmla="*/ 0 w 1937275"/>
              <a:gd name="T75" fmla="*/ 1935887 h 1935887"/>
              <a:gd name="T76" fmla="*/ 2721 w 1937275"/>
              <a:gd name="T77" fmla="*/ 1311812 h 1935887"/>
              <a:gd name="T78" fmla="*/ 2721 w 1937275"/>
              <a:gd name="T79" fmla="*/ 1141668 h 1935887"/>
              <a:gd name="T80" fmla="*/ 0 w 1937275"/>
              <a:gd name="T81" fmla="*/ 1072718 h 1935887"/>
              <a:gd name="T82" fmla="*/ 2721 w 1937275"/>
              <a:gd name="T83" fmla="*/ 455176 h 1935887"/>
              <a:gd name="T84" fmla="*/ 109025 w 1937275"/>
              <a:gd name="T85" fmla="*/ 455176 h 1935887"/>
              <a:gd name="T86" fmla="*/ 154915 w 1937275"/>
              <a:gd name="T87" fmla="*/ 455176 h 1935887"/>
              <a:gd name="T88" fmla="*/ 205291 w 1937275"/>
              <a:gd name="T89" fmla="*/ 455176 h 1935887"/>
              <a:gd name="T90" fmla="*/ 287155 w 1937275"/>
              <a:gd name="T91" fmla="*/ 455176 h 1935887"/>
              <a:gd name="T92" fmla="*/ 358075 w 1937275"/>
              <a:gd name="T93" fmla="*/ 455176 h 1935887"/>
              <a:gd name="T94" fmla="*/ 420340 w 1937275"/>
              <a:gd name="T95" fmla="*/ 455176 h 1935887"/>
              <a:gd name="T96" fmla="*/ 509138 w 1937275"/>
              <a:gd name="T97" fmla="*/ 455176 h 1935887"/>
              <a:gd name="T98" fmla="*/ 541951 w 1937275"/>
              <a:gd name="T99" fmla="*/ 455176 h 1935887"/>
              <a:gd name="T100" fmla="*/ 609695 w 1937275"/>
              <a:gd name="T101" fmla="*/ 455176 h 1935887"/>
              <a:gd name="T102" fmla="*/ 619373 w 1937275"/>
              <a:gd name="T103" fmla="*/ 455176 h 1935887"/>
              <a:gd name="T104" fmla="*/ 616595 w 1937275"/>
              <a:gd name="T105" fmla="*/ 313628 h 1935887"/>
              <a:gd name="T106" fmla="*/ 738803 w 1937275"/>
              <a:gd name="T107" fmla="*/ 0 h 1935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37275" h="1935887">
                <a:moveTo>
                  <a:pt x="738803" y="0"/>
                </a:moveTo>
                <a:lnTo>
                  <a:pt x="742174" y="344"/>
                </a:lnTo>
                <a:lnTo>
                  <a:pt x="745507" y="0"/>
                </a:lnTo>
                <a:cubicBezTo>
                  <a:pt x="844082" y="0"/>
                  <a:pt x="924608" y="81876"/>
                  <a:pt x="924608" y="181793"/>
                </a:cubicBezTo>
                <a:cubicBezTo>
                  <a:pt x="924608" y="233139"/>
                  <a:pt x="902394" y="280322"/>
                  <a:pt x="867684" y="313628"/>
                </a:cubicBezTo>
                <a:cubicBezTo>
                  <a:pt x="860743" y="339995"/>
                  <a:pt x="855189" y="369137"/>
                  <a:pt x="855189" y="401055"/>
                </a:cubicBezTo>
                <a:cubicBezTo>
                  <a:pt x="855189" y="426034"/>
                  <a:pt x="859354" y="442687"/>
                  <a:pt x="864908" y="455176"/>
                </a:cubicBezTo>
                <a:cubicBezTo>
                  <a:pt x="864908" y="455176"/>
                  <a:pt x="864908" y="455176"/>
                  <a:pt x="942310" y="455176"/>
                </a:cubicBezTo>
                <a:lnTo>
                  <a:pt x="967992" y="455176"/>
                </a:lnTo>
                <a:lnTo>
                  <a:pt x="975115" y="455176"/>
                </a:lnTo>
                <a:cubicBezTo>
                  <a:pt x="987361" y="455176"/>
                  <a:pt x="1000967" y="455176"/>
                  <a:pt x="1016084" y="455176"/>
                </a:cubicBezTo>
                <a:lnTo>
                  <a:pt x="1064050" y="455176"/>
                </a:lnTo>
                <a:lnTo>
                  <a:pt x="1066124" y="455176"/>
                </a:lnTo>
                <a:cubicBezTo>
                  <a:pt x="1084416" y="455176"/>
                  <a:pt x="1104371" y="455176"/>
                  <a:pt x="1126141" y="455176"/>
                </a:cubicBezTo>
                <a:lnTo>
                  <a:pt x="1147321" y="455176"/>
                </a:lnTo>
                <a:lnTo>
                  <a:pt x="1197043" y="455176"/>
                </a:lnTo>
                <a:lnTo>
                  <a:pt x="1218717" y="455176"/>
                </a:lnTo>
                <a:lnTo>
                  <a:pt x="1279153" y="455176"/>
                </a:lnTo>
                <a:lnTo>
                  <a:pt x="1279736" y="455176"/>
                </a:lnTo>
                <a:lnTo>
                  <a:pt x="1329541" y="455176"/>
                </a:lnTo>
                <a:lnTo>
                  <a:pt x="1370796" y="455176"/>
                </a:lnTo>
                <a:lnTo>
                  <a:pt x="1375129" y="455176"/>
                </a:lnTo>
                <a:lnTo>
                  <a:pt x="1403830" y="455176"/>
                </a:lnTo>
                <a:lnTo>
                  <a:pt x="1448891" y="455176"/>
                </a:lnTo>
                <a:lnTo>
                  <a:pt x="1472030" y="455176"/>
                </a:lnTo>
                <a:lnTo>
                  <a:pt x="1480555" y="455176"/>
                </a:lnTo>
                <a:lnTo>
                  <a:pt x="1481772" y="455176"/>
                </a:lnTo>
                <a:lnTo>
                  <a:pt x="1484127" y="455176"/>
                </a:lnTo>
                <a:cubicBezTo>
                  <a:pt x="1484127" y="455176"/>
                  <a:pt x="1484127" y="455176"/>
                  <a:pt x="1484127" y="1072718"/>
                </a:cubicBezTo>
                <a:lnTo>
                  <a:pt x="1482945" y="1073145"/>
                </a:lnTo>
                <a:lnTo>
                  <a:pt x="1504166" y="1080870"/>
                </a:lnTo>
                <a:cubicBezTo>
                  <a:pt x="1513019" y="1082779"/>
                  <a:pt x="1523434" y="1083819"/>
                  <a:pt x="1535933" y="1083819"/>
                </a:cubicBezTo>
                <a:cubicBezTo>
                  <a:pt x="1567874" y="1083819"/>
                  <a:pt x="1597037" y="1076881"/>
                  <a:pt x="1623423" y="1069942"/>
                </a:cubicBezTo>
                <a:cubicBezTo>
                  <a:pt x="1656752" y="1035249"/>
                  <a:pt x="1703969" y="1014433"/>
                  <a:pt x="1755352" y="1014433"/>
                </a:cubicBezTo>
                <a:cubicBezTo>
                  <a:pt x="1856729" y="1014433"/>
                  <a:pt x="1937275" y="1093533"/>
                  <a:pt x="1937275" y="1193450"/>
                </a:cubicBezTo>
                <a:cubicBezTo>
                  <a:pt x="1937275" y="1291979"/>
                  <a:pt x="1856729" y="1372468"/>
                  <a:pt x="1755352" y="1372468"/>
                </a:cubicBezTo>
                <a:cubicBezTo>
                  <a:pt x="1703969" y="1372468"/>
                  <a:pt x="1656752" y="1350264"/>
                  <a:pt x="1623423" y="1315571"/>
                </a:cubicBezTo>
                <a:cubicBezTo>
                  <a:pt x="1597037" y="1308632"/>
                  <a:pt x="1567874" y="1301693"/>
                  <a:pt x="1535933" y="1301693"/>
                </a:cubicBezTo>
                <a:cubicBezTo>
                  <a:pt x="1523434" y="1301693"/>
                  <a:pt x="1513019" y="1302734"/>
                  <a:pt x="1504166" y="1304642"/>
                </a:cubicBezTo>
                <a:lnTo>
                  <a:pt x="1482945" y="1312368"/>
                </a:lnTo>
                <a:lnTo>
                  <a:pt x="1484127" y="1312795"/>
                </a:lnTo>
                <a:cubicBezTo>
                  <a:pt x="1484127" y="1312795"/>
                  <a:pt x="1484127" y="1312795"/>
                  <a:pt x="1484127" y="1316958"/>
                </a:cubicBezTo>
                <a:cubicBezTo>
                  <a:pt x="1484127" y="1316958"/>
                  <a:pt x="1484127" y="1316958"/>
                  <a:pt x="1484127" y="1935887"/>
                </a:cubicBezTo>
                <a:lnTo>
                  <a:pt x="1481772" y="1935887"/>
                </a:lnTo>
                <a:lnTo>
                  <a:pt x="1481234" y="1935887"/>
                </a:lnTo>
                <a:cubicBezTo>
                  <a:pt x="1474000" y="1935887"/>
                  <a:pt x="1448683" y="1935887"/>
                  <a:pt x="1360074" y="1935887"/>
                </a:cubicBezTo>
                <a:lnTo>
                  <a:pt x="1347152" y="1935887"/>
                </a:lnTo>
                <a:lnTo>
                  <a:pt x="1298951" y="1935887"/>
                </a:lnTo>
                <a:lnTo>
                  <a:pt x="1220943" y="1935887"/>
                </a:lnTo>
                <a:lnTo>
                  <a:pt x="1220469" y="1935887"/>
                </a:lnTo>
                <a:cubicBezTo>
                  <a:pt x="1191173" y="1935887"/>
                  <a:pt x="1158623" y="1935887"/>
                  <a:pt x="1122456" y="1935887"/>
                </a:cubicBezTo>
                <a:lnTo>
                  <a:pt x="1102873" y="1935887"/>
                </a:lnTo>
                <a:lnTo>
                  <a:pt x="1002742" y="1935887"/>
                </a:lnTo>
                <a:lnTo>
                  <a:pt x="992672" y="1935887"/>
                </a:lnTo>
                <a:lnTo>
                  <a:pt x="890067" y="1935887"/>
                </a:lnTo>
                <a:lnTo>
                  <a:pt x="859159" y="1935887"/>
                </a:lnTo>
                <a:lnTo>
                  <a:pt x="794789" y="1935887"/>
                </a:lnTo>
                <a:lnTo>
                  <a:pt x="689535" y="1935887"/>
                </a:lnTo>
                <a:lnTo>
                  <a:pt x="625123" y="1935887"/>
                </a:lnTo>
                <a:lnTo>
                  <a:pt x="594280" y="1935887"/>
                </a:lnTo>
                <a:cubicBezTo>
                  <a:pt x="561323" y="1935887"/>
                  <a:pt x="527145" y="1935887"/>
                  <a:pt x="491701" y="1935887"/>
                </a:cubicBezTo>
                <a:lnTo>
                  <a:pt x="481504" y="1935887"/>
                </a:lnTo>
                <a:lnTo>
                  <a:pt x="381527" y="1935887"/>
                </a:lnTo>
                <a:lnTo>
                  <a:pt x="361761" y="1935887"/>
                </a:lnTo>
                <a:lnTo>
                  <a:pt x="263724" y="1935887"/>
                </a:lnTo>
                <a:lnTo>
                  <a:pt x="263486" y="1935887"/>
                </a:lnTo>
                <a:lnTo>
                  <a:pt x="185222" y="1935887"/>
                </a:lnTo>
                <a:lnTo>
                  <a:pt x="137308" y="1935887"/>
                </a:lnTo>
                <a:lnTo>
                  <a:pt x="124084" y="1935887"/>
                </a:lnTo>
                <a:lnTo>
                  <a:pt x="78140" y="1935887"/>
                </a:lnTo>
                <a:lnTo>
                  <a:pt x="45220" y="1935887"/>
                </a:lnTo>
                <a:lnTo>
                  <a:pt x="23153" y="1935887"/>
                </a:lnTo>
                <a:lnTo>
                  <a:pt x="9768" y="1935887"/>
                </a:lnTo>
                <a:lnTo>
                  <a:pt x="2894" y="1935887"/>
                </a:lnTo>
                <a:lnTo>
                  <a:pt x="2721" y="1935887"/>
                </a:lnTo>
                <a:lnTo>
                  <a:pt x="0" y="1935887"/>
                </a:lnTo>
                <a:cubicBezTo>
                  <a:pt x="0" y="1312795"/>
                  <a:pt x="0" y="1312795"/>
                  <a:pt x="0" y="1312795"/>
                </a:cubicBezTo>
                <a:lnTo>
                  <a:pt x="2721" y="1311812"/>
                </a:lnTo>
                <a:lnTo>
                  <a:pt x="2721" y="1311212"/>
                </a:lnTo>
                <a:cubicBezTo>
                  <a:pt x="2721" y="1259156"/>
                  <a:pt x="2721" y="1202762"/>
                  <a:pt x="2721" y="1141668"/>
                </a:cubicBezTo>
                <a:lnTo>
                  <a:pt x="2721" y="1073701"/>
                </a:lnTo>
                <a:lnTo>
                  <a:pt x="0" y="1072718"/>
                </a:lnTo>
                <a:cubicBezTo>
                  <a:pt x="0" y="455176"/>
                  <a:pt x="0" y="455176"/>
                  <a:pt x="0" y="455176"/>
                </a:cubicBezTo>
                <a:lnTo>
                  <a:pt x="2721" y="455176"/>
                </a:lnTo>
                <a:cubicBezTo>
                  <a:pt x="2721" y="455176"/>
                  <a:pt x="2721" y="455176"/>
                  <a:pt x="80644" y="455176"/>
                </a:cubicBezTo>
                <a:lnTo>
                  <a:pt x="109025" y="455176"/>
                </a:lnTo>
                <a:lnTo>
                  <a:pt x="113670" y="455176"/>
                </a:lnTo>
                <a:cubicBezTo>
                  <a:pt x="125998" y="455176"/>
                  <a:pt x="139695" y="455176"/>
                  <a:pt x="154915" y="455176"/>
                </a:cubicBezTo>
                <a:lnTo>
                  <a:pt x="204441" y="455176"/>
                </a:lnTo>
                <a:lnTo>
                  <a:pt x="205291" y="455176"/>
                </a:lnTo>
                <a:cubicBezTo>
                  <a:pt x="223706" y="455176"/>
                  <a:pt x="243796" y="455176"/>
                  <a:pt x="265711" y="455176"/>
                </a:cubicBezTo>
                <a:lnTo>
                  <a:pt x="287155" y="455176"/>
                </a:lnTo>
                <a:lnTo>
                  <a:pt x="337090" y="455176"/>
                </a:lnTo>
                <a:lnTo>
                  <a:pt x="358075" y="455176"/>
                </a:lnTo>
                <a:lnTo>
                  <a:pt x="418107" y="455176"/>
                </a:lnTo>
                <a:lnTo>
                  <a:pt x="420340" y="455176"/>
                </a:lnTo>
                <a:lnTo>
                  <a:pt x="468159" y="455176"/>
                </a:lnTo>
                <a:lnTo>
                  <a:pt x="509138" y="455176"/>
                </a:lnTo>
                <a:lnTo>
                  <a:pt x="516374" y="455176"/>
                </a:lnTo>
                <a:lnTo>
                  <a:pt x="541951" y="455176"/>
                </a:lnTo>
                <a:lnTo>
                  <a:pt x="586710" y="455176"/>
                </a:lnTo>
                <a:lnTo>
                  <a:pt x="609695" y="455176"/>
                </a:lnTo>
                <a:lnTo>
                  <a:pt x="618163" y="455176"/>
                </a:lnTo>
                <a:lnTo>
                  <a:pt x="619373" y="455176"/>
                </a:lnTo>
                <a:cubicBezTo>
                  <a:pt x="624927" y="442687"/>
                  <a:pt x="630482" y="426034"/>
                  <a:pt x="630482" y="401055"/>
                </a:cubicBezTo>
                <a:cubicBezTo>
                  <a:pt x="630482" y="369137"/>
                  <a:pt x="623539" y="339995"/>
                  <a:pt x="616595" y="313628"/>
                </a:cubicBezTo>
                <a:cubicBezTo>
                  <a:pt x="581877" y="280322"/>
                  <a:pt x="559657" y="233139"/>
                  <a:pt x="559657" y="181793"/>
                </a:cubicBezTo>
                <a:cubicBezTo>
                  <a:pt x="559657" y="81876"/>
                  <a:pt x="640203" y="0"/>
                  <a:pt x="738803" y="0"/>
                </a:cubicBez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3859213" y="2128838"/>
            <a:ext cx="2624137" cy="2622550"/>
          </a:xfrm>
          <a:custGeom>
            <a:avLst/>
            <a:gdLst>
              <a:gd name="T0" fmla="*/ 863 w 1395"/>
              <a:gd name="T1" fmla="*/ 0 h 1395"/>
              <a:gd name="T2" fmla="*/ 734 w 1395"/>
              <a:gd name="T3" fmla="*/ 131 h 1395"/>
              <a:gd name="T4" fmla="*/ 775 w 1395"/>
              <a:gd name="T5" fmla="*/ 226 h 1395"/>
              <a:gd name="T6" fmla="*/ 785 w 1395"/>
              <a:gd name="T7" fmla="*/ 289 h 1395"/>
              <a:gd name="T8" fmla="*/ 777 w 1395"/>
              <a:gd name="T9" fmla="*/ 328 h 1395"/>
              <a:gd name="T10" fmla="*/ 328 w 1395"/>
              <a:gd name="T11" fmla="*/ 328 h 1395"/>
              <a:gd name="T12" fmla="*/ 328 w 1395"/>
              <a:gd name="T13" fmla="*/ 773 h 1395"/>
              <a:gd name="T14" fmla="*/ 289 w 1395"/>
              <a:gd name="T15" fmla="*/ 781 h 1395"/>
              <a:gd name="T16" fmla="*/ 226 w 1395"/>
              <a:gd name="T17" fmla="*/ 771 h 1395"/>
              <a:gd name="T18" fmla="*/ 131 w 1395"/>
              <a:gd name="T19" fmla="*/ 731 h 1395"/>
              <a:gd name="T20" fmla="*/ 0 w 1395"/>
              <a:gd name="T21" fmla="*/ 860 h 1395"/>
              <a:gd name="T22" fmla="*/ 131 w 1395"/>
              <a:gd name="T23" fmla="*/ 989 h 1395"/>
              <a:gd name="T24" fmla="*/ 226 w 1395"/>
              <a:gd name="T25" fmla="*/ 948 h 1395"/>
              <a:gd name="T26" fmla="*/ 289 w 1395"/>
              <a:gd name="T27" fmla="*/ 938 h 1395"/>
              <a:gd name="T28" fmla="*/ 328 w 1395"/>
              <a:gd name="T29" fmla="*/ 946 h 1395"/>
              <a:gd name="T30" fmla="*/ 328 w 1395"/>
              <a:gd name="T31" fmla="*/ 1395 h 1395"/>
              <a:gd name="T32" fmla="*/ 328 w 1395"/>
              <a:gd name="T33" fmla="*/ 1395 h 1395"/>
              <a:gd name="T34" fmla="*/ 328 w 1395"/>
              <a:gd name="T35" fmla="*/ 1395 h 1395"/>
              <a:gd name="T36" fmla="*/ 1395 w 1395"/>
              <a:gd name="T37" fmla="*/ 1395 h 1395"/>
              <a:gd name="T38" fmla="*/ 1395 w 1395"/>
              <a:gd name="T39" fmla="*/ 946 h 1395"/>
              <a:gd name="T40" fmla="*/ 1355 w 1395"/>
              <a:gd name="T41" fmla="*/ 938 h 1395"/>
              <a:gd name="T42" fmla="*/ 1293 w 1395"/>
              <a:gd name="T43" fmla="*/ 948 h 1395"/>
              <a:gd name="T44" fmla="*/ 1197 w 1395"/>
              <a:gd name="T45" fmla="*/ 989 h 1395"/>
              <a:gd name="T46" fmla="*/ 1067 w 1395"/>
              <a:gd name="T47" fmla="*/ 860 h 1395"/>
              <a:gd name="T48" fmla="*/ 1197 w 1395"/>
              <a:gd name="T49" fmla="*/ 731 h 1395"/>
              <a:gd name="T50" fmla="*/ 1292 w 1395"/>
              <a:gd name="T51" fmla="*/ 771 h 1395"/>
              <a:gd name="T52" fmla="*/ 1355 w 1395"/>
              <a:gd name="T53" fmla="*/ 781 h 1395"/>
              <a:gd name="T54" fmla="*/ 1395 w 1395"/>
              <a:gd name="T55" fmla="*/ 773 h 1395"/>
              <a:gd name="T56" fmla="*/ 1395 w 1395"/>
              <a:gd name="T57" fmla="*/ 328 h 1395"/>
              <a:gd name="T58" fmla="*/ 1395 w 1395"/>
              <a:gd name="T59" fmla="*/ 328 h 1395"/>
              <a:gd name="T60" fmla="*/ 1395 w 1395"/>
              <a:gd name="T61" fmla="*/ 328 h 1395"/>
              <a:gd name="T62" fmla="*/ 949 w 1395"/>
              <a:gd name="T63" fmla="*/ 328 h 1395"/>
              <a:gd name="T64" fmla="*/ 941 w 1395"/>
              <a:gd name="T65" fmla="*/ 289 h 1395"/>
              <a:gd name="T66" fmla="*/ 951 w 1395"/>
              <a:gd name="T67" fmla="*/ 226 h 1395"/>
              <a:gd name="T68" fmla="*/ 992 w 1395"/>
              <a:gd name="T69" fmla="*/ 131 h 1395"/>
              <a:gd name="T70" fmla="*/ 863 w 1395"/>
              <a:gd name="T71" fmla="*/ 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95" h="1395">
                <a:moveTo>
                  <a:pt x="863" y="0"/>
                </a:moveTo>
                <a:cubicBezTo>
                  <a:pt x="791" y="0"/>
                  <a:pt x="734" y="59"/>
                  <a:pt x="734" y="131"/>
                </a:cubicBezTo>
                <a:cubicBezTo>
                  <a:pt x="734" y="168"/>
                  <a:pt x="750" y="202"/>
                  <a:pt x="775" y="226"/>
                </a:cubicBezTo>
                <a:cubicBezTo>
                  <a:pt x="780" y="245"/>
                  <a:pt x="785" y="266"/>
                  <a:pt x="785" y="289"/>
                </a:cubicBezTo>
                <a:cubicBezTo>
                  <a:pt x="785" y="307"/>
                  <a:pt x="781" y="319"/>
                  <a:pt x="777" y="328"/>
                </a:cubicBezTo>
                <a:cubicBezTo>
                  <a:pt x="328" y="328"/>
                  <a:pt x="328" y="328"/>
                  <a:pt x="328" y="328"/>
                </a:cubicBezTo>
                <a:cubicBezTo>
                  <a:pt x="328" y="773"/>
                  <a:pt x="328" y="773"/>
                  <a:pt x="328" y="773"/>
                </a:cubicBezTo>
                <a:cubicBezTo>
                  <a:pt x="319" y="778"/>
                  <a:pt x="307" y="781"/>
                  <a:pt x="289" y="781"/>
                </a:cubicBezTo>
                <a:cubicBezTo>
                  <a:pt x="266" y="781"/>
                  <a:pt x="245" y="776"/>
                  <a:pt x="226" y="771"/>
                </a:cubicBezTo>
                <a:cubicBezTo>
                  <a:pt x="202" y="746"/>
                  <a:pt x="168" y="731"/>
                  <a:pt x="131" y="731"/>
                </a:cubicBezTo>
                <a:cubicBezTo>
                  <a:pt x="58" y="731"/>
                  <a:pt x="0" y="788"/>
                  <a:pt x="0" y="860"/>
                </a:cubicBezTo>
                <a:cubicBezTo>
                  <a:pt x="0" y="931"/>
                  <a:pt x="58" y="989"/>
                  <a:pt x="131" y="989"/>
                </a:cubicBezTo>
                <a:cubicBezTo>
                  <a:pt x="168" y="989"/>
                  <a:pt x="202" y="973"/>
                  <a:pt x="226" y="948"/>
                </a:cubicBezTo>
                <a:cubicBezTo>
                  <a:pt x="245" y="943"/>
                  <a:pt x="266" y="938"/>
                  <a:pt x="289" y="938"/>
                </a:cubicBezTo>
                <a:cubicBezTo>
                  <a:pt x="307" y="938"/>
                  <a:pt x="319" y="941"/>
                  <a:pt x="328" y="946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1395" y="1395"/>
                  <a:pt x="1395" y="1395"/>
                  <a:pt x="1395" y="1395"/>
                </a:cubicBezTo>
                <a:cubicBezTo>
                  <a:pt x="1395" y="946"/>
                  <a:pt x="1395" y="946"/>
                  <a:pt x="1395" y="946"/>
                </a:cubicBezTo>
                <a:cubicBezTo>
                  <a:pt x="1386" y="941"/>
                  <a:pt x="1374" y="938"/>
                  <a:pt x="1355" y="938"/>
                </a:cubicBezTo>
                <a:cubicBezTo>
                  <a:pt x="1333" y="938"/>
                  <a:pt x="1312" y="943"/>
                  <a:pt x="1293" y="948"/>
                </a:cubicBezTo>
                <a:cubicBezTo>
                  <a:pt x="1269" y="973"/>
                  <a:pt x="1235" y="989"/>
                  <a:pt x="1197" y="989"/>
                </a:cubicBezTo>
                <a:cubicBezTo>
                  <a:pt x="1125" y="989"/>
                  <a:pt x="1067" y="931"/>
                  <a:pt x="1067" y="860"/>
                </a:cubicBezTo>
                <a:cubicBezTo>
                  <a:pt x="1067" y="788"/>
                  <a:pt x="1125" y="731"/>
                  <a:pt x="1197" y="731"/>
                </a:cubicBezTo>
                <a:cubicBezTo>
                  <a:pt x="1235" y="731"/>
                  <a:pt x="1269" y="746"/>
                  <a:pt x="1292" y="771"/>
                </a:cubicBezTo>
                <a:cubicBezTo>
                  <a:pt x="1312" y="776"/>
                  <a:pt x="1333" y="781"/>
                  <a:pt x="1355" y="781"/>
                </a:cubicBezTo>
                <a:cubicBezTo>
                  <a:pt x="1374" y="781"/>
                  <a:pt x="1386" y="778"/>
                  <a:pt x="1395" y="773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949" y="328"/>
                  <a:pt x="949" y="328"/>
                  <a:pt x="949" y="328"/>
                </a:cubicBezTo>
                <a:cubicBezTo>
                  <a:pt x="945" y="319"/>
                  <a:pt x="941" y="307"/>
                  <a:pt x="941" y="289"/>
                </a:cubicBezTo>
                <a:cubicBezTo>
                  <a:pt x="941" y="266"/>
                  <a:pt x="946" y="245"/>
                  <a:pt x="951" y="226"/>
                </a:cubicBezTo>
                <a:cubicBezTo>
                  <a:pt x="976" y="202"/>
                  <a:pt x="992" y="168"/>
                  <a:pt x="992" y="131"/>
                </a:cubicBezTo>
                <a:cubicBezTo>
                  <a:pt x="992" y="59"/>
                  <a:pt x="934" y="0"/>
                  <a:pt x="863" y="0"/>
                </a:cubicBezTo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9286875" y="2092325"/>
            <a:ext cx="2008188" cy="2624138"/>
          </a:xfrm>
          <a:custGeom>
            <a:avLst/>
            <a:gdLst>
              <a:gd name="T0" fmla="*/ 535 w 1067"/>
              <a:gd name="T1" fmla="*/ 0 h 1395"/>
              <a:gd name="T2" fmla="*/ 406 w 1067"/>
              <a:gd name="T3" fmla="*/ 131 h 1395"/>
              <a:gd name="T4" fmla="*/ 447 w 1067"/>
              <a:gd name="T5" fmla="*/ 226 h 1395"/>
              <a:gd name="T6" fmla="*/ 457 w 1067"/>
              <a:gd name="T7" fmla="*/ 289 h 1395"/>
              <a:gd name="T8" fmla="*/ 449 w 1067"/>
              <a:gd name="T9" fmla="*/ 328 h 1395"/>
              <a:gd name="T10" fmla="*/ 0 w 1067"/>
              <a:gd name="T11" fmla="*/ 328 h 1395"/>
              <a:gd name="T12" fmla="*/ 0 w 1067"/>
              <a:gd name="T13" fmla="*/ 1395 h 1395"/>
              <a:gd name="T14" fmla="*/ 0 w 1067"/>
              <a:gd name="T15" fmla="*/ 1395 h 1395"/>
              <a:gd name="T16" fmla="*/ 0 w 1067"/>
              <a:gd name="T17" fmla="*/ 1395 h 1395"/>
              <a:gd name="T18" fmla="*/ 1067 w 1067"/>
              <a:gd name="T19" fmla="*/ 1395 h 1395"/>
              <a:gd name="T20" fmla="*/ 1067 w 1067"/>
              <a:gd name="T21" fmla="*/ 949 h 1395"/>
              <a:gd name="T22" fmla="*/ 1067 w 1067"/>
              <a:gd name="T23" fmla="*/ 949 h 1395"/>
              <a:gd name="T24" fmla="*/ 1067 w 1067"/>
              <a:gd name="T25" fmla="*/ 946 h 1395"/>
              <a:gd name="T26" fmla="*/ 1027 w 1067"/>
              <a:gd name="T27" fmla="*/ 938 h 1395"/>
              <a:gd name="T28" fmla="*/ 965 w 1067"/>
              <a:gd name="T29" fmla="*/ 948 h 1395"/>
              <a:gd name="T30" fmla="*/ 869 w 1067"/>
              <a:gd name="T31" fmla="*/ 989 h 1395"/>
              <a:gd name="T32" fmla="*/ 739 w 1067"/>
              <a:gd name="T33" fmla="*/ 860 h 1395"/>
              <a:gd name="T34" fmla="*/ 869 w 1067"/>
              <a:gd name="T35" fmla="*/ 731 h 1395"/>
              <a:gd name="T36" fmla="*/ 965 w 1067"/>
              <a:gd name="T37" fmla="*/ 771 h 1395"/>
              <a:gd name="T38" fmla="*/ 1027 w 1067"/>
              <a:gd name="T39" fmla="*/ 781 h 1395"/>
              <a:gd name="T40" fmla="*/ 1067 w 1067"/>
              <a:gd name="T41" fmla="*/ 773 h 1395"/>
              <a:gd name="T42" fmla="*/ 1067 w 1067"/>
              <a:gd name="T43" fmla="*/ 328 h 1395"/>
              <a:gd name="T44" fmla="*/ 1067 w 1067"/>
              <a:gd name="T45" fmla="*/ 328 h 1395"/>
              <a:gd name="T46" fmla="*/ 1067 w 1067"/>
              <a:gd name="T47" fmla="*/ 328 h 1395"/>
              <a:gd name="T48" fmla="*/ 621 w 1067"/>
              <a:gd name="T49" fmla="*/ 328 h 1395"/>
              <a:gd name="T50" fmla="*/ 614 w 1067"/>
              <a:gd name="T51" fmla="*/ 289 h 1395"/>
              <a:gd name="T52" fmla="*/ 623 w 1067"/>
              <a:gd name="T53" fmla="*/ 226 h 1395"/>
              <a:gd name="T54" fmla="*/ 664 w 1067"/>
              <a:gd name="T55" fmla="*/ 131 h 1395"/>
              <a:gd name="T56" fmla="*/ 535 w 1067"/>
              <a:gd name="T57" fmla="*/ 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67" h="1395">
                <a:moveTo>
                  <a:pt x="535" y="0"/>
                </a:moveTo>
                <a:cubicBezTo>
                  <a:pt x="464" y="0"/>
                  <a:pt x="406" y="59"/>
                  <a:pt x="406" y="131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9"/>
                </a:cubicBezTo>
                <a:cubicBezTo>
                  <a:pt x="457" y="307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1395"/>
                  <a:pt x="0" y="1395"/>
                  <a:pt x="0" y="1395"/>
                </a:cubicBezTo>
                <a:cubicBezTo>
                  <a:pt x="0" y="1395"/>
                  <a:pt x="0" y="1395"/>
                  <a:pt x="0" y="1395"/>
                </a:cubicBezTo>
                <a:cubicBezTo>
                  <a:pt x="0" y="1395"/>
                  <a:pt x="0" y="1395"/>
                  <a:pt x="0" y="1395"/>
                </a:cubicBezTo>
                <a:cubicBezTo>
                  <a:pt x="1067" y="1395"/>
                  <a:pt x="1067" y="1395"/>
                  <a:pt x="1067" y="1395"/>
                </a:cubicBezTo>
                <a:cubicBezTo>
                  <a:pt x="1067" y="949"/>
                  <a:pt x="1067" y="949"/>
                  <a:pt x="1067" y="949"/>
                </a:cubicBezTo>
                <a:cubicBezTo>
                  <a:pt x="1067" y="949"/>
                  <a:pt x="1067" y="949"/>
                  <a:pt x="1067" y="949"/>
                </a:cubicBezTo>
                <a:cubicBezTo>
                  <a:pt x="1067" y="946"/>
                  <a:pt x="1067" y="946"/>
                  <a:pt x="1067" y="946"/>
                </a:cubicBezTo>
                <a:cubicBezTo>
                  <a:pt x="1058" y="941"/>
                  <a:pt x="1046" y="938"/>
                  <a:pt x="1027" y="938"/>
                </a:cubicBezTo>
                <a:cubicBezTo>
                  <a:pt x="1005" y="938"/>
                  <a:pt x="984" y="943"/>
                  <a:pt x="965" y="948"/>
                </a:cubicBezTo>
                <a:cubicBezTo>
                  <a:pt x="941" y="973"/>
                  <a:pt x="907" y="989"/>
                  <a:pt x="869" y="989"/>
                </a:cubicBezTo>
                <a:cubicBezTo>
                  <a:pt x="797" y="989"/>
                  <a:pt x="739" y="931"/>
                  <a:pt x="739" y="860"/>
                </a:cubicBezTo>
                <a:cubicBezTo>
                  <a:pt x="739" y="788"/>
                  <a:pt x="797" y="731"/>
                  <a:pt x="869" y="731"/>
                </a:cubicBezTo>
                <a:cubicBezTo>
                  <a:pt x="907" y="731"/>
                  <a:pt x="941" y="746"/>
                  <a:pt x="965" y="771"/>
                </a:cubicBezTo>
                <a:cubicBezTo>
                  <a:pt x="984" y="776"/>
                  <a:pt x="1005" y="781"/>
                  <a:pt x="1027" y="781"/>
                </a:cubicBezTo>
                <a:cubicBezTo>
                  <a:pt x="1046" y="781"/>
                  <a:pt x="1058" y="778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7"/>
                  <a:pt x="614" y="289"/>
                </a:cubicBezTo>
                <a:cubicBezTo>
                  <a:pt x="614" y="266"/>
                  <a:pt x="618" y="245"/>
                  <a:pt x="623" y="226"/>
                </a:cubicBezTo>
                <a:cubicBezTo>
                  <a:pt x="648" y="202"/>
                  <a:pt x="664" y="168"/>
                  <a:pt x="664" y="131"/>
                </a:cubicBezTo>
                <a:cubicBezTo>
                  <a:pt x="664" y="59"/>
                  <a:pt x="606" y="0"/>
                  <a:pt x="535" y="0"/>
                </a:cubicBezTo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 flipH="1">
            <a:off x="6567488" y="2074863"/>
            <a:ext cx="2622550" cy="2622550"/>
          </a:xfrm>
          <a:custGeom>
            <a:avLst/>
            <a:gdLst>
              <a:gd name="T0" fmla="*/ 863 w 1395"/>
              <a:gd name="T1" fmla="*/ 0 h 1395"/>
              <a:gd name="T2" fmla="*/ 734 w 1395"/>
              <a:gd name="T3" fmla="*/ 131 h 1395"/>
              <a:gd name="T4" fmla="*/ 775 w 1395"/>
              <a:gd name="T5" fmla="*/ 226 h 1395"/>
              <a:gd name="T6" fmla="*/ 785 w 1395"/>
              <a:gd name="T7" fmla="*/ 289 h 1395"/>
              <a:gd name="T8" fmla="*/ 777 w 1395"/>
              <a:gd name="T9" fmla="*/ 328 h 1395"/>
              <a:gd name="T10" fmla="*/ 328 w 1395"/>
              <a:gd name="T11" fmla="*/ 328 h 1395"/>
              <a:gd name="T12" fmla="*/ 328 w 1395"/>
              <a:gd name="T13" fmla="*/ 773 h 1395"/>
              <a:gd name="T14" fmla="*/ 289 w 1395"/>
              <a:gd name="T15" fmla="*/ 781 h 1395"/>
              <a:gd name="T16" fmla="*/ 226 w 1395"/>
              <a:gd name="T17" fmla="*/ 771 h 1395"/>
              <a:gd name="T18" fmla="*/ 131 w 1395"/>
              <a:gd name="T19" fmla="*/ 731 h 1395"/>
              <a:gd name="T20" fmla="*/ 0 w 1395"/>
              <a:gd name="T21" fmla="*/ 860 h 1395"/>
              <a:gd name="T22" fmla="*/ 131 w 1395"/>
              <a:gd name="T23" fmla="*/ 989 h 1395"/>
              <a:gd name="T24" fmla="*/ 226 w 1395"/>
              <a:gd name="T25" fmla="*/ 948 h 1395"/>
              <a:gd name="T26" fmla="*/ 289 w 1395"/>
              <a:gd name="T27" fmla="*/ 938 h 1395"/>
              <a:gd name="T28" fmla="*/ 328 w 1395"/>
              <a:gd name="T29" fmla="*/ 946 h 1395"/>
              <a:gd name="T30" fmla="*/ 328 w 1395"/>
              <a:gd name="T31" fmla="*/ 1395 h 1395"/>
              <a:gd name="T32" fmla="*/ 328 w 1395"/>
              <a:gd name="T33" fmla="*/ 1395 h 1395"/>
              <a:gd name="T34" fmla="*/ 328 w 1395"/>
              <a:gd name="T35" fmla="*/ 1395 h 1395"/>
              <a:gd name="T36" fmla="*/ 1395 w 1395"/>
              <a:gd name="T37" fmla="*/ 1395 h 1395"/>
              <a:gd name="T38" fmla="*/ 1395 w 1395"/>
              <a:gd name="T39" fmla="*/ 946 h 1395"/>
              <a:gd name="T40" fmla="*/ 1355 w 1395"/>
              <a:gd name="T41" fmla="*/ 938 h 1395"/>
              <a:gd name="T42" fmla="*/ 1293 w 1395"/>
              <a:gd name="T43" fmla="*/ 948 h 1395"/>
              <a:gd name="T44" fmla="*/ 1197 w 1395"/>
              <a:gd name="T45" fmla="*/ 989 h 1395"/>
              <a:gd name="T46" fmla="*/ 1067 w 1395"/>
              <a:gd name="T47" fmla="*/ 860 h 1395"/>
              <a:gd name="T48" fmla="*/ 1197 w 1395"/>
              <a:gd name="T49" fmla="*/ 731 h 1395"/>
              <a:gd name="T50" fmla="*/ 1292 w 1395"/>
              <a:gd name="T51" fmla="*/ 771 h 1395"/>
              <a:gd name="T52" fmla="*/ 1355 w 1395"/>
              <a:gd name="T53" fmla="*/ 781 h 1395"/>
              <a:gd name="T54" fmla="*/ 1395 w 1395"/>
              <a:gd name="T55" fmla="*/ 773 h 1395"/>
              <a:gd name="T56" fmla="*/ 1395 w 1395"/>
              <a:gd name="T57" fmla="*/ 328 h 1395"/>
              <a:gd name="T58" fmla="*/ 1395 w 1395"/>
              <a:gd name="T59" fmla="*/ 328 h 1395"/>
              <a:gd name="T60" fmla="*/ 1395 w 1395"/>
              <a:gd name="T61" fmla="*/ 328 h 1395"/>
              <a:gd name="T62" fmla="*/ 949 w 1395"/>
              <a:gd name="T63" fmla="*/ 328 h 1395"/>
              <a:gd name="T64" fmla="*/ 941 w 1395"/>
              <a:gd name="T65" fmla="*/ 289 h 1395"/>
              <a:gd name="T66" fmla="*/ 951 w 1395"/>
              <a:gd name="T67" fmla="*/ 226 h 1395"/>
              <a:gd name="T68" fmla="*/ 992 w 1395"/>
              <a:gd name="T69" fmla="*/ 131 h 1395"/>
              <a:gd name="T70" fmla="*/ 863 w 1395"/>
              <a:gd name="T71" fmla="*/ 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95" h="1395">
                <a:moveTo>
                  <a:pt x="863" y="0"/>
                </a:moveTo>
                <a:cubicBezTo>
                  <a:pt x="791" y="0"/>
                  <a:pt x="734" y="59"/>
                  <a:pt x="734" y="131"/>
                </a:cubicBezTo>
                <a:cubicBezTo>
                  <a:pt x="734" y="168"/>
                  <a:pt x="750" y="202"/>
                  <a:pt x="775" y="226"/>
                </a:cubicBezTo>
                <a:cubicBezTo>
                  <a:pt x="780" y="245"/>
                  <a:pt x="785" y="266"/>
                  <a:pt x="785" y="289"/>
                </a:cubicBezTo>
                <a:cubicBezTo>
                  <a:pt x="785" y="307"/>
                  <a:pt x="781" y="319"/>
                  <a:pt x="777" y="328"/>
                </a:cubicBezTo>
                <a:cubicBezTo>
                  <a:pt x="328" y="328"/>
                  <a:pt x="328" y="328"/>
                  <a:pt x="328" y="328"/>
                </a:cubicBezTo>
                <a:cubicBezTo>
                  <a:pt x="328" y="773"/>
                  <a:pt x="328" y="773"/>
                  <a:pt x="328" y="773"/>
                </a:cubicBezTo>
                <a:cubicBezTo>
                  <a:pt x="319" y="778"/>
                  <a:pt x="307" y="781"/>
                  <a:pt x="289" y="781"/>
                </a:cubicBezTo>
                <a:cubicBezTo>
                  <a:pt x="266" y="781"/>
                  <a:pt x="245" y="776"/>
                  <a:pt x="226" y="771"/>
                </a:cubicBezTo>
                <a:cubicBezTo>
                  <a:pt x="202" y="746"/>
                  <a:pt x="168" y="731"/>
                  <a:pt x="131" y="731"/>
                </a:cubicBezTo>
                <a:cubicBezTo>
                  <a:pt x="58" y="731"/>
                  <a:pt x="0" y="788"/>
                  <a:pt x="0" y="860"/>
                </a:cubicBezTo>
                <a:cubicBezTo>
                  <a:pt x="0" y="931"/>
                  <a:pt x="58" y="989"/>
                  <a:pt x="131" y="989"/>
                </a:cubicBezTo>
                <a:cubicBezTo>
                  <a:pt x="168" y="989"/>
                  <a:pt x="202" y="973"/>
                  <a:pt x="226" y="948"/>
                </a:cubicBezTo>
                <a:cubicBezTo>
                  <a:pt x="245" y="943"/>
                  <a:pt x="266" y="938"/>
                  <a:pt x="289" y="938"/>
                </a:cubicBezTo>
                <a:cubicBezTo>
                  <a:pt x="307" y="938"/>
                  <a:pt x="319" y="941"/>
                  <a:pt x="328" y="946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1395" y="1395"/>
                  <a:pt x="1395" y="1395"/>
                  <a:pt x="1395" y="1395"/>
                </a:cubicBezTo>
                <a:cubicBezTo>
                  <a:pt x="1395" y="946"/>
                  <a:pt x="1395" y="946"/>
                  <a:pt x="1395" y="946"/>
                </a:cubicBezTo>
                <a:cubicBezTo>
                  <a:pt x="1386" y="941"/>
                  <a:pt x="1374" y="938"/>
                  <a:pt x="1355" y="938"/>
                </a:cubicBezTo>
                <a:cubicBezTo>
                  <a:pt x="1333" y="938"/>
                  <a:pt x="1312" y="943"/>
                  <a:pt x="1293" y="948"/>
                </a:cubicBezTo>
                <a:cubicBezTo>
                  <a:pt x="1269" y="973"/>
                  <a:pt x="1235" y="989"/>
                  <a:pt x="1197" y="989"/>
                </a:cubicBezTo>
                <a:cubicBezTo>
                  <a:pt x="1125" y="989"/>
                  <a:pt x="1067" y="931"/>
                  <a:pt x="1067" y="860"/>
                </a:cubicBezTo>
                <a:cubicBezTo>
                  <a:pt x="1067" y="788"/>
                  <a:pt x="1125" y="731"/>
                  <a:pt x="1197" y="731"/>
                </a:cubicBezTo>
                <a:cubicBezTo>
                  <a:pt x="1235" y="731"/>
                  <a:pt x="1269" y="746"/>
                  <a:pt x="1292" y="771"/>
                </a:cubicBezTo>
                <a:cubicBezTo>
                  <a:pt x="1312" y="776"/>
                  <a:pt x="1333" y="781"/>
                  <a:pt x="1355" y="781"/>
                </a:cubicBezTo>
                <a:cubicBezTo>
                  <a:pt x="1374" y="781"/>
                  <a:pt x="1386" y="778"/>
                  <a:pt x="1395" y="773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949" y="328"/>
                  <a:pt x="949" y="328"/>
                  <a:pt x="949" y="328"/>
                </a:cubicBezTo>
                <a:cubicBezTo>
                  <a:pt x="945" y="319"/>
                  <a:pt x="941" y="307"/>
                  <a:pt x="941" y="289"/>
                </a:cubicBezTo>
                <a:cubicBezTo>
                  <a:pt x="941" y="266"/>
                  <a:pt x="946" y="245"/>
                  <a:pt x="951" y="226"/>
                </a:cubicBezTo>
                <a:cubicBezTo>
                  <a:pt x="976" y="202"/>
                  <a:pt x="992" y="168"/>
                  <a:pt x="992" y="131"/>
                </a:cubicBezTo>
                <a:cubicBezTo>
                  <a:pt x="992" y="59"/>
                  <a:pt x="934" y="0"/>
                  <a:pt x="863" y="0"/>
                </a:cubicBezTo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TextBox 20"/>
          <p:cNvSpPr txBox="1">
            <a:spLocks noChangeArrowheads="1"/>
          </p:cNvSpPr>
          <p:nvPr/>
        </p:nvSpPr>
        <p:spPr bwMode="auto">
          <a:xfrm>
            <a:off x="1290638" y="5343525"/>
            <a:ext cx="1863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单击此处添加段落文本单击此处添加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9" name="TextBox 20"/>
          <p:cNvSpPr txBox="1">
            <a:spLocks noChangeArrowheads="1"/>
          </p:cNvSpPr>
          <p:nvPr/>
        </p:nvSpPr>
        <p:spPr bwMode="auto">
          <a:xfrm>
            <a:off x="1193800" y="4908550"/>
            <a:ext cx="21955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0" name="TextBox 3"/>
          <p:cNvSpPr txBox="1">
            <a:spLocks noChangeArrowheads="1"/>
          </p:cNvSpPr>
          <p:nvPr/>
        </p:nvSpPr>
        <p:spPr bwMode="auto">
          <a:xfrm>
            <a:off x="1882775" y="3368675"/>
            <a:ext cx="703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</a:rPr>
              <a:t>01</a:t>
            </a:r>
            <a:endParaRPr lang="zh-CN" altLang="en-US" sz="4000" b="1">
              <a:solidFill>
                <a:srgbClr val="FFFFFF"/>
              </a:solidFill>
            </a:endParaRPr>
          </a:p>
        </p:txBody>
      </p:sp>
      <p:sp>
        <p:nvSpPr>
          <p:cNvPr id="17421" name="TextBox 21"/>
          <p:cNvSpPr txBox="1">
            <a:spLocks noChangeArrowheads="1"/>
          </p:cNvSpPr>
          <p:nvPr/>
        </p:nvSpPr>
        <p:spPr bwMode="auto">
          <a:xfrm>
            <a:off x="4584700" y="3368675"/>
            <a:ext cx="703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</a:rPr>
              <a:t>02</a:t>
            </a:r>
            <a:endParaRPr lang="zh-CN" altLang="en-US" sz="4000" b="1">
              <a:solidFill>
                <a:srgbClr val="FFFFFF"/>
              </a:solidFill>
            </a:endParaRPr>
          </a:p>
        </p:txBody>
      </p:sp>
      <p:sp>
        <p:nvSpPr>
          <p:cNvPr id="17422" name="TextBox 22"/>
          <p:cNvSpPr txBox="1">
            <a:spLocks noChangeArrowheads="1"/>
          </p:cNvSpPr>
          <p:nvPr/>
        </p:nvSpPr>
        <p:spPr bwMode="auto">
          <a:xfrm>
            <a:off x="7321550" y="3368675"/>
            <a:ext cx="703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</a:rPr>
              <a:t>03</a:t>
            </a:r>
            <a:endParaRPr lang="zh-CN" altLang="en-US" sz="4000" b="1">
              <a:solidFill>
                <a:srgbClr val="FFFFFF"/>
              </a:solidFill>
            </a:endParaRPr>
          </a:p>
        </p:txBody>
      </p:sp>
      <p:sp>
        <p:nvSpPr>
          <p:cNvPr id="17423" name="TextBox 23"/>
          <p:cNvSpPr txBox="1">
            <a:spLocks noChangeArrowheads="1"/>
          </p:cNvSpPr>
          <p:nvPr/>
        </p:nvSpPr>
        <p:spPr bwMode="auto">
          <a:xfrm>
            <a:off x="10058400" y="3368675"/>
            <a:ext cx="703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</a:rPr>
              <a:t>04</a:t>
            </a:r>
            <a:endParaRPr lang="zh-CN" altLang="en-US" sz="4000" b="1">
              <a:solidFill>
                <a:srgbClr val="FFFFFF"/>
              </a:solidFill>
            </a:endParaRPr>
          </a:p>
        </p:txBody>
      </p:sp>
      <p:sp>
        <p:nvSpPr>
          <p:cNvPr id="17424" name="TextBox 20"/>
          <p:cNvSpPr txBox="1">
            <a:spLocks noChangeArrowheads="1"/>
          </p:cNvSpPr>
          <p:nvPr/>
        </p:nvSpPr>
        <p:spPr bwMode="auto">
          <a:xfrm>
            <a:off x="4003675" y="5343525"/>
            <a:ext cx="18653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单击此处添加段落文本单击此处添加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5" name="TextBox 25"/>
          <p:cNvSpPr txBox="1">
            <a:spLocks noChangeArrowheads="1"/>
          </p:cNvSpPr>
          <p:nvPr/>
        </p:nvSpPr>
        <p:spPr bwMode="auto">
          <a:xfrm>
            <a:off x="3908425" y="4908550"/>
            <a:ext cx="21939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6" name="TextBox 20"/>
          <p:cNvSpPr txBox="1">
            <a:spLocks noChangeArrowheads="1"/>
          </p:cNvSpPr>
          <p:nvPr/>
        </p:nvSpPr>
        <p:spPr bwMode="auto">
          <a:xfrm>
            <a:off x="6718300" y="5343525"/>
            <a:ext cx="1863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单击此处添加段落文本单击此处添加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7" name="TextBox 27"/>
          <p:cNvSpPr txBox="1">
            <a:spLocks noChangeArrowheads="1"/>
          </p:cNvSpPr>
          <p:nvPr/>
        </p:nvSpPr>
        <p:spPr bwMode="auto">
          <a:xfrm>
            <a:off x="6621463" y="4908550"/>
            <a:ext cx="21939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8" name="TextBox 20"/>
          <p:cNvSpPr txBox="1">
            <a:spLocks noChangeArrowheads="1"/>
          </p:cNvSpPr>
          <p:nvPr/>
        </p:nvSpPr>
        <p:spPr bwMode="auto">
          <a:xfrm>
            <a:off x="9431338" y="5343525"/>
            <a:ext cx="1863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单击此处添加段落文本单击此处添加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9" name="TextBox 29"/>
          <p:cNvSpPr txBox="1">
            <a:spLocks noChangeArrowheads="1"/>
          </p:cNvSpPr>
          <p:nvPr/>
        </p:nvSpPr>
        <p:spPr bwMode="auto">
          <a:xfrm>
            <a:off x="9334500" y="4908550"/>
            <a:ext cx="21939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8434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35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36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8" name="组合 25"/>
          <p:cNvGrpSpPr/>
          <p:nvPr/>
        </p:nvGrpSpPr>
        <p:grpSpPr bwMode="auto">
          <a:xfrm>
            <a:off x="1782763" y="2509838"/>
            <a:ext cx="2968625" cy="2895600"/>
            <a:chOff x="0" y="0"/>
            <a:chExt cx="2968625" cy="2895600"/>
          </a:xfrm>
        </p:grpSpPr>
        <p:sp>
          <p:nvSpPr>
            <p:cNvPr id="18439" name="任意多边形 2"/>
            <p:cNvSpPr>
              <a:spLocks noChangeArrowheads="1"/>
            </p:cNvSpPr>
            <p:nvPr/>
          </p:nvSpPr>
          <p:spPr bwMode="auto">
            <a:xfrm>
              <a:off x="314325" y="784225"/>
              <a:ext cx="114300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8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40" name="任意多边形 3"/>
            <p:cNvSpPr>
              <a:spLocks noChangeArrowheads="1"/>
            </p:cNvSpPr>
            <p:nvPr/>
          </p:nvSpPr>
          <p:spPr bwMode="auto">
            <a:xfrm flipH="1">
              <a:off x="2581275" y="784225"/>
              <a:ext cx="112712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8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41" name="矩形 4"/>
            <p:cNvSpPr>
              <a:spLocks noChangeArrowheads="1"/>
            </p:cNvSpPr>
            <p:nvPr/>
          </p:nvSpPr>
          <p:spPr bwMode="auto">
            <a:xfrm>
              <a:off x="393700" y="0"/>
              <a:ext cx="2222500" cy="1443037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50000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160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1" name="任意多边形 5"/>
            <p:cNvSpPr/>
            <p:nvPr/>
          </p:nvSpPr>
          <p:spPr bwMode="auto">
            <a:xfrm>
              <a:off x="314325" y="868362"/>
              <a:ext cx="2379662" cy="1905000"/>
            </a:xfrm>
            <a:custGeom>
              <a:avLst/>
              <a:gdLst>
                <a:gd name="T0" fmla="*/ 0 w 2379133"/>
                <a:gd name="T1" fmla="*/ 0 h 1905000"/>
                <a:gd name="T2" fmla="*/ 9611 w 2379133"/>
                <a:gd name="T3" fmla="*/ 0 h 1905000"/>
                <a:gd name="T4" fmla="*/ 1189567 w 2379133"/>
                <a:gd name="T5" fmla="*/ 1075117 h 1905000"/>
                <a:gd name="T6" fmla="*/ 2369522 w 2379133"/>
                <a:gd name="T7" fmla="*/ 0 h 1905000"/>
                <a:gd name="T8" fmla="*/ 2379133 w 2379133"/>
                <a:gd name="T9" fmla="*/ 0 h 1905000"/>
                <a:gd name="T10" fmla="*/ 2379133 w 2379133"/>
                <a:gd name="T11" fmla="*/ 1905000 h 1905000"/>
                <a:gd name="T12" fmla="*/ 0 w 2379133"/>
                <a:gd name="T13" fmla="*/ 1905000 h 1905000"/>
                <a:gd name="T14" fmla="*/ 0 w 2379133"/>
                <a:gd name="T15" fmla="*/ 0 h 190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9133" h="1905000">
                  <a:moveTo>
                    <a:pt x="0" y="0"/>
                  </a:moveTo>
                  <a:lnTo>
                    <a:pt x="9611" y="0"/>
                  </a:lnTo>
                  <a:lnTo>
                    <a:pt x="1189567" y="1075117"/>
                  </a:lnTo>
                  <a:lnTo>
                    <a:pt x="2369522" y="0"/>
                  </a:lnTo>
                  <a:lnTo>
                    <a:pt x="2379133" y="0"/>
                  </a:lnTo>
                  <a:lnTo>
                    <a:pt x="2379133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3" name="任意多边形 6"/>
            <p:cNvSpPr>
              <a:spLocks noChangeArrowheads="1"/>
            </p:cNvSpPr>
            <p:nvPr/>
          </p:nvSpPr>
          <p:spPr bwMode="auto">
            <a:xfrm>
              <a:off x="354012" y="2767012"/>
              <a:ext cx="2300288" cy="128588"/>
            </a:xfrm>
            <a:custGeom>
              <a:avLst/>
              <a:gdLst>
                <a:gd name="T0" fmla="*/ 0 w 2196843"/>
                <a:gd name="T1" fmla="*/ 0 h 129117"/>
                <a:gd name="T2" fmla="*/ 2196843 w 2196843"/>
                <a:gd name="T3" fmla="*/ 0 h 129117"/>
                <a:gd name="T4" fmla="*/ 2196843 w 2196843"/>
                <a:gd name="T5" fmla="*/ 14817 h 129117"/>
                <a:gd name="T6" fmla="*/ 2082543 w 2196843"/>
                <a:gd name="T7" fmla="*/ 129117 h 129117"/>
                <a:gd name="T8" fmla="*/ 114300 w 2196843"/>
                <a:gd name="T9" fmla="*/ 129117 h 129117"/>
                <a:gd name="T10" fmla="*/ 0 w 2196843"/>
                <a:gd name="T11" fmla="*/ 14817 h 129117"/>
                <a:gd name="T12" fmla="*/ 0 w 2196843"/>
                <a:gd name="T13" fmla="*/ 0 h 129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6843" h="129117">
                  <a:moveTo>
                    <a:pt x="0" y="0"/>
                  </a:moveTo>
                  <a:lnTo>
                    <a:pt x="2196843" y="0"/>
                  </a:lnTo>
                  <a:lnTo>
                    <a:pt x="2196843" y="14817"/>
                  </a:lnTo>
                  <a:cubicBezTo>
                    <a:pt x="2196843" y="77943"/>
                    <a:pt x="2145669" y="129117"/>
                    <a:pt x="2082543" y="129117"/>
                  </a:cubicBezTo>
                  <a:lnTo>
                    <a:pt x="114300" y="129117"/>
                  </a:lnTo>
                  <a:cubicBezTo>
                    <a:pt x="51174" y="129117"/>
                    <a:pt x="0" y="77943"/>
                    <a:pt x="0" y="148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" name="任意多边形 7"/>
            <p:cNvSpPr>
              <a:spLocks noChangeArrowheads="1"/>
            </p:cNvSpPr>
            <p:nvPr/>
          </p:nvSpPr>
          <p:spPr bwMode="auto">
            <a:xfrm>
              <a:off x="450850" y="1333500"/>
              <a:ext cx="2108200" cy="1562100"/>
            </a:xfrm>
            <a:custGeom>
              <a:avLst/>
              <a:gdLst>
                <a:gd name="T0" fmla="*/ 783175 w 2108200"/>
                <a:gd name="T1" fmla="*/ 0 h 1562099"/>
                <a:gd name="T2" fmla="*/ 1325025 w 2108200"/>
                <a:gd name="T3" fmla="*/ 0 h 1562099"/>
                <a:gd name="T4" fmla="*/ 2108200 w 2108200"/>
                <a:gd name="T5" fmla="*/ 783176 h 1562099"/>
                <a:gd name="T6" fmla="*/ 2108200 w 2108200"/>
                <a:gd name="T7" fmla="*/ 1562100 h 1562099"/>
                <a:gd name="T8" fmla="*/ 0 w 2108200"/>
                <a:gd name="T9" fmla="*/ 1562100 h 1562099"/>
                <a:gd name="T10" fmla="*/ 0 w 2108200"/>
                <a:gd name="T11" fmla="*/ 783176 h 1562099"/>
                <a:gd name="T12" fmla="*/ 783175 w 2108200"/>
                <a:gd name="T13" fmla="*/ 0 h 15620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8200"/>
                <a:gd name="T22" fmla="*/ 0 h 1562099"/>
                <a:gd name="T23" fmla="*/ 2108200 w 2108200"/>
                <a:gd name="T24" fmla="*/ 1562099 h 15620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8200" h="1562099">
                  <a:moveTo>
                    <a:pt x="783175" y="0"/>
                  </a:moveTo>
                  <a:lnTo>
                    <a:pt x="1325025" y="0"/>
                  </a:lnTo>
                  <a:cubicBezTo>
                    <a:pt x="1757561" y="0"/>
                    <a:pt x="2108200" y="350639"/>
                    <a:pt x="2108200" y="783175"/>
                  </a:cubicBezTo>
                  <a:lnTo>
                    <a:pt x="2108200" y="1562099"/>
                  </a:lnTo>
                  <a:lnTo>
                    <a:pt x="0" y="1562099"/>
                  </a:lnTo>
                  <a:lnTo>
                    <a:pt x="0" y="783175"/>
                  </a:lnTo>
                  <a:cubicBezTo>
                    <a:pt x="0" y="350639"/>
                    <a:pt x="350639" y="0"/>
                    <a:pt x="783175" y="0"/>
                  </a:cubicBez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445" name="图片 3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40"/>
            <a:stretch>
              <a:fillRect/>
            </a:stretch>
          </p:blipFill>
          <p:spPr bwMode="auto">
            <a:xfrm>
              <a:off x="0" y="3175"/>
              <a:ext cx="2968625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6" name="组合 16"/>
          <p:cNvGrpSpPr/>
          <p:nvPr/>
        </p:nvGrpSpPr>
        <p:grpSpPr bwMode="auto">
          <a:xfrm>
            <a:off x="4757738" y="2509838"/>
            <a:ext cx="2970212" cy="2895600"/>
            <a:chOff x="0" y="0"/>
            <a:chExt cx="2970212" cy="2895600"/>
          </a:xfrm>
        </p:grpSpPr>
        <p:sp>
          <p:nvSpPr>
            <p:cNvPr id="18447" name="任意多边形 8"/>
            <p:cNvSpPr>
              <a:spLocks noChangeArrowheads="1"/>
            </p:cNvSpPr>
            <p:nvPr/>
          </p:nvSpPr>
          <p:spPr bwMode="auto">
            <a:xfrm>
              <a:off x="279400" y="784225"/>
              <a:ext cx="112712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48" name="任意多边形 9"/>
            <p:cNvSpPr>
              <a:spLocks noChangeArrowheads="1"/>
            </p:cNvSpPr>
            <p:nvPr/>
          </p:nvSpPr>
          <p:spPr bwMode="auto">
            <a:xfrm flipH="1">
              <a:off x="2544762" y="784225"/>
              <a:ext cx="112713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49" name="矩形 10"/>
            <p:cNvSpPr>
              <a:spLocks noChangeArrowheads="1"/>
            </p:cNvSpPr>
            <p:nvPr/>
          </p:nvSpPr>
          <p:spPr bwMode="auto">
            <a:xfrm>
              <a:off x="357187" y="0"/>
              <a:ext cx="2222500" cy="1443037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50000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160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9" name="任意多边形 11"/>
            <p:cNvSpPr/>
            <p:nvPr/>
          </p:nvSpPr>
          <p:spPr bwMode="auto">
            <a:xfrm>
              <a:off x="279400" y="868362"/>
              <a:ext cx="2378075" cy="1905000"/>
            </a:xfrm>
            <a:custGeom>
              <a:avLst/>
              <a:gdLst>
                <a:gd name="T0" fmla="*/ 0 w 2379133"/>
                <a:gd name="T1" fmla="*/ 0 h 1905000"/>
                <a:gd name="T2" fmla="*/ 9611 w 2379133"/>
                <a:gd name="T3" fmla="*/ 0 h 1905000"/>
                <a:gd name="T4" fmla="*/ 1189567 w 2379133"/>
                <a:gd name="T5" fmla="*/ 1075117 h 1905000"/>
                <a:gd name="T6" fmla="*/ 2369522 w 2379133"/>
                <a:gd name="T7" fmla="*/ 0 h 1905000"/>
                <a:gd name="T8" fmla="*/ 2379133 w 2379133"/>
                <a:gd name="T9" fmla="*/ 0 h 1905000"/>
                <a:gd name="T10" fmla="*/ 2379133 w 2379133"/>
                <a:gd name="T11" fmla="*/ 1905000 h 1905000"/>
                <a:gd name="T12" fmla="*/ 0 w 2379133"/>
                <a:gd name="T13" fmla="*/ 1905000 h 1905000"/>
                <a:gd name="T14" fmla="*/ 0 w 2379133"/>
                <a:gd name="T15" fmla="*/ 0 h 190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9133" h="1905000">
                  <a:moveTo>
                    <a:pt x="0" y="0"/>
                  </a:moveTo>
                  <a:lnTo>
                    <a:pt x="9611" y="0"/>
                  </a:lnTo>
                  <a:lnTo>
                    <a:pt x="1189567" y="1075117"/>
                  </a:lnTo>
                  <a:lnTo>
                    <a:pt x="2369522" y="0"/>
                  </a:lnTo>
                  <a:lnTo>
                    <a:pt x="2379133" y="0"/>
                  </a:lnTo>
                  <a:lnTo>
                    <a:pt x="2379133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1" name="任意多边形 12"/>
            <p:cNvSpPr>
              <a:spLocks noChangeArrowheads="1"/>
            </p:cNvSpPr>
            <p:nvPr/>
          </p:nvSpPr>
          <p:spPr bwMode="auto">
            <a:xfrm>
              <a:off x="317500" y="2767012"/>
              <a:ext cx="2300287" cy="128588"/>
            </a:xfrm>
            <a:custGeom>
              <a:avLst/>
              <a:gdLst>
                <a:gd name="T0" fmla="*/ 0 w 2196843"/>
                <a:gd name="T1" fmla="*/ 0 h 129117"/>
                <a:gd name="T2" fmla="*/ 2196843 w 2196843"/>
                <a:gd name="T3" fmla="*/ 0 h 129117"/>
                <a:gd name="T4" fmla="*/ 2196843 w 2196843"/>
                <a:gd name="T5" fmla="*/ 14817 h 129117"/>
                <a:gd name="T6" fmla="*/ 2082543 w 2196843"/>
                <a:gd name="T7" fmla="*/ 129117 h 129117"/>
                <a:gd name="T8" fmla="*/ 114300 w 2196843"/>
                <a:gd name="T9" fmla="*/ 129117 h 129117"/>
                <a:gd name="T10" fmla="*/ 0 w 2196843"/>
                <a:gd name="T11" fmla="*/ 14817 h 129117"/>
                <a:gd name="T12" fmla="*/ 0 w 2196843"/>
                <a:gd name="T13" fmla="*/ 0 h 129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6843" h="129117">
                  <a:moveTo>
                    <a:pt x="0" y="0"/>
                  </a:moveTo>
                  <a:lnTo>
                    <a:pt x="2196843" y="0"/>
                  </a:lnTo>
                  <a:lnTo>
                    <a:pt x="2196843" y="14817"/>
                  </a:lnTo>
                  <a:cubicBezTo>
                    <a:pt x="2196843" y="77943"/>
                    <a:pt x="2145669" y="129117"/>
                    <a:pt x="2082543" y="129117"/>
                  </a:cubicBezTo>
                  <a:lnTo>
                    <a:pt x="114300" y="129117"/>
                  </a:lnTo>
                  <a:cubicBezTo>
                    <a:pt x="51174" y="129117"/>
                    <a:pt x="0" y="77943"/>
                    <a:pt x="0" y="148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" name="任意多边形 13"/>
            <p:cNvSpPr>
              <a:spLocks noChangeArrowheads="1"/>
            </p:cNvSpPr>
            <p:nvPr/>
          </p:nvSpPr>
          <p:spPr bwMode="auto">
            <a:xfrm>
              <a:off x="414337" y="1333500"/>
              <a:ext cx="2108200" cy="1562100"/>
            </a:xfrm>
            <a:custGeom>
              <a:avLst/>
              <a:gdLst>
                <a:gd name="T0" fmla="*/ 783175 w 2108200"/>
                <a:gd name="T1" fmla="*/ 0 h 1562099"/>
                <a:gd name="T2" fmla="*/ 1325025 w 2108200"/>
                <a:gd name="T3" fmla="*/ 0 h 1562099"/>
                <a:gd name="T4" fmla="*/ 2108200 w 2108200"/>
                <a:gd name="T5" fmla="*/ 783176 h 1562099"/>
                <a:gd name="T6" fmla="*/ 2108200 w 2108200"/>
                <a:gd name="T7" fmla="*/ 1562100 h 1562099"/>
                <a:gd name="T8" fmla="*/ 0 w 2108200"/>
                <a:gd name="T9" fmla="*/ 1562100 h 1562099"/>
                <a:gd name="T10" fmla="*/ 0 w 2108200"/>
                <a:gd name="T11" fmla="*/ 783176 h 1562099"/>
                <a:gd name="T12" fmla="*/ 783175 w 2108200"/>
                <a:gd name="T13" fmla="*/ 0 h 15620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8200"/>
                <a:gd name="T22" fmla="*/ 0 h 1562099"/>
                <a:gd name="T23" fmla="*/ 2108200 w 2108200"/>
                <a:gd name="T24" fmla="*/ 1562099 h 15620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8200" h="1562099">
                  <a:moveTo>
                    <a:pt x="783175" y="0"/>
                  </a:moveTo>
                  <a:lnTo>
                    <a:pt x="1325025" y="0"/>
                  </a:lnTo>
                  <a:cubicBezTo>
                    <a:pt x="1757561" y="0"/>
                    <a:pt x="2108200" y="350639"/>
                    <a:pt x="2108200" y="783175"/>
                  </a:cubicBezTo>
                  <a:lnTo>
                    <a:pt x="2108200" y="1562099"/>
                  </a:lnTo>
                  <a:lnTo>
                    <a:pt x="0" y="1562099"/>
                  </a:lnTo>
                  <a:lnTo>
                    <a:pt x="0" y="783175"/>
                  </a:lnTo>
                  <a:cubicBezTo>
                    <a:pt x="0" y="350639"/>
                    <a:pt x="350639" y="0"/>
                    <a:pt x="783175" y="0"/>
                  </a:cubicBez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453" name="图片 3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40"/>
            <a:stretch>
              <a:fillRect/>
            </a:stretch>
          </p:blipFill>
          <p:spPr bwMode="auto">
            <a:xfrm>
              <a:off x="0" y="3175"/>
              <a:ext cx="2970212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4" name="组合 17"/>
          <p:cNvGrpSpPr/>
          <p:nvPr/>
        </p:nvGrpSpPr>
        <p:grpSpPr bwMode="auto">
          <a:xfrm>
            <a:off x="7734300" y="2509838"/>
            <a:ext cx="2970213" cy="2895600"/>
            <a:chOff x="0" y="0"/>
            <a:chExt cx="2970212" cy="2895600"/>
          </a:xfrm>
        </p:grpSpPr>
        <p:sp>
          <p:nvSpPr>
            <p:cNvPr id="18455" name="任意多边形 18"/>
            <p:cNvSpPr>
              <a:spLocks noChangeArrowheads="1"/>
            </p:cNvSpPr>
            <p:nvPr/>
          </p:nvSpPr>
          <p:spPr bwMode="auto">
            <a:xfrm>
              <a:off x="279400" y="784225"/>
              <a:ext cx="112712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56" name="任意多边形 19"/>
            <p:cNvSpPr>
              <a:spLocks noChangeArrowheads="1"/>
            </p:cNvSpPr>
            <p:nvPr/>
          </p:nvSpPr>
          <p:spPr bwMode="auto">
            <a:xfrm flipH="1">
              <a:off x="2544762" y="784225"/>
              <a:ext cx="112713" cy="260350"/>
            </a:xfrm>
            <a:custGeom>
              <a:avLst/>
              <a:gdLst>
                <a:gd name="T0" fmla="*/ 113104 w 113104"/>
                <a:gd name="T1" fmla="*/ 0 h 260335"/>
                <a:gd name="T2" fmla="*/ 113104 w 113104"/>
                <a:gd name="T3" fmla="*/ 260335 h 260335"/>
                <a:gd name="T4" fmla="*/ 0 w 113104"/>
                <a:gd name="T5" fmla="*/ 260335 h 260335"/>
                <a:gd name="T6" fmla="*/ 0 w 113104"/>
                <a:gd name="T7" fmla="*/ 114058 h 260335"/>
                <a:gd name="T8" fmla="*/ 69809 w 113104"/>
                <a:gd name="T9" fmla="*/ 8740 h 260335"/>
                <a:gd name="T10" fmla="*/ 113104 w 113104"/>
                <a:gd name="T11" fmla="*/ 0 h 260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04" h="260335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57" name="矩形 20"/>
            <p:cNvSpPr>
              <a:spLocks noChangeArrowheads="1"/>
            </p:cNvSpPr>
            <p:nvPr/>
          </p:nvSpPr>
          <p:spPr bwMode="auto">
            <a:xfrm>
              <a:off x="357187" y="0"/>
              <a:ext cx="2222500" cy="1443037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50000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1600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7" name="任意多边形 21"/>
            <p:cNvSpPr/>
            <p:nvPr/>
          </p:nvSpPr>
          <p:spPr bwMode="auto">
            <a:xfrm>
              <a:off x="279400" y="868362"/>
              <a:ext cx="2378074" cy="1905000"/>
            </a:xfrm>
            <a:custGeom>
              <a:avLst/>
              <a:gdLst>
                <a:gd name="T0" fmla="*/ 0 w 2379133"/>
                <a:gd name="T1" fmla="*/ 0 h 1905000"/>
                <a:gd name="T2" fmla="*/ 9611 w 2379133"/>
                <a:gd name="T3" fmla="*/ 0 h 1905000"/>
                <a:gd name="T4" fmla="*/ 1189567 w 2379133"/>
                <a:gd name="T5" fmla="*/ 1075117 h 1905000"/>
                <a:gd name="T6" fmla="*/ 2369522 w 2379133"/>
                <a:gd name="T7" fmla="*/ 0 h 1905000"/>
                <a:gd name="T8" fmla="*/ 2379133 w 2379133"/>
                <a:gd name="T9" fmla="*/ 0 h 1905000"/>
                <a:gd name="T10" fmla="*/ 2379133 w 2379133"/>
                <a:gd name="T11" fmla="*/ 1905000 h 1905000"/>
                <a:gd name="T12" fmla="*/ 0 w 2379133"/>
                <a:gd name="T13" fmla="*/ 1905000 h 1905000"/>
                <a:gd name="T14" fmla="*/ 0 w 2379133"/>
                <a:gd name="T15" fmla="*/ 0 h 190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9133" h="1905000">
                  <a:moveTo>
                    <a:pt x="0" y="0"/>
                  </a:moveTo>
                  <a:lnTo>
                    <a:pt x="9611" y="0"/>
                  </a:lnTo>
                  <a:lnTo>
                    <a:pt x="1189567" y="1075117"/>
                  </a:lnTo>
                  <a:lnTo>
                    <a:pt x="2369522" y="0"/>
                  </a:lnTo>
                  <a:lnTo>
                    <a:pt x="2379133" y="0"/>
                  </a:lnTo>
                  <a:lnTo>
                    <a:pt x="2379133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9" name="任意多边形 22"/>
            <p:cNvSpPr>
              <a:spLocks noChangeArrowheads="1"/>
            </p:cNvSpPr>
            <p:nvPr/>
          </p:nvSpPr>
          <p:spPr bwMode="auto">
            <a:xfrm>
              <a:off x="317500" y="2767012"/>
              <a:ext cx="2300287" cy="128588"/>
            </a:xfrm>
            <a:custGeom>
              <a:avLst/>
              <a:gdLst>
                <a:gd name="T0" fmla="*/ 0 w 2196843"/>
                <a:gd name="T1" fmla="*/ 0 h 129117"/>
                <a:gd name="T2" fmla="*/ 2196843 w 2196843"/>
                <a:gd name="T3" fmla="*/ 0 h 129117"/>
                <a:gd name="T4" fmla="*/ 2196843 w 2196843"/>
                <a:gd name="T5" fmla="*/ 14817 h 129117"/>
                <a:gd name="T6" fmla="*/ 2082543 w 2196843"/>
                <a:gd name="T7" fmla="*/ 129117 h 129117"/>
                <a:gd name="T8" fmla="*/ 114300 w 2196843"/>
                <a:gd name="T9" fmla="*/ 129117 h 129117"/>
                <a:gd name="T10" fmla="*/ 0 w 2196843"/>
                <a:gd name="T11" fmla="*/ 14817 h 129117"/>
                <a:gd name="T12" fmla="*/ 0 w 2196843"/>
                <a:gd name="T13" fmla="*/ 0 h 129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6843" h="129117">
                  <a:moveTo>
                    <a:pt x="0" y="0"/>
                  </a:moveTo>
                  <a:lnTo>
                    <a:pt x="2196843" y="0"/>
                  </a:lnTo>
                  <a:lnTo>
                    <a:pt x="2196843" y="14817"/>
                  </a:lnTo>
                  <a:cubicBezTo>
                    <a:pt x="2196843" y="77943"/>
                    <a:pt x="2145669" y="129117"/>
                    <a:pt x="2082543" y="129117"/>
                  </a:cubicBezTo>
                  <a:lnTo>
                    <a:pt x="114300" y="129117"/>
                  </a:lnTo>
                  <a:cubicBezTo>
                    <a:pt x="51174" y="129117"/>
                    <a:pt x="0" y="77943"/>
                    <a:pt x="0" y="148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9" name="任意多边形 23"/>
            <p:cNvSpPr>
              <a:spLocks noChangeArrowheads="1"/>
            </p:cNvSpPr>
            <p:nvPr/>
          </p:nvSpPr>
          <p:spPr bwMode="auto">
            <a:xfrm>
              <a:off x="414338" y="1333500"/>
              <a:ext cx="2108199" cy="1562100"/>
            </a:xfrm>
            <a:custGeom>
              <a:avLst/>
              <a:gdLst>
                <a:gd name="T0" fmla="*/ 783175 w 2108200"/>
                <a:gd name="T1" fmla="*/ 0 h 1562099"/>
                <a:gd name="T2" fmla="*/ 1325025 w 2108200"/>
                <a:gd name="T3" fmla="*/ 0 h 1562099"/>
                <a:gd name="T4" fmla="*/ 2108200 w 2108200"/>
                <a:gd name="T5" fmla="*/ 783176 h 1562099"/>
                <a:gd name="T6" fmla="*/ 2108200 w 2108200"/>
                <a:gd name="T7" fmla="*/ 1562100 h 1562099"/>
                <a:gd name="T8" fmla="*/ 0 w 2108200"/>
                <a:gd name="T9" fmla="*/ 1562100 h 1562099"/>
                <a:gd name="T10" fmla="*/ 0 w 2108200"/>
                <a:gd name="T11" fmla="*/ 783176 h 1562099"/>
                <a:gd name="T12" fmla="*/ 783175 w 2108200"/>
                <a:gd name="T13" fmla="*/ 0 h 15620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8200"/>
                <a:gd name="T22" fmla="*/ 0 h 1562099"/>
                <a:gd name="T23" fmla="*/ 2108200 w 2108200"/>
                <a:gd name="T24" fmla="*/ 1562099 h 15620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8200" h="1562099">
                  <a:moveTo>
                    <a:pt x="783175" y="0"/>
                  </a:moveTo>
                  <a:lnTo>
                    <a:pt x="1325025" y="0"/>
                  </a:lnTo>
                  <a:cubicBezTo>
                    <a:pt x="1757561" y="0"/>
                    <a:pt x="2108200" y="350639"/>
                    <a:pt x="2108200" y="783175"/>
                  </a:cubicBezTo>
                  <a:lnTo>
                    <a:pt x="2108200" y="1562099"/>
                  </a:lnTo>
                  <a:lnTo>
                    <a:pt x="0" y="1562099"/>
                  </a:lnTo>
                  <a:lnTo>
                    <a:pt x="0" y="783175"/>
                  </a:lnTo>
                  <a:cubicBezTo>
                    <a:pt x="0" y="350639"/>
                    <a:pt x="350639" y="0"/>
                    <a:pt x="783175" y="0"/>
                  </a:cubicBez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461" name="图片 3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40"/>
            <a:stretch>
              <a:fillRect/>
            </a:stretch>
          </p:blipFill>
          <p:spPr bwMode="auto">
            <a:xfrm>
              <a:off x="0" y="3175"/>
              <a:ext cx="2970212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62" name="文本框 41"/>
          <p:cNvSpPr txBox="1">
            <a:spLocks noChangeArrowheads="1"/>
          </p:cNvSpPr>
          <p:nvPr/>
        </p:nvSpPr>
        <p:spPr bwMode="auto">
          <a:xfrm>
            <a:off x="2595563" y="2689225"/>
            <a:ext cx="14160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63" name="文本框 42"/>
          <p:cNvSpPr txBox="1">
            <a:spLocks noChangeArrowheads="1"/>
          </p:cNvSpPr>
          <p:nvPr/>
        </p:nvSpPr>
        <p:spPr bwMode="auto">
          <a:xfrm>
            <a:off x="5522913" y="2689225"/>
            <a:ext cx="14160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64" name="文本框 43"/>
          <p:cNvSpPr txBox="1">
            <a:spLocks noChangeArrowheads="1"/>
          </p:cNvSpPr>
          <p:nvPr/>
        </p:nvSpPr>
        <p:spPr bwMode="auto">
          <a:xfrm>
            <a:off x="8486775" y="2689225"/>
            <a:ext cx="14160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9458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9459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9460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3"/>
          <p:cNvSpPr>
            <a:spLocks noChangeArrowheads="1"/>
          </p:cNvSpPr>
          <p:nvPr/>
        </p:nvSpPr>
        <p:spPr bwMode="auto">
          <a:xfrm>
            <a:off x="8928100" y="2252663"/>
            <a:ext cx="1778000" cy="1778000"/>
          </a:xfrm>
          <a:prstGeom prst="ellipse">
            <a:avLst/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/>
          </a:p>
        </p:txBody>
      </p:sp>
      <p:sp>
        <p:nvSpPr>
          <p:cNvPr id="9" name="椭圆 4"/>
          <p:cNvSpPr>
            <a:spLocks noChangeArrowheads="1"/>
          </p:cNvSpPr>
          <p:nvPr/>
        </p:nvSpPr>
        <p:spPr bwMode="auto">
          <a:xfrm>
            <a:off x="9421813" y="1665288"/>
            <a:ext cx="782637" cy="782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>
                <a:solidFill>
                  <a:srgbClr val="3A4F62"/>
                </a:solidFill>
              </a:rPr>
              <a:t>4</a:t>
            </a:r>
            <a:endParaRPr lang="zh-CN" altLang="en-US" sz="4000" b="1">
              <a:solidFill>
                <a:srgbClr val="3A4F62"/>
              </a:solidFill>
            </a:endParaRPr>
          </a:p>
        </p:txBody>
      </p:sp>
      <p:sp>
        <p:nvSpPr>
          <p:cNvPr id="11" name="椭圆 6"/>
          <p:cNvSpPr>
            <a:spLocks noChangeArrowheads="1"/>
          </p:cNvSpPr>
          <p:nvPr/>
        </p:nvSpPr>
        <p:spPr bwMode="auto">
          <a:xfrm>
            <a:off x="6508750" y="3133725"/>
            <a:ext cx="1871663" cy="1871663"/>
          </a:xfrm>
          <a:prstGeom prst="ellipse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7"/>
          <p:cNvSpPr>
            <a:spLocks noChangeArrowheads="1"/>
          </p:cNvSpPr>
          <p:nvPr/>
        </p:nvSpPr>
        <p:spPr bwMode="auto">
          <a:xfrm>
            <a:off x="7026275" y="2573338"/>
            <a:ext cx="782638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>
                <a:solidFill>
                  <a:srgbClr val="3A4F62"/>
                </a:solidFill>
              </a:rPr>
              <a:t>3</a:t>
            </a:r>
            <a:endParaRPr lang="zh-CN" altLang="en-US" sz="4000" b="1">
              <a:solidFill>
                <a:srgbClr val="3A4F62"/>
              </a:solidFill>
            </a:endParaRPr>
          </a:p>
        </p:txBody>
      </p:sp>
      <p:sp>
        <p:nvSpPr>
          <p:cNvPr id="14" name="椭圆 9"/>
          <p:cNvSpPr>
            <a:spLocks noChangeArrowheads="1"/>
          </p:cNvSpPr>
          <p:nvPr/>
        </p:nvSpPr>
        <p:spPr bwMode="auto">
          <a:xfrm>
            <a:off x="4021138" y="4148138"/>
            <a:ext cx="1873250" cy="1871662"/>
          </a:xfrm>
          <a:prstGeom prst="ellipse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1"/>
          <p:cNvSpPr>
            <a:spLocks noChangeArrowheads="1"/>
          </p:cNvSpPr>
          <p:nvPr/>
        </p:nvSpPr>
        <p:spPr bwMode="auto">
          <a:xfrm>
            <a:off x="1665288" y="2725738"/>
            <a:ext cx="1873250" cy="1871662"/>
          </a:xfrm>
          <a:prstGeom prst="ellipse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2"/>
          <p:cNvSpPr>
            <a:spLocks noChangeArrowheads="1"/>
          </p:cNvSpPr>
          <p:nvPr/>
        </p:nvSpPr>
        <p:spPr bwMode="auto">
          <a:xfrm>
            <a:off x="2478088" y="2276475"/>
            <a:ext cx="782637" cy="7826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>
                <a:solidFill>
                  <a:srgbClr val="3A4F62"/>
                </a:solidFill>
              </a:rPr>
              <a:t>1</a:t>
            </a:r>
            <a:endParaRPr lang="zh-CN" altLang="en-US" sz="4000" b="1">
              <a:solidFill>
                <a:srgbClr val="3A4F62"/>
              </a:solidFill>
            </a:endParaRPr>
          </a:p>
        </p:txBody>
      </p:sp>
      <p:sp>
        <p:nvSpPr>
          <p:cNvPr id="18" name="椭圆 13"/>
          <p:cNvSpPr>
            <a:spLocks noChangeArrowheads="1"/>
          </p:cNvSpPr>
          <p:nvPr/>
        </p:nvSpPr>
        <p:spPr bwMode="auto">
          <a:xfrm>
            <a:off x="4527550" y="3587750"/>
            <a:ext cx="782638" cy="7826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>
                <a:solidFill>
                  <a:srgbClr val="3A4F62"/>
                </a:solidFill>
              </a:rPr>
              <a:t>2</a:t>
            </a:r>
            <a:endParaRPr lang="zh-CN" altLang="en-US" sz="4000" b="1">
              <a:solidFill>
                <a:srgbClr val="3A4F62"/>
              </a:solidFill>
            </a:endParaRPr>
          </a:p>
        </p:txBody>
      </p:sp>
      <p:sp>
        <p:nvSpPr>
          <p:cNvPr id="19470" name="文本框 29"/>
          <p:cNvSpPr txBox="1">
            <a:spLocks noChangeArrowheads="1"/>
          </p:cNvSpPr>
          <p:nvPr/>
        </p:nvSpPr>
        <p:spPr bwMode="auto">
          <a:xfrm>
            <a:off x="1816100" y="3360738"/>
            <a:ext cx="159543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1" name="文本框 30"/>
          <p:cNvSpPr txBox="1">
            <a:spLocks noChangeArrowheads="1"/>
          </p:cNvSpPr>
          <p:nvPr/>
        </p:nvSpPr>
        <p:spPr bwMode="auto">
          <a:xfrm>
            <a:off x="4168775" y="4765675"/>
            <a:ext cx="15954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2" name="文本框 31"/>
          <p:cNvSpPr txBox="1">
            <a:spLocks noChangeArrowheads="1"/>
          </p:cNvSpPr>
          <p:nvPr/>
        </p:nvSpPr>
        <p:spPr bwMode="auto">
          <a:xfrm>
            <a:off x="6624638" y="3716338"/>
            <a:ext cx="15954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3" name="文本框 32"/>
          <p:cNvSpPr txBox="1">
            <a:spLocks noChangeArrowheads="1"/>
          </p:cNvSpPr>
          <p:nvPr/>
        </p:nvSpPr>
        <p:spPr bwMode="auto">
          <a:xfrm>
            <a:off x="9012238" y="2784475"/>
            <a:ext cx="15954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右箭头 33"/>
          <p:cNvSpPr/>
          <p:nvPr/>
        </p:nvSpPr>
        <p:spPr>
          <a:xfrm rot="2033293">
            <a:off x="3341688" y="4333875"/>
            <a:ext cx="606425" cy="527050"/>
          </a:xfrm>
          <a:prstGeom prst="rightArrow">
            <a:avLst/>
          </a:prstGeom>
          <a:solidFill>
            <a:srgbClr val="069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 rot="20351684">
            <a:off x="5902325" y="4333875"/>
            <a:ext cx="606425" cy="527050"/>
          </a:xfrm>
          <a:prstGeom prst="rightArrow">
            <a:avLst/>
          </a:prstGeom>
          <a:solidFill>
            <a:srgbClr val="069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 rot="20351684">
            <a:off x="8389938" y="3360738"/>
            <a:ext cx="606425" cy="528637"/>
          </a:xfrm>
          <a:prstGeom prst="rightArrow">
            <a:avLst/>
          </a:prstGeom>
          <a:solidFill>
            <a:srgbClr val="069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42"/>
          <p:cNvGrpSpPr/>
          <p:nvPr/>
        </p:nvGrpSpPr>
        <p:grpSpPr bwMode="auto">
          <a:xfrm>
            <a:off x="1030288" y="908050"/>
            <a:ext cx="1847850" cy="1758950"/>
            <a:chOff x="268481" y="167269"/>
            <a:chExt cx="1897838" cy="2107541"/>
          </a:xfrm>
        </p:grpSpPr>
        <p:sp>
          <p:nvSpPr>
            <p:cNvPr id="20482" name="Freeform 5"/>
            <p:cNvSpPr>
              <a:spLocks noChangeArrowheads="1"/>
            </p:cNvSpPr>
            <p:nvPr/>
          </p:nvSpPr>
          <p:spPr bwMode="auto">
            <a:xfrm>
              <a:off x="463318" y="167269"/>
              <a:ext cx="1563688" cy="1893888"/>
            </a:xfrm>
            <a:custGeom>
              <a:avLst/>
              <a:gdLst>
                <a:gd name="T0" fmla="*/ 5 w 532"/>
                <a:gd name="T1" fmla="*/ 116 h 645"/>
                <a:gd name="T2" fmla="*/ 28 w 532"/>
                <a:gd name="T3" fmla="*/ 101 h 645"/>
                <a:gd name="T4" fmla="*/ 34 w 532"/>
                <a:gd name="T5" fmla="*/ 126 h 645"/>
                <a:gd name="T6" fmla="*/ 7 w 532"/>
                <a:gd name="T7" fmla="*/ 124 h 645"/>
                <a:gd name="T8" fmla="*/ 31 w 532"/>
                <a:gd name="T9" fmla="*/ 168 h 645"/>
                <a:gd name="T10" fmla="*/ 57 w 532"/>
                <a:gd name="T11" fmla="*/ 167 h 645"/>
                <a:gd name="T12" fmla="*/ 33 w 532"/>
                <a:gd name="T13" fmla="*/ 177 h 645"/>
                <a:gd name="T14" fmla="*/ 31 w 532"/>
                <a:gd name="T15" fmla="*/ 227 h 645"/>
                <a:gd name="T16" fmla="*/ 55 w 532"/>
                <a:gd name="T17" fmla="*/ 213 h 645"/>
                <a:gd name="T18" fmla="*/ 61 w 532"/>
                <a:gd name="T19" fmla="*/ 238 h 645"/>
                <a:gd name="T20" fmla="*/ 33 w 532"/>
                <a:gd name="T21" fmla="*/ 235 h 645"/>
                <a:gd name="T22" fmla="*/ 58 w 532"/>
                <a:gd name="T23" fmla="*/ 280 h 645"/>
                <a:gd name="T24" fmla="*/ 83 w 532"/>
                <a:gd name="T25" fmla="*/ 278 h 645"/>
                <a:gd name="T26" fmla="*/ 60 w 532"/>
                <a:gd name="T27" fmla="*/ 288 h 645"/>
                <a:gd name="T28" fmla="*/ 58 w 532"/>
                <a:gd name="T29" fmla="*/ 338 h 645"/>
                <a:gd name="T30" fmla="*/ 81 w 532"/>
                <a:gd name="T31" fmla="*/ 324 h 645"/>
                <a:gd name="T32" fmla="*/ 87 w 532"/>
                <a:gd name="T33" fmla="*/ 349 h 645"/>
                <a:gd name="T34" fmla="*/ 60 w 532"/>
                <a:gd name="T35" fmla="*/ 347 h 645"/>
                <a:gd name="T36" fmla="*/ 85 w 532"/>
                <a:gd name="T37" fmla="*/ 391 h 645"/>
                <a:gd name="T38" fmla="*/ 110 w 532"/>
                <a:gd name="T39" fmla="*/ 389 h 645"/>
                <a:gd name="T40" fmla="*/ 87 w 532"/>
                <a:gd name="T41" fmla="*/ 399 h 645"/>
                <a:gd name="T42" fmla="*/ 85 w 532"/>
                <a:gd name="T43" fmla="*/ 450 h 645"/>
                <a:gd name="T44" fmla="*/ 108 w 532"/>
                <a:gd name="T45" fmla="*/ 435 h 645"/>
                <a:gd name="T46" fmla="*/ 114 w 532"/>
                <a:gd name="T47" fmla="*/ 460 h 645"/>
                <a:gd name="T48" fmla="*/ 87 w 532"/>
                <a:gd name="T49" fmla="*/ 458 h 645"/>
                <a:gd name="T50" fmla="*/ 111 w 532"/>
                <a:gd name="T51" fmla="*/ 502 h 645"/>
                <a:gd name="T52" fmla="*/ 137 w 532"/>
                <a:gd name="T53" fmla="*/ 501 h 645"/>
                <a:gd name="T54" fmla="*/ 113 w 532"/>
                <a:gd name="T55" fmla="*/ 511 h 645"/>
                <a:gd name="T56" fmla="*/ 111 w 532"/>
                <a:gd name="T57" fmla="*/ 561 h 645"/>
                <a:gd name="T58" fmla="*/ 135 w 532"/>
                <a:gd name="T59" fmla="*/ 547 h 645"/>
                <a:gd name="T60" fmla="*/ 141 w 532"/>
                <a:gd name="T61" fmla="*/ 572 h 645"/>
                <a:gd name="T62" fmla="*/ 113 w 532"/>
                <a:gd name="T63" fmla="*/ 569 h 645"/>
                <a:gd name="T64" fmla="*/ 138 w 532"/>
                <a:gd name="T65" fmla="*/ 613 h 645"/>
                <a:gd name="T66" fmla="*/ 163 w 532"/>
                <a:gd name="T67" fmla="*/ 612 h 645"/>
                <a:gd name="T68" fmla="*/ 140 w 532"/>
                <a:gd name="T69" fmla="*/ 622 h 645"/>
                <a:gd name="T70" fmla="*/ 131 w 532"/>
                <a:gd name="T71" fmla="*/ 645 h 645"/>
                <a:gd name="T72" fmla="*/ 400 w 532"/>
                <a:gd name="T7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2" h="645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20483" name="组合 44"/>
            <p:cNvGrpSpPr/>
            <p:nvPr/>
          </p:nvGrpSpPr>
          <p:grpSpPr bwMode="auto">
            <a:xfrm>
              <a:off x="268481" y="342590"/>
              <a:ext cx="1563688" cy="1890713"/>
              <a:chOff x="212725" y="431800"/>
              <a:chExt cx="1563688" cy="1890713"/>
            </a:xfrm>
          </p:grpSpPr>
          <p:sp>
            <p:nvSpPr>
              <p:cNvPr id="20484" name="Freeform 6"/>
              <p:cNvSpPr>
                <a:spLocks noChangeArrowheads="1"/>
              </p:cNvSpPr>
              <p:nvPr/>
            </p:nvSpPr>
            <p:spPr bwMode="auto">
              <a:xfrm>
                <a:off x="212725" y="431800"/>
                <a:ext cx="1563688" cy="1890713"/>
              </a:xfrm>
              <a:custGeom>
                <a:avLst/>
                <a:gdLst>
                  <a:gd name="T0" fmla="*/ 4 w 532"/>
                  <a:gd name="T1" fmla="*/ 115 h 644"/>
                  <a:gd name="T2" fmla="*/ 28 w 532"/>
                  <a:gd name="T3" fmla="*/ 101 h 644"/>
                  <a:gd name="T4" fmla="*/ 34 w 532"/>
                  <a:gd name="T5" fmla="*/ 126 h 644"/>
                  <a:gd name="T6" fmla="*/ 6 w 532"/>
                  <a:gd name="T7" fmla="*/ 123 h 644"/>
                  <a:gd name="T8" fmla="*/ 31 w 532"/>
                  <a:gd name="T9" fmla="*/ 168 h 644"/>
                  <a:gd name="T10" fmla="*/ 56 w 532"/>
                  <a:gd name="T11" fmla="*/ 166 h 644"/>
                  <a:gd name="T12" fmla="*/ 33 w 532"/>
                  <a:gd name="T13" fmla="*/ 176 h 644"/>
                  <a:gd name="T14" fmla="*/ 31 w 532"/>
                  <a:gd name="T15" fmla="*/ 226 h 644"/>
                  <a:gd name="T16" fmla="*/ 54 w 532"/>
                  <a:gd name="T17" fmla="*/ 212 h 644"/>
                  <a:gd name="T18" fmla="*/ 60 w 532"/>
                  <a:gd name="T19" fmla="*/ 237 h 644"/>
                  <a:gd name="T20" fmla="*/ 33 w 532"/>
                  <a:gd name="T21" fmla="*/ 235 h 644"/>
                  <a:gd name="T22" fmla="*/ 58 w 532"/>
                  <a:gd name="T23" fmla="*/ 279 h 644"/>
                  <a:gd name="T24" fmla="*/ 83 w 532"/>
                  <a:gd name="T25" fmla="*/ 277 h 644"/>
                  <a:gd name="T26" fmla="*/ 60 w 532"/>
                  <a:gd name="T27" fmla="*/ 287 h 644"/>
                  <a:gd name="T28" fmla="*/ 58 w 532"/>
                  <a:gd name="T29" fmla="*/ 338 h 644"/>
                  <a:gd name="T30" fmla="*/ 81 w 532"/>
                  <a:gd name="T31" fmla="*/ 323 h 644"/>
                  <a:gd name="T32" fmla="*/ 87 w 532"/>
                  <a:gd name="T33" fmla="*/ 348 h 644"/>
                  <a:gd name="T34" fmla="*/ 60 w 532"/>
                  <a:gd name="T35" fmla="*/ 346 h 644"/>
                  <a:gd name="T36" fmla="*/ 85 w 532"/>
                  <a:gd name="T37" fmla="*/ 390 h 644"/>
                  <a:gd name="T38" fmla="*/ 110 w 532"/>
                  <a:gd name="T39" fmla="*/ 389 h 644"/>
                  <a:gd name="T40" fmla="*/ 87 w 532"/>
                  <a:gd name="T41" fmla="*/ 399 h 644"/>
                  <a:gd name="T42" fmla="*/ 84 w 532"/>
                  <a:gd name="T43" fmla="*/ 449 h 644"/>
                  <a:gd name="T44" fmla="*/ 108 w 532"/>
                  <a:gd name="T45" fmla="*/ 435 h 644"/>
                  <a:gd name="T46" fmla="*/ 114 w 532"/>
                  <a:gd name="T47" fmla="*/ 460 h 644"/>
                  <a:gd name="T48" fmla="*/ 86 w 532"/>
                  <a:gd name="T49" fmla="*/ 457 h 644"/>
                  <a:gd name="T50" fmla="*/ 111 w 532"/>
                  <a:gd name="T51" fmla="*/ 502 h 644"/>
                  <a:gd name="T52" fmla="*/ 136 w 532"/>
                  <a:gd name="T53" fmla="*/ 500 h 644"/>
                  <a:gd name="T54" fmla="*/ 113 w 532"/>
                  <a:gd name="T55" fmla="*/ 510 h 644"/>
                  <a:gd name="T56" fmla="*/ 111 w 532"/>
                  <a:gd name="T57" fmla="*/ 560 h 644"/>
                  <a:gd name="T58" fmla="*/ 134 w 532"/>
                  <a:gd name="T59" fmla="*/ 546 h 644"/>
                  <a:gd name="T60" fmla="*/ 140 w 532"/>
                  <a:gd name="T61" fmla="*/ 571 h 644"/>
                  <a:gd name="T62" fmla="*/ 113 w 532"/>
                  <a:gd name="T63" fmla="*/ 569 h 644"/>
                  <a:gd name="T64" fmla="*/ 138 w 532"/>
                  <a:gd name="T65" fmla="*/ 613 h 644"/>
                  <a:gd name="T66" fmla="*/ 163 w 532"/>
                  <a:gd name="T67" fmla="*/ 611 h 644"/>
                  <a:gd name="T68" fmla="*/ 140 w 532"/>
                  <a:gd name="T69" fmla="*/ 621 h 644"/>
                  <a:gd name="T70" fmla="*/ 131 w 532"/>
                  <a:gd name="T71" fmla="*/ 644 h 644"/>
                  <a:gd name="T72" fmla="*/ 400 w 532"/>
                  <a:gd name="T73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2" h="644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85" name="Freeform 7"/>
              <p:cNvSpPr>
                <a:spLocks noChangeArrowheads="1"/>
              </p:cNvSpPr>
              <p:nvPr/>
            </p:nvSpPr>
            <p:spPr bwMode="auto">
              <a:xfrm>
                <a:off x="768350" y="1990725"/>
                <a:ext cx="996950" cy="247650"/>
              </a:xfrm>
              <a:custGeom>
                <a:avLst/>
                <a:gdLst>
                  <a:gd name="T0" fmla="*/ 0 w 628"/>
                  <a:gd name="T1" fmla="*/ 152 h 156"/>
                  <a:gd name="T2" fmla="*/ 628 w 628"/>
                  <a:gd name="T3" fmla="*/ 0 h 156"/>
                  <a:gd name="T4" fmla="*/ 628 w 628"/>
                  <a:gd name="T5" fmla="*/ 6 h 156"/>
                  <a:gd name="T6" fmla="*/ 0 w 628"/>
                  <a:gd name="T7" fmla="*/ 156 h 156"/>
                  <a:gd name="T8" fmla="*/ 0 w 628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86" name="Freeform 8"/>
              <p:cNvSpPr>
                <a:spLocks noChangeArrowheads="1"/>
              </p:cNvSpPr>
              <p:nvPr/>
            </p:nvSpPr>
            <p:spPr bwMode="auto">
              <a:xfrm>
                <a:off x="747713" y="1908175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87" name="Freeform 9"/>
              <p:cNvSpPr>
                <a:spLocks noChangeArrowheads="1"/>
              </p:cNvSpPr>
              <p:nvPr/>
            </p:nvSpPr>
            <p:spPr bwMode="auto">
              <a:xfrm>
                <a:off x="727075" y="182403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88" name="Freeform 10"/>
              <p:cNvSpPr>
                <a:spLocks noChangeArrowheads="1"/>
              </p:cNvSpPr>
              <p:nvPr/>
            </p:nvSpPr>
            <p:spPr bwMode="auto">
              <a:xfrm>
                <a:off x="706438" y="1738313"/>
                <a:ext cx="996950" cy="246063"/>
              </a:xfrm>
              <a:custGeom>
                <a:avLst/>
                <a:gdLst>
                  <a:gd name="T0" fmla="*/ 0 w 628"/>
                  <a:gd name="T1" fmla="*/ 150 h 155"/>
                  <a:gd name="T2" fmla="*/ 628 w 628"/>
                  <a:gd name="T3" fmla="*/ 0 h 155"/>
                  <a:gd name="T4" fmla="*/ 628 w 628"/>
                  <a:gd name="T5" fmla="*/ 4 h 155"/>
                  <a:gd name="T6" fmla="*/ 2 w 628"/>
                  <a:gd name="T7" fmla="*/ 155 h 155"/>
                  <a:gd name="T8" fmla="*/ 0 w 628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89" name="Freeform 11"/>
              <p:cNvSpPr>
                <a:spLocks noChangeArrowheads="1"/>
              </p:cNvSpPr>
              <p:nvPr/>
            </p:nvSpPr>
            <p:spPr bwMode="auto">
              <a:xfrm>
                <a:off x="685800" y="1652588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90" name="Freeform 12"/>
              <p:cNvSpPr>
                <a:spLocks noChangeArrowheads="1"/>
              </p:cNvSpPr>
              <p:nvPr/>
            </p:nvSpPr>
            <p:spPr bwMode="auto">
              <a:xfrm>
                <a:off x="665163" y="1571625"/>
                <a:ext cx="1000125" cy="242888"/>
              </a:xfrm>
              <a:custGeom>
                <a:avLst/>
                <a:gdLst>
                  <a:gd name="T0" fmla="*/ 0 w 630"/>
                  <a:gd name="T1" fmla="*/ 150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91" name="Freeform 13"/>
              <p:cNvSpPr>
                <a:spLocks noChangeArrowheads="1"/>
              </p:cNvSpPr>
              <p:nvPr/>
            </p:nvSpPr>
            <p:spPr bwMode="auto">
              <a:xfrm>
                <a:off x="644525" y="148590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92" name="Freeform 14"/>
              <p:cNvSpPr>
                <a:spLocks noChangeArrowheads="1"/>
              </p:cNvSpPr>
              <p:nvPr/>
            </p:nvSpPr>
            <p:spPr bwMode="auto">
              <a:xfrm>
                <a:off x="623888" y="1400175"/>
                <a:ext cx="1000125" cy="247650"/>
              </a:xfrm>
              <a:custGeom>
                <a:avLst/>
                <a:gdLst>
                  <a:gd name="T0" fmla="*/ 0 w 630"/>
                  <a:gd name="T1" fmla="*/ 150 h 156"/>
                  <a:gd name="T2" fmla="*/ 628 w 630"/>
                  <a:gd name="T3" fmla="*/ 0 h 156"/>
                  <a:gd name="T4" fmla="*/ 630 w 630"/>
                  <a:gd name="T5" fmla="*/ 4 h 156"/>
                  <a:gd name="T6" fmla="*/ 2 w 630"/>
                  <a:gd name="T7" fmla="*/ 156 h 156"/>
                  <a:gd name="T8" fmla="*/ 0 w 630"/>
                  <a:gd name="T9" fmla="*/ 15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93" name="Freeform 15"/>
              <p:cNvSpPr>
                <a:spLocks noChangeArrowheads="1"/>
              </p:cNvSpPr>
              <p:nvPr/>
            </p:nvSpPr>
            <p:spPr bwMode="auto">
              <a:xfrm>
                <a:off x="606425" y="1316038"/>
                <a:ext cx="996950" cy="246063"/>
              </a:xfrm>
              <a:custGeom>
                <a:avLst/>
                <a:gdLst>
                  <a:gd name="T0" fmla="*/ 0 w 628"/>
                  <a:gd name="T1" fmla="*/ 151 h 155"/>
                  <a:gd name="T2" fmla="*/ 626 w 628"/>
                  <a:gd name="T3" fmla="*/ 0 h 155"/>
                  <a:gd name="T4" fmla="*/ 628 w 628"/>
                  <a:gd name="T5" fmla="*/ 5 h 155"/>
                  <a:gd name="T6" fmla="*/ 0 w 628"/>
                  <a:gd name="T7" fmla="*/ 155 h 155"/>
                  <a:gd name="T8" fmla="*/ 0 w 628"/>
                  <a:gd name="T9" fmla="*/ 15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94" name="Freeform 16"/>
              <p:cNvSpPr>
                <a:spLocks noChangeArrowheads="1"/>
              </p:cNvSpPr>
              <p:nvPr/>
            </p:nvSpPr>
            <p:spPr bwMode="auto">
              <a:xfrm>
                <a:off x="585788" y="123348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95" name="Freeform 17"/>
              <p:cNvSpPr>
                <a:spLocks noChangeArrowheads="1"/>
              </p:cNvSpPr>
              <p:nvPr/>
            </p:nvSpPr>
            <p:spPr bwMode="auto">
              <a:xfrm>
                <a:off x="565150" y="1147763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96" name="Freeform 18"/>
              <p:cNvSpPr>
                <a:spLocks noChangeArrowheads="1"/>
              </p:cNvSpPr>
              <p:nvPr/>
            </p:nvSpPr>
            <p:spPr bwMode="auto">
              <a:xfrm>
                <a:off x="544513" y="1063625"/>
                <a:ext cx="996950" cy="246063"/>
              </a:xfrm>
              <a:custGeom>
                <a:avLst/>
                <a:gdLst>
                  <a:gd name="T0" fmla="*/ 0 w 628"/>
                  <a:gd name="T1" fmla="*/ 149 h 155"/>
                  <a:gd name="T2" fmla="*/ 628 w 628"/>
                  <a:gd name="T3" fmla="*/ 0 h 155"/>
                  <a:gd name="T4" fmla="*/ 628 w 628"/>
                  <a:gd name="T5" fmla="*/ 3 h 155"/>
                  <a:gd name="T6" fmla="*/ 0 w 628"/>
                  <a:gd name="T7" fmla="*/ 155 h 155"/>
                  <a:gd name="T8" fmla="*/ 0 w 628"/>
                  <a:gd name="T9" fmla="*/ 14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97" name="Freeform 19"/>
              <p:cNvSpPr>
                <a:spLocks noChangeArrowheads="1"/>
              </p:cNvSpPr>
              <p:nvPr/>
            </p:nvSpPr>
            <p:spPr bwMode="auto">
              <a:xfrm>
                <a:off x="523875" y="977900"/>
                <a:ext cx="996950" cy="246063"/>
              </a:xfrm>
              <a:custGeom>
                <a:avLst/>
                <a:gdLst>
                  <a:gd name="T0" fmla="*/ 0 w 628"/>
                  <a:gd name="T1" fmla="*/ 152 h 155"/>
                  <a:gd name="T2" fmla="*/ 628 w 628"/>
                  <a:gd name="T3" fmla="*/ 0 h 155"/>
                  <a:gd name="T4" fmla="*/ 628 w 628"/>
                  <a:gd name="T5" fmla="*/ 6 h 155"/>
                  <a:gd name="T6" fmla="*/ 2 w 628"/>
                  <a:gd name="T7" fmla="*/ 155 h 155"/>
                  <a:gd name="T8" fmla="*/ 0 w 628"/>
                  <a:gd name="T9" fmla="*/ 15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98" name="Freeform 20"/>
              <p:cNvSpPr>
                <a:spLocks noChangeArrowheads="1"/>
              </p:cNvSpPr>
              <p:nvPr/>
            </p:nvSpPr>
            <p:spPr bwMode="auto">
              <a:xfrm>
                <a:off x="503238" y="89535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499" name="Freeform 21"/>
              <p:cNvSpPr>
                <a:spLocks noChangeArrowheads="1"/>
              </p:cNvSpPr>
              <p:nvPr/>
            </p:nvSpPr>
            <p:spPr bwMode="auto">
              <a:xfrm>
                <a:off x="482600" y="811213"/>
                <a:ext cx="1000125" cy="242888"/>
              </a:xfrm>
              <a:custGeom>
                <a:avLst/>
                <a:gdLst>
                  <a:gd name="T0" fmla="*/ 0 w 630"/>
                  <a:gd name="T1" fmla="*/ 149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00" name="Freeform 22"/>
              <p:cNvSpPr>
                <a:spLocks noChangeArrowheads="1"/>
              </p:cNvSpPr>
              <p:nvPr/>
            </p:nvSpPr>
            <p:spPr bwMode="auto">
              <a:xfrm>
                <a:off x="461963" y="725488"/>
                <a:ext cx="1000125" cy="246063"/>
              </a:xfrm>
              <a:custGeom>
                <a:avLst/>
                <a:gdLst>
                  <a:gd name="T0" fmla="*/ 0 w 630"/>
                  <a:gd name="T1" fmla="*/ 150 h 155"/>
                  <a:gd name="T2" fmla="*/ 628 w 630"/>
                  <a:gd name="T3" fmla="*/ 0 h 155"/>
                  <a:gd name="T4" fmla="*/ 630 w 630"/>
                  <a:gd name="T5" fmla="*/ 4 h 155"/>
                  <a:gd name="T6" fmla="*/ 2 w 630"/>
                  <a:gd name="T7" fmla="*/ 155 h 155"/>
                  <a:gd name="T8" fmla="*/ 0 w 630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01" name="Freeform 23"/>
              <p:cNvSpPr>
                <a:spLocks noChangeArrowheads="1"/>
              </p:cNvSpPr>
              <p:nvPr/>
            </p:nvSpPr>
            <p:spPr bwMode="auto">
              <a:xfrm>
                <a:off x="441325" y="639763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02" name="Freeform 24"/>
              <p:cNvSpPr>
                <a:spLocks noChangeArrowheads="1"/>
              </p:cNvSpPr>
              <p:nvPr/>
            </p:nvSpPr>
            <p:spPr bwMode="auto">
              <a:xfrm>
                <a:off x="423863" y="558800"/>
                <a:ext cx="996950" cy="242888"/>
              </a:xfrm>
              <a:custGeom>
                <a:avLst/>
                <a:gdLst>
                  <a:gd name="T0" fmla="*/ 0 w 628"/>
                  <a:gd name="T1" fmla="*/ 149 h 153"/>
                  <a:gd name="T2" fmla="*/ 626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03" name="Freeform 25"/>
              <p:cNvSpPr>
                <a:spLocks noChangeArrowheads="1"/>
              </p:cNvSpPr>
              <p:nvPr/>
            </p:nvSpPr>
            <p:spPr bwMode="auto">
              <a:xfrm>
                <a:off x="403225" y="473075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04" name="Freeform 26"/>
              <p:cNvSpPr>
                <a:spLocks noChangeArrowheads="1"/>
              </p:cNvSpPr>
              <p:nvPr/>
            </p:nvSpPr>
            <p:spPr bwMode="auto">
              <a:xfrm>
                <a:off x="385763" y="669925"/>
                <a:ext cx="393700" cy="1611313"/>
              </a:xfrm>
              <a:custGeom>
                <a:avLst/>
                <a:gdLst>
                  <a:gd name="T0" fmla="*/ 243 w 248"/>
                  <a:gd name="T1" fmla="*/ 1015 h 1015"/>
                  <a:gd name="T2" fmla="*/ 248 w 248"/>
                  <a:gd name="T3" fmla="*/ 1013 h 1015"/>
                  <a:gd name="T4" fmla="*/ 4 w 248"/>
                  <a:gd name="T5" fmla="*/ 0 h 1015"/>
                  <a:gd name="T6" fmla="*/ 0 w 248"/>
                  <a:gd name="T7" fmla="*/ 0 h 1015"/>
                  <a:gd name="T8" fmla="*/ 243 w 248"/>
                  <a:gd name="T9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015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0505" name="组合 45"/>
            <p:cNvGrpSpPr/>
            <p:nvPr/>
          </p:nvGrpSpPr>
          <p:grpSpPr bwMode="auto">
            <a:xfrm>
              <a:off x="1551956" y="550785"/>
              <a:ext cx="614363" cy="1724025"/>
              <a:chOff x="1273175" y="573088"/>
              <a:chExt cx="614363" cy="1724025"/>
            </a:xfrm>
          </p:grpSpPr>
          <p:sp>
            <p:nvSpPr>
              <p:cNvPr id="20506" name="Freeform 27"/>
              <p:cNvSpPr>
                <a:spLocks noChangeArrowheads="1"/>
              </p:cNvSpPr>
              <p:nvPr/>
            </p:nvSpPr>
            <p:spPr bwMode="auto">
              <a:xfrm>
                <a:off x="1631950" y="573088"/>
                <a:ext cx="255588" cy="398463"/>
              </a:xfrm>
              <a:custGeom>
                <a:avLst/>
                <a:gdLst>
                  <a:gd name="T0" fmla="*/ 61 w 87"/>
                  <a:gd name="T1" fmla="*/ 111 h 136"/>
                  <a:gd name="T2" fmla="*/ 24 w 87"/>
                  <a:gd name="T3" fmla="*/ 131 h 136"/>
                  <a:gd name="T4" fmla="*/ 24 w 87"/>
                  <a:gd name="T5" fmla="*/ 131 h 136"/>
                  <a:gd name="T6" fmla="*/ 5 w 87"/>
                  <a:gd name="T7" fmla="*/ 94 h 136"/>
                  <a:gd name="T8" fmla="*/ 26 w 87"/>
                  <a:gd name="T9" fmla="*/ 25 h 136"/>
                  <a:gd name="T10" fmla="*/ 63 w 87"/>
                  <a:gd name="T11" fmla="*/ 5 h 136"/>
                  <a:gd name="T12" fmla="*/ 63 w 87"/>
                  <a:gd name="T13" fmla="*/ 5 h 136"/>
                  <a:gd name="T14" fmla="*/ 82 w 87"/>
                  <a:gd name="T15" fmla="*/ 42 h 136"/>
                  <a:gd name="T16" fmla="*/ 61 w 87"/>
                  <a:gd name="T17" fmla="*/ 1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136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07" name="Freeform 28"/>
              <p:cNvSpPr>
                <a:spLocks noChangeArrowheads="1"/>
              </p:cNvSpPr>
              <p:nvPr/>
            </p:nvSpPr>
            <p:spPr bwMode="auto">
              <a:xfrm>
                <a:off x="1685925" y="584200"/>
                <a:ext cx="201613" cy="387350"/>
              </a:xfrm>
              <a:custGeom>
                <a:avLst/>
                <a:gdLst>
                  <a:gd name="T0" fmla="*/ 45 w 69"/>
                  <a:gd name="T1" fmla="*/ 1 h 132"/>
                  <a:gd name="T2" fmla="*/ 39 w 69"/>
                  <a:gd name="T3" fmla="*/ 0 h 132"/>
                  <a:gd name="T4" fmla="*/ 0 w 69"/>
                  <a:gd name="T5" fmla="*/ 124 h 132"/>
                  <a:gd name="T6" fmla="*/ 6 w 69"/>
                  <a:gd name="T7" fmla="*/ 127 h 132"/>
                  <a:gd name="T8" fmla="*/ 43 w 69"/>
                  <a:gd name="T9" fmla="*/ 107 h 132"/>
                  <a:gd name="T10" fmla="*/ 64 w 69"/>
                  <a:gd name="T11" fmla="*/ 38 h 132"/>
                  <a:gd name="T12" fmla="*/ 45 w 69"/>
                  <a:gd name="T13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2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08" name="Freeform 29"/>
              <p:cNvSpPr>
                <a:spLocks noChangeArrowheads="1"/>
              </p:cNvSpPr>
              <p:nvPr/>
            </p:nvSpPr>
            <p:spPr bwMode="auto">
              <a:xfrm>
                <a:off x="1755775" y="617538"/>
                <a:ext cx="127000" cy="339725"/>
              </a:xfrm>
              <a:custGeom>
                <a:avLst/>
                <a:gdLst>
                  <a:gd name="T0" fmla="*/ 35 w 43"/>
                  <a:gd name="T1" fmla="*/ 0 h 116"/>
                  <a:gd name="T2" fmla="*/ 0 w 43"/>
                  <a:gd name="T3" fmla="*/ 116 h 116"/>
                  <a:gd name="T4" fmla="*/ 19 w 43"/>
                  <a:gd name="T5" fmla="*/ 96 h 116"/>
                  <a:gd name="T6" fmla="*/ 40 w 43"/>
                  <a:gd name="T7" fmla="*/ 27 h 116"/>
                  <a:gd name="T8" fmla="*/ 35 w 43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6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09" name="Freeform 30"/>
              <p:cNvSpPr>
                <a:spLocks noChangeArrowheads="1"/>
              </p:cNvSpPr>
              <p:nvPr/>
            </p:nvSpPr>
            <p:spPr bwMode="auto">
              <a:xfrm>
                <a:off x="1273175" y="795338"/>
                <a:ext cx="555625" cy="1316038"/>
              </a:xfrm>
              <a:custGeom>
                <a:avLst/>
                <a:gdLst>
                  <a:gd name="T0" fmla="*/ 104 w 350"/>
                  <a:gd name="T1" fmla="*/ 829 h 829"/>
                  <a:gd name="T2" fmla="*/ 0 w 350"/>
                  <a:gd name="T3" fmla="*/ 798 h 829"/>
                  <a:gd name="T4" fmla="*/ 245 w 350"/>
                  <a:gd name="T5" fmla="*/ 0 h 829"/>
                  <a:gd name="T6" fmla="*/ 350 w 350"/>
                  <a:gd name="T7" fmla="*/ 32 h 829"/>
                  <a:gd name="T8" fmla="*/ 104 w 350"/>
                  <a:gd name="T9" fmla="*/ 829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829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10" name="Freeform 31"/>
              <p:cNvSpPr>
                <a:spLocks noChangeArrowheads="1"/>
              </p:cNvSpPr>
              <p:nvPr/>
            </p:nvSpPr>
            <p:spPr bwMode="auto">
              <a:xfrm>
                <a:off x="1338263" y="815975"/>
                <a:ext cx="490538" cy="1295400"/>
              </a:xfrm>
              <a:custGeom>
                <a:avLst/>
                <a:gdLst>
                  <a:gd name="T0" fmla="*/ 245 w 309"/>
                  <a:gd name="T1" fmla="*/ 0 h 816"/>
                  <a:gd name="T2" fmla="*/ 0 w 309"/>
                  <a:gd name="T3" fmla="*/ 796 h 816"/>
                  <a:gd name="T4" fmla="*/ 63 w 309"/>
                  <a:gd name="T5" fmla="*/ 816 h 816"/>
                  <a:gd name="T6" fmla="*/ 309 w 309"/>
                  <a:gd name="T7" fmla="*/ 19 h 816"/>
                  <a:gd name="T8" fmla="*/ 245 w 309"/>
                  <a:gd name="T9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816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11" name="Freeform 32"/>
              <p:cNvSpPr>
                <a:spLocks noChangeArrowheads="1"/>
              </p:cNvSpPr>
              <p:nvPr/>
            </p:nvSpPr>
            <p:spPr bwMode="auto">
              <a:xfrm>
                <a:off x="1403350" y="833438"/>
                <a:ext cx="425450" cy="1277938"/>
              </a:xfrm>
              <a:custGeom>
                <a:avLst/>
                <a:gdLst>
                  <a:gd name="T0" fmla="*/ 244 w 268"/>
                  <a:gd name="T1" fmla="*/ 0 h 805"/>
                  <a:gd name="T2" fmla="*/ 0 w 268"/>
                  <a:gd name="T3" fmla="*/ 798 h 805"/>
                  <a:gd name="T4" fmla="*/ 22 w 268"/>
                  <a:gd name="T5" fmla="*/ 805 h 805"/>
                  <a:gd name="T6" fmla="*/ 268 w 268"/>
                  <a:gd name="T7" fmla="*/ 8 h 805"/>
                  <a:gd name="T8" fmla="*/ 244 w 268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805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12" name="Freeform 33"/>
              <p:cNvSpPr>
                <a:spLocks noChangeArrowheads="1"/>
              </p:cNvSpPr>
              <p:nvPr/>
            </p:nvSpPr>
            <p:spPr bwMode="auto">
              <a:xfrm>
                <a:off x="1273175" y="2062163"/>
                <a:ext cx="165100" cy="234950"/>
              </a:xfrm>
              <a:custGeom>
                <a:avLst/>
                <a:gdLst>
                  <a:gd name="T0" fmla="*/ 104 w 104"/>
                  <a:gd name="T1" fmla="*/ 31 h 148"/>
                  <a:gd name="T2" fmla="*/ 11 w 104"/>
                  <a:gd name="T3" fmla="*/ 148 h 148"/>
                  <a:gd name="T4" fmla="*/ 0 w 104"/>
                  <a:gd name="T5" fmla="*/ 0 h 148"/>
                  <a:gd name="T6" fmla="*/ 104 w 104"/>
                  <a:gd name="T7" fmla="*/ 3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48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13" name="Freeform 34"/>
              <p:cNvSpPr>
                <a:spLocks noChangeArrowheads="1"/>
              </p:cNvSpPr>
              <p:nvPr/>
            </p:nvSpPr>
            <p:spPr bwMode="auto">
              <a:xfrm>
                <a:off x="1285875" y="2235200"/>
                <a:ext cx="44450" cy="61913"/>
              </a:xfrm>
              <a:custGeom>
                <a:avLst/>
                <a:gdLst>
                  <a:gd name="T0" fmla="*/ 0 w 28"/>
                  <a:gd name="T1" fmla="*/ 0 h 39"/>
                  <a:gd name="T2" fmla="*/ 3 w 28"/>
                  <a:gd name="T3" fmla="*/ 39 h 39"/>
                  <a:gd name="T4" fmla="*/ 28 w 28"/>
                  <a:gd name="T5" fmla="*/ 9 h 39"/>
                  <a:gd name="T6" fmla="*/ 0 w 28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14" name="Freeform 35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192088" cy="96838"/>
              </a:xfrm>
              <a:custGeom>
                <a:avLst/>
                <a:gdLst>
                  <a:gd name="T0" fmla="*/ 62 w 65"/>
                  <a:gd name="T1" fmla="*/ 30 h 33"/>
                  <a:gd name="T2" fmla="*/ 58 w 65"/>
                  <a:gd name="T3" fmla="*/ 33 h 33"/>
                  <a:gd name="T4" fmla="*/ 3 w 65"/>
                  <a:gd name="T5" fmla="*/ 16 h 33"/>
                  <a:gd name="T6" fmla="*/ 0 w 65"/>
                  <a:gd name="T7" fmla="*/ 11 h 33"/>
                  <a:gd name="T8" fmla="*/ 3 w 65"/>
                  <a:gd name="T9" fmla="*/ 3 h 33"/>
                  <a:gd name="T10" fmla="*/ 7 w 65"/>
                  <a:gd name="T11" fmla="*/ 0 h 33"/>
                  <a:gd name="T12" fmla="*/ 62 w 65"/>
                  <a:gd name="T13" fmla="*/ 17 h 33"/>
                  <a:gd name="T14" fmla="*/ 65 w 65"/>
                  <a:gd name="T15" fmla="*/ 22 h 33"/>
                  <a:gd name="T16" fmla="*/ 62 w 65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3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15" name="Freeform 36"/>
              <p:cNvSpPr>
                <a:spLocks noChangeArrowheads="1"/>
              </p:cNvSpPr>
              <p:nvPr/>
            </p:nvSpPr>
            <p:spPr bwMode="auto">
              <a:xfrm>
                <a:off x="1720850" y="792163"/>
                <a:ext cx="120650" cy="77788"/>
              </a:xfrm>
              <a:custGeom>
                <a:avLst/>
                <a:gdLst>
                  <a:gd name="T0" fmla="*/ 38 w 41"/>
                  <a:gd name="T1" fmla="*/ 10 h 26"/>
                  <a:gd name="T2" fmla="*/ 5 w 41"/>
                  <a:gd name="T3" fmla="*/ 0 h 26"/>
                  <a:gd name="T4" fmla="*/ 0 w 41"/>
                  <a:gd name="T5" fmla="*/ 15 h 26"/>
                  <a:gd name="T6" fmla="*/ 34 w 41"/>
                  <a:gd name="T7" fmla="*/ 26 h 26"/>
                  <a:gd name="T8" fmla="*/ 38 w 41"/>
                  <a:gd name="T9" fmla="*/ 23 h 26"/>
                  <a:gd name="T10" fmla="*/ 41 w 41"/>
                  <a:gd name="T11" fmla="*/ 15 h 26"/>
                  <a:gd name="T12" fmla="*/ 38 w 41"/>
                  <a:gd name="T1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6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16" name="Freeform 37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36513" cy="49213"/>
              </a:xfrm>
              <a:custGeom>
                <a:avLst/>
                <a:gdLst>
                  <a:gd name="T0" fmla="*/ 12 w 12"/>
                  <a:gd name="T1" fmla="*/ 2 h 17"/>
                  <a:gd name="T2" fmla="*/ 7 w 12"/>
                  <a:gd name="T3" fmla="*/ 0 h 17"/>
                  <a:gd name="T4" fmla="*/ 3 w 12"/>
                  <a:gd name="T5" fmla="*/ 3 h 17"/>
                  <a:gd name="T6" fmla="*/ 0 w 12"/>
                  <a:gd name="T7" fmla="*/ 11 h 17"/>
                  <a:gd name="T8" fmla="*/ 3 w 12"/>
                  <a:gd name="T9" fmla="*/ 16 h 17"/>
                  <a:gd name="T10" fmla="*/ 7 w 12"/>
                  <a:gd name="T11" fmla="*/ 17 h 17"/>
                  <a:gd name="T12" fmla="*/ 12 w 12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17" name="Freeform 38"/>
              <p:cNvSpPr>
                <a:spLocks noChangeArrowheads="1"/>
              </p:cNvSpPr>
              <p:nvPr/>
            </p:nvSpPr>
            <p:spPr bwMode="auto">
              <a:xfrm>
                <a:off x="1785938" y="812800"/>
                <a:ext cx="55563" cy="57150"/>
              </a:xfrm>
              <a:custGeom>
                <a:avLst/>
                <a:gdLst>
                  <a:gd name="T0" fmla="*/ 16 w 19"/>
                  <a:gd name="T1" fmla="*/ 3 h 19"/>
                  <a:gd name="T2" fmla="*/ 4 w 19"/>
                  <a:gd name="T3" fmla="*/ 0 h 19"/>
                  <a:gd name="T4" fmla="*/ 0 w 19"/>
                  <a:gd name="T5" fmla="*/ 15 h 19"/>
                  <a:gd name="T6" fmla="*/ 12 w 19"/>
                  <a:gd name="T7" fmla="*/ 19 h 19"/>
                  <a:gd name="T8" fmla="*/ 16 w 19"/>
                  <a:gd name="T9" fmla="*/ 16 h 19"/>
                  <a:gd name="T10" fmla="*/ 19 w 19"/>
                  <a:gd name="T11" fmla="*/ 8 h 19"/>
                  <a:gd name="T12" fmla="*/ 16 w 19"/>
                  <a:gd name="T1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20518" name="文本框 46"/>
            <p:cNvSpPr txBox="1">
              <a:spLocks noChangeArrowheads="1"/>
            </p:cNvSpPr>
            <p:nvPr/>
          </p:nvSpPr>
          <p:spPr bwMode="auto">
            <a:xfrm>
              <a:off x="512956" y="669074"/>
              <a:ext cx="13716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19" name="组合 86"/>
          <p:cNvGrpSpPr/>
          <p:nvPr/>
        </p:nvGrpSpPr>
        <p:grpSpPr bwMode="auto">
          <a:xfrm>
            <a:off x="3328988" y="4433888"/>
            <a:ext cx="5467350" cy="669925"/>
            <a:chOff x="3304323" y="4409090"/>
            <a:chExt cx="5467144" cy="668621"/>
          </a:xfrm>
        </p:grpSpPr>
        <p:grpSp>
          <p:nvGrpSpPr>
            <p:cNvPr id="20520" name="组合 34"/>
            <p:cNvGrpSpPr/>
            <p:nvPr/>
          </p:nvGrpSpPr>
          <p:grpSpPr bwMode="auto">
            <a:xfrm>
              <a:off x="3304323" y="4409090"/>
              <a:ext cx="5467144" cy="668621"/>
              <a:chOff x="1071563" y="5353051"/>
              <a:chExt cx="10006012" cy="1139825"/>
            </a:xfrm>
          </p:grpSpPr>
          <p:sp>
            <p:nvSpPr>
              <p:cNvPr id="20521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22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0523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4228213" y="4459791"/>
              <a:ext cx="2646262" cy="5846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三、工作成果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0525" name="Picture 7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596900"/>
            <a:ext cx="6746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596900"/>
            <a:ext cx="3921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7" name="组合 104"/>
          <p:cNvGrpSpPr/>
          <p:nvPr/>
        </p:nvGrpSpPr>
        <p:grpSpPr bwMode="auto">
          <a:xfrm>
            <a:off x="3328988" y="2413000"/>
            <a:ext cx="5467350" cy="668338"/>
            <a:chOff x="3304323" y="2286000"/>
            <a:chExt cx="5467144" cy="668621"/>
          </a:xfrm>
        </p:grpSpPr>
        <p:grpSp>
          <p:nvGrpSpPr>
            <p:cNvPr id="20528" name="组合 105"/>
            <p:cNvGrpSpPr/>
            <p:nvPr/>
          </p:nvGrpSpPr>
          <p:grpSpPr bwMode="auto">
            <a:xfrm>
              <a:off x="3304323" y="2286000"/>
              <a:ext cx="5467144" cy="668621"/>
              <a:chOff x="1071563" y="5353051"/>
              <a:chExt cx="10006012" cy="1139825"/>
            </a:xfrm>
          </p:grpSpPr>
          <p:sp>
            <p:nvSpPr>
              <p:cNvPr id="108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9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531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20532" name="文本框 106"/>
            <p:cNvSpPr txBox="1">
              <a:spLocks noChangeArrowheads="1"/>
            </p:cNvSpPr>
            <p:nvPr/>
          </p:nvSpPr>
          <p:spPr bwMode="auto">
            <a:xfrm>
              <a:off x="4228322" y="2336800"/>
              <a:ext cx="26468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一、工作回顾</a:t>
              </a:r>
              <a:endParaRPr lang="zh-CN" altLang="en-US" sz="3200" b="1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33" name="组合 110"/>
          <p:cNvGrpSpPr/>
          <p:nvPr/>
        </p:nvGrpSpPr>
        <p:grpSpPr bwMode="auto">
          <a:xfrm>
            <a:off x="3328988" y="5445125"/>
            <a:ext cx="5467350" cy="668338"/>
            <a:chOff x="3304323" y="5546783"/>
            <a:chExt cx="5467144" cy="668621"/>
          </a:xfrm>
        </p:grpSpPr>
        <p:grpSp>
          <p:nvGrpSpPr>
            <p:cNvPr id="20534" name="组合 111"/>
            <p:cNvGrpSpPr/>
            <p:nvPr/>
          </p:nvGrpSpPr>
          <p:grpSpPr bwMode="auto">
            <a:xfrm>
              <a:off x="3304323" y="5546783"/>
              <a:ext cx="5467144" cy="668621"/>
              <a:chOff x="1071563" y="5353051"/>
              <a:chExt cx="10006012" cy="1139825"/>
            </a:xfrm>
          </p:grpSpPr>
          <p:sp>
            <p:nvSpPr>
              <p:cNvPr id="114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5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6" name="Freeform 32"/>
              <p:cNvSpPr>
                <a:spLocks noEditPoints="1"/>
              </p:cNvSpPr>
              <p:nvPr/>
            </p:nvSpPr>
            <p:spPr bwMode="auto">
              <a:xfrm>
                <a:off x="9630713" y="5450518"/>
                <a:ext cx="929711" cy="982795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3" name="文本框 112"/>
            <p:cNvSpPr txBox="1"/>
            <p:nvPr/>
          </p:nvSpPr>
          <p:spPr>
            <a:xfrm>
              <a:off x="4228213" y="5597605"/>
              <a:ext cx="2646262" cy="5844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四、未来展望</a:t>
              </a:r>
              <a:endParaRPr lang="zh-CN" altLang="en-US" sz="3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39" name="组合 116"/>
          <p:cNvGrpSpPr/>
          <p:nvPr/>
        </p:nvGrpSpPr>
        <p:grpSpPr bwMode="auto">
          <a:xfrm>
            <a:off x="3328988" y="3424238"/>
            <a:ext cx="5467350" cy="668337"/>
            <a:chOff x="3304323" y="3271345"/>
            <a:chExt cx="5467144" cy="668621"/>
          </a:xfrm>
        </p:grpSpPr>
        <p:grpSp>
          <p:nvGrpSpPr>
            <p:cNvPr id="20540" name="组合 117"/>
            <p:cNvGrpSpPr/>
            <p:nvPr/>
          </p:nvGrpSpPr>
          <p:grpSpPr bwMode="auto">
            <a:xfrm>
              <a:off x="3304323" y="3271345"/>
              <a:ext cx="5467144" cy="668621"/>
              <a:chOff x="1071563" y="5353051"/>
              <a:chExt cx="10006012" cy="1139825"/>
            </a:xfrm>
          </p:grpSpPr>
          <p:sp>
            <p:nvSpPr>
              <p:cNvPr id="120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1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2" name="Freeform 32"/>
              <p:cNvSpPr>
                <a:spLocks noEditPoints="1"/>
              </p:cNvSpPr>
              <p:nvPr/>
            </p:nvSpPr>
            <p:spPr bwMode="auto">
              <a:xfrm>
                <a:off x="9630713" y="5450518"/>
                <a:ext cx="929711" cy="982794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9" name="文本框 118"/>
            <p:cNvSpPr txBox="1"/>
            <p:nvPr/>
          </p:nvSpPr>
          <p:spPr>
            <a:xfrm>
              <a:off x="4228213" y="3322167"/>
              <a:ext cx="2646262" cy="584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二、工作态度</a:t>
              </a:r>
              <a:endParaRPr lang="zh-CN" altLang="en-US" sz="3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40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150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150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26463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三、工作成果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10" name="组合 20"/>
          <p:cNvGrpSpPr/>
          <p:nvPr/>
        </p:nvGrpSpPr>
        <p:grpSpPr bwMode="auto">
          <a:xfrm>
            <a:off x="6197600" y="2830513"/>
            <a:ext cx="382588" cy="382587"/>
            <a:chOff x="3885935" y="2060848"/>
            <a:chExt cx="382236" cy="382236"/>
          </a:xfrm>
        </p:grpSpPr>
        <p:sp>
          <p:nvSpPr>
            <p:cNvPr id="22" name="椭圆 21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13" name="组合 23"/>
          <p:cNvGrpSpPr/>
          <p:nvPr/>
        </p:nvGrpSpPr>
        <p:grpSpPr bwMode="auto">
          <a:xfrm>
            <a:off x="6197600" y="3963988"/>
            <a:ext cx="382588" cy="382587"/>
            <a:chOff x="3885935" y="2060848"/>
            <a:chExt cx="382236" cy="382236"/>
          </a:xfrm>
        </p:grpSpPr>
        <p:sp>
          <p:nvSpPr>
            <p:cNvPr id="25" name="椭圆 24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16" name="组合 26"/>
          <p:cNvGrpSpPr/>
          <p:nvPr/>
        </p:nvGrpSpPr>
        <p:grpSpPr bwMode="auto">
          <a:xfrm>
            <a:off x="6197600" y="5097463"/>
            <a:ext cx="382588" cy="382587"/>
            <a:chOff x="3885935" y="2060848"/>
            <a:chExt cx="382236" cy="382236"/>
          </a:xfrm>
        </p:grpSpPr>
        <p:sp>
          <p:nvSpPr>
            <p:cNvPr id="28" name="椭圆 27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等腰三角形 36"/>
          <p:cNvSpPr/>
          <p:nvPr/>
        </p:nvSpPr>
        <p:spPr>
          <a:xfrm flipV="1">
            <a:off x="5589588" y="2286000"/>
            <a:ext cx="414337" cy="452438"/>
          </a:xfrm>
          <a:prstGeom prst="triangle">
            <a:avLst>
              <a:gd name="adj" fmla="val 100000"/>
            </a:avLst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974340" y="2283151"/>
            <a:ext cx="5017410" cy="3384376"/>
          </a:xfrm>
          <a:custGeom>
            <a:avLst/>
            <a:gdLst>
              <a:gd name="connsiteX0" fmla="*/ 0 w 5017410"/>
              <a:gd name="connsiteY0" fmla="*/ 0 h 3384376"/>
              <a:gd name="connsiteX1" fmla="*/ 4465329 w 5017410"/>
              <a:gd name="connsiteY1" fmla="*/ 0 h 3384376"/>
              <a:gd name="connsiteX2" fmla="*/ 5017410 w 5017410"/>
              <a:gd name="connsiteY2" fmla="*/ 571647 h 3384376"/>
              <a:gd name="connsiteX3" fmla="*/ 5017410 w 5017410"/>
              <a:gd name="connsiteY3" fmla="*/ 3384376 h 3384376"/>
              <a:gd name="connsiteX4" fmla="*/ 0 w 5017410"/>
              <a:gd name="connsiteY4" fmla="*/ 3384376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410" h="3384376">
                <a:moveTo>
                  <a:pt x="0" y="0"/>
                </a:moveTo>
                <a:lnTo>
                  <a:pt x="4465329" y="0"/>
                </a:lnTo>
                <a:lnTo>
                  <a:pt x="5017410" y="571647"/>
                </a:lnTo>
                <a:lnTo>
                  <a:pt x="5017410" y="3384376"/>
                </a:lnTo>
                <a:lnTo>
                  <a:pt x="0" y="3384376"/>
                </a:lnTo>
                <a:close/>
              </a:path>
            </a:pathLst>
          </a:custGeom>
          <a:blipFill>
            <a:blip r:embed="rId1"/>
            <a:srcRect/>
            <a:stretch>
              <a:fillRect l="-980" t="-843" r="-1424" b="-4825"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2524125" y="4883150"/>
            <a:ext cx="3497263" cy="358775"/>
          </a:xfrm>
          <a:custGeom>
            <a:avLst/>
            <a:gdLst>
              <a:gd name="connsiteX0" fmla="*/ 180770 w 3168352"/>
              <a:gd name="connsiteY0" fmla="*/ 0 h 360040"/>
              <a:gd name="connsiteX1" fmla="*/ 3168352 w 3168352"/>
              <a:gd name="connsiteY1" fmla="*/ 0 h 360040"/>
              <a:gd name="connsiteX2" fmla="*/ 3168352 w 3168352"/>
              <a:gd name="connsiteY2" fmla="*/ 360040 h 360040"/>
              <a:gd name="connsiteX3" fmla="*/ 0 w 3168352"/>
              <a:gd name="connsiteY3" fmla="*/ 360040 h 360040"/>
              <a:gd name="connsiteX4" fmla="*/ 0 w 3168352"/>
              <a:gd name="connsiteY4" fmla="*/ 179093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352" h="360040">
                <a:moveTo>
                  <a:pt x="180770" y="0"/>
                </a:moveTo>
                <a:lnTo>
                  <a:pt x="3168352" y="0"/>
                </a:lnTo>
                <a:lnTo>
                  <a:pt x="3168352" y="360040"/>
                </a:lnTo>
                <a:lnTo>
                  <a:pt x="0" y="360040"/>
                </a:lnTo>
                <a:lnTo>
                  <a:pt x="0" y="179093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522" name="文本框 39"/>
          <p:cNvSpPr txBox="1">
            <a:spLocks noChangeArrowheads="1"/>
          </p:cNvSpPr>
          <p:nvPr/>
        </p:nvSpPr>
        <p:spPr bwMode="auto">
          <a:xfrm>
            <a:off x="3025775" y="4886325"/>
            <a:ext cx="157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404040"/>
                </a:solidFill>
              </a:rPr>
              <a:t>输入标题文字</a:t>
            </a:r>
            <a:endParaRPr lang="zh-CN" altLang="en-US" b="1">
              <a:solidFill>
                <a:srgbClr val="40404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76313" y="5621338"/>
            <a:ext cx="1668462" cy="44450"/>
          </a:xfrm>
          <a:prstGeom prst="rect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649538" y="5621338"/>
            <a:ext cx="1666875" cy="44450"/>
          </a:xfrm>
          <a:prstGeom prst="rect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321175" y="5621338"/>
            <a:ext cx="1668463" cy="44450"/>
          </a:xfrm>
          <a:prstGeom prst="rect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6" name="TextBox 59"/>
          <p:cNvSpPr txBox="1">
            <a:spLocks noChangeArrowheads="1"/>
          </p:cNvSpPr>
          <p:nvPr/>
        </p:nvSpPr>
        <p:spPr bwMode="auto">
          <a:xfrm>
            <a:off x="6624638" y="2430463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请在此处输入您的文字，或者复制您的文字粘贴到此处，并且在粘贴后选择“仅文字”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7" name="TextBox 59"/>
          <p:cNvSpPr txBox="1">
            <a:spLocks noChangeArrowheads="1"/>
          </p:cNvSpPr>
          <p:nvPr/>
        </p:nvSpPr>
        <p:spPr bwMode="auto">
          <a:xfrm>
            <a:off x="6624638" y="3656013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请在此处输入您的文字，或者复制您的文字粘贴到此处，并且在粘贴后选择“仅文字”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8" name="TextBox 59"/>
          <p:cNvSpPr txBox="1">
            <a:spLocks noChangeArrowheads="1"/>
          </p:cNvSpPr>
          <p:nvPr/>
        </p:nvSpPr>
        <p:spPr bwMode="auto">
          <a:xfrm>
            <a:off x="6624638" y="4883150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请在此处输入您的文字，或者复制您的文字粘贴到此处，并且在粘贴后选择“仅文字”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2530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2531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2532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112838" y="3624263"/>
            <a:ext cx="2351087" cy="2330450"/>
          </a:xfrm>
          <a:custGeom>
            <a:avLst/>
            <a:gdLst>
              <a:gd name="T0" fmla="*/ 561 w 1122"/>
              <a:gd name="T1" fmla="*/ 97 h 1112"/>
              <a:gd name="T2" fmla="*/ 515 w 1122"/>
              <a:gd name="T3" fmla="*/ 100 h 1112"/>
              <a:gd name="T4" fmla="*/ 457 w 1122"/>
              <a:gd name="T5" fmla="*/ 0 h 1112"/>
              <a:gd name="T6" fmla="*/ 318 w 1122"/>
              <a:gd name="T7" fmla="*/ 45 h 1112"/>
              <a:gd name="T8" fmla="*/ 330 w 1122"/>
              <a:gd name="T9" fmla="*/ 160 h 1112"/>
              <a:gd name="T10" fmla="*/ 256 w 1122"/>
              <a:gd name="T11" fmla="*/ 214 h 1112"/>
              <a:gd name="T12" fmla="*/ 151 w 1122"/>
              <a:gd name="T13" fmla="*/ 167 h 1112"/>
              <a:gd name="T14" fmla="*/ 64 w 1122"/>
              <a:gd name="T15" fmla="*/ 286 h 1112"/>
              <a:gd name="T16" fmla="*/ 141 w 1122"/>
              <a:gd name="T17" fmla="*/ 372 h 1112"/>
              <a:gd name="T18" fmla="*/ 113 w 1122"/>
              <a:gd name="T19" fmla="*/ 459 h 1112"/>
              <a:gd name="T20" fmla="*/ 0 w 1122"/>
              <a:gd name="T21" fmla="*/ 483 h 1112"/>
              <a:gd name="T22" fmla="*/ 0 w 1122"/>
              <a:gd name="T23" fmla="*/ 630 h 1112"/>
              <a:gd name="T24" fmla="*/ 113 w 1122"/>
              <a:gd name="T25" fmla="*/ 654 h 1112"/>
              <a:gd name="T26" fmla="*/ 142 w 1122"/>
              <a:gd name="T27" fmla="*/ 740 h 1112"/>
              <a:gd name="T28" fmla="*/ 65 w 1122"/>
              <a:gd name="T29" fmla="*/ 826 h 1112"/>
              <a:gd name="T30" fmla="*/ 151 w 1122"/>
              <a:gd name="T31" fmla="*/ 945 h 1112"/>
              <a:gd name="T32" fmla="*/ 257 w 1122"/>
              <a:gd name="T33" fmla="*/ 898 h 1112"/>
              <a:gd name="T34" fmla="*/ 330 w 1122"/>
              <a:gd name="T35" fmla="*/ 952 h 1112"/>
              <a:gd name="T36" fmla="*/ 318 w 1122"/>
              <a:gd name="T37" fmla="*/ 1067 h 1112"/>
              <a:gd name="T38" fmla="*/ 458 w 1122"/>
              <a:gd name="T39" fmla="*/ 1112 h 1112"/>
              <a:gd name="T40" fmla="*/ 516 w 1122"/>
              <a:gd name="T41" fmla="*/ 1012 h 1112"/>
              <a:gd name="T42" fmla="*/ 562 w 1122"/>
              <a:gd name="T43" fmla="*/ 1014 h 1112"/>
              <a:gd name="T44" fmla="*/ 607 w 1122"/>
              <a:gd name="T45" fmla="*/ 1012 h 1112"/>
              <a:gd name="T46" fmla="*/ 665 w 1122"/>
              <a:gd name="T47" fmla="*/ 1112 h 1112"/>
              <a:gd name="T48" fmla="*/ 805 w 1122"/>
              <a:gd name="T49" fmla="*/ 1066 h 1112"/>
              <a:gd name="T50" fmla="*/ 793 w 1122"/>
              <a:gd name="T51" fmla="*/ 952 h 1112"/>
              <a:gd name="T52" fmla="*/ 866 w 1122"/>
              <a:gd name="T53" fmla="*/ 898 h 1112"/>
              <a:gd name="T54" fmla="*/ 972 w 1122"/>
              <a:gd name="T55" fmla="*/ 945 h 1112"/>
              <a:gd name="T56" fmla="*/ 1058 w 1122"/>
              <a:gd name="T57" fmla="*/ 826 h 1112"/>
              <a:gd name="T58" fmla="*/ 981 w 1122"/>
              <a:gd name="T59" fmla="*/ 740 h 1112"/>
              <a:gd name="T60" fmla="*/ 1009 w 1122"/>
              <a:gd name="T61" fmla="*/ 653 h 1112"/>
              <a:gd name="T62" fmla="*/ 1122 w 1122"/>
              <a:gd name="T63" fmla="*/ 629 h 1112"/>
              <a:gd name="T64" fmla="*/ 1122 w 1122"/>
              <a:gd name="T65" fmla="*/ 482 h 1112"/>
              <a:gd name="T66" fmla="*/ 1009 w 1122"/>
              <a:gd name="T67" fmla="*/ 458 h 1112"/>
              <a:gd name="T68" fmla="*/ 981 w 1122"/>
              <a:gd name="T69" fmla="*/ 371 h 1112"/>
              <a:gd name="T70" fmla="*/ 1058 w 1122"/>
              <a:gd name="T71" fmla="*/ 285 h 1112"/>
              <a:gd name="T72" fmla="*/ 972 w 1122"/>
              <a:gd name="T73" fmla="*/ 167 h 1112"/>
              <a:gd name="T74" fmla="*/ 866 w 1122"/>
              <a:gd name="T75" fmla="*/ 213 h 1112"/>
              <a:gd name="T76" fmla="*/ 792 w 1122"/>
              <a:gd name="T77" fmla="*/ 160 h 1112"/>
              <a:gd name="T78" fmla="*/ 804 w 1122"/>
              <a:gd name="T79" fmla="*/ 45 h 1112"/>
              <a:gd name="T80" fmla="*/ 664 w 1122"/>
              <a:gd name="T81" fmla="*/ 0 h 1112"/>
              <a:gd name="T82" fmla="*/ 606 w 1122"/>
              <a:gd name="T83" fmla="*/ 100 h 1112"/>
              <a:gd name="T84" fmla="*/ 561 w 1122"/>
              <a:gd name="T85" fmla="*/ 97 h 1112"/>
              <a:gd name="T86" fmla="*/ 967 w 1122"/>
              <a:gd name="T87" fmla="*/ 556 h 1112"/>
              <a:gd name="T88" fmla="*/ 562 w 1122"/>
              <a:gd name="T89" fmla="*/ 962 h 1112"/>
              <a:gd name="T90" fmla="*/ 155 w 1122"/>
              <a:gd name="T91" fmla="*/ 556 h 1112"/>
              <a:gd name="T92" fmla="*/ 561 w 1122"/>
              <a:gd name="T93" fmla="*/ 150 h 1112"/>
              <a:gd name="T94" fmla="*/ 967 w 1122"/>
              <a:gd name="T95" fmla="*/ 556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22" h="1112">
                <a:moveTo>
                  <a:pt x="561" y="97"/>
                </a:moveTo>
                <a:cubicBezTo>
                  <a:pt x="546" y="97"/>
                  <a:pt x="530" y="98"/>
                  <a:pt x="515" y="100"/>
                </a:cubicBezTo>
                <a:cubicBezTo>
                  <a:pt x="457" y="0"/>
                  <a:pt x="457" y="0"/>
                  <a:pt x="457" y="0"/>
                </a:cubicBezTo>
                <a:cubicBezTo>
                  <a:pt x="318" y="45"/>
                  <a:pt x="318" y="45"/>
                  <a:pt x="318" y="45"/>
                </a:cubicBezTo>
                <a:cubicBezTo>
                  <a:pt x="330" y="160"/>
                  <a:pt x="330" y="160"/>
                  <a:pt x="330" y="160"/>
                </a:cubicBezTo>
                <a:cubicBezTo>
                  <a:pt x="303" y="176"/>
                  <a:pt x="279" y="194"/>
                  <a:pt x="256" y="214"/>
                </a:cubicBezTo>
                <a:cubicBezTo>
                  <a:pt x="151" y="167"/>
                  <a:pt x="151" y="167"/>
                  <a:pt x="151" y="167"/>
                </a:cubicBezTo>
                <a:cubicBezTo>
                  <a:pt x="64" y="286"/>
                  <a:pt x="64" y="286"/>
                  <a:pt x="64" y="286"/>
                </a:cubicBezTo>
                <a:cubicBezTo>
                  <a:pt x="141" y="372"/>
                  <a:pt x="141" y="372"/>
                  <a:pt x="141" y="372"/>
                </a:cubicBezTo>
                <a:cubicBezTo>
                  <a:pt x="129" y="399"/>
                  <a:pt x="120" y="428"/>
                  <a:pt x="113" y="459"/>
                </a:cubicBezTo>
                <a:cubicBezTo>
                  <a:pt x="0" y="483"/>
                  <a:pt x="0" y="483"/>
                  <a:pt x="0" y="483"/>
                </a:cubicBezTo>
                <a:cubicBezTo>
                  <a:pt x="0" y="630"/>
                  <a:pt x="0" y="630"/>
                  <a:pt x="0" y="630"/>
                </a:cubicBezTo>
                <a:cubicBezTo>
                  <a:pt x="113" y="654"/>
                  <a:pt x="113" y="654"/>
                  <a:pt x="113" y="654"/>
                </a:cubicBezTo>
                <a:cubicBezTo>
                  <a:pt x="120" y="684"/>
                  <a:pt x="129" y="713"/>
                  <a:pt x="142" y="740"/>
                </a:cubicBezTo>
                <a:cubicBezTo>
                  <a:pt x="65" y="826"/>
                  <a:pt x="65" y="826"/>
                  <a:pt x="65" y="826"/>
                </a:cubicBezTo>
                <a:cubicBezTo>
                  <a:pt x="151" y="945"/>
                  <a:pt x="151" y="945"/>
                  <a:pt x="151" y="945"/>
                </a:cubicBezTo>
                <a:cubicBezTo>
                  <a:pt x="257" y="898"/>
                  <a:pt x="257" y="898"/>
                  <a:pt x="257" y="898"/>
                </a:cubicBezTo>
                <a:cubicBezTo>
                  <a:pt x="279" y="919"/>
                  <a:pt x="304" y="936"/>
                  <a:pt x="330" y="952"/>
                </a:cubicBezTo>
                <a:cubicBezTo>
                  <a:pt x="318" y="1067"/>
                  <a:pt x="318" y="1067"/>
                  <a:pt x="318" y="1067"/>
                </a:cubicBezTo>
                <a:cubicBezTo>
                  <a:pt x="458" y="1112"/>
                  <a:pt x="458" y="1112"/>
                  <a:pt x="458" y="1112"/>
                </a:cubicBezTo>
                <a:cubicBezTo>
                  <a:pt x="516" y="1012"/>
                  <a:pt x="516" y="1012"/>
                  <a:pt x="516" y="1012"/>
                </a:cubicBezTo>
                <a:cubicBezTo>
                  <a:pt x="531" y="1014"/>
                  <a:pt x="546" y="1014"/>
                  <a:pt x="562" y="1014"/>
                </a:cubicBezTo>
                <a:cubicBezTo>
                  <a:pt x="577" y="1014"/>
                  <a:pt x="592" y="1013"/>
                  <a:pt x="607" y="1012"/>
                </a:cubicBezTo>
                <a:cubicBezTo>
                  <a:pt x="665" y="1112"/>
                  <a:pt x="665" y="1112"/>
                  <a:pt x="665" y="1112"/>
                </a:cubicBezTo>
                <a:cubicBezTo>
                  <a:pt x="805" y="1066"/>
                  <a:pt x="805" y="1066"/>
                  <a:pt x="805" y="1066"/>
                </a:cubicBezTo>
                <a:cubicBezTo>
                  <a:pt x="793" y="952"/>
                  <a:pt x="793" y="952"/>
                  <a:pt x="793" y="952"/>
                </a:cubicBezTo>
                <a:cubicBezTo>
                  <a:pt x="819" y="936"/>
                  <a:pt x="844" y="918"/>
                  <a:pt x="866" y="898"/>
                </a:cubicBezTo>
                <a:cubicBezTo>
                  <a:pt x="972" y="945"/>
                  <a:pt x="972" y="945"/>
                  <a:pt x="972" y="945"/>
                </a:cubicBezTo>
                <a:cubicBezTo>
                  <a:pt x="1058" y="826"/>
                  <a:pt x="1058" y="826"/>
                  <a:pt x="1058" y="826"/>
                </a:cubicBezTo>
                <a:cubicBezTo>
                  <a:pt x="981" y="740"/>
                  <a:pt x="981" y="740"/>
                  <a:pt x="981" y="740"/>
                </a:cubicBezTo>
                <a:cubicBezTo>
                  <a:pt x="993" y="712"/>
                  <a:pt x="1003" y="683"/>
                  <a:pt x="1009" y="653"/>
                </a:cubicBezTo>
                <a:cubicBezTo>
                  <a:pt x="1122" y="629"/>
                  <a:pt x="1122" y="629"/>
                  <a:pt x="1122" y="629"/>
                </a:cubicBezTo>
                <a:cubicBezTo>
                  <a:pt x="1122" y="482"/>
                  <a:pt x="1122" y="482"/>
                  <a:pt x="1122" y="482"/>
                </a:cubicBezTo>
                <a:cubicBezTo>
                  <a:pt x="1009" y="458"/>
                  <a:pt x="1009" y="458"/>
                  <a:pt x="1009" y="458"/>
                </a:cubicBezTo>
                <a:cubicBezTo>
                  <a:pt x="1003" y="428"/>
                  <a:pt x="993" y="399"/>
                  <a:pt x="981" y="371"/>
                </a:cubicBezTo>
                <a:cubicBezTo>
                  <a:pt x="1058" y="285"/>
                  <a:pt x="1058" y="285"/>
                  <a:pt x="1058" y="285"/>
                </a:cubicBezTo>
                <a:cubicBezTo>
                  <a:pt x="972" y="167"/>
                  <a:pt x="972" y="167"/>
                  <a:pt x="972" y="167"/>
                </a:cubicBezTo>
                <a:cubicBezTo>
                  <a:pt x="866" y="213"/>
                  <a:pt x="866" y="213"/>
                  <a:pt x="866" y="213"/>
                </a:cubicBezTo>
                <a:cubicBezTo>
                  <a:pt x="843" y="193"/>
                  <a:pt x="819" y="175"/>
                  <a:pt x="792" y="160"/>
                </a:cubicBezTo>
                <a:cubicBezTo>
                  <a:pt x="804" y="45"/>
                  <a:pt x="804" y="45"/>
                  <a:pt x="804" y="45"/>
                </a:cubicBezTo>
                <a:cubicBezTo>
                  <a:pt x="664" y="0"/>
                  <a:pt x="664" y="0"/>
                  <a:pt x="664" y="0"/>
                </a:cubicBezTo>
                <a:cubicBezTo>
                  <a:pt x="606" y="100"/>
                  <a:pt x="606" y="100"/>
                  <a:pt x="606" y="100"/>
                </a:cubicBezTo>
                <a:cubicBezTo>
                  <a:pt x="592" y="98"/>
                  <a:pt x="576" y="97"/>
                  <a:pt x="561" y="97"/>
                </a:cubicBezTo>
                <a:close/>
                <a:moveTo>
                  <a:pt x="967" y="556"/>
                </a:moveTo>
                <a:cubicBezTo>
                  <a:pt x="968" y="780"/>
                  <a:pt x="786" y="962"/>
                  <a:pt x="562" y="962"/>
                </a:cubicBezTo>
                <a:cubicBezTo>
                  <a:pt x="337" y="962"/>
                  <a:pt x="155" y="781"/>
                  <a:pt x="155" y="556"/>
                </a:cubicBezTo>
                <a:cubicBezTo>
                  <a:pt x="155" y="332"/>
                  <a:pt x="337" y="150"/>
                  <a:pt x="561" y="150"/>
                </a:cubicBezTo>
                <a:cubicBezTo>
                  <a:pt x="785" y="149"/>
                  <a:pt x="967" y="331"/>
                  <a:pt x="967" y="556"/>
                </a:cubicBez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2809875" y="2489200"/>
            <a:ext cx="1746250" cy="1731963"/>
          </a:xfrm>
          <a:custGeom>
            <a:avLst/>
            <a:gdLst>
              <a:gd name="T0" fmla="*/ 416 w 833"/>
              <a:gd name="T1" fmla="*/ 72 h 826"/>
              <a:gd name="T2" fmla="*/ 383 w 833"/>
              <a:gd name="T3" fmla="*/ 74 h 826"/>
              <a:gd name="T4" fmla="*/ 340 w 833"/>
              <a:gd name="T5" fmla="*/ 0 h 826"/>
              <a:gd name="T6" fmla="*/ 236 w 833"/>
              <a:gd name="T7" fmla="*/ 34 h 826"/>
              <a:gd name="T8" fmla="*/ 245 w 833"/>
              <a:gd name="T9" fmla="*/ 119 h 826"/>
              <a:gd name="T10" fmla="*/ 190 w 833"/>
              <a:gd name="T11" fmla="*/ 159 h 826"/>
              <a:gd name="T12" fmla="*/ 112 w 833"/>
              <a:gd name="T13" fmla="*/ 124 h 826"/>
              <a:gd name="T14" fmla="*/ 48 w 833"/>
              <a:gd name="T15" fmla="*/ 212 h 826"/>
              <a:gd name="T16" fmla="*/ 105 w 833"/>
              <a:gd name="T17" fmla="*/ 276 h 826"/>
              <a:gd name="T18" fmla="*/ 84 w 833"/>
              <a:gd name="T19" fmla="*/ 341 h 826"/>
              <a:gd name="T20" fmla="*/ 0 w 833"/>
              <a:gd name="T21" fmla="*/ 359 h 826"/>
              <a:gd name="T22" fmla="*/ 0 w 833"/>
              <a:gd name="T23" fmla="*/ 468 h 826"/>
              <a:gd name="T24" fmla="*/ 84 w 833"/>
              <a:gd name="T25" fmla="*/ 486 h 826"/>
              <a:gd name="T26" fmla="*/ 105 w 833"/>
              <a:gd name="T27" fmla="*/ 550 h 826"/>
              <a:gd name="T28" fmla="*/ 48 w 833"/>
              <a:gd name="T29" fmla="*/ 614 h 826"/>
              <a:gd name="T30" fmla="*/ 112 w 833"/>
              <a:gd name="T31" fmla="*/ 702 h 826"/>
              <a:gd name="T32" fmla="*/ 190 w 833"/>
              <a:gd name="T33" fmla="*/ 667 h 826"/>
              <a:gd name="T34" fmla="*/ 245 w 833"/>
              <a:gd name="T35" fmla="*/ 707 h 826"/>
              <a:gd name="T36" fmla="*/ 236 w 833"/>
              <a:gd name="T37" fmla="*/ 792 h 826"/>
              <a:gd name="T38" fmla="*/ 340 w 833"/>
              <a:gd name="T39" fmla="*/ 826 h 826"/>
              <a:gd name="T40" fmla="*/ 383 w 833"/>
              <a:gd name="T41" fmla="*/ 752 h 826"/>
              <a:gd name="T42" fmla="*/ 417 w 833"/>
              <a:gd name="T43" fmla="*/ 753 h 826"/>
              <a:gd name="T44" fmla="*/ 451 w 833"/>
              <a:gd name="T45" fmla="*/ 752 h 826"/>
              <a:gd name="T46" fmla="*/ 494 w 833"/>
              <a:gd name="T47" fmla="*/ 826 h 826"/>
              <a:gd name="T48" fmla="*/ 597 w 833"/>
              <a:gd name="T49" fmla="*/ 792 h 826"/>
              <a:gd name="T50" fmla="*/ 589 w 833"/>
              <a:gd name="T51" fmla="*/ 707 h 826"/>
              <a:gd name="T52" fmla="*/ 643 w 833"/>
              <a:gd name="T53" fmla="*/ 667 h 826"/>
              <a:gd name="T54" fmla="*/ 722 w 833"/>
              <a:gd name="T55" fmla="*/ 702 h 826"/>
              <a:gd name="T56" fmla="*/ 786 w 833"/>
              <a:gd name="T57" fmla="*/ 613 h 826"/>
              <a:gd name="T58" fmla="*/ 728 w 833"/>
              <a:gd name="T59" fmla="*/ 550 h 826"/>
              <a:gd name="T60" fmla="*/ 749 w 833"/>
              <a:gd name="T61" fmla="*/ 485 h 826"/>
              <a:gd name="T62" fmla="*/ 833 w 833"/>
              <a:gd name="T63" fmla="*/ 467 h 826"/>
              <a:gd name="T64" fmla="*/ 833 w 833"/>
              <a:gd name="T65" fmla="*/ 358 h 826"/>
              <a:gd name="T66" fmla="*/ 749 w 833"/>
              <a:gd name="T67" fmla="*/ 340 h 826"/>
              <a:gd name="T68" fmla="*/ 728 w 833"/>
              <a:gd name="T69" fmla="*/ 276 h 826"/>
              <a:gd name="T70" fmla="*/ 786 w 833"/>
              <a:gd name="T71" fmla="*/ 212 h 826"/>
              <a:gd name="T72" fmla="*/ 721 w 833"/>
              <a:gd name="T73" fmla="*/ 124 h 826"/>
              <a:gd name="T74" fmla="*/ 643 w 833"/>
              <a:gd name="T75" fmla="*/ 159 h 826"/>
              <a:gd name="T76" fmla="*/ 588 w 833"/>
              <a:gd name="T77" fmla="*/ 119 h 826"/>
              <a:gd name="T78" fmla="*/ 597 w 833"/>
              <a:gd name="T79" fmla="*/ 34 h 826"/>
              <a:gd name="T80" fmla="*/ 493 w 833"/>
              <a:gd name="T81" fmla="*/ 0 h 826"/>
              <a:gd name="T82" fmla="*/ 450 w 833"/>
              <a:gd name="T83" fmla="*/ 74 h 826"/>
              <a:gd name="T84" fmla="*/ 416 w 833"/>
              <a:gd name="T85" fmla="*/ 72 h 826"/>
              <a:gd name="T86" fmla="*/ 718 w 833"/>
              <a:gd name="T87" fmla="*/ 413 h 826"/>
              <a:gd name="T88" fmla="*/ 417 w 833"/>
              <a:gd name="T89" fmla="*/ 715 h 826"/>
              <a:gd name="T90" fmla="*/ 115 w 833"/>
              <a:gd name="T91" fmla="*/ 413 h 826"/>
              <a:gd name="T92" fmla="*/ 416 w 833"/>
              <a:gd name="T93" fmla="*/ 111 h 826"/>
              <a:gd name="T94" fmla="*/ 718 w 833"/>
              <a:gd name="T95" fmla="*/ 413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3" h="826">
                <a:moveTo>
                  <a:pt x="416" y="72"/>
                </a:moveTo>
                <a:cubicBezTo>
                  <a:pt x="405" y="72"/>
                  <a:pt x="394" y="73"/>
                  <a:pt x="383" y="74"/>
                </a:cubicBezTo>
                <a:cubicBezTo>
                  <a:pt x="340" y="0"/>
                  <a:pt x="340" y="0"/>
                  <a:pt x="340" y="0"/>
                </a:cubicBezTo>
                <a:cubicBezTo>
                  <a:pt x="236" y="34"/>
                  <a:pt x="236" y="34"/>
                  <a:pt x="236" y="34"/>
                </a:cubicBezTo>
                <a:cubicBezTo>
                  <a:pt x="245" y="119"/>
                  <a:pt x="245" y="119"/>
                  <a:pt x="245" y="119"/>
                </a:cubicBezTo>
                <a:cubicBezTo>
                  <a:pt x="225" y="131"/>
                  <a:pt x="207" y="144"/>
                  <a:pt x="190" y="159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48" y="212"/>
                  <a:pt x="48" y="212"/>
                  <a:pt x="48" y="212"/>
                </a:cubicBezTo>
                <a:cubicBezTo>
                  <a:pt x="105" y="276"/>
                  <a:pt x="105" y="276"/>
                  <a:pt x="105" y="276"/>
                </a:cubicBezTo>
                <a:cubicBezTo>
                  <a:pt x="96" y="297"/>
                  <a:pt x="89" y="318"/>
                  <a:pt x="84" y="341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468"/>
                  <a:pt x="0" y="468"/>
                  <a:pt x="0" y="468"/>
                </a:cubicBezTo>
                <a:cubicBezTo>
                  <a:pt x="84" y="486"/>
                  <a:pt x="84" y="486"/>
                  <a:pt x="84" y="486"/>
                </a:cubicBezTo>
                <a:cubicBezTo>
                  <a:pt x="89" y="508"/>
                  <a:pt x="96" y="529"/>
                  <a:pt x="105" y="550"/>
                </a:cubicBezTo>
                <a:cubicBezTo>
                  <a:pt x="48" y="614"/>
                  <a:pt x="48" y="614"/>
                  <a:pt x="48" y="614"/>
                </a:cubicBezTo>
                <a:cubicBezTo>
                  <a:pt x="112" y="702"/>
                  <a:pt x="112" y="702"/>
                  <a:pt x="112" y="702"/>
                </a:cubicBezTo>
                <a:cubicBezTo>
                  <a:pt x="190" y="667"/>
                  <a:pt x="190" y="667"/>
                  <a:pt x="190" y="667"/>
                </a:cubicBezTo>
                <a:cubicBezTo>
                  <a:pt x="207" y="682"/>
                  <a:pt x="226" y="695"/>
                  <a:pt x="245" y="707"/>
                </a:cubicBezTo>
                <a:cubicBezTo>
                  <a:pt x="236" y="792"/>
                  <a:pt x="236" y="792"/>
                  <a:pt x="236" y="792"/>
                </a:cubicBezTo>
                <a:cubicBezTo>
                  <a:pt x="340" y="826"/>
                  <a:pt x="340" y="826"/>
                  <a:pt x="340" y="826"/>
                </a:cubicBezTo>
                <a:cubicBezTo>
                  <a:pt x="383" y="752"/>
                  <a:pt x="383" y="752"/>
                  <a:pt x="383" y="752"/>
                </a:cubicBezTo>
                <a:cubicBezTo>
                  <a:pt x="394" y="753"/>
                  <a:pt x="406" y="753"/>
                  <a:pt x="417" y="753"/>
                </a:cubicBezTo>
                <a:cubicBezTo>
                  <a:pt x="428" y="753"/>
                  <a:pt x="440" y="753"/>
                  <a:pt x="451" y="752"/>
                </a:cubicBezTo>
                <a:cubicBezTo>
                  <a:pt x="494" y="826"/>
                  <a:pt x="494" y="826"/>
                  <a:pt x="494" y="826"/>
                </a:cubicBezTo>
                <a:cubicBezTo>
                  <a:pt x="597" y="792"/>
                  <a:pt x="597" y="792"/>
                  <a:pt x="597" y="792"/>
                </a:cubicBezTo>
                <a:cubicBezTo>
                  <a:pt x="589" y="707"/>
                  <a:pt x="589" y="707"/>
                  <a:pt x="589" y="707"/>
                </a:cubicBezTo>
                <a:cubicBezTo>
                  <a:pt x="608" y="695"/>
                  <a:pt x="626" y="682"/>
                  <a:pt x="643" y="667"/>
                </a:cubicBezTo>
                <a:cubicBezTo>
                  <a:pt x="722" y="702"/>
                  <a:pt x="722" y="702"/>
                  <a:pt x="722" y="702"/>
                </a:cubicBezTo>
                <a:cubicBezTo>
                  <a:pt x="786" y="613"/>
                  <a:pt x="786" y="613"/>
                  <a:pt x="786" y="613"/>
                </a:cubicBezTo>
                <a:cubicBezTo>
                  <a:pt x="728" y="550"/>
                  <a:pt x="728" y="550"/>
                  <a:pt x="728" y="550"/>
                </a:cubicBezTo>
                <a:cubicBezTo>
                  <a:pt x="737" y="529"/>
                  <a:pt x="745" y="508"/>
                  <a:pt x="749" y="485"/>
                </a:cubicBezTo>
                <a:cubicBezTo>
                  <a:pt x="833" y="467"/>
                  <a:pt x="833" y="467"/>
                  <a:pt x="833" y="467"/>
                </a:cubicBezTo>
                <a:cubicBezTo>
                  <a:pt x="833" y="358"/>
                  <a:pt x="833" y="358"/>
                  <a:pt x="833" y="358"/>
                </a:cubicBezTo>
                <a:cubicBezTo>
                  <a:pt x="749" y="340"/>
                  <a:pt x="749" y="340"/>
                  <a:pt x="749" y="340"/>
                </a:cubicBezTo>
                <a:cubicBezTo>
                  <a:pt x="744" y="318"/>
                  <a:pt x="737" y="296"/>
                  <a:pt x="728" y="276"/>
                </a:cubicBezTo>
                <a:cubicBezTo>
                  <a:pt x="786" y="212"/>
                  <a:pt x="786" y="212"/>
                  <a:pt x="786" y="212"/>
                </a:cubicBezTo>
                <a:cubicBezTo>
                  <a:pt x="721" y="124"/>
                  <a:pt x="721" y="124"/>
                  <a:pt x="721" y="124"/>
                </a:cubicBezTo>
                <a:cubicBezTo>
                  <a:pt x="643" y="159"/>
                  <a:pt x="643" y="159"/>
                  <a:pt x="643" y="159"/>
                </a:cubicBezTo>
                <a:cubicBezTo>
                  <a:pt x="626" y="144"/>
                  <a:pt x="608" y="130"/>
                  <a:pt x="588" y="119"/>
                </a:cubicBezTo>
                <a:cubicBezTo>
                  <a:pt x="597" y="34"/>
                  <a:pt x="597" y="34"/>
                  <a:pt x="597" y="34"/>
                </a:cubicBezTo>
                <a:cubicBezTo>
                  <a:pt x="493" y="0"/>
                  <a:pt x="493" y="0"/>
                  <a:pt x="493" y="0"/>
                </a:cubicBezTo>
                <a:cubicBezTo>
                  <a:pt x="450" y="74"/>
                  <a:pt x="450" y="74"/>
                  <a:pt x="450" y="74"/>
                </a:cubicBezTo>
                <a:cubicBezTo>
                  <a:pt x="439" y="73"/>
                  <a:pt x="428" y="72"/>
                  <a:pt x="416" y="72"/>
                </a:cubicBezTo>
                <a:close/>
                <a:moveTo>
                  <a:pt x="718" y="413"/>
                </a:moveTo>
                <a:cubicBezTo>
                  <a:pt x="718" y="579"/>
                  <a:pt x="583" y="714"/>
                  <a:pt x="417" y="715"/>
                </a:cubicBezTo>
                <a:cubicBezTo>
                  <a:pt x="250" y="715"/>
                  <a:pt x="115" y="580"/>
                  <a:pt x="115" y="413"/>
                </a:cubicBezTo>
                <a:cubicBezTo>
                  <a:pt x="115" y="247"/>
                  <a:pt x="250" y="111"/>
                  <a:pt x="416" y="111"/>
                </a:cubicBezTo>
                <a:cubicBezTo>
                  <a:pt x="583" y="111"/>
                  <a:pt x="718" y="246"/>
                  <a:pt x="718" y="413"/>
                </a:cubicBez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3471863" y="4371975"/>
            <a:ext cx="1441450" cy="1428750"/>
          </a:xfrm>
          <a:custGeom>
            <a:avLst/>
            <a:gdLst>
              <a:gd name="T0" fmla="*/ 344 w 688"/>
              <a:gd name="T1" fmla="*/ 60 h 682"/>
              <a:gd name="T2" fmla="*/ 316 w 688"/>
              <a:gd name="T3" fmla="*/ 61 h 682"/>
              <a:gd name="T4" fmla="*/ 280 w 688"/>
              <a:gd name="T5" fmla="*/ 0 h 682"/>
              <a:gd name="T6" fmla="*/ 195 w 688"/>
              <a:gd name="T7" fmla="*/ 28 h 682"/>
              <a:gd name="T8" fmla="*/ 202 w 688"/>
              <a:gd name="T9" fmla="*/ 98 h 682"/>
              <a:gd name="T10" fmla="*/ 157 w 688"/>
              <a:gd name="T11" fmla="*/ 131 h 682"/>
              <a:gd name="T12" fmla="*/ 92 w 688"/>
              <a:gd name="T13" fmla="*/ 103 h 682"/>
              <a:gd name="T14" fmla="*/ 39 w 688"/>
              <a:gd name="T15" fmla="*/ 175 h 682"/>
              <a:gd name="T16" fmla="*/ 87 w 688"/>
              <a:gd name="T17" fmla="*/ 228 h 682"/>
              <a:gd name="T18" fmla="*/ 69 w 688"/>
              <a:gd name="T19" fmla="*/ 281 h 682"/>
              <a:gd name="T20" fmla="*/ 0 w 688"/>
              <a:gd name="T21" fmla="*/ 296 h 682"/>
              <a:gd name="T22" fmla="*/ 0 w 688"/>
              <a:gd name="T23" fmla="*/ 386 h 682"/>
              <a:gd name="T24" fmla="*/ 69 w 688"/>
              <a:gd name="T25" fmla="*/ 401 h 682"/>
              <a:gd name="T26" fmla="*/ 87 w 688"/>
              <a:gd name="T27" fmla="*/ 454 h 682"/>
              <a:gd name="T28" fmla="*/ 39 w 688"/>
              <a:gd name="T29" fmla="*/ 507 h 682"/>
              <a:gd name="T30" fmla="*/ 93 w 688"/>
              <a:gd name="T31" fmla="*/ 580 h 682"/>
              <a:gd name="T32" fmla="*/ 157 w 688"/>
              <a:gd name="T33" fmla="*/ 551 h 682"/>
              <a:gd name="T34" fmla="*/ 202 w 688"/>
              <a:gd name="T35" fmla="*/ 584 h 682"/>
              <a:gd name="T36" fmla="*/ 195 w 688"/>
              <a:gd name="T37" fmla="*/ 654 h 682"/>
              <a:gd name="T38" fmla="*/ 281 w 688"/>
              <a:gd name="T39" fmla="*/ 682 h 682"/>
              <a:gd name="T40" fmla="*/ 316 w 688"/>
              <a:gd name="T41" fmla="*/ 621 h 682"/>
              <a:gd name="T42" fmla="*/ 344 w 688"/>
              <a:gd name="T43" fmla="*/ 622 h 682"/>
              <a:gd name="T44" fmla="*/ 372 w 688"/>
              <a:gd name="T45" fmla="*/ 621 h 682"/>
              <a:gd name="T46" fmla="*/ 408 w 688"/>
              <a:gd name="T47" fmla="*/ 682 h 682"/>
              <a:gd name="T48" fmla="*/ 493 w 688"/>
              <a:gd name="T49" fmla="*/ 654 h 682"/>
              <a:gd name="T50" fmla="*/ 486 w 688"/>
              <a:gd name="T51" fmla="*/ 584 h 682"/>
              <a:gd name="T52" fmla="*/ 531 w 688"/>
              <a:gd name="T53" fmla="*/ 551 h 682"/>
              <a:gd name="T54" fmla="*/ 596 w 688"/>
              <a:gd name="T55" fmla="*/ 579 h 682"/>
              <a:gd name="T56" fmla="*/ 649 w 688"/>
              <a:gd name="T57" fmla="*/ 506 h 682"/>
              <a:gd name="T58" fmla="*/ 601 w 688"/>
              <a:gd name="T59" fmla="*/ 454 h 682"/>
              <a:gd name="T60" fmla="*/ 619 w 688"/>
              <a:gd name="T61" fmla="*/ 401 h 682"/>
              <a:gd name="T62" fmla="*/ 688 w 688"/>
              <a:gd name="T63" fmla="*/ 386 h 682"/>
              <a:gd name="T64" fmla="*/ 688 w 688"/>
              <a:gd name="T65" fmla="*/ 296 h 682"/>
              <a:gd name="T66" fmla="*/ 619 w 688"/>
              <a:gd name="T67" fmla="*/ 281 h 682"/>
              <a:gd name="T68" fmla="*/ 601 w 688"/>
              <a:gd name="T69" fmla="*/ 228 h 682"/>
              <a:gd name="T70" fmla="*/ 649 w 688"/>
              <a:gd name="T71" fmla="*/ 175 h 682"/>
              <a:gd name="T72" fmla="*/ 596 w 688"/>
              <a:gd name="T73" fmla="*/ 102 h 682"/>
              <a:gd name="T74" fmla="*/ 531 w 688"/>
              <a:gd name="T75" fmla="*/ 131 h 682"/>
              <a:gd name="T76" fmla="*/ 486 w 688"/>
              <a:gd name="T77" fmla="*/ 98 h 682"/>
              <a:gd name="T78" fmla="*/ 493 w 688"/>
              <a:gd name="T79" fmla="*/ 28 h 682"/>
              <a:gd name="T80" fmla="*/ 407 w 688"/>
              <a:gd name="T81" fmla="*/ 0 h 682"/>
              <a:gd name="T82" fmla="*/ 372 w 688"/>
              <a:gd name="T83" fmla="*/ 61 h 682"/>
              <a:gd name="T84" fmla="*/ 344 w 688"/>
              <a:gd name="T85" fmla="*/ 60 h 682"/>
              <a:gd name="T86" fmla="*/ 593 w 688"/>
              <a:gd name="T87" fmla="*/ 341 h 682"/>
              <a:gd name="T88" fmla="*/ 344 w 688"/>
              <a:gd name="T89" fmla="*/ 590 h 682"/>
              <a:gd name="T90" fmla="*/ 95 w 688"/>
              <a:gd name="T91" fmla="*/ 341 h 682"/>
              <a:gd name="T92" fmla="*/ 344 w 688"/>
              <a:gd name="T93" fmla="*/ 92 h 682"/>
              <a:gd name="T94" fmla="*/ 593 w 688"/>
              <a:gd name="T95" fmla="*/ 341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88" h="682">
                <a:moveTo>
                  <a:pt x="344" y="60"/>
                </a:moveTo>
                <a:cubicBezTo>
                  <a:pt x="334" y="60"/>
                  <a:pt x="325" y="60"/>
                  <a:pt x="316" y="61"/>
                </a:cubicBezTo>
                <a:cubicBezTo>
                  <a:pt x="280" y="0"/>
                  <a:pt x="280" y="0"/>
                  <a:pt x="280" y="0"/>
                </a:cubicBezTo>
                <a:cubicBezTo>
                  <a:pt x="195" y="28"/>
                  <a:pt x="195" y="28"/>
                  <a:pt x="195" y="2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186" y="108"/>
                  <a:pt x="171" y="119"/>
                  <a:pt x="157" y="131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39" y="175"/>
                  <a:pt x="39" y="175"/>
                  <a:pt x="39" y="175"/>
                </a:cubicBezTo>
                <a:cubicBezTo>
                  <a:pt x="87" y="228"/>
                  <a:pt x="87" y="228"/>
                  <a:pt x="87" y="228"/>
                </a:cubicBezTo>
                <a:cubicBezTo>
                  <a:pt x="79" y="245"/>
                  <a:pt x="73" y="263"/>
                  <a:pt x="69" y="281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386"/>
                  <a:pt x="0" y="386"/>
                  <a:pt x="0" y="386"/>
                </a:cubicBezTo>
                <a:cubicBezTo>
                  <a:pt x="69" y="401"/>
                  <a:pt x="69" y="401"/>
                  <a:pt x="69" y="401"/>
                </a:cubicBezTo>
                <a:cubicBezTo>
                  <a:pt x="73" y="419"/>
                  <a:pt x="79" y="437"/>
                  <a:pt x="87" y="454"/>
                </a:cubicBezTo>
                <a:cubicBezTo>
                  <a:pt x="39" y="507"/>
                  <a:pt x="39" y="507"/>
                  <a:pt x="39" y="507"/>
                </a:cubicBezTo>
                <a:cubicBezTo>
                  <a:pt x="93" y="580"/>
                  <a:pt x="93" y="580"/>
                  <a:pt x="93" y="580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71" y="563"/>
                  <a:pt x="186" y="574"/>
                  <a:pt x="202" y="584"/>
                </a:cubicBezTo>
                <a:cubicBezTo>
                  <a:pt x="195" y="654"/>
                  <a:pt x="195" y="654"/>
                  <a:pt x="195" y="654"/>
                </a:cubicBezTo>
                <a:cubicBezTo>
                  <a:pt x="281" y="682"/>
                  <a:pt x="281" y="682"/>
                  <a:pt x="281" y="682"/>
                </a:cubicBezTo>
                <a:cubicBezTo>
                  <a:pt x="316" y="621"/>
                  <a:pt x="316" y="621"/>
                  <a:pt x="316" y="621"/>
                </a:cubicBezTo>
                <a:cubicBezTo>
                  <a:pt x="325" y="622"/>
                  <a:pt x="335" y="622"/>
                  <a:pt x="344" y="622"/>
                </a:cubicBezTo>
                <a:cubicBezTo>
                  <a:pt x="354" y="622"/>
                  <a:pt x="363" y="621"/>
                  <a:pt x="372" y="621"/>
                </a:cubicBezTo>
                <a:cubicBezTo>
                  <a:pt x="408" y="682"/>
                  <a:pt x="408" y="682"/>
                  <a:pt x="408" y="682"/>
                </a:cubicBezTo>
                <a:cubicBezTo>
                  <a:pt x="493" y="654"/>
                  <a:pt x="493" y="654"/>
                  <a:pt x="493" y="654"/>
                </a:cubicBezTo>
                <a:cubicBezTo>
                  <a:pt x="486" y="584"/>
                  <a:pt x="486" y="584"/>
                  <a:pt x="486" y="584"/>
                </a:cubicBezTo>
                <a:cubicBezTo>
                  <a:pt x="502" y="574"/>
                  <a:pt x="517" y="563"/>
                  <a:pt x="531" y="551"/>
                </a:cubicBezTo>
                <a:cubicBezTo>
                  <a:pt x="596" y="579"/>
                  <a:pt x="596" y="579"/>
                  <a:pt x="596" y="579"/>
                </a:cubicBezTo>
                <a:cubicBezTo>
                  <a:pt x="649" y="506"/>
                  <a:pt x="649" y="506"/>
                  <a:pt x="649" y="506"/>
                </a:cubicBezTo>
                <a:cubicBezTo>
                  <a:pt x="601" y="454"/>
                  <a:pt x="601" y="454"/>
                  <a:pt x="601" y="454"/>
                </a:cubicBezTo>
                <a:cubicBezTo>
                  <a:pt x="609" y="437"/>
                  <a:pt x="615" y="419"/>
                  <a:pt x="619" y="401"/>
                </a:cubicBezTo>
                <a:cubicBezTo>
                  <a:pt x="688" y="386"/>
                  <a:pt x="688" y="386"/>
                  <a:pt x="688" y="386"/>
                </a:cubicBezTo>
                <a:cubicBezTo>
                  <a:pt x="688" y="296"/>
                  <a:pt x="688" y="296"/>
                  <a:pt x="688" y="296"/>
                </a:cubicBezTo>
                <a:cubicBezTo>
                  <a:pt x="619" y="281"/>
                  <a:pt x="619" y="281"/>
                  <a:pt x="619" y="281"/>
                </a:cubicBezTo>
                <a:cubicBezTo>
                  <a:pt x="615" y="262"/>
                  <a:pt x="609" y="245"/>
                  <a:pt x="601" y="228"/>
                </a:cubicBezTo>
                <a:cubicBezTo>
                  <a:pt x="649" y="175"/>
                  <a:pt x="649" y="175"/>
                  <a:pt x="649" y="175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531" y="131"/>
                  <a:pt x="531" y="131"/>
                  <a:pt x="531" y="131"/>
                </a:cubicBezTo>
                <a:cubicBezTo>
                  <a:pt x="517" y="119"/>
                  <a:pt x="502" y="108"/>
                  <a:pt x="486" y="98"/>
                </a:cubicBezTo>
                <a:cubicBezTo>
                  <a:pt x="493" y="28"/>
                  <a:pt x="493" y="28"/>
                  <a:pt x="493" y="28"/>
                </a:cubicBezTo>
                <a:cubicBezTo>
                  <a:pt x="407" y="0"/>
                  <a:pt x="407" y="0"/>
                  <a:pt x="407" y="0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63" y="60"/>
                  <a:pt x="353" y="60"/>
                  <a:pt x="344" y="60"/>
                </a:cubicBezTo>
                <a:close/>
                <a:moveTo>
                  <a:pt x="593" y="341"/>
                </a:moveTo>
                <a:cubicBezTo>
                  <a:pt x="593" y="478"/>
                  <a:pt x="482" y="590"/>
                  <a:pt x="344" y="590"/>
                </a:cubicBezTo>
                <a:cubicBezTo>
                  <a:pt x="207" y="590"/>
                  <a:pt x="95" y="479"/>
                  <a:pt x="95" y="341"/>
                </a:cubicBezTo>
                <a:cubicBezTo>
                  <a:pt x="95" y="204"/>
                  <a:pt x="206" y="92"/>
                  <a:pt x="344" y="92"/>
                </a:cubicBezTo>
                <a:cubicBezTo>
                  <a:pt x="481" y="92"/>
                  <a:pt x="593" y="203"/>
                  <a:pt x="593" y="341"/>
                </a:cubicBezTo>
                <a:close/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4387850" y="3368675"/>
            <a:ext cx="1323975" cy="1311275"/>
          </a:xfrm>
          <a:custGeom>
            <a:avLst/>
            <a:gdLst>
              <a:gd name="T0" fmla="*/ 315 w 631"/>
              <a:gd name="T1" fmla="*/ 55 h 626"/>
              <a:gd name="T2" fmla="*/ 289 w 631"/>
              <a:gd name="T3" fmla="*/ 57 h 626"/>
              <a:gd name="T4" fmla="*/ 257 w 631"/>
              <a:gd name="T5" fmla="*/ 0 h 626"/>
              <a:gd name="T6" fmla="*/ 178 w 631"/>
              <a:gd name="T7" fmla="*/ 26 h 626"/>
              <a:gd name="T8" fmla="*/ 185 w 631"/>
              <a:gd name="T9" fmla="*/ 91 h 626"/>
              <a:gd name="T10" fmla="*/ 144 w 631"/>
              <a:gd name="T11" fmla="*/ 121 h 626"/>
              <a:gd name="T12" fmla="*/ 84 w 631"/>
              <a:gd name="T13" fmla="*/ 94 h 626"/>
              <a:gd name="T14" fmla="*/ 36 w 631"/>
              <a:gd name="T15" fmla="*/ 161 h 626"/>
              <a:gd name="T16" fmla="*/ 79 w 631"/>
              <a:gd name="T17" fmla="*/ 210 h 626"/>
              <a:gd name="T18" fmla="*/ 63 w 631"/>
              <a:gd name="T19" fmla="*/ 258 h 626"/>
              <a:gd name="T20" fmla="*/ 0 w 631"/>
              <a:gd name="T21" fmla="*/ 272 h 626"/>
              <a:gd name="T22" fmla="*/ 0 w 631"/>
              <a:gd name="T23" fmla="*/ 354 h 626"/>
              <a:gd name="T24" fmla="*/ 63 w 631"/>
              <a:gd name="T25" fmla="*/ 368 h 626"/>
              <a:gd name="T26" fmla="*/ 79 w 631"/>
              <a:gd name="T27" fmla="*/ 417 h 626"/>
              <a:gd name="T28" fmla="*/ 36 w 631"/>
              <a:gd name="T29" fmla="*/ 465 h 626"/>
              <a:gd name="T30" fmla="*/ 85 w 631"/>
              <a:gd name="T31" fmla="*/ 532 h 626"/>
              <a:gd name="T32" fmla="*/ 144 w 631"/>
              <a:gd name="T33" fmla="*/ 506 h 626"/>
              <a:gd name="T34" fmla="*/ 185 w 631"/>
              <a:gd name="T35" fmla="*/ 536 h 626"/>
              <a:gd name="T36" fmla="*/ 179 w 631"/>
              <a:gd name="T37" fmla="*/ 600 h 626"/>
              <a:gd name="T38" fmla="*/ 257 w 631"/>
              <a:gd name="T39" fmla="*/ 626 h 626"/>
              <a:gd name="T40" fmla="*/ 290 w 631"/>
              <a:gd name="T41" fmla="*/ 570 h 626"/>
              <a:gd name="T42" fmla="*/ 315 w 631"/>
              <a:gd name="T43" fmla="*/ 571 h 626"/>
              <a:gd name="T44" fmla="*/ 341 w 631"/>
              <a:gd name="T45" fmla="*/ 569 h 626"/>
              <a:gd name="T46" fmla="*/ 374 w 631"/>
              <a:gd name="T47" fmla="*/ 626 h 626"/>
              <a:gd name="T48" fmla="*/ 452 w 631"/>
              <a:gd name="T49" fmla="*/ 600 h 626"/>
              <a:gd name="T50" fmla="*/ 445 w 631"/>
              <a:gd name="T51" fmla="*/ 535 h 626"/>
              <a:gd name="T52" fmla="*/ 487 w 631"/>
              <a:gd name="T53" fmla="*/ 505 h 626"/>
              <a:gd name="T54" fmla="*/ 546 w 631"/>
              <a:gd name="T55" fmla="*/ 532 h 626"/>
              <a:gd name="T56" fmla="*/ 595 w 631"/>
              <a:gd name="T57" fmla="*/ 465 h 626"/>
              <a:gd name="T58" fmla="*/ 551 w 631"/>
              <a:gd name="T59" fmla="*/ 416 h 626"/>
              <a:gd name="T60" fmla="*/ 567 w 631"/>
              <a:gd name="T61" fmla="*/ 368 h 626"/>
              <a:gd name="T62" fmla="*/ 631 w 631"/>
              <a:gd name="T63" fmla="*/ 354 h 626"/>
              <a:gd name="T64" fmla="*/ 631 w 631"/>
              <a:gd name="T65" fmla="*/ 271 h 626"/>
              <a:gd name="T66" fmla="*/ 567 w 631"/>
              <a:gd name="T67" fmla="*/ 258 h 626"/>
              <a:gd name="T68" fmla="*/ 551 w 631"/>
              <a:gd name="T69" fmla="*/ 209 h 626"/>
              <a:gd name="T70" fmla="*/ 594 w 631"/>
              <a:gd name="T71" fmla="*/ 161 h 626"/>
              <a:gd name="T72" fmla="*/ 546 w 631"/>
              <a:gd name="T73" fmla="*/ 94 h 626"/>
              <a:gd name="T74" fmla="*/ 487 w 631"/>
              <a:gd name="T75" fmla="*/ 120 h 626"/>
              <a:gd name="T76" fmla="*/ 445 w 631"/>
              <a:gd name="T77" fmla="*/ 90 h 626"/>
              <a:gd name="T78" fmla="*/ 452 w 631"/>
              <a:gd name="T79" fmla="*/ 26 h 626"/>
              <a:gd name="T80" fmla="*/ 373 w 631"/>
              <a:gd name="T81" fmla="*/ 0 h 626"/>
              <a:gd name="T82" fmla="*/ 341 w 631"/>
              <a:gd name="T83" fmla="*/ 56 h 626"/>
              <a:gd name="T84" fmla="*/ 315 w 631"/>
              <a:gd name="T85" fmla="*/ 55 h 626"/>
              <a:gd name="T86" fmla="*/ 544 w 631"/>
              <a:gd name="T87" fmla="*/ 313 h 626"/>
              <a:gd name="T88" fmla="*/ 315 w 631"/>
              <a:gd name="T89" fmla="*/ 541 h 626"/>
              <a:gd name="T90" fmla="*/ 87 w 631"/>
              <a:gd name="T91" fmla="*/ 313 h 626"/>
              <a:gd name="T92" fmla="*/ 315 w 631"/>
              <a:gd name="T93" fmla="*/ 85 h 626"/>
              <a:gd name="T94" fmla="*/ 544 w 631"/>
              <a:gd name="T95" fmla="*/ 313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1" h="626">
                <a:moveTo>
                  <a:pt x="315" y="55"/>
                </a:moveTo>
                <a:cubicBezTo>
                  <a:pt x="306" y="55"/>
                  <a:pt x="298" y="56"/>
                  <a:pt x="289" y="57"/>
                </a:cubicBezTo>
                <a:cubicBezTo>
                  <a:pt x="257" y="0"/>
                  <a:pt x="257" y="0"/>
                  <a:pt x="257" y="0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85" y="91"/>
                  <a:pt x="185" y="91"/>
                  <a:pt x="185" y="91"/>
                </a:cubicBezTo>
                <a:cubicBezTo>
                  <a:pt x="170" y="99"/>
                  <a:pt x="156" y="109"/>
                  <a:pt x="144" y="121"/>
                </a:cubicBezTo>
                <a:cubicBezTo>
                  <a:pt x="84" y="94"/>
                  <a:pt x="84" y="94"/>
                  <a:pt x="84" y="94"/>
                </a:cubicBezTo>
                <a:cubicBezTo>
                  <a:pt x="36" y="161"/>
                  <a:pt x="36" y="161"/>
                  <a:pt x="36" y="161"/>
                </a:cubicBezTo>
                <a:cubicBezTo>
                  <a:pt x="79" y="210"/>
                  <a:pt x="79" y="210"/>
                  <a:pt x="79" y="210"/>
                </a:cubicBezTo>
                <a:cubicBezTo>
                  <a:pt x="72" y="225"/>
                  <a:pt x="67" y="241"/>
                  <a:pt x="63" y="258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354"/>
                  <a:pt x="0" y="354"/>
                  <a:pt x="0" y="354"/>
                </a:cubicBezTo>
                <a:cubicBezTo>
                  <a:pt x="63" y="368"/>
                  <a:pt x="63" y="368"/>
                  <a:pt x="63" y="368"/>
                </a:cubicBezTo>
                <a:cubicBezTo>
                  <a:pt x="67" y="385"/>
                  <a:pt x="72" y="401"/>
                  <a:pt x="79" y="417"/>
                </a:cubicBezTo>
                <a:cubicBezTo>
                  <a:pt x="36" y="465"/>
                  <a:pt x="36" y="465"/>
                  <a:pt x="36" y="465"/>
                </a:cubicBezTo>
                <a:cubicBezTo>
                  <a:pt x="85" y="532"/>
                  <a:pt x="85" y="532"/>
                  <a:pt x="85" y="532"/>
                </a:cubicBezTo>
                <a:cubicBezTo>
                  <a:pt x="144" y="506"/>
                  <a:pt x="144" y="506"/>
                  <a:pt x="144" y="506"/>
                </a:cubicBezTo>
                <a:cubicBezTo>
                  <a:pt x="157" y="517"/>
                  <a:pt x="171" y="527"/>
                  <a:pt x="185" y="536"/>
                </a:cubicBezTo>
                <a:cubicBezTo>
                  <a:pt x="179" y="600"/>
                  <a:pt x="179" y="600"/>
                  <a:pt x="179" y="600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90" y="570"/>
                  <a:pt x="290" y="570"/>
                  <a:pt x="290" y="570"/>
                </a:cubicBezTo>
                <a:cubicBezTo>
                  <a:pt x="298" y="570"/>
                  <a:pt x="307" y="571"/>
                  <a:pt x="315" y="571"/>
                </a:cubicBezTo>
                <a:cubicBezTo>
                  <a:pt x="324" y="571"/>
                  <a:pt x="333" y="570"/>
                  <a:pt x="341" y="569"/>
                </a:cubicBezTo>
                <a:cubicBezTo>
                  <a:pt x="374" y="626"/>
                  <a:pt x="374" y="626"/>
                  <a:pt x="374" y="626"/>
                </a:cubicBezTo>
                <a:cubicBezTo>
                  <a:pt x="452" y="600"/>
                  <a:pt x="452" y="600"/>
                  <a:pt x="452" y="600"/>
                </a:cubicBezTo>
                <a:cubicBezTo>
                  <a:pt x="445" y="535"/>
                  <a:pt x="445" y="535"/>
                  <a:pt x="445" y="535"/>
                </a:cubicBezTo>
                <a:cubicBezTo>
                  <a:pt x="460" y="527"/>
                  <a:pt x="474" y="517"/>
                  <a:pt x="487" y="505"/>
                </a:cubicBezTo>
                <a:cubicBezTo>
                  <a:pt x="546" y="532"/>
                  <a:pt x="546" y="532"/>
                  <a:pt x="546" y="532"/>
                </a:cubicBezTo>
                <a:cubicBezTo>
                  <a:pt x="595" y="465"/>
                  <a:pt x="595" y="465"/>
                  <a:pt x="595" y="465"/>
                </a:cubicBezTo>
                <a:cubicBezTo>
                  <a:pt x="551" y="416"/>
                  <a:pt x="551" y="416"/>
                  <a:pt x="551" y="416"/>
                </a:cubicBezTo>
                <a:cubicBezTo>
                  <a:pt x="558" y="401"/>
                  <a:pt x="563" y="385"/>
                  <a:pt x="567" y="368"/>
                </a:cubicBezTo>
                <a:cubicBezTo>
                  <a:pt x="631" y="354"/>
                  <a:pt x="631" y="354"/>
                  <a:pt x="631" y="354"/>
                </a:cubicBezTo>
                <a:cubicBezTo>
                  <a:pt x="631" y="271"/>
                  <a:pt x="631" y="271"/>
                  <a:pt x="631" y="271"/>
                </a:cubicBezTo>
                <a:cubicBezTo>
                  <a:pt x="567" y="258"/>
                  <a:pt x="567" y="258"/>
                  <a:pt x="567" y="258"/>
                </a:cubicBezTo>
                <a:cubicBezTo>
                  <a:pt x="563" y="241"/>
                  <a:pt x="558" y="225"/>
                  <a:pt x="551" y="209"/>
                </a:cubicBezTo>
                <a:cubicBezTo>
                  <a:pt x="594" y="161"/>
                  <a:pt x="594" y="161"/>
                  <a:pt x="594" y="161"/>
                </a:cubicBezTo>
                <a:cubicBezTo>
                  <a:pt x="546" y="94"/>
                  <a:pt x="546" y="94"/>
                  <a:pt x="546" y="94"/>
                </a:cubicBezTo>
                <a:cubicBezTo>
                  <a:pt x="487" y="120"/>
                  <a:pt x="487" y="120"/>
                  <a:pt x="487" y="120"/>
                </a:cubicBezTo>
                <a:cubicBezTo>
                  <a:pt x="474" y="109"/>
                  <a:pt x="460" y="99"/>
                  <a:pt x="445" y="90"/>
                </a:cubicBezTo>
                <a:cubicBezTo>
                  <a:pt x="452" y="26"/>
                  <a:pt x="452" y="26"/>
                  <a:pt x="452" y="26"/>
                </a:cubicBezTo>
                <a:cubicBezTo>
                  <a:pt x="373" y="0"/>
                  <a:pt x="373" y="0"/>
                  <a:pt x="373" y="0"/>
                </a:cubicBezTo>
                <a:cubicBezTo>
                  <a:pt x="341" y="56"/>
                  <a:pt x="341" y="56"/>
                  <a:pt x="341" y="56"/>
                </a:cubicBezTo>
                <a:cubicBezTo>
                  <a:pt x="332" y="56"/>
                  <a:pt x="324" y="55"/>
                  <a:pt x="315" y="55"/>
                </a:cubicBezTo>
                <a:close/>
                <a:moveTo>
                  <a:pt x="544" y="313"/>
                </a:moveTo>
                <a:cubicBezTo>
                  <a:pt x="544" y="439"/>
                  <a:pt x="441" y="541"/>
                  <a:pt x="315" y="541"/>
                </a:cubicBezTo>
                <a:cubicBezTo>
                  <a:pt x="189" y="541"/>
                  <a:pt x="87" y="439"/>
                  <a:pt x="87" y="313"/>
                </a:cubicBezTo>
                <a:cubicBezTo>
                  <a:pt x="87" y="187"/>
                  <a:pt x="189" y="85"/>
                  <a:pt x="315" y="85"/>
                </a:cubicBezTo>
                <a:cubicBezTo>
                  <a:pt x="441" y="85"/>
                  <a:pt x="543" y="187"/>
                  <a:pt x="544" y="313"/>
                </a:cubicBez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5"/>
          <p:cNvSpPr>
            <a:spLocks noEditPoints="1"/>
          </p:cNvSpPr>
          <p:nvPr/>
        </p:nvSpPr>
        <p:spPr bwMode="auto">
          <a:xfrm>
            <a:off x="1844675" y="4367213"/>
            <a:ext cx="831850" cy="833437"/>
          </a:xfrm>
          <a:custGeom>
            <a:avLst/>
            <a:gdLst>
              <a:gd name="T0" fmla="*/ 679955 w 132"/>
              <a:gd name="T1" fmla="*/ 0 h 132"/>
              <a:gd name="T2" fmla="*/ 151101 w 132"/>
              <a:gd name="T3" fmla="*/ 0 h 132"/>
              <a:gd name="T4" fmla="*/ 0 w 132"/>
              <a:gd name="T5" fmla="*/ 151617 h 132"/>
              <a:gd name="T6" fmla="*/ 0 w 132"/>
              <a:gd name="T7" fmla="*/ 682277 h 132"/>
              <a:gd name="T8" fmla="*/ 151101 w 132"/>
              <a:gd name="T9" fmla="*/ 833894 h 132"/>
              <a:gd name="T10" fmla="*/ 679955 w 132"/>
              <a:gd name="T11" fmla="*/ 833894 h 132"/>
              <a:gd name="T12" fmla="*/ 831056 w 132"/>
              <a:gd name="T13" fmla="*/ 682277 h 132"/>
              <a:gd name="T14" fmla="*/ 831056 w 132"/>
              <a:gd name="T15" fmla="*/ 151617 h 132"/>
              <a:gd name="T16" fmla="*/ 679955 w 132"/>
              <a:gd name="T17" fmla="*/ 0 h 132"/>
              <a:gd name="T18" fmla="*/ 679955 w 132"/>
              <a:gd name="T19" fmla="*/ 492756 h 132"/>
              <a:gd name="T20" fmla="*/ 491079 w 132"/>
              <a:gd name="T21" fmla="*/ 492756 h 132"/>
              <a:gd name="T22" fmla="*/ 491079 w 132"/>
              <a:gd name="T23" fmla="*/ 682277 h 132"/>
              <a:gd name="T24" fmla="*/ 339977 w 132"/>
              <a:gd name="T25" fmla="*/ 682277 h 132"/>
              <a:gd name="T26" fmla="*/ 339977 w 132"/>
              <a:gd name="T27" fmla="*/ 492756 h 132"/>
              <a:gd name="T28" fmla="*/ 151101 w 132"/>
              <a:gd name="T29" fmla="*/ 492756 h 132"/>
              <a:gd name="T30" fmla="*/ 151101 w 132"/>
              <a:gd name="T31" fmla="*/ 341138 h 132"/>
              <a:gd name="T32" fmla="*/ 339977 w 132"/>
              <a:gd name="T33" fmla="*/ 341138 h 132"/>
              <a:gd name="T34" fmla="*/ 339977 w 132"/>
              <a:gd name="T35" fmla="*/ 151617 h 132"/>
              <a:gd name="T36" fmla="*/ 491079 w 132"/>
              <a:gd name="T37" fmla="*/ 151617 h 132"/>
              <a:gd name="T38" fmla="*/ 491079 w 132"/>
              <a:gd name="T39" fmla="*/ 341138 h 132"/>
              <a:gd name="T40" fmla="*/ 679955 w 132"/>
              <a:gd name="T41" fmla="*/ 341138 h 132"/>
              <a:gd name="T42" fmla="*/ 679955 w 132"/>
              <a:gd name="T43" fmla="*/ 492756 h 13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2" h="132">
                <a:moveTo>
                  <a:pt x="108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1"/>
                  <a:pt x="11" y="132"/>
                  <a:pt x="24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21" y="132"/>
                  <a:pt x="132" y="121"/>
                  <a:pt x="132" y="108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2" y="11"/>
                  <a:pt x="121" y="0"/>
                  <a:pt x="108" y="0"/>
                </a:cubicBezTo>
                <a:moveTo>
                  <a:pt x="108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8"/>
                  <a:pt x="54" y="78"/>
                  <a:pt x="5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54"/>
                  <a:pt x="24" y="54"/>
                  <a:pt x="2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24"/>
                  <a:pt x="54" y="24"/>
                  <a:pt x="54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54"/>
                  <a:pt x="78" y="54"/>
                  <a:pt x="78" y="54"/>
                </a:cubicBezTo>
                <a:cubicBezTo>
                  <a:pt x="108" y="54"/>
                  <a:pt x="108" y="54"/>
                  <a:pt x="108" y="54"/>
                </a:cubicBezTo>
                <a:lnTo>
                  <a:pt x="108" y="78"/>
                </a:ln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39" name="组合 6"/>
          <p:cNvGrpSpPr/>
          <p:nvPr/>
        </p:nvGrpSpPr>
        <p:grpSpPr bwMode="auto">
          <a:xfrm>
            <a:off x="3449638" y="3025775"/>
            <a:ext cx="509587" cy="581025"/>
            <a:chOff x="3449685" y="3025235"/>
            <a:chExt cx="509588" cy="581026"/>
          </a:xfrm>
        </p:grpSpPr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3675110" y="3025235"/>
              <a:ext cx="219075" cy="177800"/>
            </a:xfrm>
            <a:custGeom>
              <a:avLst/>
              <a:gdLst>
                <a:gd name="T0" fmla="*/ 39 w 62"/>
                <a:gd name="T1" fmla="*/ 12 h 50"/>
                <a:gd name="T2" fmla="*/ 39 w 62"/>
                <a:gd name="T3" fmla="*/ 12 h 50"/>
                <a:gd name="T4" fmla="*/ 45 w 62"/>
                <a:gd name="T5" fmla="*/ 14 h 50"/>
                <a:gd name="T6" fmla="*/ 46 w 62"/>
                <a:gd name="T7" fmla="*/ 18 h 50"/>
                <a:gd name="T8" fmla="*/ 40 w 62"/>
                <a:gd name="T9" fmla="*/ 29 h 50"/>
                <a:gd name="T10" fmla="*/ 20 w 62"/>
                <a:gd name="T11" fmla="*/ 38 h 50"/>
                <a:gd name="T12" fmla="*/ 17 w 62"/>
                <a:gd name="T13" fmla="*/ 38 h 50"/>
                <a:gd name="T14" fmla="*/ 17 w 62"/>
                <a:gd name="T15" fmla="*/ 38 h 50"/>
                <a:gd name="T16" fmla="*/ 26 w 62"/>
                <a:gd name="T17" fmla="*/ 18 h 50"/>
                <a:gd name="T18" fmla="*/ 39 w 62"/>
                <a:gd name="T19" fmla="*/ 12 h 50"/>
                <a:gd name="T20" fmla="*/ 39 w 62"/>
                <a:gd name="T21" fmla="*/ 0 h 50"/>
                <a:gd name="T22" fmla="*/ 17 w 62"/>
                <a:gd name="T23" fmla="*/ 9 h 50"/>
                <a:gd name="T24" fmla="*/ 8 w 62"/>
                <a:gd name="T25" fmla="*/ 47 h 50"/>
                <a:gd name="T26" fmla="*/ 20 w 62"/>
                <a:gd name="T27" fmla="*/ 50 h 50"/>
                <a:gd name="T28" fmla="*/ 49 w 62"/>
                <a:gd name="T29" fmla="*/ 38 h 50"/>
                <a:gd name="T30" fmla="*/ 53 w 62"/>
                <a:gd name="T31" fmla="*/ 5 h 50"/>
                <a:gd name="T32" fmla="*/ 39 w 6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50"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1" y="12"/>
                    <a:pt x="43" y="12"/>
                    <a:pt x="45" y="14"/>
                  </a:cubicBezTo>
                  <a:cubicBezTo>
                    <a:pt x="45" y="14"/>
                    <a:pt x="46" y="15"/>
                    <a:pt x="46" y="18"/>
                  </a:cubicBezTo>
                  <a:cubicBezTo>
                    <a:pt x="46" y="21"/>
                    <a:pt x="45" y="25"/>
                    <a:pt x="40" y="29"/>
                  </a:cubicBezTo>
                  <a:cubicBezTo>
                    <a:pt x="35" y="34"/>
                    <a:pt x="26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5"/>
                    <a:pt x="18" y="25"/>
                    <a:pt x="26" y="18"/>
                  </a:cubicBezTo>
                  <a:cubicBezTo>
                    <a:pt x="30" y="14"/>
                    <a:pt x="35" y="12"/>
                    <a:pt x="39" y="12"/>
                  </a:cubicBezTo>
                  <a:moveTo>
                    <a:pt x="39" y="0"/>
                  </a:moveTo>
                  <a:cubicBezTo>
                    <a:pt x="32" y="0"/>
                    <a:pt x="24" y="3"/>
                    <a:pt x="17" y="9"/>
                  </a:cubicBezTo>
                  <a:cubicBezTo>
                    <a:pt x="6" y="19"/>
                    <a:pt x="0" y="38"/>
                    <a:pt x="8" y="47"/>
                  </a:cubicBezTo>
                  <a:cubicBezTo>
                    <a:pt x="11" y="49"/>
                    <a:pt x="15" y="50"/>
                    <a:pt x="20" y="50"/>
                  </a:cubicBezTo>
                  <a:cubicBezTo>
                    <a:pt x="29" y="50"/>
                    <a:pt x="41" y="45"/>
                    <a:pt x="49" y="38"/>
                  </a:cubicBezTo>
                  <a:cubicBezTo>
                    <a:pt x="60" y="28"/>
                    <a:pt x="62" y="13"/>
                    <a:pt x="53" y="5"/>
                  </a:cubicBezTo>
                  <a:cubicBezTo>
                    <a:pt x="50" y="1"/>
                    <a:pt x="45" y="0"/>
                    <a:pt x="39" y="0"/>
                  </a:cubicBezTo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3513185" y="3025235"/>
              <a:ext cx="219075" cy="177800"/>
            </a:xfrm>
            <a:custGeom>
              <a:avLst/>
              <a:gdLst>
                <a:gd name="T0" fmla="*/ 23 w 62"/>
                <a:gd name="T1" fmla="*/ 12 h 50"/>
                <a:gd name="T2" fmla="*/ 36 w 62"/>
                <a:gd name="T3" fmla="*/ 18 h 50"/>
                <a:gd name="T4" fmla="*/ 45 w 62"/>
                <a:gd name="T5" fmla="*/ 38 h 50"/>
                <a:gd name="T6" fmla="*/ 42 w 62"/>
                <a:gd name="T7" fmla="*/ 38 h 50"/>
                <a:gd name="T8" fmla="*/ 22 w 62"/>
                <a:gd name="T9" fmla="*/ 29 h 50"/>
                <a:gd name="T10" fmla="*/ 16 w 62"/>
                <a:gd name="T11" fmla="*/ 18 h 50"/>
                <a:gd name="T12" fmla="*/ 17 w 62"/>
                <a:gd name="T13" fmla="*/ 14 h 50"/>
                <a:gd name="T14" fmla="*/ 23 w 62"/>
                <a:gd name="T15" fmla="*/ 12 h 50"/>
                <a:gd name="T16" fmla="*/ 23 w 62"/>
                <a:gd name="T17" fmla="*/ 0 h 50"/>
                <a:gd name="T18" fmla="*/ 9 w 62"/>
                <a:gd name="T19" fmla="*/ 5 h 50"/>
                <a:gd name="T20" fmla="*/ 13 w 62"/>
                <a:gd name="T21" fmla="*/ 38 h 50"/>
                <a:gd name="T22" fmla="*/ 42 w 62"/>
                <a:gd name="T23" fmla="*/ 50 h 50"/>
                <a:gd name="T24" fmla="*/ 54 w 62"/>
                <a:gd name="T25" fmla="*/ 47 h 50"/>
                <a:gd name="T26" fmla="*/ 45 w 62"/>
                <a:gd name="T27" fmla="*/ 9 h 50"/>
                <a:gd name="T28" fmla="*/ 23 w 62"/>
                <a:gd name="T2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50">
                  <a:moveTo>
                    <a:pt x="23" y="12"/>
                  </a:moveTo>
                  <a:cubicBezTo>
                    <a:pt x="27" y="12"/>
                    <a:pt x="32" y="14"/>
                    <a:pt x="36" y="18"/>
                  </a:cubicBezTo>
                  <a:cubicBezTo>
                    <a:pt x="44" y="25"/>
                    <a:pt x="46" y="35"/>
                    <a:pt x="45" y="38"/>
                  </a:cubicBezTo>
                  <a:cubicBezTo>
                    <a:pt x="45" y="38"/>
                    <a:pt x="45" y="38"/>
                    <a:pt x="42" y="38"/>
                  </a:cubicBezTo>
                  <a:cubicBezTo>
                    <a:pt x="36" y="38"/>
                    <a:pt x="27" y="34"/>
                    <a:pt x="22" y="29"/>
                  </a:cubicBezTo>
                  <a:cubicBezTo>
                    <a:pt x="17" y="25"/>
                    <a:pt x="16" y="21"/>
                    <a:pt x="16" y="18"/>
                  </a:cubicBezTo>
                  <a:cubicBezTo>
                    <a:pt x="16" y="15"/>
                    <a:pt x="17" y="14"/>
                    <a:pt x="17" y="14"/>
                  </a:cubicBezTo>
                  <a:cubicBezTo>
                    <a:pt x="19" y="12"/>
                    <a:pt x="21" y="12"/>
                    <a:pt x="23" y="12"/>
                  </a:cubicBezTo>
                  <a:moveTo>
                    <a:pt x="23" y="0"/>
                  </a:moveTo>
                  <a:cubicBezTo>
                    <a:pt x="17" y="0"/>
                    <a:pt x="12" y="1"/>
                    <a:pt x="9" y="5"/>
                  </a:cubicBezTo>
                  <a:cubicBezTo>
                    <a:pt x="0" y="13"/>
                    <a:pt x="2" y="28"/>
                    <a:pt x="13" y="38"/>
                  </a:cubicBezTo>
                  <a:cubicBezTo>
                    <a:pt x="21" y="45"/>
                    <a:pt x="33" y="50"/>
                    <a:pt x="42" y="50"/>
                  </a:cubicBezTo>
                  <a:cubicBezTo>
                    <a:pt x="47" y="50"/>
                    <a:pt x="51" y="49"/>
                    <a:pt x="54" y="47"/>
                  </a:cubicBezTo>
                  <a:cubicBezTo>
                    <a:pt x="62" y="38"/>
                    <a:pt x="56" y="19"/>
                    <a:pt x="45" y="9"/>
                  </a:cubicBezTo>
                  <a:cubicBezTo>
                    <a:pt x="38" y="3"/>
                    <a:pt x="30" y="0"/>
                    <a:pt x="23" y="0"/>
                  </a:cubicBezTo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3725911" y="3180810"/>
              <a:ext cx="233362" cy="192088"/>
            </a:xfrm>
            <a:custGeom>
              <a:avLst/>
              <a:gdLst>
                <a:gd name="T0" fmla="*/ 66 w 66"/>
                <a:gd name="T1" fmla="*/ 54 h 54"/>
                <a:gd name="T2" fmla="*/ 66 w 66"/>
                <a:gd name="T3" fmla="*/ 12 h 54"/>
                <a:gd name="T4" fmla="*/ 54 w 66"/>
                <a:gd name="T5" fmla="*/ 0 h 54"/>
                <a:gd name="T6" fmla="*/ 0 w 66"/>
                <a:gd name="T7" fmla="*/ 0 h 54"/>
                <a:gd name="T8" fmla="*/ 0 w 66"/>
                <a:gd name="T9" fmla="*/ 54 h 54"/>
                <a:gd name="T10" fmla="*/ 66 w 66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4">
                  <a:moveTo>
                    <a:pt x="66" y="54"/>
                  </a:moveTo>
                  <a:cubicBezTo>
                    <a:pt x="66" y="12"/>
                    <a:pt x="66" y="12"/>
                    <a:pt x="66" y="12"/>
                  </a:cubicBezTo>
                  <a:cubicBezTo>
                    <a:pt x="66" y="6"/>
                    <a:pt x="61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66" y="54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3725911" y="3414174"/>
              <a:ext cx="233362" cy="192087"/>
            </a:xfrm>
            <a:custGeom>
              <a:avLst/>
              <a:gdLst>
                <a:gd name="T0" fmla="*/ 0 w 66"/>
                <a:gd name="T1" fmla="*/ 0 h 54"/>
                <a:gd name="T2" fmla="*/ 0 w 66"/>
                <a:gd name="T3" fmla="*/ 54 h 54"/>
                <a:gd name="T4" fmla="*/ 54 w 66"/>
                <a:gd name="T5" fmla="*/ 54 h 54"/>
                <a:gd name="T6" fmla="*/ 66 w 66"/>
                <a:gd name="T7" fmla="*/ 42 h 54"/>
                <a:gd name="T8" fmla="*/ 66 w 66"/>
                <a:gd name="T9" fmla="*/ 0 h 54"/>
                <a:gd name="T10" fmla="*/ 0 w 66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4"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1" y="54"/>
                    <a:pt x="66" y="49"/>
                    <a:pt x="66" y="42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3449685" y="3180810"/>
              <a:ext cx="233362" cy="192088"/>
            </a:xfrm>
            <a:custGeom>
              <a:avLst/>
              <a:gdLst>
                <a:gd name="T0" fmla="*/ 66 w 66"/>
                <a:gd name="T1" fmla="*/ 54 h 54"/>
                <a:gd name="T2" fmla="*/ 66 w 66"/>
                <a:gd name="T3" fmla="*/ 0 h 54"/>
                <a:gd name="T4" fmla="*/ 12 w 66"/>
                <a:gd name="T5" fmla="*/ 0 h 54"/>
                <a:gd name="T6" fmla="*/ 0 w 66"/>
                <a:gd name="T7" fmla="*/ 12 h 54"/>
                <a:gd name="T8" fmla="*/ 0 w 66"/>
                <a:gd name="T9" fmla="*/ 54 h 54"/>
                <a:gd name="T10" fmla="*/ 66 w 66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4">
                  <a:moveTo>
                    <a:pt x="66" y="54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66" y="54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3449685" y="3414174"/>
              <a:ext cx="233362" cy="192087"/>
            </a:xfrm>
            <a:custGeom>
              <a:avLst/>
              <a:gdLst>
                <a:gd name="T0" fmla="*/ 0 w 66"/>
                <a:gd name="T1" fmla="*/ 0 h 54"/>
                <a:gd name="T2" fmla="*/ 0 w 66"/>
                <a:gd name="T3" fmla="*/ 42 h 54"/>
                <a:gd name="T4" fmla="*/ 12 w 66"/>
                <a:gd name="T5" fmla="*/ 54 h 54"/>
                <a:gd name="T6" fmla="*/ 66 w 66"/>
                <a:gd name="T7" fmla="*/ 54 h 54"/>
                <a:gd name="T8" fmla="*/ 66 w 66"/>
                <a:gd name="T9" fmla="*/ 0 h 54"/>
                <a:gd name="T10" fmla="*/ 0 w 66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4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46" name="组合 12"/>
          <p:cNvGrpSpPr/>
          <p:nvPr/>
        </p:nvGrpSpPr>
        <p:grpSpPr bwMode="auto">
          <a:xfrm>
            <a:off x="3913188" y="4900613"/>
            <a:ext cx="550862" cy="466725"/>
            <a:chOff x="3913338" y="4899968"/>
            <a:chExt cx="550863" cy="466725"/>
          </a:xfrm>
        </p:grpSpPr>
        <p:sp>
          <p:nvSpPr>
            <p:cNvPr id="21" name="Rectangle 111"/>
            <p:cNvSpPr>
              <a:spLocks noChangeArrowheads="1"/>
            </p:cNvSpPr>
            <p:nvPr/>
          </p:nvSpPr>
          <p:spPr bwMode="auto">
            <a:xfrm>
              <a:off x="4019700" y="5111105"/>
              <a:ext cx="41275" cy="85725"/>
            </a:xfrm>
            <a:prstGeom prst="rect">
              <a:avLst/>
            </a:pr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2" name="Freeform 112"/>
            <p:cNvSpPr>
              <a:spLocks noEditPoints="1"/>
            </p:cNvSpPr>
            <p:nvPr/>
          </p:nvSpPr>
          <p:spPr bwMode="auto">
            <a:xfrm>
              <a:off x="3913338" y="4899968"/>
              <a:ext cx="550863" cy="233362"/>
            </a:xfrm>
            <a:custGeom>
              <a:avLst/>
              <a:gdLst>
                <a:gd name="T0" fmla="*/ 114 w 156"/>
                <a:gd name="T1" fmla="*/ 24 h 66"/>
                <a:gd name="T2" fmla="*/ 114 w 156"/>
                <a:gd name="T3" fmla="*/ 23 h 66"/>
                <a:gd name="T4" fmla="*/ 114 w 156"/>
                <a:gd name="T5" fmla="*/ 18 h 66"/>
                <a:gd name="T6" fmla="*/ 96 w 156"/>
                <a:gd name="T7" fmla="*/ 0 h 66"/>
                <a:gd name="T8" fmla="*/ 60 w 156"/>
                <a:gd name="T9" fmla="*/ 0 h 66"/>
                <a:gd name="T10" fmla="*/ 42 w 156"/>
                <a:gd name="T11" fmla="*/ 18 h 66"/>
                <a:gd name="T12" fmla="*/ 42 w 156"/>
                <a:gd name="T13" fmla="*/ 24 h 66"/>
                <a:gd name="T14" fmla="*/ 0 w 156"/>
                <a:gd name="T15" fmla="*/ 24 h 66"/>
                <a:gd name="T16" fmla="*/ 0 w 156"/>
                <a:gd name="T17" fmla="*/ 66 h 66"/>
                <a:gd name="T18" fmla="*/ 24 w 156"/>
                <a:gd name="T19" fmla="*/ 66 h 66"/>
                <a:gd name="T20" fmla="*/ 24 w 156"/>
                <a:gd name="T21" fmla="*/ 54 h 66"/>
                <a:gd name="T22" fmla="*/ 48 w 156"/>
                <a:gd name="T23" fmla="*/ 54 h 66"/>
                <a:gd name="T24" fmla="*/ 48 w 156"/>
                <a:gd name="T25" fmla="*/ 66 h 66"/>
                <a:gd name="T26" fmla="*/ 108 w 156"/>
                <a:gd name="T27" fmla="*/ 66 h 66"/>
                <a:gd name="T28" fmla="*/ 108 w 156"/>
                <a:gd name="T29" fmla="*/ 54 h 66"/>
                <a:gd name="T30" fmla="*/ 132 w 156"/>
                <a:gd name="T31" fmla="*/ 54 h 66"/>
                <a:gd name="T32" fmla="*/ 132 w 156"/>
                <a:gd name="T33" fmla="*/ 66 h 66"/>
                <a:gd name="T34" fmla="*/ 156 w 156"/>
                <a:gd name="T35" fmla="*/ 66 h 66"/>
                <a:gd name="T36" fmla="*/ 156 w 156"/>
                <a:gd name="T37" fmla="*/ 24 h 66"/>
                <a:gd name="T38" fmla="*/ 114 w 156"/>
                <a:gd name="T39" fmla="*/ 24 h 66"/>
                <a:gd name="T40" fmla="*/ 54 w 156"/>
                <a:gd name="T41" fmla="*/ 18 h 66"/>
                <a:gd name="T42" fmla="*/ 60 w 156"/>
                <a:gd name="T43" fmla="*/ 12 h 66"/>
                <a:gd name="T44" fmla="*/ 96 w 156"/>
                <a:gd name="T45" fmla="*/ 12 h 66"/>
                <a:gd name="T46" fmla="*/ 102 w 156"/>
                <a:gd name="T47" fmla="*/ 18 h 66"/>
                <a:gd name="T48" fmla="*/ 102 w 156"/>
                <a:gd name="T49" fmla="*/ 24 h 66"/>
                <a:gd name="T50" fmla="*/ 54 w 156"/>
                <a:gd name="T51" fmla="*/ 24 h 66"/>
                <a:gd name="T52" fmla="*/ 54 w 156"/>
                <a:gd name="T53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6" h="66">
                  <a:moveTo>
                    <a:pt x="114" y="24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6"/>
                    <a:pt x="105" y="0"/>
                    <a:pt x="9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8" y="0"/>
                    <a:pt x="42" y="9"/>
                    <a:pt x="42" y="18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24"/>
                    <a:pt x="156" y="24"/>
                    <a:pt x="156" y="24"/>
                  </a:cubicBezTo>
                  <a:lnTo>
                    <a:pt x="114" y="24"/>
                  </a:lnTo>
                  <a:close/>
                  <a:moveTo>
                    <a:pt x="54" y="18"/>
                  </a:moveTo>
                  <a:cubicBezTo>
                    <a:pt x="54" y="18"/>
                    <a:pt x="54" y="12"/>
                    <a:pt x="60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102" y="12"/>
                    <a:pt x="102" y="18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54" y="18"/>
                  </a:lnTo>
                  <a:close/>
                </a:path>
              </a:pathLst>
            </a:cu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3" name="Freeform 113"/>
            <p:cNvSpPr/>
            <p:nvPr/>
          </p:nvSpPr>
          <p:spPr bwMode="auto">
            <a:xfrm>
              <a:off x="3933975" y="5153968"/>
              <a:ext cx="509589" cy="212725"/>
            </a:xfrm>
            <a:custGeom>
              <a:avLst/>
              <a:gdLst>
                <a:gd name="T0" fmla="*/ 281 w 321"/>
                <a:gd name="T1" fmla="*/ 40 h 134"/>
                <a:gd name="T2" fmla="*/ 227 w 321"/>
                <a:gd name="T3" fmla="*/ 40 h 134"/>
                <a:gd name="T4" fmla="*/ 227 w 321"/>
                <a:gd name="T5" fmla="*/ 0 h 134"/>
                <a:gd name="T6" fmla="*/ 94 w 321"/>
                <a:gd name="T7" fmla="*/ 0 h 134"/>
                <a:gd name="T8" fmla="*/ 94 w 321"/>
                <a:gd name="T9" fmla="*/ 40 h 134"/>
                <a:gd name="T10" fmla="*/ 40 w 321"/>
                <a:gd name="T11" fmla="*/ 40 h 134"/>
                <a:gd name="T12" fmla="*/ 40 w 321"/>
                <a:gd name="T13" fmla="*/ 0 h 134"/>
                <a:gd name="T14" fmla="*/ 0 w 321"/>
                <a:gd name="T15" fmla="*/ 0 h 134"/>
                <a:gd name="T16" fmla="*/ 0 w 321"/>
                <a:gd name="T17" fmla="*/ 134 h 134"/>
                <a:gd name="T18" fmla="*/ 321 w 321"/>
                <a:gd name="T19" fmla="*/ 134 h 134"/>
                <a:gd name="T20" fmla="*/ 321 w 321"/>
                <a:gd name="T21" fmla="*/ 0 h 134"/>
                <a:gd name="T22" fmla="*/ 281 w 321"/>
                <a:gd name="T23" fmla="*/ 0 h 134"/>
                <a:gd name="T24" fmla="*/ 281 w 321"/>
                <a:gd name="T25" fmla="*/ 4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1" h="134">
                  <a:moveTo>
                    <a:pt x="281" y="40"/>
                  </a:moveTo>
                  <a:lnTo>
                    <a:pt x="227" y="40"/>
                  </a:lnTo>
                  <a:lnTo>
                    <a:pt x="227" y="0"/>
                  </a:lnTo>
                  <a:lnTo>
                    <a:pt x="94" y="0"/>
                  </a:lnTo>
                  <a:lnTo>
                    <a:pt x="94" y="40"/>
                  </a:lnTo>
                  <a:lnTo>
                    <a:pt x="40" y="4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321" y="134"/>
                  </a:lnTo>
                  <a:lnTo>
                    <a:pt x="321" y="0"/>
                  </a:lnTo>
                  <a:lnTo>
                    <a:pt x="281" y="0"/>
                  </a:lnTo>
                  <a:lnTo>
                    <a:pt x="281" y="40"/>
                  </a:lnTo>
                  <a:close/>
                </a:path>
              </a:pathLst>
            </a:cu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4" name="Rectangle 114"/>
            <p:cNvSpPr>
              <a:spLocks noChangeArrowheads="1"/>
            </p:cNvSpPr>
            <p:nvPr/>
          </p:nvSpPr>
          <p:spPr bwMode="auto">
            <a:xfrm>
              <a:off x="4316564" y="5111105"/>
              <a:ext cx="41275" cy="85725"/>
            </a:xfrm>
            <a:prstGeom prst="rect">
              <a:avLst/>
            </a:pr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25" name="Freeform 31"/>
          <p:cNvSpPr/>
          <p:nvPr/>
        </p:nvSpPr>
        <p:spPr bwMode="auto">
          <a:xfrm>
            <a:off x="4802188" y="3797300"/>
            <a:ext cx="509587" cy="509588"/>
          </a:xfrm>
          <a:custGeom>
            <a:avLst/>
            <a:gdLst>
              <a:gd name="T0" fmla="*/ 254794 w 144"/>
              <a:gd name="T1" fmla="*/ 127397 h 144"/>
              <a:gd name="T2" fmla="*/ 0 w 144"/>
              <a:gd name="T3" fmla="*/ 215867 h 144"/>
              <a:gd name="T4" fmla="*/ 148630 w 144"/>
              <a:gd name="T5" fmla="*/ 424657 h 144"/>
              <a:gd name="T6" fmla="*/ 254794 w 144"/>
              <a:gd name="T7" fmla="*/ 509588 h 144"/>
              <a:gd name="T8" fmla="*/ 360958 w 144"/>
              <a:gd name="T9" fmla="*/ 424657 h 144"/>
              <a:gd name="T10" fmla="*/ 509588 w 144"/>
              <a:gd name="T11" fmla="*/ 212328 h 144"/>
              <a:gd name="T12" fmla="*/ 254794 w 144"/>
              <a:gd name="T13" fmla="*/ 127397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" h="144">
                <a:moveTo>
                  <a:pt x="72" y="36"/>
                </a:moveTo>
                <a:cubicBezTo>
                  <a:pt x="48" y="0"/>
                  <a:pt x="0" y="21"/>
                  <a:pt x="0" y="61"/>
                </a:cubicBezTo>
                <a:cubicBezTo>
                  <a:pt x="0" y="87"/>
                  <a:pt x="24" y="106"/>
                  <a:pt x="42" y="120"/>
                </a:cubicBezTo>
                <a:cubicBezTo>
                  <a:pt x="61" y="135"/>
                  <a:pt x="66" y="138"/>
                  <a:pt x="72" y="144"/>
                </a:cubicBezTo>
                <a:cubicBezTo>
                  <a:pt x="78" y="138"/>
                  <a:pt x="83" y="135"/>
                  <a:pt x="102" y="120"/>
                </a:cubicBezTo>
                <a:cubicBezTo>
                  <a:pt x="120" y="106"/>
                  <a:pt x="144" y="87"/>
                  <a:pt x="144" y="60"/>
                </a:cubicBezTo>
                <a:cubicBezTo>
                  <a:pt x="144" y="21"/>
                  <a:pt x="96" y="0"/>
                  <a:pt x="72" y="36"/>
                </a:cubicBezTo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57"/>
          <p:cNvSpPr txBox="1"/>
          <p:nvPr/>
        </p:nvSpPr>
        <p:spPr bwMode="auto">
          <a:xfrm>
            <a:off x="5934075" y="2924175"/>
            <a:ext cx="2603500" cy="839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7"/>
          <p:cNvSpPr txBox="1"/>
          <p:nvPr/>
        </p:nvSpPr>
        <p:spPr bwMode="auto">
          <a:xfrm>
            <a:off x="5934075" y="4679950"/>
            <a:ext cx="2603500" cy="839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57"/>
          <p:cNvSpPr txBox="1"/>
          <p:nvPr/>
        </p:nvSpPr>
        <p:spPr bwMode="auto">
          <a:xfrm>
            <a:off x="8661400" y="2924175"/>
            <a:ext cx="2603500" cy="839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57"/>
          <p:cNvSpPr txBox="1"/>
          <p:nvPr/>
        </p:nvSpPr>
        <p:spPr bwMode="auto">
          <a:xfrm>
            <a:off x="8661400" y="4679950"/>
            <a:ext cx="2603500" cy="839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3554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55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3556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558" name="组合 19"/>
          <p:cNvGrpSpPr/>
          <p:nvPr/>
        </p:nvGrpSpPr>
        <p:grpSpPr bwMode="auto">
          <a:xfrm>
            <a:off x="4243388" y="2146300"/>
            <a:ext cx="3852862" cy="3856038"/>
            <a:chOff x="4111487" y="2128700"/>
            <a:chExt cx="4029075" cy="4032250"/>
          </a:xfrm>
        </p:grpSpPr>
        <p:sp>
          <p:nvSpPr>
            <p:cNvPr id="7" name="Freeform 12"/>
            <p:cNvSpPr/>
            <p:nvPr/>
          </p:nvSpPr>
          <p:spPr bwMode="auto">
            <a:xfrm>
              <a:off x="5321703" y="2128700"/>
              <a:ext cx="2651189" cy="2015295"/>
            </a:xfrm>
            <a:custGeom>
              <a:avLst/>
              <a:gdLst>
                <a:gd name="T0" fmla="*/ 2650859 w 774"/>
                <a:gd name="T1" fmla="*/ 1209407 h 588"/>
                <a:gd name="T2" fmla="*/ 804847 w 774"/>
                <a:gd name="T3" fmla="*/ 1209407 h 588"/>
                <a:gd name="T4" fmla="*/ 0 w 774"/>
                <a:gd name="T5" fmla="*/ 1983702 h 588"/>
                <a:gd name="T6" fmla="*/ 0 w 774"/>
                <a:gd name="T7" fmla="*/ 1983702 h 588"/>
                <a:gd name="T8" fmla="*/ 0 w 774"/>
                <a:gd name="T9" fmla="*/ 2004259 h 588"/>
                <a:gd name="T10" fmla="*/ 0 w 774"/>
                <a:gd name="T11" fmla="*/ 2014537 h 588"/>
                <a:gd name="T12" fmla="*/ 0 w 774"/>
                <a:gd name="T13" fmla="*/ 808556 h 588"/>
                <a:gd name="T14" fmla="*/ 791148 w 774"/>
                <a:gd name="T15" fmla="*/ 0 h 588"/>
                <a:gd name="T16" fmla="*/ 804847 w 774"/>
                <a:gd name="T17" fmla="*/ 0 h 588"/>
                <a:gd name="T18" fmla="*/ 815122 w 774"/>
                <a:gd name="T19" fmla="*/ 0 h 588"/>
                <a:gd name="T20" fmla="*/ 2640584 w 774"/>
                <a:gd name="T21" fmla="*/ 1181999 h 588"/>
                <a:gd name="T22" fmla="*/ 2650859 w 774"/>
                <a:gd name="T23" fmla="*/ 1209407 h 5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4" h="588">
                  <a:moveTo>
                    <a:pt x="774" y="353"/>
                  </a:moveTo>
                  <a:cubicBezTo>
                    <a:pt x="235" y="353"/>
                    <a:pt x="235" y="353"/>
                    <a:pt x="235" y="353"/>
                  </a:cubicBezTo>
                  <a:cubicBezTo>
                    <a:pt x="108" y="353"/>
                    <a:pt x="5" y="453"/>
                    <a:pt x="0" y="579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581"/>
                    <a:pt x="0" y="583"/>
                    <a:pt x="0" y="585"/>
                  </a:cubicBezTo>
                  <a:cubicBezTo>
                    <a:pt x="0" y="586"/>
                    <a:pt x="0" y="587"/>
                    <a:pt x="0" y="588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107"/>
                    <a:pt x="103" y="2"/>
                    <a:pt x="231" y="0"/>
                  </a:cubicBezTo>
                  <a:cubicBezTo>
                    <a:pt x="233" y="0"/>
                    <a:pt x="234" y="0"/>
                    <a:pt x="235" y="0"/>
                  </a:cubicBezTo>
                  <a:cubicBezTo>
                    <a:pt x="236" y="0"/>
                    <a:pt x="237" y="0"/>
                    <a:pt x="238" y="0"/>
                  </a:cubicBezTo>
                  <a:cubicBezTo>
                    <a:pt x="475" y="1"/>
                    <a:pt x="679" y="143"/>
                    <a:pt x="771" y="345"/>
                  </a:cubicBezTo>
                  <a:cubicBezTo>
                    <a:pt x="772" y="348"/>
                    <a:pt x="773" y="350"/>
                    <a:pt x="774" y="353"/>
                  </a:cubicBez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6126855" y="3338873"/>
              <a:ext cx="2013707" cy="2654412"/>
            </a:xfrm>
            <a:custGeom>
              <a:avLst/>
              <a:gdLst>
                <a:gd name="T0" fmla="*/ 2014538 w 588"/>
                <a:gd name="T1" fmla="*/ 805125 h 775"/>
                <a:gd name="T2" fmla="*/ 2014538 w 588"/>
                <a:gd name="T3" fmla="*/ 818829 h 775"/>
                <a:gd name="T4" fmla="*/ 808556 w 588"/>
                <a:gd name="T5" fmla="*/ 2655198 h 775"/>
                <a:gd name="T6" fmla="*/ 808556 w 588"/>
                <a:gd name="T7" fmla="*/ 805125 h 775"/>
                <a:gd name="T8" fmla="*/ 0 w 588"/>
                <a:gd name="T9" fmla="*/ 0 h 775"/>
                <a:gd name="T10" fmla="*/ 1209408 w 588"/>
                <a:gd name="T11" fmla="*/ 0 h 775"/>
                <a:gd name="T12" fmla="*/ 2014538 w 588"/>
                <a:gd name="T13" fmla="*/ 794846 h 775"/>
                <a:gd name="T14" fmla="*/ 2014538 w 588"/>
                <a:gd name="T15" fmla="*/ 805125 h 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8" h="775">
                  <a:moveTo>
                    <a:pt x="588" y="235"/>
                  </a:moveTo>
                  <a:cubicBezTo>
                    <a:pt x="588" y="237"/>
                    <a:pt x="588" y="238"/>
                    <a:pt x="588" y="239"/>
                  </a:cubicBezTo>
                  <a:cubicBezTo>
                    <a:pt x="587" y="478"/>
                    <a:pt x="442" y="684"/>
                    <a:pt x="236" y="775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36" y="105"/>
                    <a:pt x="130" y="0"/>
                    <a:pt x="0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482" y="0"/>
                    <a:pt x="586" y="103"/>
                    <a:pt x="588" y="232"/>
                  </a:cubicBezTo>
                  <a:cubicBezTo>
                    <a:pt x="588" y="233"/>
                    <a:pt x="588" y="234"/>
                    <a:pt x="588" y="235"/>
                  </a:cubicBez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4"/>
            <p:cNvSpPr/>
            <p:nvPr/>
          </p:nvSpPr>
          <p:spPr bwMode="auto">
            <a:xfrm>
              <a:off x="4279157" y="4143995"/>
              <a:ext cx="2654509" cy="2016955"/>
            </a:xfrm>
            <a:custGeom>
              <a:avLst/>
              <a:gdLst>
                <a:gd name="T0" fmla="*/ 2655198 w 775"/>
                <a:gd name="T1" fmla="*/ 0 h 589"/>
                <a:gd name="T2" fmla="*/ 2655198 w 775"/>
                <a:gd name="T3" fmla="*/ 1209088 h 589"/>
                <a:gd name="T4" fmla="*/ 1860352 w 775"/>
                <a:gd name="T5" fmla="*/ 2017430 h 589"/>
                <a:gd name="T6" fmla="*/ 1846647 w 775"/>
                <a:gd name="T7" fmla="*/ 2017430 h 589"/>
                <a:gd name="T8" fmla="*/ 1836369 w 775"/>
                <a:gd name="T9" fmla="*/ 2017430 h 589"/>
                <a:gd name="T10" fmla="*/ 0 w 775"/>
                <a:gd name="T11" fmla="*/ 808342 h 589"/>
                <a:gd name="T12" fmla="*/ 1846647 w 775"/>
                <a:gd name="T13" fmla="*/ 808342 h 589"/>
                <a:gd name="T14" fmla="*/ 2655198 w 775"/>
                <a:gd name="T15" fmla="*/ 0 h 5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589">
                  <a:moveTo>
                    <a:pt x="775" y="0"/>
                  </a:moveTo>
                  <a:cubicBezTo>
                    <a:pt x="775" y="353"/>
                    <a:pt x="775" y="353"/>
                    <a:pt x="775" y="353"/>
                  </a:cubicBezTo>
                  <a:cubicBezTo>
                    <a:pt x="775" y="482"/>
                    <a:pt x="671" y="587"/>
                    <a:pt x="543" y="589"/>
                  </a:cubicBezTo>
                  <a:cubicBezTo>
                    <a:pt x="542" y="589"/>
                    <a:pt x="540" y="589"/>
                    <a:pt x="539" y="589"/>
                  </a:cubicBezTo>
                  <a:cubicBezTo>
                    <a:pt x="538" y="589"/>
                    <a:pt x="537" y="589"/>
                    <a:pt x="536" y="589"/>
                  </a:cubicBezTo>
                  <a:cubicBezTo>
                    <a:pt x="296" y="587"/>
                    <a:pt x="90" y="443"/>
                    <a:pt x="0" y="236"/>
                  </a:cubicBezTo>
                  <a:cubicBezTo>
                    <a:pt x="539" y="236"/>
                    <a:pt x="539" y="236"/>
                    <a:pt x="539" y="236"/>
                  </a:cubicBezTo>
                  <a:cubicBezTo>
                    <a:pt x="669" y="236"/>
                    <a:pt x="775" y="131"/>
                    <a:pt x="775" y="0"/>
                  </a:cubicBezTo>
                  <a:close/>
                </a:path>
              </a:pathLst>
            </a:cu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0" name="Freeform 15"/>
            <p:cNvSpPr/>
            <p:nvPr/>
          </p:nvSpPr>
          <p:spPr bwMode="auto">
            <a:xfrm>
              <a:off x="4111487" y="2296365"/>
              <a:ext cx="2015368" cy="2654412"/>
            </a:xfrm>
            <a:custGeom>
              <a:avLst/>
              <a:gdLst>
                <a:gd name="T0" fmla="*/ 2014538 w 588"/>
                <a:gd name="T1" fmla="*/ 2655198 h 775"/>
                <a:gd name="T2" fmla="*/ 805130 w 588"/>
                <a:gd name="T3" fmla="*/ 2655198 h 775"/>
                <a:gd name="T4" fmla="*/ 0 w 588"/>
                <a:gd name="T5" fmla="*/ 1860352 h 775"/>
                <a:gd name="T6" fmla="*/ 0 w 588"/>
                <a:gd name="T7" fmla="*/ 1846647 h 775"/>
                <a:gd name="T8" fmla="*/ 0 w 588"/>
                <a:gd name="T9" fmla="*/ 1836369 h 775"/>
                <a:gd name="T10" fmla="*/ 1209408 w 588"/>
                <a:gd name="T11" fmla="*/ 0 h 775"/>
                <a:gd name="T12" fmla="*/ 1209408 w 588"/>
                <a:gd name="T13" fmla="*/ 1846647 h 775"/>
                <a:gd name="T14" fmla="*/ 2014538 w 588"/>
                <a:gd name="T15" fmla="*/ 2655198 h 7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8" h="775">
                  <a:moveTo>
                    <a:pt x="588" y="775"/>
                  </a:moveTo>
                  <a:cubicBezTo>
                    <a:pt x="235" y="775"/>
                    <a:pt x="235" y="775"/>
                    <a:pt x="235" y="775"/>
                  </a:cubicBezTo>
                  <a:cubicBezTo>
                    <a:pt x="107" y="775"/>
                    <a:pt x="2" y="672"/>
                    <a:pt x="0" y="543"/>
                  </a:cubicBezTo>
                  <a:cubicBezTo>
                    <a:pt x="0" y="542"/>
                    <a:pt x="0" y="541"/>
                    <a:pt x="0" y="539"/>
                  </a:cubicBezTo>
                  <a:cubicBezTo>
                    <a:pt x="0" y="538"/>
                    <a:pt x="0" y="537"/>
                    <a:pt x="0" y="536"/>
                  </a:cubicBezTo>
                  <a:cubicBezTo>
                    <a:pt x="1" y="297"/>
                    <a:pt x="146" y="91"/>
                    <a:pt x="353" y="0"/>
                  </a:cubicBezTo>
                  <a:cubicBezTo>
                    <a:pt x="353" y="539"/>
                    <a:pt x="353" y="539"/>
                    <a:pt x="353" y="539"/>
                  </a:cubicBezTo>
                  <a:cubicBezTo>
                    <a:pt x="353" y="670"/>
                    <a:pt x="458" y="775"/>
                    <a:pt x="588" y="775"/>
                  </a:cubicBez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3" name="矩形 60"/>
            <p:cNvSpPr>
              <a:spLocks noChangeArrowheads="1"/>
            </p:cNvSpPr>
            <p:nvPr/>
          </p:nvSpPr>
          <p:spPr bwMode="auto">
            <a:xfrm>
              <a:off x="4490900" y="3417750"/>
              <a:ext cx="56038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FFFF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01</a:t>
              </a:r>
              <a:endParaRPr lang="zh-CN" altLang="en-US" sz="3200">
                <a:solidFill>
                  <a:srgbClr val="FFFFFF"/>
                </a:solidFill>
                <a:latin typeface="Impact" panose="020B080603090205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23564" name="矩形 61"/>
            <p:cNvSpPr>
              <a:spLocks noChangeArrowheads="1"/>
            </p:cNvSpPr>
            <p:nvPr/>
          </p:nvSpPr>
          <p:spPr bwMode="auto">
            <a:xfrm>
              <a:off x="5965687" y="2465250"/>
              <a:ext cx="61118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FFFF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02</a:t>
              </a:r>
              <a:endParaRPr lang="zh-CN" altLang="en-US" sz="3200">
                <a:solidFill>
                  <a:srgbClr val="FFFFFF"/>
                </a:solidFill>
                <a:latin typeface="Impact" panose="020B080603090205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23565" name="矩形 62"/>
            <p:cNvSpPr>
              <a:spLocks noChangeArrowheads="1"/>
            </p:cNvSpPr>
            <p:nvPr/>
          </p:nvSpPr>
          <p:spPr bwMode="auto">
            <a:xfrm>
              <a:off x="7176950" y="4098787"/>
              <a:ext cx="6223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FFFF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03</a:t>
              </a:r>
              <a:endParaRPr lang="zh-CN" altLang="en-US" sz="3200">
                <a:solidFill>
                  <a:srgbClr val="FFFFFF"/>
                </a:solidFill>
                <a:latin typeface="Impact" panose="020B080603090205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23566" name="矩形 63"/>
            <p:cNvSpPr>
              <a:spLocks noChangeArrowheads="1"/>
            </p:cNvSpPr>
            <p:nvPr/>
          </p:nvSpPr>
          <p:spPr bwMode="auto">
            <a:xfrm>
              <a:off x="5564050" y="5205275"/>
              <a:ext cx="6096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FFFFFF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04</a:t>
              </a:r>
              <a:endParaRPr lang="zh-CN" altLang="en-US" sz="3200">
                <a:solidFill>
                  <a:srgbClr val="FFFFFF"/>
                </a:solidFill>
                <a:latin typeface="Impact" panose="020B0806030902050204" pitchFamily="34" charset="0"/>
                <a:ea typeface="Malgun Gothic" panose="020B0503020000020004" pitchFamily="34" charset="-127"/>
              </a:endParaRPr>
            </a:p>
          </p:txBody>
        </p:sp>
        <p:sp>
          <p:nvSpPr>
            <p:cNvPr id="23567" name="矩形 64"/>
            <p:cNvSpPr>
              <a:spLocks noChangeArrowheads="1"/>
            </p:cNvSpPr>
            <p:nvPr/>
          </p:nvSpPr>
          <p:spPr bwMode="auto">
            <a:xfrm>
              <a:off x="5417106" y="3876501"/>
              <a:ext cx="1480443" cy="482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3A4F62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主题文字</a:t>
              </a:r>
              <a:endParaRPr lang="zh-CN" altLang="en-US" sz="2400" b="1">
                <a:solidFill>
                  <a:srgbClr val="3A4F62"/>
                </a:solidFill>
                <a:latin typeface="Impact" panose="020B0806030902050204" pitchFamily="34" charset="0"/>
                <a:ea typeface="Malgun Gothic" panose="020B0503020000020004" pitchFamily="34" charset="-127"/>
              </a:endParaRPr>
            </a:p>
          </p:txBody>
        </p:sp>
      </p:grpSp>
      <p:sp>
        <p:nvSpPr>
          <p:cNvPr id="16" name="TextBox 57"/>
          <p:cNvSpPr txBox="1"/>
          <p:nvPr/>
        </p:nvSpPr>
        <p:spPr bwMode="auto">
          <a:xfrm>
            <a:off x="8313738" y="2424113"/>
            <a:ext cx="2879725" cy="839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57"/>
          <p:cNvSpPr txBox="1"/>
          <p:nvPr/>
        </p:nvSpPr>
        <p:spPr bwMode="auto">
          <a:xfrm>
            <a:off x="1254125" y="2424113"/>
            <a:ext cx="2662238" cy="839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57"/>
          <p:cNvSpPr txBox="1"/>
          <p:nvPr/>
        </p:nvSpPr>
        <p:spPr bwMode="auto">
          <a:xfrm>
            <a:off x="8313738" y="4964113"/>
            <a:ext cx="2879725" cy="839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57"/>
          <p:cNvSpPr txBox="1"/>
          <p:nvPr/>
        </p:nvSpPr>
        <p:spPr bwMode="auto">
          <a:xfrm>
            <a:off x="1254125" y="4964113"/>
            <a:ext cx="2662238" cy="839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4578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579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4580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234"/>
          <p:cNvSpPr/>
          <p:nvPr/>
        </p:nvSpPr>
        <p:spPr bwMode="auto">
          <a:xfrm>
            <a:off x="1479550" y="3284538"/>
            <a:ext cx="1314450" cy="1665287"/>
          </a:xfrm>
          <a:custGeom>
            <a:avLst/>
            <a:gdLst>
              <a:gd name="T0" fmla="*/ 1175600 w 426"/>
              <a:gd name="T1" fmla="*/ 0 h 540"/>
              <a:gd name="T2" fmla="*/ 141936 w 426"/>
              <a:gd name="T3" fmla="*/ 0 h 540"/>
              <a:gd name="T4" fmla="*/ 0 w 426"/>
              <a:gd name="T5" fmla="*/ 141858 h 540"/>
              <a:gd name="T6" fmla="*/ 0 w 426"/>
              <a:gd name="T7" fmla="*/ 1171869 h 540"/>
              <a:gd name="T8" fmla="*/ 141936 w 426"/>
              <a:gd name="T9" fmla="*/ 1313727 h 540"/>
              <a:gd name="T10" fmla="*/ 506032 w 426"/>
              <a:gd name="T11" fmla="*/ 1313727 h 540"/>
              <a:gd name="T12" fmla="*/ 657225 w 426"/>
              <a:gd name="T13" fmla="*/ 1665288 h 540"/>
              <a:gd name="T14" fmla="*/ 814589 w 426"/>
              <a:gd name="T15" fmla="*/ 1313727 h 540"/>
              <a:gd name="T16" fmla="*/ 1175600 w 426"/>
              <a:gd name="T17" fmla="*/ 1313727 h 540"/>
              <a:gd name="T18" fmla="*/ 1314450 w 426"/>
              <a:gd name="T19" fmla="*/ 1171869 h 540"/>
              <a:gd name="T20" fmla="*/ 1314450 w 426"/>
              <a:gd name="T21" fmla="*/ 141858 h 540"/>
              <a:gd name="T22" fmla="*/ 1175600 w 426"/>
              <a:gd name="T23" fmla="*/ 0 h 5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6" h="540">
                <a:moveTo>
                  <a:pt x="381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1" y="426"/>
                  <a:pt x="381" y="426"/>
                  <a:pt x="381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1" y="0"/>
                </a:cubicBez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1636713" y="3575050"/>
            <a:ext cx="996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FFFF"/>
                </a:solidFill>
                <a:latin typeface="Impact" panose="020B0806030902050204" pitchFamily="34" charset="0"/>
              </a:rPr>
              <a:t>30%</a:t>
            </a:r>
            <a:endParaRPr lang="zh-CN" altLang="en-US" sz="36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4" name="Freeform 235"/>
          <p:cNvSpPr/>
          <p:nvPr/>
        </p:nvSpPr>
        <p:spPr bwMode="auto">
          <a:xfrm>
            <a:off x="4119563" y="3284538"/>
            <a:ext cx="1314450" cy="1665287"/>
          </a:xfrm>
          <a:custGeom>
            <a:avLst/>
            <a:gdLst>
              <a:gd name="T0" fmla="*/ 1172514 w 426"/>
              <a:gd name="T1" fmla="*/ 0 h 540"/>
              <a:gd name="T2" fmla="*/ 141936 w 426"/>
              <a:gd name="T3" fmla="*/ 0 h 540"/>
              <a:gd name="T4" fmla="*/ 0 w 426"/>
              <a:gd name="T5" fmla="*/ 141858 h 540"/>
              <a:gd name="T6" fmla="*/ 0 w 426"/>
              <a:gd name="T7" fmla="*/ 1171869 h 540"/>
              <a:gd name="T8" fmla="*/ 141936 w 426"/>
              <a:gd name="T9" fmla="*/ 1313727 h 540"/>
              <a:gd name="T10" fmla="*/ 506032 w 426"/>
              <a:gd name="T11" fmla="*/ 1313727 h 540"/>
              <a:gd name="T12" fmla="*/ 657225 w 426"/>
              <a:gd name="T13" fmla="*/ 1665288 h 540"/>
              <a:gd name="T14" fmla="*/ 814589 w 426"/>
              <a:gd name="T15" fmla="*/ 1313727 h 540"/>
              <a:gd name="T16" fmla="*/ 1172514 w 426"/>
              <a:gd name="T17" fmla="*/ 1313727 h 540"/>
              <a:gd name="T18" fmla="*/ 1314450 w 426"/>
              <a:gd name="T19" fmla="*/ 1171869 h 540"/>
              <a:gd name="T20" fmla="*/ 1314450 w 426"/>
              <a:gd name="T21" fmla="*/ 141858 h 540"/>
              <a:gd name="T22" fmla="*/ 1172514 w 426"/>
              <a:gd name="T23" fmla="*/ 0 h 5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5" name="TextBox 68"/>
          <p:cNvSpPr txBox="1">
            <a:spLocks noChangeArrowheads="1"/>
          </p:cNvSpPr>
          <p:nvPr/>
        </p:nvSpPr>
        <p:spPr bwMode="auto">
          <a:xfrm>
            <a:off x="4286250" y="3592513"/>
            <a:ext cx="100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FFFF"/>
                </a:solidFill>
                <a:latin typeface="Impact" panose="020B0806030902050204" pitchFamily="34" charset="0"/>
              </a:rPr>
              <a:t>50%</a:t>
            </a:r>
            <a:endParaRPr lang="zh-CN" altLang="en-US" sz="36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7" name="Freeform 236"/>
          <p:cNvSpPr/>
          <p:nvPr/>
        </p:nvSpPr>
        <p:spPr bwMode="auto">
          <a:xfrm>
            <a:off x="6757988" y="3284538"/>
            <a:ext cx="1314450" cy="1665287"/>
          </a:xfrm>
          <a:custGeom>
            <a:avLst/>
            <a:gdLst>
              <a:gd name="T0" fmla="*/ 1172514 w 426"/>
              <a:gd name="T1" fmla="*/ 0 h 540"/>
              <a:gd name="T2" fmla="*/ 141936 w 426"/>
              <a:gd name="T3" fmla="*/ 0 h 540"/>
              <a:gd name="T4" fmla="*/ 0 w 426"/>
              <a:gd name="T5" fmla="*/ 141858 h 540"/>
              <a:gd name="T6" fmla="*/ 0 w 426"/>
              <a:gd name="T7" fmla="*/ 1171869 h 540"/>
              <a:gd name="T8" fmla="*/ 141936 w 426"/>
              <a:gd name="T9" fmla="*/ 1313727 h 540"/>
              <a:gd name="T10" fmla="*/ 506032 w 426"/>
              <a:gd name="T11" fmla="*/ 1313727 h 540"/>
              <a:gd name="T12" fmla="*/ 657225 w 426"/>
              <a:gd name="T13" fmla="*/ 1665288 h 540"/>
              <a:gd name="T14" fmla="*/ 814589 w 426"/>
              <a:gd name="T15" fmla="*/ 1313727 h 540"/>
              <a:gd name="T16" fmla="*/ 1172514 w 426"/>
              <a:gd name="T17" fmla="*/ 1313727 h 540"/>
              <a:gd name="T18" fmla="*/ 1314450 w 426"/>
              <a:gd name="T19" fmla="*/ 1171869 h 540"/>
              <a:gd name="T20" fmla="*/ 1314450 w 426"/>
              <a:gd name="T21" fmla="*/ 141858 h 540"/>
              <a:gd name="T22" fmla="*/ 1172514 w 426"/>
              <a:gd name="T23" fmla="*/ 0 h 5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TextBox 69"/>
          <p:cNvSpPr txBox="1">
            <a:spLocks noChangeArrowheads="1"/>
          </p:cNvSpPr>
          <p:nvPr/>
        </p:nvSpPr>
        <p:spPr bwMode="auto">
          <a:xfrm>
            <a:off x="6950075" y="3609975"/>
            <a:ext cx="931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FFFF"/>
                </a:solidFill>
                <a:latin typeface="Impact" panose="020B0806030902050204" pitchFamily="34" charset="0"/>
              </a:rPr>
              <a:t>70%</a:t>
            </a:r>
            <a:endParaRPr lang="zh-CN" altLang="en-US" sz="36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50" name="Freeform 237"/>
          <p:cNvSpPr/>
          <p:nvPr/>
        </p:nvSpPr>
        <p:spPr bwMode="auto">
          <a:xfrm>
            <a:off x="9398000" y="3284538"/>
            <a:ext cx="1314450" cy="1665287"/>
          </a:xfrm>
          <a:custGeom>
            <a:avLst/>
            <a:gdLst>
              <a:gd name="T0" fmla="*/ 1172514 w 426"/>
              <a:gd name="T1" fmla="*/ 0 h 540"/>
              <a:gd name="T2" fmla="*/ 141936 w 426"/>
              <a:gd name="T3" fmla="*/ 0 h 540"/>
              <a:gd name="T4" fmla="*/ 0 w 426"/>
              <a:gd name="T5" fmla="*/ 141858 h 540"/>
              <a:gd name="T6" fmla="*/ 0 w 426"/>
              <a:gd name="T7" fmla="*/ 1171869 h 540"/>
              <a:gd name="T8" fmla="*/ 141936 w 426"/>
              <a:gd name="T9" fmla="*/ 1313727 h 540"/>
              <a:gd name="T10" fmla="*/ 506032 w 426"/>
              <a:gd name="T11" fmla="*/ 1313727 h 540"/>
              <a:gd name="T12" fmla="*/ 657225 w 426"/>
              <a:gd name="T13" fmla="*/ 1665288 h 540"/>
              <a:gd name="T14" fmla="*/ 811503 w 426"/>
              <a:gd name="T15" fmla="*/ 1313727 h 540"/>
              <a:gd name="T16" fmla="*/ 1172514 w 426"/>
              <a:gd name="T17" fmla="*/ 1313727 h 540"/>
              <a:gd name="T18" fmla="*/ 1314450 w 426"/>
              <a:gd name="T19" fmla="*/ 1171869 h 540"/>
              <a:gd name="T20" fmla="*/ 1314450 w 426"/>
              <a:gd name="T21" fmla="*/ 141858 h 540"/>
              <a:gd name="T22" fmla="*/ 1172514 w 426"/>
              <a:gd name="T23" fmla="*/ 0 h 5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0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3" y="426"/>
                  <a:pt x="263" y="426"/>
                  <a:pt x="263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5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5" y="0"/>
                  <a:pt x="380" y="0"/>
                </a:cubicBezTo>
                <a:close/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4589" name="TextBox 70"/>
          <p:cNvSpPr txBox="1">
            <a:spLocks noChangeArrowheads="1"/>
          </p:cNvSpPr>
          <p:nvPr/>
        </p:nvSpPr>
        <p:spPr bwMode="auto">
          <a:xfrm>
            <a:off x="9556750" y="3609975"/>
            <a:ext cx="998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FFFFFF"/>
                </a:solidFill>
                <a:latin typeface="Impact" panose="020B0806030902050204" pitchFamily="34" charset="0"/>
              </a:rPr>
              <a:t>80%</a:t>
            </a:r>
            <a:endParaRPr lang="zh-CN" altLang="en-US" sz="36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52" name="TextBox 57"/>
          <p:cNvSpPr txBox="1"/>
          <p:nvPr/>
        </p:nvSpPr>
        <p:spPr bwMode="auto">
          <a:xfrm>
            <a:off x="798513" y="2262188"/>
            <a:ext cx="2673350" cy="733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600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600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7"/>
          <p:cNvSpPr txBox="1"/>
          <p:nvPr/>
        </p:nvSpPr>
        <p:spPr bwMode="auto">
          <a:xfrm>
            <a:off x="3449638" y="2262188"/>
            <a:ext cx="2673350" cy="733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600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600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7"/>
          <p:cNvSpPr txBox="1"/>
          <p:nvPr/>
        </p:nvSpPr>
        <p:spPr bwMode="auto">
          <a:xfrm>
            <a:off x="6078538" y="2262188"/>
            <a:ext cx="2673350" cy="733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600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600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7"/>
          <p:cNvSpPr txBox="1"/>
          <p:nvPr/>
        </p:nvSpPr>
        <p:spPr bwMode="auto">
          <a:xfrm>
            <a:off x="8718550" y="2262188"/>
            <a:ext cx="2673350" cy="733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600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600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94" name="图片 6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949825"/>
            <a:ext cx="116998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图片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4949825"/>
            <a:ext cx="1041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图片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4949825"/>
            <a:ext cx="102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图片 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949825"/>
            <a:ext cx="9350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42"/>
          <p:cNvGrpSpPr/>
          <p:nvPr/>
        </p:nvGrpSpPr>
        <p:grpSpPr bwMode="auto">
          <a:xfrm>
            <a:off x="1030288" y="908050"/>
            <a:ext cx="1847850" cy="1758950"/>
            <a:chOff x="268481" y="167269"/>
            <a:chExt cx="1897838" cy="2107541"/>
          </a:xfrm>
        </p:grpSpPr>
        <p:sp>
          <p:nvSpPr>
            <p:cNvPr id="7170" name="Freeform 5"/>
            <p:cNvSpPr>
              <a:spLocks noChangeArrowheads="1"/>
            </p:cNvSpPr>
            <p:nvPr/>
          </p:nvSpPr>
          <p:spPr bwMode="auto">
            <a:xfrm>
              <a:off x="463318" y="167269"/>
              <a:ext cx="1563688" cy="1893888"/>
            </a:xfrm>
            <a:custGeom>
              <a:avLst/>
              <a:gdLst>
                <a:gd name="T0" fmla="*/ 5 w 532"/>
                <a:gd name="T1" fmla="*/ 116 h 645"/>
                <a:gd name="T2" fmla="*/ 28 w 532"/>
                <a:gd name="T3" fmla="*/ 101 h 645"/>
                <a:gd name="T4" fmla="*/ 34 w 532"/>
                <a:gd name="T5" fmla="*/ 126 h 645"/>
                <a:gd name="T6" fmla="*/ 7 w 532"/>
                <a:gd name="T7" fmla="*/ 124 h 645"/>
                <a:gd name="T8" fmla="*/ 31 w 532"/>
                <a:gd name="T9" fmla="*/ 168 h 645"/>
                <a:gd name="T10" fmla="*/ 57 w 532"/>
                <a:gd name="T11" fmla="*/ 167 h 645"/>
                <a:gd name="T12" fmla="*/ 33 w 532"/>
                <a:gd name="T13" fmla="*/ 177 h 645"/>
                <a:gd name="T14" fmla="*/ 31 w 532"/>
                <a:gd name="T15" fmla="*/ 227 h 645"/>
                <a:gd name="T16" fmla="*/ 55 w 532"/>
                <a:gd name="T17" fmla="*/ 213 h 645"/>
                <a:gd name="T18" fmla="*/ 61 w 532"/>
                <a:gd name="T19" fmla="*/ 238 h 645"/>
                <a:gd name="T20" fmla="*/ 33 w 532"/>
                <a:gd name="T21" fmla="*/ 235 h 645"/>
                <a:gd name="T22" fmla="*/ 58 w 532"/>
                <a:gd name="T23" fmla="*/ 280 h 645"/>
                <a:gd name="T24" fmla="*/ 83 w 532"/>
                <a:gd name="T25" fmla="*/ 278 h 645"/>
                <a:gd name="T26" fmla="*/ 60 w 532"/>
                <a:gd name="T27" fmla="*/ 288 h 645"/>
                <a:gd name="T28" fmla="*/ 58 w 532"/>
                <a:gd name="T29" fmla="*/ 338 h 645"/>
                <a:gd name="T30" fmla="*/ 81 w 532"/>
                <a:gd name="T31" fmla="*/ 324 h 645"/>
                <a:gd name="T32" fmla="*/ 87 w 532"/>
                <a:gd name="T33" fmla="*/ 349 h 645"/>
                <a:gd name="T34" fmla="*/ 60 w 532"/>
                <a:gd name="T35" fmla="*/ 347 h 645"/>
                <a:gd name="T36" fmla="*/ 85 w 532"/>
                <a:gd name="T37" fmla="*/ 391 h 645"/>
                <a:gd name="T38" fmla="*/ 110 w 532"/>
                <a:gd name="T39" fmla="*/ 389 h 645"/>
                <a:gd name="T40" fmla="*/ 87 w 532"/>
                <a:gd name="T41" fmla="*/ 399 h 645"/>
                <a:gd name="T42" fmla="*/ 85 w 532"/>
                <a:gd name="T43" fmla="*/ 450 h 645"/>
                <a:gd name="T44" fmla="*/ 108 w 532"/>
                <a:gd name="T45" fmla="*/ 435 h 645"/>
                <a:gd name="T46" fmla="*/ 114 w 532"/>
                <a:gd name="T47" fmla="*/ 460 h 645"/>
                <a:gd name="T48" fmla="*/ 87 w 532"/>
                <a:gd name="T49" fmla="*/ 458 h 645"/>
                <a:gd name="T50" fmla="*/ 111 w 532"/>
                <a:gd name="T51" fmla="*/ 502 h 645"/>
                <a:gd name="T52" fmla="*/ 137 w 532"/>
                <a:gd name="T53" fmla="*/ 501 h 645"/>
                <a:gd name="T54" fmla="*/ 113 w 532"/>
                <a:gd name="T55" fmla="*/ 511 h 645"/>
                <a:gd name="T56" fmla="*/ 111 w 532"/>
                <a:gd name="T57" fmla="*/ 561 h 645"/>
                <a:gd name="T58" fmla="*/ 135 w 532"/>
                <a:gd name="T59" fmla="*/ 547 h 645"/>
                <a:gd name="T60" fmla="*/ 141 w 532"/>
                <a:gd name="T61" fmla="*/ 572 h 645"/>
                <a:gd name="T62" fmla="*/ 113 w 532"/>
                <a:gd name="T63" fmla="*/ 569 h 645"/>
                <a:gd name="T64" fmla="*/ 138 w 532"/>
                <a:gd name="T65" fmla="*/ 613 h 645"/>
                <a:gd name="T66" fmla="*/ 163 w 532"/>
                <a:gd name="T67" fmla="*/ 612 h 645"/>
                <a:gd name="T68" fmla="*/ 140 w 532"/>
                <a:gd name="T69" fmla="*/ 622 h 645"/>
                <a:gd name="T70" fmla="*/ 131 w 532"/>
                <a:gd name="T71" fmla="*/ 645 h 645"/>
                <a:gd name="T72" fmla="*/ 400 w 532"/>
                <a:gd name="T7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2" h="645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7171" name="组合 44"/>
            <p:cNvGrpSpPr/>
            <p:nvPr/>
          </p:nvGrpSpPr>
          <p:grpSpPr bwMode="auto">
            <a:xfrm>
              <a:off x="268481" y="342590"/>
              <a:ext cx="1563688" cy="1890713"/>
              <a:chOff x="212725" y="431800"/>
              <a:chExt cx="1563688" cy="1890713"/>
            </a:xfrm>
          </p:grpSpPr>
          <p:sp>
            <p:nvSpPr>
              <p:cNvPr id="7172" name="Freeform 6"/>
              <p:cNvSpPr>
                <a:spLocks noChangeArrowheads="1"/>
              </p:cNvSpPr>
              <p:nvPr/>
            </p:nvSpPr>
            <p:spPr bwMode="auto">
              <a:xfrm>
                <a:off x="212725" y="431800"/>
                <a:ext cx="1563688" cy="1890713"/>
              </a:xfrm>
              <a:custGeom>
                <a:avLst/>
                <a:gdLst>
                  <a:gd name="T0" fmla="*/ 4 w 532"/>
                  <a:gd name="T1" fmla="*/ 115 h 644"/>
                  <a:gd name="T2" fmla="*/ 28 w 532"/>
                  <a:gd name="T3" fmla="*/ 101 h 644"/>
                  <a:gd name="T4" fmla="*/ 34 w 532"/>
                  <a:gd name="T5" fmla="*/ 126 h 644"/>
                  <a:gd name="T6" fmla="*/ 6 w 532"/>
                  <a:gd name="T7" fmla="*/ 123 h 644"/>
                  <a:gd name="T8" fmla="*/ 31 w 532"/>
                  <a:gd name="T9" fmla="*/ 168 h 644"/>
                  <a:gd name="T10" fmla="*/ 56 w 532"/>
                  <a:gd name="T11" fmla="*/ 166 h 644"/>
                  <a:gd name="T12" fmla="*/ 33 w 532"/>
                  <a:gd name="T13" fmla="*/ 176 h 644"/>
                  <a:gd name="T14" fmla="*/ 31 w 532"/>
                  <a:gd name="T15" fmla="*/ 226 h 644"/>
                  <a:gd name="T16" fmla="*/ 54 w 532"/>
                  <a:gd name="T17" fmla="*/ 212 h 644"/>
                  <a:gd name="T18" fmla="*/ 60 w 532"/>
                  <a:gd name="T19" fmla="*/ 237 h 644"/>
                  <a:gd name="T20" fmla="*/ 33 w 532"/>
                  <a:gd name="T21" fmla="*/ 235 h 644"/>
                  <a:gd name="T22" fmla="*/ 58 w 532"/>
                  <a:gd name="T23" fmla="*/ 279 h 644"/>
                  <a:gd name="T24" fmla="*/ 83 w 532"/>
                  <a:gd name="T25" fmla="*/ 277 h 644"/>
                  <a:gd name="T26" fmla="*/ 60 w 532"/>
                  <a:gd name="T27" fmla="*/ 287 h 644"/>
                  <a:gd name="T28" fmla="*/ 58 w 532"/>
                  <a:gd name="T29" fmla="*/ 338 h 644"/>
                  <a:gd name="T30" fmla="*/ 81 w 532"/>
                  <a:gd name="T31" fmla="*/ 323 h 644"/>
                  <a:gd name="T32" fmla="*/ 87 w 532"/>
                  <a:gd name="T33" fmla="*/ 348 h 644"/>
                  <a:gd name="T34" fmla="*/ 60 w 532"/>
                  <a:gd name="T35" fmla="*/ 346 h 644"/>
                  <a:gd name="T36" fmla="*/ 85 w 532"/>
                  <a:gd name="T37" fmla="*/ 390 h 644"/>
                  <a:gd name="T38" fmla="*/ 110 w 532"/>
                  <a:gd name="T39" fmla="*/ 389 h 644"/>
                  <a:gd name="T40" fmla="*/ 87 w 532"/>
                  <a:gd name="T41" fmla="*/ 399 h 644"/>
                  <a:gd name="T42" fmla="*/ 84 w 532"/>
                  <a:gd name="T43" fmla="*/ 449 h 644"/>
                  <a:gd name="T44" fmla="*/ 108 w 532"/>
                  <a:gd name="T45" fmla="*/ 435 h 644"/>
                  <a:gd name="T46" fmla="*/ 114 w 532"/>
                  <a:gd name="T47" fmla="*/ 460 h 644"/>
                  <a:gd name="T48" fmla="*/ 86 w 532"/>
                  <a:gd name="T49" fmla="*/ 457 h 644"/>
                  <a:gd name="T50" fmla="*/ 111 w 532"/>
                  <a:gd name="T51" fmla="*/ 502 h 644"/>
                  <a:gd name="T52" fmla="*/ 136 w 532"/>
                  <a:gd name="T53" fmla="*/ 500 h 644"/>
                  <a:gd name="T54" fmla="*/ 113 w 532"/>
                  <a:gd name="T55" fmla="*/ 510 h 644"/>
                  <a:gd name="T56" fmla="*/ 111 w 532"/>
                  <a:gd name="T57" fmla="*/ 560 h 644"/>
                  <a:gd name="T58" fmla="*/ 134 w 532"/>
                  <a:gd name="T59" fmla="*/ 546 h 644"/>
                  <a:gd name="T60" fmla="*/ 140 w 532"/>
                  <a:gd name="T61" fmla="*/ 571 h 644"/>
                  <a:gd name="T62" fmla="*/ 113 w 532"/>
                  <a:gd name="T63" fmla="*/ 569 h 644"/>
                  <a:gd name="T64" fmla="*/ 138 w 532"/>
                  <a:gd name="T65" fmla="*/ 613 h 644"/>
                  <a:gd name="T66" fmla="*/ 163 w 532"/>
                  <a:gd name="T67" fmla="*/ 611 h 644"/>
                  <a:gd name="T68" fmla="*/ 140 w 532"/>
                  <a:gd name="T69" fmla="*/ 621 h 644"/>
                  <a:gd name="T70" fmla="*/ 131 w 532"/>
                  <a:gd name="T71" fmla="*/ 644 h 644"/>
                  <a:gd name="T72" fmla="*/ 400 w 532"/>
                  <a:gd name="T73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2" h="644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3" name="Freeform 7"/>
              <p:cNvSpPr>
                <a:spLocks noChangeArrowheads="1"/>
              </p:cNvSpPr>
              <p:nvPr/>
            </p:nvSpPr>
            <p:spPr bwMode="auto">
              <a:xfrm>
                <a:off x="768350" y="1990725"/>
                <a:ext cx="996950" cy="247650"/>
              </a:xfrm>
              <a:custGeom>
                <a:avLst/>
                <a:gdLst>
                  <a:gd name="T0" fmla="*/ 0 w 628"/>
                  <a:gd name="T1" fmla="*/ 152 h 156"/>
                  <a:gd name="T2" fmla="*/ 628 w 628"/>
                  <a:gd name="T3" fmla="*/ 0 h 156"/>
                  <a:gd name="T4" fmla="*/ 628 w 628"/>
                  <a:gd name="T5" fmla="*/ 6 h 156"/>
                  <a:gd name="T6" fmla="*/ 0 w 628"/>
                  <a:gd name="T7" fmla="*/ 156 h 156"/>
                  <a:gd name="T8" fmla="*/ 0 w 628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4" name="Freeform 8"/>
              <p:cNvSpPr>
                <a:spLocks noChangeArrowheads="1"/>
              </p:cNvSpPr>
              <p:nvPr/>
            </p:nvSpPr>
            <p:spPr bwMode="auto">
              <a:xfrm>
                <a:off x="747713" y="1908175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5" name="Freeform 9"/>
              <p:cNvSpPr>
                <a:spLocks noChangeArrowheads="1"/>
              </p:cNvSpPr>
              <p:nvPr/>
            </p:nvSpPr>
            <p:spPr bwMode="auto">
              <a:xfrm>
                <a:off x="727075" y="182403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6" name="Freeform 10"/>
              <p:cNvSpPr>
                <a:spLocks noChangeArrowheads="1"/>
              </p:cNvSpPr>
              <p:nvPr/>
            </p:nvSpPr>
            <p:spPr bwMode="auto">
              <a:xfrm>
                <a:off x="706438" y="1738313"/>
                <a:ext cx="996950" cy="246063"/>
              </a:xfrm>
              <a:custGeom>
                <a:avLst/>
                <a:gdLst>
                  <a:gd name="T0" fmla="*/ 0 w 628"/>
                  <a:gd name="T1" fmla="*/ 150 h 155"/>
                  <a:gd name="T2" fmla="*/ 628 w 628"/>
                  <a:gd name="T3" fmla="*/ 0 h 155"/>
                  <a:gd name="T4" fmla="*/ 628 w 628"/>
                  <a:gd name="T5" fmla="*/ 4 h 155"/>
                  <a:gd name="T6" fmla="*/ 2 w 628"/>
                  <a:gd name="T7" fmla="*/ 155 h 155"/>
                  <a:gd name="T8" fmla="*/ 0 w 628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7" name="Freeform 11"/>
              <p:cNvSpPr>
                <a:spLocks noChangeArrowheads="1"/>
              </p:cNvSpPr>
              <p:nvPr/>
            </p:nvSpPr>
            <p:spPr bwMode="auto">
              <a:xfrm>
                <a:off x="685800" y="1652588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8" name="Freeform 12"/>
              <p:cNvSpPr>
                <a:spLocks noChangeArrowheads="1"/>
              </p:cNvSpPr>
              <p:nvPr/>
            </p:nvSpPr>
            <p:spPr bwMode="auto">
              <a:xfrm>
                <a:off x="665163" y="1571625"/>
                <a:ext cx="1000125" cy="242888"/>
              </a:xfrm>
              <a:custGeom>
                <a:avLst/>
                <a:gdLst>
                  <a:gd name="T0" fmla="*/ 0 w 630"/>
                  <a:gd name="T1" fmla="*/ 150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79" name="Freeform 13"/>
              <p:cNvSpPr>
                <a:spLocks noChangeArrowheads="1"/>
              </p:cNvSpPr>
              <p:nvPr/>
            </p:nvSpPr>
            <p:spPr bwMode="auto">
              <a:xfrm>
                <a:off x="644525" y="148590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0" name="Freeform 14"/>
              <p:cNvSpPr>
                <a:spLocks noChangeArrowheads="1"/>
              </p:cNvSpPr>
              <p:nvPr/>
            </p:nvSpPr>
            <p:spPr bwMode="auto">
              <a:xfrm>
                <a:off x="623888" y="1400175"/>
                <a:ext cx="1000125" cy="247650"/>
              </a:xfrm>
              <a:custGeom>
                <a:avLst/>
                <a:gdLst>
                  <a:gd name="T0" fmla="*/ 0 w 630"/>
                  <a:gd name="T1" fmla="*/ 150 h 156"/>
                  <a:gd name="T2" fmla="*/ 628 w 630"/>
                  <a:gd name="T3" fmla="*/ 0 h 156"/>
                  <a:gd name="T4" fmla="*/ 630 w 630"/>
                  <a:gd name="T5" fmla="*/ 4 h 156"/>
                  <a:gd name="T6" fmla="*/ 2 w 630"/>
                  <a:gd name="T7" fmla="*/ 156 h 156"/>
                  <a:gd name="T8" fmla="*/ 0 w 630"/>
                  <a:gd name="T9" fmla="*/ 15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1" name="Freeform 15"/>
              <p:cNvSpPr>
                <a:spLocks noChangeArrowheads="1"/>
              </p:cNvSpPr>
              <p:nvPr/>
            </p:nvSpPr>
            <p:spPr bwMode="auto">
              <a:xfrm>
                <a:off x="606425" y="1316038"/>
                <a:ext cx="996950" cy="246063"/>
              </a:xfrm>
              <a:custGeom>
                <a:avLst/>
                <a:gdLst>
                  <a:gd name="T0" fmla="*/ 0 w 628"/>
                  <a:gd name="T1" fmla="*/ 151 h 155"/>
                  <a:gd name="T2" fmla="*/ 626 w 628"/>
                  <a:gd name="T3" fmla="*/ 0 h 155"/>
                  <a:gd name="T4" fmla="*/ 628 w 628"/>
                  <a:gd name="T5" fmla="*/ 5 h 155"/>
                  <a:gd name="T6" fmla="*/ 0 w 628"/>
                  <a:gd name="T7" fmla="*/ 155 h 155"/>
                  <a:gd name="T8" fmla="*/ 0 w 628"/>
                  <a:gd name="T9" fmla="*/ 15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2" name="Freeform 16"/>
              <p:cNvSpPr>
                <a:spLocks noChangeArrowheads="1"/>
              </p:cNvSpPr>
              <p:nvPr/>
            </p:nvSpPr>
            <p:spPr bwMode="auto">
              <a:xfrm>
                <a:off x="585788" y="123348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3" name="Freeform 17"/>
              <p:cNvSpPr>
                <a:spLocks noChangeArrowheads="1"/>
              </p:cNvSpPr>
              <p:nvPr/>
            </p:nvSpPr>
            <p:spPr bwMode="auto">
              <a:xfrm>
                <a:off x="565150" y="1147763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4" name="Freeform 18"/>
              <p:cNvSpPr>
                <a:spLocks noChangeArrowheads="1"/>
              </p:cNvSpPr>
              <p:nvPr/>
            </p:nvSpPr>
            <p:spPr bwMode="auto">
              <a:xfrm>
                <a:off x="544513" y="1063625"/>
                <a:ext cx="996950" cy="246063"/>
              </a:xfrm>
              <a:custGeom>
                <a:avLst/>
                <a:gdLst>
                  <a:gd name="T0" fmla="*/ 0 w 628"/>
                  <a:gd name="T1" fmla="*/ 149 h 155"/>
                  <a:gd name="T2" fmla="*/ 628 w 628"/>
                  <a:gd name="T3" fmla="*/ 0 h 155"/>
                  <a:gd name="T4" fmla="*/ 628 w 628"/>
                  <a:gd name="T5" fmla="*/ 3 h 155"/>
                  <a:gd name="T6" fmla="*/ 0 w 628"/>
                  <a:gd name="T7" fmla="*/ 155 h 155"/>
                  <a:gd name="T8" fmla="*/ 0 w 628"/>
                  <a:gd name="T9" fmla="*/ 14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5" name="Freeform 19"/>
              <p:cNvSpPr>
                <a:spLocks noChangeArrowheads="1"/>
              </p:cNvSpPr>
              <p:nvPr/>
            </p:nvSpPr>
            <p:spPr bwMode="auto">
              <a:xfrm>
                <a:off x="523875" y="977900"/>
                <a:ext cx="996950" cy="246063"/>
              </a:xfrm>
              <a:custGeom>
                <a:avLst/>
                <a:gdLst>
                  <a:gd name="T0" fmla="*/ 0 w 628"/>
                  <a:gd name="T1" fmla="*/ 152 h 155"/>
                  <a:gd name="T2" fmla="*/ 628 w 628"/>
                  <a:gd name="T3" fmla="*/ 0 h 155"/>
                  <a:gd name="T4" fmla="*/ 628 w 628"/>
                  <a:gd name="T5" fmla="*/ 6 h 155"/>
                  <a:gd name="T6" fmla="*/ 2 w 628"/>
                  <a:gd name="T7" fmla="*/ 155 h 155"/>
                  <a:gd name="T8" fmla="*/ 0 w 628"/>
                  <a:gd name="T9" fmla="*/ 15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6" name="Freeform 20"/>
              <p:cNvSpPr>
                <a:spLocks noChangeArrowheads="1"/>
              </p:cNvSpPr>
              <p:nvPr/>
            </p:nvSpPr>
            <p:spPr bwMode="auto">
              <a:xfrm>
                <a:off x="503238" y="89535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7" name="Freeform 21"/>
              <p:cNvSpPr>
                <a:spLocks noChangeArrowheads="1"/>
              </p:cNvSpPr>
              <p:nvPr/>
            </p:nvSpPr>
            <p:spPr bwMode="auto">
              <a:xfrm>
                <a:off x="482600" y="811213"/>
                <a:ext cx="1000125" cy="242888"/>
              </a:xfrm>
              <a:custGeom>
                <a:avLst/>
                <a:gdLst>
                  <a:gd name="T0" fmla="*/ 0 w 630"/>
                  <a:gd name="T1" fmla="*/ 149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8" name="Freeform 22"/>
              <p:cNvSpPr>
                <a:spLocks noChangeArrowheads="1"/>
              </p:cNvSpPr>
              <p:nvPr/>
            </p:nvSpPr>
            <p:spPr bwMode="auto">
              <a:xfrm>
                <a:off x="461963" y="725488"/>
                <a:ext cx="1000125" cy="246063"/>
              </a:xfrm>
              <a:custGeom>
                <a:avLst/>
                <a:gdLst>
                  <a:gd name="T0" fmla="*/ 0 w 630"/>
                  <a:gd name="T1" fmla="*/ 150 h 155"/>
                  <a:gd name="T2" fmla="*/ 628 w 630"/>
                  <a:gd name="T3" fmla="*/ 0 h 155"/>
                  <a:gd name="T4" fmla="*/ 630 w 630"/>
                  <a:gd name="T5" fmla="*/ 4 h 155"/>
                  <a:gd name="T6" fmla="*/ 2 w 630"/>
                  <a:gd name="T7" fmla="*/ 155 h 155"/>
                  <a:gd name="T8" fmla="*/ 0 w 630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89" name="Freeform 23"/>
              <p:cNvSpPr>
                <a:spLocks noChangeArrowheads="1"/>
              </p:cNvSpPr>
              <p:nvPr/>
            </p:nvSpPr>
            <p:spPr bwMode="auto">
              <a:xfrm>
                <a:off x="441325" y="639763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0" name="Freeform 24"/>
              <p:cNvSpPr>
                <a:spLocks noChangeArrowheads="1"/>
              </p:cNvSpPr>
              <p:nvPr/>
            </p:nvSpPr>
            <p:spPr bwMode="auto">
              <a:xfrm>
                <a:off x="423863" y="558800"/>
                <a:ext cx="996950" cy="242888"/>
              </a:xfrm>
              <a:custGeom>
                <a:avLst/>
                <a:gdLst>
                  <a:gd name="T0" fmla="*/ 0 w 628"/>
                  <a:gd name="T1" fmla="*/ 149 h 153"/>
                  <a:gd name="T2" fmla="*/ 626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1" name="Freeform 25"/>
              <p:cNvSpPr>
                <a:spLocks noChangeArrowheads="1"/>
              </p:cNvSpPr>
              <p:nvPr/>
            </p:nvSpPr>
            <p:spPr bwMode="auto">
              <a:xfrm>
                <a:off x="403225" y="473075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2" name="Freeform 26"/>
              <p:cNvSpPr>
                <a:spLocks noChangeArrowheads="1"/>
              </p:cNvSpPr>
              <p:nvPr/>
            </p:nvSpPr>
            <p:spPr bwMode="auto">
              <a:xfrm>
                <a:off x="385763" y="669925"/>
                <a:ext cx="393700" cy="1611313"/>
              </a:xfrm>
              <a:custGeom>
                <a:avLst/>
                <a:gdLst>
                  <a:gd name="T0" fmla="*/ 243 w 248"/>
                  <a:gd name="T1" fmla="*/ 1015 h 1015"/>
                  <a:gd name="T2" fmla="*/ 248 w 248"/>
                  <a:gd name="T3" fmla="*/ 1013 h 1015"/>
                  <a:gd name="T4" fmla="*/ 4 w 248"/>
                  <a:gd name="T5" fmla="*/ 0 h 1015"/>
                  <a:gd name="T6" fmla="*/ 0 w 248"/>
                  <a:gd name="T7" fmla="*/ 0 h 1015"/>
                  <a:gd name="T8" fmla="*/ 243 w 248"/>
                  <a:gd name="T9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015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7193" name="组合 45"/>
            <p:cNvGrpSpPr/>
            <p:nvPr/>
          </p:nvGrpSpPr>
          <p:grpSpPr bwMode="auto">
            <a:xfrm>
              <a:off x="1551956" y="550785"/>
              <a:ext cx="614363" cy="1724025"/>
              <a:chOff x="1273175" y="573088"/>
              <a:chExt cx="614363" cy="1724025"/>
            </a:xfrm>
          </p:grpSpPr>
          <p:sp>
            <p:nvSpPr>
              <p:cNvPr id="7194" name="Freeform 27"/>
              <p:cNvSpPr>
                <a:spLocks noChangeArrowheads="1"/>
              </p:cNvSpPr>
              <p:nvPr/>
            </p:nvSpPr>
            <p:spPr bwMode="auto">
              <a:xfrm>
                <a:off x="1631950" y="573088"/>
                <a:ext cx="255588" cy="398463"/>
              </a:xfrm>
              <a:custGeom>
                <a:avLst/>
                <a:gdLst>
                  <a:gd name="T0" fmla="*/ 61 w 87"/>
                  <a:gd name="T1" fmla="*/ 111 h 136"/>
                  <a:gd name="T2" fmla="*/ 24 w 87"/>
                  <a:gd name="T3" fmla="*/ 131 h 136"/>
                  <a:gd name="T4" fmla="*/ 24 w 87"/>
                  <a:gd name="T5" fmla="*/ 131 h 136"/>
                  <a:gd name="T6" fmla="*/ 5 w 87"/>
                  <a:gd name="T7" fmla="*/ 94 h 136"/>
                  <a:gd name="T8" fmla="*/ 26 w 87"/>
                  <a:gd name="T9" fmla="*/ 25 h 136"/>
                  <a:gd name="T10" fmla="*/ 63 w 87"/>
                  <a:gd name="T11" fmla="*/ 5 h 136"/>
                  <a:gd name="T12" fmla="*/ 63 w 87"/>
                  <a:gd name="T13" fmla="*/ 5 h 136"/>
                  <a:gd name="T14" fmla="*/ 82 w 87"/>
                  <a:gd name="T15" fmla="*/ 42 h 136"/>
                  <a:gd name="T16" fmla="*/ 61 w 87"/>
                  <a:gd name="T17" fmla="*/ 1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136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5" name="Freeform 28"/>
              <p:cNvSpPr>
                <a:spLocks noChangeArrowheads="1"/>
              </p:cNvSpPr>
              <p:nvPr/>
            </p:nvSpPr>
            <p:spPr bwMode="auto">
              <a:xfrm>
                <a:off x="1685925" y="584200"/>
                <a:ext cx="201613" cy="387350"/>
              </a:xfrm>
              <a:custGeom>
                <a:avLst/>
                <a:gdLst>
                  <a:gd name="T0" fmla="*/ 45 w 69"/>
                  <a:gd name="T1" fmla="*/ 1 h 132"/>
                  <a:gd name="T2" fmla="*/ 39 w 69"/>
                  <a:gd name="T3" fmla="*/ 0 h 132"/>
                  <a:gd name="T4" fmla="*/ 0 w 69"/>
                  <a:gd name="T5" fmla="*/ 124 h 132"/>
                  <a:gd name="T6" fmla="*/ 6 w 69"/>
                  <a:gd name="T7" fmla="*/ 127 h 132"/>
                  <a:gd name="T8" fmla="*/ 43 w 69"/>
                  <a:gd name="T9" fmla="*/ 107 h 132"/>
                  <a:gd name="T10" fmla="*/ 64 w 69"/>
                  <a:gd name="T11" fmla="*/ 38 h 132"/>
                  <a:gd name="T12" fmla="*/ 45 w 69"/>
                  <a:gd name="T13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2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6" name="Freeform 29"/>
              <p:cNvSpPr>
                <a:spLocks noChangeArrowheads="1"/>
              </p:cNvSpPr>
              <p:nvPr/>
            </p:nvSpPr>
            <p:spPr bwMode="auto">
              <a:xfrm>
                <a:off x="1755775" y="617538"/>
                <a:ext cx="127000" cy="339725"/>
              </a:xfrm>
              <a:custGeom>
                <a:avLst/>
                <a:gdLst>
                  <a:gd name="T0" fmla="*/ 35 w 43"/>
                  <a:gd name="T1" fmla="*/ 0 h 116"/>
                  <a:gd name="T2" fmla="*/ 0 w 43"/>
                  <a:gd name="T3" fmla="*/ 116 h 116"/>
                  <a:gd name="T4" fmla="*/ 19 w 43"/>
                  <a:gd name="T5" fmla="*/ 96 h 116"/>
                  <a:gd name="T6" fmla="*/ 40 w 43"/>
                  <a:gd name="T7" fmla="*/ 27 h 116"/>
                  <a:gd name="T8" fmla="*/ 35 w 43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6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7" name="Freeform 30"/>
              <p:cNvSpPr>
                <a:spLocks noChangeArrowheads="1"/>
              </p:cNvSpPr>
              <p:nvPr/>
            </p:nvSpPr>
            <p:spPr bwMode="auto">
              <a:xfrm>
                <a:off x="1273175" y="795338"/>
                <a:ext cx="555625" cy="1316038"/>
              </a:xfrm>
              <a:custGeom>
                <a:avLst/>
                <a:gdLst>
                  <a:gd name="T0" fmla="*/ 104 w 350"/>
                  <a:gd name="T1" fmla="*/ 829 h 829"/>
                  <a:gd name="T2" fmla="*/ 0 w 350"/>
                  <a:gd name="T3" fmla="*/ 798 h 829"/>
                  <a:gd name="T4" fmla="*/ 245 w 350"/>
                  <a:gd name="T5" fmla="*/ 0 h 829"/>
                  <a:gd name="T6" fmla="*/ 350 w 350"/>
                  <a:gd name="T7" fmla="*/ 32 h 829"/>
                  <a:gd name="T8" fmla="*/ 104 w 350"/>
                  <a:gd name="T9" fmla="*/ 829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829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8" name="Freeform 31"/>
              <p:cNvSpPr>
                <a:spLocks noChangeArrowheads="1"/>
              </p:cNvSpPr>
              <p:nvPr/>
            </p:nvSpPr>
            <p:spPr bwMode="auto">
              <a:xfrm>
                <a:off x="1338263" y="815975"/>
                <a:ext cx="490538" cy="1295400"/>
              </a:xfrm>
              <a:custGeom>
                <a:avLst/>
                <a:gdLst>
                  <a:gd name="T0" fmla="*/ 245 w 309"/>
                  <a:gd name="T1" fmla="*/ 0 h 816"/>
                  <a:gd name="T2" fmla="*/ 0 w 309"/>
                  <a:gd name="T3" fmla="*/ 796 h 816"/>
                  <a:gd name="T4" fmla="*/ 63 w 309"/>
                  <a:gd name="T5" fmla="*/ 816 h 816"/>
                  <a:gd name="T6" fmla="*/ 309 w 309"/>
                  <a:gd name="T7" fmla="*/ 19 h 816"/>
                  <a:gd name="T8" fmla="*/ 245 w 309"/>
                  <a:gd name="T9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816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199" name="Freeform 32"/>
              <p:cNvSpPr>
                <a:spLocks noChangeArrowheads="1"/>
              </p:cNvSpPr>
              <p:nvPr/>
            </p:nvSpPr>
            <p:spPr bwMode="auto">
              <a:xfrm>
                <a:off x="1403350" y="833438"/>
                <a:ext cx="425450" cy="1277938"/>
              </a:xfrm>
              <a:custGeom>
                <a:avLst/>
                <a:gdLst>
                  <a:gd name="T0" fmla="*/ 244 w 268"/>
                  <a:gd name="T1" fmla="*/ 0 h 805"/>
                  <a:gd name="T2" fmla="*/ 0 w 268"/>
                  <a:gd name="T3" fmla="*/ 798 h 805"/>
                  <a:gd name="T4" fmla="*/ 22 w 268"/>
                  <a:gd name="T5" fmla="*/ 805 h 805"/>
                  <a:gd name="T6" fmla="*/ 268 w 268"/>
                  <a:gd name="T7" fmla="*/ 8 h 805"/>
                  <a:gd name="T8" fmla="*/ 244 w 268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805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0" name="Freeform 33"/>
              <p:cNvSpPr>
                <a:spLocks noChangeArrowheads="1"/>
              </p:cNvSpPr>
              <p:nvPr/>
            </p:nvSpPr>
            <p:spPr bwMode="auto">
              <a:xfrm>
                <a:off x="1273175" y="2062163"/>
                <a:ext cx="165100" cy="234950"/>
              </a:xfrm>
              <a:custGeom>
                <a:avLst/>
                <a:gdLst>
                  <a:gd name="T0" fmla="*/ 104 w 104"/>
                  <a:gd name="T1" fmla="*/ 31 h 148"/>
                  <a:gd name="T2" fmla="*/ 11 w 104"/>
                  <a:gd name="T3" fmla="*/ 148 h 148"/>
                  <a:gd name="T4" fmla="*/ 0 w 104"/>
                  <a:gd name="T5" fmla="*/ 0 h 148"/>
                  <a:gd name="T6" fmla="*/ 104 w 104"/>
                  <a:gd name="T7" fmla="*/ 3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48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1" name="Freeform 34"/>
              <p:cNvSpPr>
                <a:spLocks noChangeArrowheads="1"/>
              </p:cNvSpPr>
              <p:nvPr/>
            </p:nvSpPr>
            <p:spPr bwMode="auto">
              <a:xfrm>
                <a:off x="1285875" y="2235200"/>
                <a:ext cx="44450" cy="61913"/>
              </a:xfrm>
              <a:custGeom>
                <a:avLst/>
                <a:gdLst>
                  <a:gd name="T0" fmla="*/ 0 w 28"/>
                  <a:gd name="T1" fmla="*/ 0 h 39"/>
                  <a:gd name="T2" fmla="*/ 3 w 28"/>
                  <a:gd name="T3" fmla="*/ 39 h 39"/>
                  <a:gd name="T4" fmla="*/ 28 w 28"/>
                  <a:gd name="T5" fmla="*/ 9 h 39"/>
                  <a:gd name="T6" fmla="*/ 0 w 28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2" name="Freeform 35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192088" cy="96838"/>
              </a:xfrm>
              <a:custGeom>
                <a:avLst/>
                <a:gdLst>
                  <a:gd name="T0" fmla="*/ 62 w 65"/>
                  <a:gd name="T1" fmla="*/ 30 h 33"/>
                  <a:gd name="T2" fmla="*/ 58 w 65"/>
                  <a:gd name="T3" fmla="*/ 33 h 33"/>
                  <a:gd name="T4" fmla="*/ 3 w 65"/>
                  <a:gd name="T5" fmla="*/ 16 h 33"/>
                  <a:gd name="T6" fmla="*/ 0 w 65"/>
                  <a:gd name="T7" fmla="*/ 11 h 33"/>
                  <a:gd name="T8" fmla="*/ 3 w 65"/>
                  <a:gd name="T9" fmla="*/ 3 h 33"/>
                  <a:gd name="T10" fmla="*/ 7 w 65"/>
                  <a:gd name="T11" fmla="*/ 0 h 33"/>
                  <a:gd name="T12" fmla="*/ 62 w 65"/>
                  <a:gd name="T13" fmla="*/ 17 h 33"/>
                  <a:gd name="T14" fmla="*/ 65 w 65"/>
                  <a:gd name="T15" fmla="*/ 22 h 33"/>
                  <a:gd name="T16" fmla="*/ 62 w 65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3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3" name="Freeform 36"/>
              <p:cNvSpPr>
                <a:spLocks noChangeArrowheads="1"/>
              </p:cNvSpPr>
              <p:nvPr/>
            </p:nvSpPr>
            <p:spPr bwMode="auto">
              <a:xfrm>
                <a:off x="1720850" y="792163"/>
                <a:ext cx="120650" cy="77788"/>
              </a:xfrm>
              <a:custGeom>
                <a:avLst/>
                <a:gdLst>
                  <a:gd name="T0" fmla="*/ 38 w 41"/>
                  <a:gd name="T1" fmla="*/ 10 h 26"/>
                  <a:gd name="T2" fmla="*/ 5 w 41"/>
                  <a:gd name="T3" fmla="*/ 0 h 26"/>
                  <a:gd name="T4" fmla="*/ 0 w 41"/>
                  <a:gd name="T5" fmla="*/ 15 h 26"/>
                  <a:gd name="T6" fmla="*/ 34 w 41"/>
                  <a:gd name="T7" fmla="*/ 26 h 26"/>
                  <a:gd name="T8" fmla="*/ 38 w 41"/>
                  <a:gd name="T9" fmla="*/ 23 h 26"/>
                  <a:gd name="T10" fmla="*/ 41 w 41"/>
                  <a:gd name="T11" fmla="*/ 15 h 26"/>
                  <a:gd name="T12" fmla="*/ 38 w 41"/>
                  <a:gd name="T1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6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4" name="Freeform 37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36513" cy="49213"/>
              </a:xfrm>
              <a:custGeom>
                <a:avLst/>
                <a:gdLst>
                  <a:gd name="T0" fmla="*/ 12 w 12"/>
                  <a:gd name="T1" fmla="*/ 2 h 17"/>
                  <a:gd name="T2" fmla="*/ 7 w 12"/>
                  <a:gd name="T3" fmla="*/ 0 h 17"/>
                  <a:gd name="T4" fmla="*/ 3 w 12"/>
                  <a:gd name="T5" fmla="*/ 3 h 17"/>
                  <a:gd name="T6" fmla="*/ 0 w 12"/>
                  <a:gd name="T7" fmla="*/ 11 h 17"/>
                  <a:gd name="T8" fmla="*/ 3 w 12"/>
                  <a:gd name="T9" fmla="*/ 16 h 17"/>
                  <a:gd name="T10" fmla="*/ 7 w 12"/>
                  <a:gd name="T11" fmla="*/ 17 h 17"/>
                  <a:gd name="T12" fmla="*/ 12 w 12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05" name="Freeform 38"/>
              <p:cNvSpPr>
                <a:spLocks noChangeArrowheads="1"/>
              </p:cNvSpPr>
              <p:nvPr/>
            </p:nvSpPr>
            <p:spPr bwMode="auto">
              <a:xfrm>
                <a:off x="1785938" y="812800"/>
                <a:ext cx="55563" cy="57150"/>
              </a:xfrm>
              <a:custGeom>
                <a:avLst/>
                <a:gdLst>
                  <a:gd name="T0" fmla="*/ 16 w 19"/>
                  <a:gd name="T1" fmla="*/ 3 h 19"/>
                  <a:gd name="T2" fmla="*/ 4 w 19"/>
                  <a:gd name="T3" fmla="*/ 0 h 19"/>
                  <a:gd name="T4" fmla="*/ 0 w 19"/>
                  <a:gd name="T5" fmla="*/ 15 h 19"/>
                  <a:gd name="T6" fmla="*/ 12 w 19"/>
                  <a:gd name="T7" fmla="*/ 19 h 19"/>
                  <a:gd name="T8" fmla="*/ 16 w 19"/>
                  <a:gd name="T9" fmla="*/ 16 h 19"/>
                  <a:gd name="T10" fmla="*/ 19 w 19"/>
                  <a:gd name="T11" fmla="*/ 8 h 19"/>
                  <a:gd name="T12" fmla="*/ 16 w 19"/>
                  <a:gd name="T1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7206" name="文本框 46"/>
            <p:cNvSpPr txBox="1">
              <a:spLocks noChangeArrowheads="1"/>
            </p:cNvSpPr>
            <p:nvPr/>
          </p:nvSpPr>
          <p:spPr bwMode="auto">
            <a:xfrm>
              <a:off x="512956" y="669074"/>
              <a:ext cx="13716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07" name="组合 84"/>
          <p:cNvGrpSpPr/>
          <p:nvPr/>
        </p:nvGrpSpPr>
        <p:grpSpPr bwMode="auto">
          <a:xfrm>
            <a:off x="3328988" y="2413000"/>
            <a:ext cx="5467350" cy="668338"/>
            <a:chOff x="3304323" y="2286000"/>
            <a:chExt cx="5467144" cy="668621"/>
          </a:xfrm>
        </p:grpSpPr>
        <p:grpSp>
          <p:nvGrpSpPr>
            <p:cNvPr id="7208" name="组合 26"/>
            <p:cNvGrpSpPr/>
            <p:nvPr/>
          </p:nvGrpSpPr>
          <p:grpSpPr bwMode="auto">
            <a:xfrm>
              <a:off x="3304323" y="2286000"/>
              <a:ext cx="5467144" cy="668621"/>
              <a:chOff x="1071563" y="5353051"/>
              <a:chExt cx="10006012" cy="1139825"/>
            </a:xfrm>
          </p:grpSpPr>
          <p:sp>
            <p:nvSpPr>
              <p:cNvPr id="7209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10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11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4228213" y="2336822"/>
              <a:ext cx="2646262" cy="5844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一、工作回顾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13" name="组合 85"/>
          <p:cNvGrpSpPr/>
          <p:nvPr/>
        </p:nvGrpSpPr>
        <p:grpSpPr bwMode="auto">
          <a:xfrm>
            <a:off x="3328988" y="3424238"/>
            <a:ext cx="5467350" cy="668337"/>
            <a:chOff x="3304323" y="3271345"/>
            <a:chExt cx="5467144" cy="668621"/>
          </a:xfrm>
        </p:grpSpPr>
        <p:grpSp>
          <p:nvGrpSpPr>
            <p:cNvPr id="7214" name="组合 30"/>
            <p:cNvGrpSpPr/>
            <p:nvPr/>
          </p:nvGrpSpPr>
          <p:grpSpPr bwMode="auto">
            <a:xfrm>
              <a:off x="3304323" y="3271345"/>
              <a:ext cx="5467144" cy="668621"/>
              <a:chOff x="1071563" y="5353051"/>
              <a:chExt cx="10006012" cy="1139825"/>
            </a:xfrm>
          </p:grpSpPr>
          <p:sp>
            <p:nvSpPr>
              <p:cNvPr id="7215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16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17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4228213" y="3322167"/>
              <a:ext cx="2646262" cy="584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二、工作态度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19" name="组合 86"/>
          <p:cNvGrpSpPr/>
          <p:nvPr/>
        </p:nvGrpSpPr>
        <p:grpSpPr bwMode="auto">
          <a:xfrm>
            <a:off x="3328988" y="4433888"/>
            <a:ext cx="5467350" cy="669925"/>
            <a:chOff x="3304323" y="4409090"/>
            <a:chExt cx="5467144" cy="668621"/>
          </a:xfrm>
        </p:grpSpPr>
        <p:grpSp>
          <p:nvGrpSpPr>
            <p:cNvPr id="7220" name="组合 34"/>
            <p:cNvGrpSpPr/>
            <p:nvPr/>
          </p:nvGrpSpPr>
          <p:grpSpPr bwMode="auto">
            <a:xfrm>
              <a:off x="3304323" y="4409090"/>
              <a:ext cx="5467144" cy="668621"/>
              <a:chOff x="1071563" y="5353051"/>
              <a:chExt cx="10006012" cy="1139825"/>
            </a:xfrm>
          </p:grpSpPr>
          <p:sp>
            <p:nvSpPr>
              <p:cNvPr id="7221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22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23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4228213" y="4459791"/>
              <a:ext cx="2646262" cy="5846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三、工作成果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25" name="组合 87"/>
          <p:cNvGrpSpPr/>
          <p:nvPr/>
        </p:nvGrpSpPr>
        <p:grpSpPr bwMode="auto">
          <a:xfrm>
            <a:off x="3328988" y="5445125"/>
            <a:ext cx="5467350" cy="668338"/>
            <a:chOff x="3304323" y="5546783"/>
            <a:chExt cx="5467144" cy="668621"/>
          </a:xfrm>
        </p:grpSpPr>
        <p:grpSp>
          <p:nvGrpSpPr>
            <p:cNvPr id="7226" name="组合 38"/>
            <p:cNvGrpSpPr/>
            <p:nvPr/>
          </p:nvGrpSpPr>
          <p:grpSpPr bwMode="auto">
            <a:xfrm>
              <a:off x="3304323" y="5546783"/>
              <a:ext cx="5467144" cy="668621"/>
              <a:chOff x="1071563" y="5353051"/>
              <a:chExt cx="10006012" cy="1139825"/>
            </a:xfrm>
          </p:grpSpPr>
          <p:sp>
            <p:nvSpPr>
              <p:cNvPr id="7227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28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29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4228213" y="5597605"/>
              <a:ext cx="2646262" cy="5844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四、未来展望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231" name="Picture 7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596900"/>
            <a:ext cx="6746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2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596900"/>
            <a:ext cx="3921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560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560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560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4625" y="2058988"/>
            <a:ext cx="3001963" cy="463550"/>
          </a:xfrm>
          <a:prstGeom prst="rect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44625" y="2522538"/>
            <a:ext cx="3001963" cy="15367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48188" y="2058988"/>
            <a:ext cx="3001962" cy="463550"/>
          </a:xfrm>
          <a:prstGeom prst="rect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48188" y="2522538"/>
            <a:ext cx="3001962" cy="15367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53338" y="2058988"/>
            <a:ext cx="3001962" cy="463550"/>
          </a:xfrm>
          <a:prstGeom prst="rect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53338" y="2522538"/>
            <a:ext cx="3001962" cy="15367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44625" y="4268788"/>
            <a:ext cx="3001963" cy="463550"/>
          </a:xfrm>
          <a:prstGeom prst="rect">
            <a:avLst/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444625" y="4732338"/>
            <a:ext cx="3001963" cy="15367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48188" y="4268788"/>
            <a:ext cx="3001962" cy="463550"/>
          </a:xfrm>
          <a:prstGeom prst="rect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48188" y="4732338"/>
            <a:ext cx="3001962" cy="15367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53338" y="4268788"/>
            <a:ext cx="3001962" cy="463550"/>
          </a:xfrm>
          <a:prstGeom prst="rect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53338" y="4732338"/>
            <a:ext cx="3001962" cy="15367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8" name="矩形 64"/>
          <p:cNvSpPr>
            <a:spLocks noChangeArrowheads="1"/>
          </p:cNvSpPr>
          <p:nvPr/>
        </p:nvSpPr>
        <p:spPr bwMode="auto">
          <a:xfrm>
            <a:off x="2238375" y="2084388"/>
            <a:ext cx="1414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</a:rPr>
              <a:t>主题文字</a:t>
            </a:r>
            <a:endParaRPr lang="zh-CN" altLang="en-US" sz="2400" b="1">
              <a:solidFill>
                <a:schemeClr val="bg1"/>
              </a:solidFill>
              <a:latin typeface="Impact" panose="020B080603090205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25619" name="矩形 64"/>
          <p:cNvSpPr>
            <a:spLocks noChangeArrowheads="1"/>
          </p:cNvSpPr>
          <p:nvPr/>
        </p:nvSpPr>
        <p:spPr bwMode="auto">
          <a:xfrm>
            <a:off x="5341938" y="2066925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</a:rPr>
              <a:t>主题文字</a:t>
            </a:r>
            <a:endParaRPr lang="zh-CN" altLang="en-US" sz="2400" b="1">
              <a:solidFill>
                <a:schemeClr val="bg1"/>
              </a:solidFill>
              <a:latin typeface="Impact" panose="020B080603090205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25620" name="矩形 64"/>
          <p:cNvSpPr>
            <a:spLocks noChangeArrowheads="1"/>
          </p:cNvSpPr>
          <p:nvPr/>
        </p:nvSpPr>
        <p:spPr bwMode="auto">
          <a:xfrm>
            <a:off x="8447088" y="2084388"/>
            <a:ext cx="1414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</a:rPr>
              <a:t>主题文字</a:t>
            </a:r>
            <a:endParaRPr lang="zh-CN" altLang="en-US" sz="2400" b="1">
              <a:solidFill>
                <a:schemeClr val="bg1"/>
              </a:solidFill>
              <a:latin typeface="Impact" panose="020B080603090205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25621" name="矩形 64"/>
          <p:cNvSpPr>
            <a:spLocks noChangeArrowheads="1"/>
          </p:cNvSpPr>
          <p:nvPr/>
        </p:nvSpPr>
        <p:spPr bwMode="auto">
          <a:xfrm>
            <a:off x="2220913" y="4251325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</a:rPr>
              <a:t>主题文字</a:t>
            </a:r>
            <a:endParaRPr lang="zh-CN" altLang="en-US" sz="2400" b="1">
              <a:solidFill>
                <a:schemeClr val="bg1"/>
              </a:solidFill>
              <a:latin typeface="Impact" panose="020B080603090205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25622" name="矩形 64"/>
          <p:cNvSpPr>
            <a:spLocks noChangeArrowheads="1"/>
          </p:cNvSpPr>
          <p:nvPr/>
        </p:nvSpPr>
        <p:spPr bwMode="auto">
          <a:xfrm>
            <a:off x="5324475" y="4235450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</a:rPr>
              <a:t>主题文字</a:t>
            </a:r>
            <a:endParaRPr lang="zh-CN" altLang="en-US" sz="2400" b="1">
              <a:solidFill>
                <a:schemeClr val="bg1"/>
              </a:solidFill>
              <a:latin typeface="Impact" panose="020B080603090205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25623" name="矩形 64"/>
          <p:cNvSpPr>
            <a:spLocks noChangeArrowheads="1"/>
          </p:cNvSpPr>
          <p:nvPr/>
        </p:nvSpPr>
        <p:spPr bwMode="auto">
          <a:xfrm>
            <a:off x="8429625" y="4251325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</a:rPr>
              <a:t>主题文字</a:t>
            </a:r>
            <a:endParaRPr lang="zh-CN" altLang="en-US" sz="2400" b="1">
              <a:solidFill>
                <a:schemeClr val="bg1"/>
              </a:solidFill>
              <a:latin typeface="Impact" panose="020B0806030902050204" pitchFamily="34" charset="0"/>
              <a:ea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40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662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2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2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26463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三、工作成果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 Box 44"/>
          <p:cNvSpPr txBox="1">
            <a:spLocks noChangeArrowheads="1"/>
          </p:cNvSpPr>
          <p:nvPr/>
        </p:nvSpPr>
        <p:spPr bwMode="auto">
          <a:xfrm>
            <a:off x="6986588" y="2855913"/>
            <a:ext cx="357346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kern="0" dirty="0" smtClean="0">
                <a:solidFill>
                  <a:srgbClr val="3A4F62"/>
                </a:solidFill>
              </a:rPr>
              <a:t>这里输入你需要的文本内容</a:t>
            </a:r>
            <a:endParaRPr lang="en-US" altLang="zh-CN" sz="2000" kern="0" dirty="0" smtClean="0">
              <a:solidFill>
                <a:srgbClr val="3A4F62"/>
              </a:solidFill>
            </a:endParaRPr>
          </a:p>
          <a:p>
            <a:pPr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kern="0" dirty="0">
                <a:solidFill>
                  <a:srgbClr val="3A4F62"/>
                </a:solidFill>
              </a:rPr>
              <a:t>这里输入你需要的文本内容</a:t>
            </a:r>
            <a:endParaRPr lang="en-US" altLang="zh-CN" sz="2000" kern="0" dirty="0">
              <a:solidFill>
                <a:srgbClr val="3A4F62"/>
              </a:solidFill>
            </a:endParaRPr>
          </a:p>
          <a:p>
            <a:pPr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kern="0" dirty="0">
                <a:solidFill>
                  <a:srgbClr val="3A4F62"/>
                </a:solidFill>
              </a:rPr>
              <a:t>这里输入你需要的文本内容</a:t>
            </a:r>
            <a:endParaRPr lang="en-US" altLang="zh-CN" sz="2000" kern="0" dirty="0">
              <a:solidFill>
                <a:srgbClr val="3A4F62"/>
              </a:solidFill>
            </a:endParaRPr>
          </a:p>
          <a:p>
            <a:pPr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kern="0" dirty="0">
                <a:solidFill>
                  <a:srgbClr val="3A4F62"/>
                </a:solidFill>
              </a:rPr>
              <a:t>这里输入你需要的文本内容</a:t>
            </a:r>
            <a:endParaRPr lang="en-US" altLang="zh-CN" sz="2000" kern="0" dirty="0">
              <a:solidFill>
                <a:srgbClr val="3A4F62"/>
              </a:solidFill>
            </a:endParaRPr>
          </a:p>
          <a:p>
            <a:pPr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kern="0" dirty="0">
                <a:solidFill>
                  <a:srgbClr val="3A4F62"/>
                </a:solidFill>
              </a:rPr>
              <a:t>这里输入你需要的文本</a:t>
            </a:r>
            <a:r>
              <a:rPr lang="zh-CN" altLang="en-US" sz="2000" kern="0" dirty="0" smtClean="0">
                <a:solidFill>
                  <a:srgbClr val="3A4F62"/>
                </a:solidFill>
              </a:rPr>
              <a:t>内容</a:t>
            </a:r>
            <a:endParaRPr lang="zh-CN" altLang="en-US" sz="2000" kern="0" dirty="0" smtClean="0">
              <a:solidFill>
                <a:srgbClr val="3A4F62"/>
              </a:solidFill>
            </a:endParaRPr>
          </a:p>
        </p:txBody>
      </p:sp>
      <p:grpSp>
        <p:nvGrpSpPr>
          <p:cNvPr id="26631" name="组合 33"/>
          <p:cNvGrpSpPr/>
          <p:nvPr/>
        </p:nvGrpSpPr>
        <p:grpSpPr bwMode="auto">
          <a:xfrm>
            <a:off x="2262188" y="2633663"/>
            <a:ext cx="3924300" cy="647700"/>
            <a:chOff x="3193634" y="1696673"/>
            <a:chExt cx="3924300" cy="647700"/>
          </a:xfrm>
        </p:grpSpPr>
        <p:sp>
          <p:nvSpPr>
            <p:cNvPr id="108" name="矩形 6"/>
            <p:cNvSpPr/>
            <p:nvPr/>
          </p:nvSpPr>
          <p:spPr>
            <a:xfrm>
              <a:off x="3193634" y="1696673"/>
              <a:ext cx="3924300" cy="647700"/>
            </a:xfrm>
            <a:custGeom>
              <a:avLst/>
              <a:gdLst/>
              <a:ahLst/>
              <a:cxnLst/>
              <a:rect l="l" t="t" r="r" b="b"/>
              <a:pathLst>
                <a:path w="3924114" h="648072">
                  <a:moveTo>
                    <a:pt x="0" y="0"/>
                  </a:moveTo>
                  <a:lnTo>
                    <a:pt x="3680842" y="0"/>
                  </a:lnTo>
                  <a:cubicBezTo>
                    <a:pt x="3814408" y="0"/>
                    <a:pt x="3922864" y="143025"/>
                    <a:pt x="3924114" y="320229"/>
                  </a:cubicBezTo>
                  <a:cubicBezTo>
                    <a:pt x="3922430" y="207936"/>
                    <a:pt x="3830771" y="117537"/>
                    <a:pt x="3717999" y="117537"/>
                  </a:cubicBezTo>
                  <a:cubicBezTo>
                    <a:pt x="3603953" y="117537"/>
                    <a:pt x="3511500" y="209990"/>
                    <a:pt x="3511500" y="324036"/>
                  </a:cubicBezTo>
                  <a:cubicBezTo>
                    <a:pt x="3511500" y="438082"/>
                    <a:pt x="3603953" y="530535"/>
                    <a:pt x="3717999" y="530535"/>
                  </a:cubicBezTo>
                  <a:cubicBezTo>
                    <a:pt x="3830698" y="530535"/>
                    <a:pt x="3922311" y="440253"/>
                    <a:pt x="3924092" y="328061"/>
                  </a:cubicBezTo>
                  <a:cubicBezTo>
                    <a:pt x="3922745" y="505131"/>
                    <a:pt x="3814335" y="648000"/>
                    <a:pt x="3680842" y="648000"/>
                  </a:cubicBezTo>
                  <a:lnTo>
                    <a:pt x="3680842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请在此处输入您的标题</a:t>
              </a:r>
              <a:endPara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6700421" y="1812560"/>
              <a:ext cx="412750" cy="41275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E33947"/>
                  </a:solidFill>
                  <a:latin typeface="Arial Black" panose="020B0A04020102020204" pitchFamily="34" charset="0"/>
                </a:rPr>
                <a:t>1</a:t>
              </a:r>
              <a:endParaRPr lang="zh-CN" altLang="en-US" sz="2800" dirty="0">
                <a:solidFill>
                  <a:srgbClr val="E33947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6634" name="组合 4"/>
          <p:cNvGrpSpPr/>
          <p:nvPr/>
        </p:nvGrpSpPr>
        <p:grpSpPr bwMode="auto">
          <a:xfrm>
            <a:off x="2262188" y="3798888"/>
            <a:ext cx="3924300" cy="649287"/>
            <a:chOff x="3992147" y="2765060"/>
            <a:chExt cx="3924300" cy="649288"/>
          </a:xfrm>
        </p:grpSpPr>
        <p:sp>
          <p:nvSpPr>
            <p:cNvPr id="111" name="矩形 6"/>
            <p:cNvSpPr/>
            <p:nvPr/>
          </p:nvSpPr>
          <p:spPr>
            <a:xfrm>
              <a:off x="3992147" y="2765060"/>
              <a:ext cx="3924300" cy="649288"/>
            </a:xfrm>
            <a:custGeom>
              <a:avLst/>
              <a:gdLst/>
              <a:ahLst/>
              <a:cxnLst/>
              <a:rect l="l" t="t" r="r" b="b"/>
              <a:pathLst>
                <a:path w="3924114" h="648072">
                  <a:moveTo>
                    <a:pt x="0" y="0"/>
                  </a:moveTo>
                  <a:lnTo>
                    <a:pt x="3680842" y="0"/>
                  </a:lnTo>
                  <a:cubicBezTo>
                    <a:pt x="3814408" y="0"/>
                    <a:pt x="3922864" y="143025"/>
                    <a:pt x="3924114" y="320229"/>
                  </a:cubicBezTo>
                  <a:cubicBezTo>
                    <a:pt x="3922430" y="207936"/>
                    <a:pt x="3830771" y="117537"/>
                    <a:pt x="3717999" y="117537"/>
                  </a:cubicBezTo>
                  <a:cubicBezTo>
                    <a:pt x="3603953" y="117537"/>
                    <a:pt x="3511500" y="209990"/>
                    <a:pt x="3511500" y="324036"/>
                  </a:cubicBezTo>
                  <a:cubicBezTo>
                    <a:pt x="3511500" y="438082"/>
                    <a:pt x="3603953" y="530535"/>
                    <a:pt x="3717999" y="530535"/>
                  </a:cubicBezTo>
                  <a:cubicBezTo>
                    <a:pt x="3830698" y="530535"/>
                    <a:pt x="3922311" y="440253"/>
                    <a:pt x="3924092" y="328061"/>
                  </a:cubicBezTo>
                  <a:cubicBezTo>
                    <a:pt x="3922745" y="505131"/>
                    <a:pt x="3814335" y="648000"/>
                    <a:pt x="3680842" y="648000"/>
                  </a:cubicBezTo>
                  <a:lnTo>
                    <a:pt x="3680842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请在此处输入您的标题</a:t>
              </a:r>
              <a:endPara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7498934" y="2880947"/>
              <a:ext cx="412750" cy="412751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F49B18"/>
                  </a:solidFill>
                  <a:latin typeface="Arial Black" panose="020B0A04020102020204" pitchFamily="34" charset="0"/>
                </a:rPr>
                <a:t>2</a:t>
              </a:r>
              <a:endParaRPr lang="zh-CN" altLang="en-US" sz="2800" dirty="0">
                <a:solidFill>
                  <a:srgbClr val="F49B18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6637" name="组合 3"/>
          <p:cNvGrpSpPr/>
          <p:nvPr/>
        </p:nvGrpSpPr>
        <p:grpSpPr bwMode="auto">
          <a:xfrm>
            <a:off x="2262188" y="4965700"/>
            <a:ext cx="3933825" cy="649288"/>
            <a:chOff x="1569701" y="4933379"/>
            <a:chExt cx="3934656" cy="649287"/>
          </a:xfrm>
        </p:grpSpPr>
        <p:sp>
          <p:nvSpPr>
            <p:cNvPr id="114" name="矩形 6"/>
            <p:cNvSpPr/>
            <p:nvPr/>
          </p:nvSpPr>
          <p:spPr>
            <a:xfrm>
              <a:off x="1569701" y="4933379"/>
              <a:ext cx="3923541" cy="649287"/>
            </a:xfrm>
            <a:custGeom>
              <a:avLst/>
              <a:gdLst/>
              <a:ahLst/>
              <a:cxnLst/>
              <a:rect l="l" t="t" r="r" b="b"/>
              <a:pathLst>
                <a:path w="3924114" h="648072">
                  <a:moveTo>
                    <a:pt x="0" y="0"/>
                  </a:moveTo>
                  <a:lnTo>
                    <a:pt x="3680842" y="0"/>
                  </a:lnTo>
                  <a:cubicBezTo>
                    <a:pt x="3814408" y="0"/>
                    <a:pt x="3922864" y="143025"/>
                    <a:pt x="3924114" y="320229"/>
                  </a:cubicBezTo>
                  <a:cubicBezTo>
                    <a:pt x="3922430" y="207936"/>
                    <a:pt x="3830771" y="117537"/>
                    <a:pt x="3717999" y="117537"/>
                  </a:cubicBezTo>
                  <a:cubicBezTo>
                    <a:pt x="3603953" y="117537"/>
                    <a:pt x="3511500" y="209990"/>
                    <a:pt x="3511500" y="324036"/>
                  </a:cubicBezTo>
                  <a:cubicBezTo>
                    <a:pt x="3511500" y="438082"/>
                    <a:pt x="3603953" y="530535"/>
                    <a:pt x="3717999" y="530535"/>
                  </a:cubicBezTo>
                  <a:cubicBezTo>
                    <a:pt x="3830698" y="530535"/>
                    <a:pt x="3922311" y="440253"/>
                    <a:pt x="3924092" y="328061"/>
                  </a:cubicBezTo>
                  <a:cubicBezTo>
                    <a:pt x="3922745" y="505131"/>
                    <a:pt x="3814335" y="648000"/>
                    <a:pt x="3680842" y="648000"/>
                  </a:cubicBezTo>
                  <a:lnTo>
                    <a:pt x="3680842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请在此处输入您的标题</a:t>
              </a:r>
              <a:endPara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5091520" y="5063554"/>
              <a:ext cx="412837" cy="412749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800" dirty="0">
                  <a:solidFill>
                    <a:srgbClr val="72B71F"/>
                  </a:solidFill>
                  <a:latin typeface="Arial Black" panose="020B0A04020102020204" pitchFamily="34" charset="0"/>
                </a:rPr>
                <a:t>3</a:t>
              </a:r>
              <a:endParaRPr lang="zh-CN" altLang="en-US" sz="2800" dirty="0">
                <a:solidFill>
                  <a:srgbClr val="72B71F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6640" name="组合 118"/>
          <p:cNvGrpSpPr/>
          <p:nvPr/>
        </p:nvGrpSpPr>
        <p:grpSpPr bwMode="auto">
          <a:xfrm>
            <a:off x="1846263" y="2538413"/>
            <a:ext cx="838200" cy="827087"/>
            <a:chOff x="2530475" y="2481263"/>
            <a:chExt cx="1609725" cy="1589087"/>
          </a:xfrm>
        </p:grpSpPr>
        <p:sp>
          <p:nvSpPr>
            <p:cNvPr id="26641" name="Freeform 7"/>
            <p:cNvSpPr>
              <a:spLocks noChangeArrowheads="1"/>
            </p:cNvSpPr>
            <p:nvPr/>
          </p:nvSpPr>
          <p:spPr bwMode="auto">
            <a:xfrm>
              <a:off x="2530475" y="2481263"/>
              <a:ext cx="1609725" cy="1589087"/>
            </a:xfrm>
            <a:custGeom>
              <a:avLst/>
              <a:gdLst>
                <a:gd name="T0" fmla="*/ 387 w 1014"/>
                <a:gd name="T1" fmla="*/ 0 h 1001"/>
                <a:gd name="T2" fmla="*/ 0 w 1014"/>
                <a:gd name="T3" fmla="*/ 218 h 1001"/>
                <a:gd name="T4" fmla="*/ 442 w 1014"/>
                <a:gd name="T5" fmla="*/ 1001 h 1001"/>
                <a:gd name="T6" fmla="*/ 1014 w 1014"/>
                <a:gd name="T7" fmla="*/ 678 h 1001"/>
                <a:gd name="T8" fmla="*/ 677 w 1014"/>
                <a:gd name="T9" fmla="*/ 81 h 1001"/>
                <a:gd name="T10" fmla="*/ 387 w 1014"/>
                <a:gd name="T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1001">
                  <a:moveTo>
                    <a:pt x="387" y="0"/>
                  </a:moveTo>
                  <a:lnTo>
                    <a:pt x="0" y="218"/>
                  </a:lnTo>
                  <a:lnTo>
                    <a:pt x="442" y="1001"/>
                  </a:lnTo>
                  <a:lnTo>
                    <a:pt x="1014" y="678"/>
                  </a:lnTo>
                  <a:lnTo>
                    <a:pt x="677" y="8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42" name="Freeform 8"/>
            <p:cNvSpPr>
              <a:spLocks noChangeArrowheads="1"/>
            </p:cNvSpPr>
            <p:nvPr/>
          </p:nvSpPr>
          <p:spPr bwMode="auto">
            <a:xfrm>
              <a:off x="3144838" y="2481263"/>
              <a:ext cx="460375" cy="293687"/>
            </a:xfrm>
            <a:custGeom>
              <a:avLst/>
              <a:gdLst>
                <a:gd name="T0" fmla="*/ 0 w 290"/>
                <a:gd name="T1" fmla="*/ 0 h 185"/>
                <a:gd name="T2" fmla="*/ 104 w 290"/>
                <a:gd name="T3" fmla="*/ 185 h 185"/>
                <a:gd name="T4" fmla="*/ 290 w 290"/>
                <a:gd name="T5" fmla="*/ 81 h 185"/>
                <a:gd name="T6" fmla="*/ 0 w 290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185">
                  <a:moveTo>
                    <a:pt x="0" y="0"/>
                  </a:moveTo>
                  <a:lnTo>
                    <a:pt x="104" y="185"/>
                  </a:lnTo>
                  <a:lnTo>
                    <a:pt x="29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43" name="Freeform 9"/>
            <p:cNvSpPr>
              <a:spLocks noChangeArrowheads="1"/>
            </p:cNvSpPr>
            <p:nvPr/>
          </p:nvSpPr>
          <p:spPr bwMode="auto">
            <a:xfrm>
              <a:off x="2784475" y="2887663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44" name="Freeform 10"/>
            <p:cNvSpPr>
              <a:spLocks noChangeArrowheads="1"/>
            </p:cNvSpPr>
            <p:nvPr/>
          </p:nvSpPr>
          <p:spPr bwMode="auto">
            <a:xfrm>
              <a:off x="2801938" y="2919413"/>
              <a:ext cx="330200" cy="195262"/>
            </a:xfrm>
            <a:custGeom>
              <a:avLst/>
              <a:gdLst>
                <a:gd name="T0" fmla="*/ 208 w 208"/>
                <a:gd name="T1" fmla="*/ 7 h 123"/>
                <a:gd name="T2" fmla="*/ 3 w 208"/>
                <a:gd name="T3" fmla="*/ 123 h 123"/>
                <a:gd name="T4" fmla="*/ 0 w 208"/>
                <a:gd name="T5" fmla="*/ 115 h 123"/>
                <a:gd name="T6" fmla="*/ 205 w 208"/>
                <a:gd name="T7" fmla="*/ 0 h 123"/>
                <a:gd name="T8" fmla="*/ 208 w 208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7"/>
                  </a:moveTo>
                  <a:lnTo>
                    <a:pt x="3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45" name="Freeform 11"/>
            <p:cNvSpPr>
              <a:spLocks noChangeArrowheads="1"/>
            </p:cNvSpPr>
            <p:nvPr/>
          </p:nvSpPr>
          <p:spPr bwMode="auto">
            <a:xfrm>
              <a:off x="2819400" y="2952750"/>
              <a:ext cx="333375" cy="192087"/>
            </a:xfrm>
            <a:custGeom>
              <a:avLst/>
              <a:gdLst>
                <a:gd name="T0" fmla="*/ 210 w 210"/>
                <a:gd name="T1" fmla="*/ 6 h 121"/>
                <a:gd name="T2" fmla="*/ 5 w 210"/>
                <a:gd name="T3" fmla="*/ 121 h 121"/>
                <a:gd name="T4" fmla="*/ 0 w 210"/>
                <a:gd name="T5" fmla="*/ 115 h 121"/>
                <a:gd name="T6" fmla="*/ 205 w 210"/>
                <a:gd name="T7" fmla="*/ 0 h 121"/>
                <a:gd name="T8" fmla="*/ 210 w 210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1">
                  <a:moveTo>
                    <a:pt x="210" y="6"/>
                  </a:moveTo>
                  <a:lnTo>
                    <a:pt x="5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46" name="Freeform 12"/>
            <p:cNvSpPr>
              <a:spLocks noChangeArrowheads="1"/>
            </p:cNvSpPr>
            <p:nvPr/>
          </p:nvSpPr>
          <p:spPr bwMode="auto">
            <a:xfrm>
              <a:off x="2840038" y="2984500"/>
              <a:ext cx="330200" cy="193675"/>
            </a:xfrm>
            <a:custGeom>
              <a:avLst/>
              <a:gdLst>
                <a:gd name="T0" fmla="*/ 208 w 208"/>
                <a:gd name="T1" fmla="*/ 7 h 122"/>
                <a:gd name="T2" fmla="*/ 3 w 208"/>
                <a:gd name="T3" fmla="*/ 122 h 122"/>
                <a:gd name="T4" fmla="*/ 0 w 208"/>
                <a:gd name="T5" fmla="*/ 115 h 122"/>
                <a:gd name="T6" fmla="*/ 203 w 208"/>
                <a:gd name="T7" fmla="*/ 0 h 122"/>
                <a:gd name="T8" fmla="*/ 208 w 208"/>
                <a:gd name="T9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2">
                  <a:moveTo>
                    <a:pt x="208" y="7"/>
                  </a:moveTo>
                  <a:lnTo>
                    <a:pt x="3" y="122"/>
                  </a:lnTo>
                  <a:lnTo>
                    <a:pt x="0" y="115"/>
                  </a:lnTo>
                  <a:lnTo>
                    <a:pt x="203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47" name="Freeform 13"/>
            <p:cNvSpPr>
              <a:spLocks noChangeArrowheads="1"/>
            </p:cNvSpPr>
            <p:nvPr/>
          </p:nvSpPr>
          <p:spPr bwMode="auto">
            <a:xfrm>
              <a:off x="3535363" y="3267075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7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7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48" name="Freeform 14"/>
            <p:cNvSpPr>
              <a:spLocks noChangeArrowheads="1"/>
            </p:cNvSpPr>
            <p:nvPr/>
          </p:nvSpPr>
          <p:spPr bwMode="auto">
            <a:xfrm>
              <a:off x="3552825" y="3300413"/>
              <a:ext cx="330200" cy="195262"/>
            </a:xfrm>
            <a:custGeom>
              <a:avLst/>
              <a:gdLst>
                <a:gd name="T0" fmla="*/ 208 w 208"/>
                <a:gd name="T1" fmla="*/ 6 h 123"/>
                <a:gd name="T2" fmla="*/ 5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6"/>
                  </a:moveTo>
                  <a:lnTo>
                    <a:pt x="5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49" name="Freeform 15"/>
            <p:cNvSpPr>
              <a:spLocks noChangeArrowheads="1"/>
            </p:cNvSpPr>
            <p:nvPr/>
          </p:nvSpPr>
          <p:spPr bwMode="auto">
            <a:xfrm>
              <a:off x="3570288" y="3332163"/>
              <a:ext cx="333375" cy="195262"/>
            </a:xfrm>
            <a:custGeom>
              <a:avLst/>
              <a:gdLst>
                <a:gd name="T0" fmla="*/ 210 w 210"/>
                <a:gd name="T1" fmla="*/ 7 h 123"/>
                <a:gd name="T2" fmla="*/ 5 w 210"/>
                <a:gd name="T3" fmla="*/ 123 h 123"/>
                <a:gd name="T4" fmla="*/ 0 w 210"/>
                <a:gd name="T5" fmla="*/ 115 h 123"/>
                <a:gd name="T6" fmla="*/ 205 w 210"/>
                <a:gd name="T7" fmla="*/ 0 h 123"/>
                <a:gd name="T8" fmla="*/ 210 w 210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3">
                  <a:moveTo>
                    <a:pt x="210" y="7"/>
                  </a:moveTo>
                  <a:lnTo>
                    <a:pt x="5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50" name="Freeform 16"/>
            <p:cNvSpPr>
              <a:spLocks noChangeArrowheads="1"/>
            </p:cNvSpPr>
            <p:nvPr/>
          </p:nvSpPr>
          <p:spPr bwMode="auto">
            <a:xfrm>
              <a:off x="3590925" y="3365500"/>
              <a:ext cx="330200" cy="192087"/>
            </a:xfrm>
            <a:custGeom>
              <a:avLst/>
              <a:gdLst>
                <a:gd name="T0" fmla="*/ 208 w 208"/>
                <a:gd name="T1" fmla="*/ 6 h 121"/>
                <a:gd name="T2" fmla="*/ 3 w 208"/>
                <a:gd name="T3" fmla="*/ 121 h 121"/>
                <a:gd name="T4" fmla="*/ 0 w 208"/>
                <a:gd name="T5" fmla="*/ 115 h 121"/>
                <a:gd name="T6" fmla="*/ 205 w 208"/>
                <a:gd name="T7" fmla="*/ 0 h 121"/>
                <a:gd name="T8" fmla="*/ 208 w 208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1">
                  <a:moveTo>
                    <a:pt x="208" y="6"/>
                  </a:moveTo>
                  <a:lnTo>
                    <a:pt x="3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51" name="Freeform 17"/>
            <p:cNvSpPr>
              <a:spLocks noChangeArrowheads="1"/>
            </p:cNvSpPr>
            <p:nvPr/>
          </p:nvSpPr>
          <p:spPr bwMode="auto">
            <a:xfrm>
              <a:off x="2900363" y="286543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52" name="Freeform 18"/>
            <p:cNvSpPr>
              <a:spLocks noChangeArrowheads="1"/>
            </p:cNvSpPr>
            <p:nvPr/>
          </p:nvSpPr>
          <p:spPr bwMode="auto">
            <a:xfrm>
              <a:off x="2919413" y="2897188"/>
              <a:ext cx="736600" cy="422275"/>
            </a:xfrm>
            <a:custGeom>
              <a:avLst/>
              <a:gdLst>
                <a:gd name="T0" fmla="*/ 464 w 464"/>
                <a:gd name="T1" fmla="*/ 6 h 266"/>
                <a:gd name="T2" fmla="*/ 4 w 464"/>
                <a:gd name="T3" fmla="*/ 266 h 266"/>
                <a:gd name="T4" fmla="*/ 0 w 464"/>
                <a:gd name="T5" fmla="*/ 260 h 266"/>
                <a:gd name="T6" fmla="*/ 461 w 464"/>
                <a:gd name="T7" fmla="*/ 0 h 266"/>
                <a:gd name="T8" fmla="*/ 464 w 464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6">
                  <a:moveTo>
                    <a:pt x="464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53" name="Freeform 19"/>
            <p:cNvSpPr>
              <a:spLocks noChangeArrowheads="1"/>
            </p:cNvSpPr>
            <p:nvPr/>
          </p:nvSpPr>
          <p:spPr bwMode="auto">
            <a:xfrm>
              <a:off x="2936875" y="29305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1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54" name="Freeform 20"/>
            <p:cNvSpPr>
              <a:spLocks noChangeArrowheads="1"/>
            </p:cNvSpPr>
            <p:nvPr/>
          </p:nvSpPr>
          <p:spPr bwMode="auto">
            <a:xfrm>
              <a:off x="2954338" y="2959100"/>
              <a:ext cx="738188" cy="425450"/>
            </a:xfrm>
            <a:custGeom>
              <a:avLst/>
              <a:gdLst>
                <a:gd name="T0" fmla="*/ 465 w 465"/>
                <a:gd name="T1" fmla="*/ 8 h 268"/>
                <a:gd name="T2" fmla="*/ 4 w 465"/>
                <a:gd name="T3" fmla="*/ 268 h 268"/>
                <a:gd name="T4" fmla="*/ 0 w 465"/>
                <a:gd name="T5" fmla="*/ 262 h 268"/>
                <a:gd name="T6" fmla="*/ 461 w 465"/>
                <a:gd name="T7" fmla="*/ 0 h 268"/>
                <a:gd name="T8" fmla="*/ 465 w 465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8">
                  <a:moveTo>
                    <a:pt x="465" y="8"/>
                  </a:moveTo>
                  <a:lnTo>
                    <a:pt x="4" y="268"/>
                  </a:lnTo>
                  <a:lnTo>
                    <a:pt x="0" y="262"/>
                  </a:lnTo>
                  <a:lnTo>
                    <a:pt x="461" y="0"/>
                  </a:lnTo>
                  <a:lnTo>
                    <a:pt x="465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55" name="Freeform 21"/>
            <p:cNvSpPr>
              <a:spLocks noChangeArrowheads="1"/>
            </p:cNvSpPr>
            <p:nvPr/>
          </p:nvSpPr>
          <p:spPr bwMode="auto">
            <a:xfrm>
              <a:off x="3013075" y="306228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3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3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56" name="Freeform 22"/>
            <p:cNvSpPr>
              <a:spLocks noChangeArrowheads="1"/>
            </p:cNvSpPr>
            <p:nvPr/>
          </p:nvSpPr>
          <p:spPr bwMode="auto">
            <a:xfrm>
              <a:off x="3030538" y="30956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57" name="Freeform 23"/>
            <p:cNvSpPr>
              <a:spLocks noChangeArrowheads="1"/>
            </p:cNvSpPr>
            <p:nvPr/>
          </p:nvSpPr>
          <p:spPr bwMode="auto">
            <a:xfrm>
              <a:off x="3048000" y="312737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58" name="Freeform 24"/>
            <p:cNvSpPr>
              <a:spLocks noChangeArrowheads="1"/>
            </p:cNvSpPr>
            <p:nvPr/>
          </p:nvSpPr>
          <p:spPr bwMode="auto">
            <a:xfrm>
              <a:off x="3067050" y="3157538"/>
              <a:ext cx="736600" cy="425450"/>
            </a:xfrm>
            <a:custGeom>
              <a:avLst/>
              <a:gdLst>
                <a:gd name="T0" fmla="*/ 464 w 464"/>
                <a:gd name="T1" fmla="*/ 8 h 268"/>
                <a:gd name="T2" fmla="*/ 4 w 464"/>
                <a:gd name="T3" fmla="*/ 268 h 268"/>
                <a:gd name="T4" fmla="*/ 0 w 464"/>
                <a:gd name="T5" fmla="*/ 260 h 268"/>
                <a:gd name="T6" fmla="*/ 461 w 464"/>
                <a:gd name="T7" fmla="*/ 0 h 268"/>
                <a:gd name="T8" fmla="*/ 464 w 464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8">
                  <a:moveTo>
                    <a:pt x="464" y="8"/>
                  </a:moveTo>
                  <a:lnTo>
                    <a:pt x="4" y="268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59" name="Freeform 25"/>
            <p:cNvSpPr>
              <a:spLocks noChangeArrowheads="1"/>
            </p:cNvSpPr>
            <p:nvPr/>
          </p:nvSpPr>
          <p:spPr bwMode="auto">
            <a:xfrm>
              <a:off x="3143250" y="3635375"/>
              <a:ext cx="139700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3" y="4"/>
                    <a:pt x="49" y="16"/>
                  </a:cubicBezTo>
                  <a:close/>
                </a:path>
              </a:pathLst>
            </a:custGeom>
            <a:solidFill>
              <a:srgbClr val="EB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60" name="Freeform 26"/>
            <p:cNvSpPr>
              <a:spLocks noChangeArrowheads="1"/>
            </p:cNvSpPr>
            <p:nvPr/>
          </p:nvSpPr>
          <p:spPr bwMode="auto">
            <a:xfrm>
              <a:off x="3279775" y="3557588"/>
              <a:ext cx="141288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FAE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61" name="Freeform 27"/>
            <p:cNvSpPr>
              <a:spLocks noChangeArrowheads="1"/>
            </p:cNvSpPr>
            <p:nvPr/>
          </p:nvSpPr>
          <p:spPr bwMode="auto">
            <a:xfrm>
              <a:off x="3417888" y="3479800"/>
              <a:ext cx="139700" cy="141287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6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6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7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8AC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6662" name="组合 140"/>
          <p:cNvGrpSpPr/>
          <p:nvPr/>
        </p:nvGrpSpPr>
        <p:grpSpPr bwMode="auto">
          <a:xfrm>
            <a:off x="1846263" y="3678238"/>
            <a:ext cx="838200" cy="827087"/>
            <a:chOff x="2530475" y="2481263"/>
            <a:chExt cx="1609725" cy="1589087"/>
          </a:xfrm>
        </p:grpSpPr>
        <p:sp>
          <p:nvSpPr>
            <p:cNvPr id="26663" name="Freeform 7"/>
            <p:cNvSpPr>
              <a:spLocks noChangeArrowheads="1"/>
            </p:cNvSpPr>
            <p:nvPr/>
          </p:nvSpPr>
          <p:spPr bwMode="auto">
            <a:xfrm>
              <a:off x="2530475" y="2481263"/>
              <a:ext cx="1609725" cy="1589087"/>
            </a:xfrm>
            <a:custGeom>
              <a:avLst/>
              <a:gdLst>
                <a:gd name="T0" fmla="*/ 387 w 1014"/>
                <a:gd name="T1" fmla="*/ 0 h 1001"/>
                <a:gd name="T2" fmla="*/ 0 w 1014"/>
                <a:gd name="T3" fmla="*/ 218 h 1001"/>
                <a:gd name="T4" fmla="*/ 442 w 1014"/>
                <a:gd name="T5" fmla="*/ 1001 h 1001"/>
                <a:gd name="T6" fmla="*/ 1014 w 1014"/>
                <a:gd name="T7" fmla="*/ 678 h 1001"/>
                <a:gd name="T8" fmla="*/ 677 w 1014"/>
                <a:gd name="T9" fmla="*/ 81 h 1001"/>
                <a:gd name="T10" fmla="*/ 387 w 1014"/>
                <a:gd name="T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1001">
                  <a:moveTo>
                    <a:pt x="387" y="0"/>
                  </a:moveTo>
                  <a:lnTo>
                    <a:pt x="0" y="218"/>
                  </a:lnTo>
                  <a:lnTo>
                    <a:pt x="442" y="1001"/>
                  </a:lnTo>
                  <a:lnTo>
                    <a:pt x="1014" y="678"/>
                  </a:lnTo>
                  <a:lnTo>
                    <a:pt x="677" y="8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64" name="Freeform 8"/>
            <p:cNvSpPr>
              <a:spLocks noChangeArrowheads="1"/>
            </p:cNvSpPr>
            <p:nvPr/>
          </p:nvSpPr>
          <p:spPr bwMode="auto">
            <a:xfrm>
              <a:off x="3144838" y="2481263"/>
              <a:ext cx="460375" cy="293687"/>
            </a:xfrm>
            <a:custGeom>
              <a:avLst/>
              <a:gdLst>
                <a:gd name="T0" fmla="*/ 0 w 290"/>
                <a:gd name="T1" fmla="*/ 0 h 185"/>
                <a:gd name="T2" fmla="*/ 104 w 290"/>
                <a:gd name="T3" fmla="*/ 185 h 185"/>
                <a:gd name="T4" fmla="*/ 290 w 290"/>
                <a:gd name="T5" fmla="*/ 81 h 185"/>
                <a:gd name="T6" fmla="*/ 0 w 290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185">
                  <a:moveTo>
                    <a:pt x="0" y="0"/>
                  </a:moveTo>
                  <a:lnTo>
                    <a:pt x="104" y="185"/>
                  </a:lnTo>
                  <a:lnTo>
                    <a:pt x="29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65" name="Freeform 9"/>
            <p:cNvSpPr>
              <a:spLocks noChangeArrowheads="1"/>
            </p:cNvSpPr>
            <p:nvPr/>
          </p:nvSpPr>
          <p:spPr bwMode="auto">
            <a:xfrm>
              <a:off x="2784475" y="2887663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66" name="Freeform 10"/>
            <p:cNvSpPr>
              <a:spLocks noChangeArrowheads="1"/>
            </p:cNvSpPr>
            <p:nvPr/>
          </p:nvSpPr>
          <p:spPr bwMode="auto">
            <a:xfrm>
              <a:off x="2801938" y="2919413"/>
              <a:ext cx="330200" cy="195262"/>
            </a:xfrm>
            <a:custGeom>
              <a:avLst/>
              <a:gdLst>
                <a:gd name="T0" fmla="*/ 208 w 208"/>
                <a:gd name="T1" fmla="*/ 7 h 123"/>
                <a:gd name="T2" fmla="*/ 3 w 208"/>
                <a:gd name="T3" fmla="*/ 123 h 123"/>
                <a:gd name="T4" fmla="*/ 0 w 208"/>
                <a:gd name="T5" fmla="*/ 115 h 123"/>
                <a:gd name="T6" fmla="*/ 205 w 208"/>
                <a:gd name="T7" fmla="*/ 0 h 123"/>
                <a:gd name="T8" fmla="*/ 208 w 208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7"/>
                  </a:moveTo>
                  <a:lnTo>
                    <a:pt x="3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67" name="Freeform 11"/>
            <p:cNvSpPr>
              <a:spLocks noChangeArrowheads="1"/>
            </p:cNvSpPr>
            <p:nvPr/>
          </p:nvSpPr>
          <p:spPr bwMode="auto">
            <a:xfrm>
              <a:off x="2819400" y="2952750"/>
              <a:ext cx="333375" cy="192087"/>
            </a:xfrm>
            <a:custGeom>
              <a:avLst/>
              <a:gdLst>
                <a:gd name="T0" fmla="*/ 210 w 210"/>
                <a:gd name="T1" fmla="*/ 6 h 121"/>
                <a:gd name="T2" fmla="*/ 5 w 210"/>
                <a:gd name="T3" fmla="*/ 121 h 121"/>
                <a:gd name="T4" fmla="*/ 0 w 210"/>
                <a:gd name="T5" fmla="*/ 115 h 121"/>
                <a:gd name="T6" fmla="*/ 205 w 210"/>
                <a:gd name="T7" fmla="*/ 0 h 121"/>
                <a:gd name="T8" fmla="*/ 210 w 210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1">
                  <a:moveTo>
                    <a:pt x="210" y="6"/>
                  </a:moveTo>
                  <a:lnTo>
                    <a:pt x="5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68" name="Freeform 12"/>
            <p:cNvSpPr>
              <a:spLocks noChangeArrowheads="1"/>
            </p:cNvSpPr>
            <p:nvPr/>
          </p:nvSpPr>
          <p:spPr bwMode="auto">
            <a:xfrm>
              <a:off x="2840038" y="2984500"/>
              <a:ext cx="330200" cy="193675"/>
            </a:xfrm>
            <a:custGeom>
              <a:avLst/>
              <a:gdLst>
                <a:gd name="T0" fmla="*/ 208 w 208"/>
                <a:gd name="T1" fmla="*/ 7 h 122"/>
                <a:gd name="T2" fmla="*/ 3 w 208"/>
                <a:gd name="T3" fmla="*/ 122 h 122"/>
                <a:gd name="T4" fmla="*/ 0 w 208"/>
                <a:gd name="T5" fmla="*/ 115 h 122"/>
                <a:gd name="T6" fmla="*/ 203 w 208"/>
                <a:gd name="T7" fmla="*/ 0 h 122"/>
                <a:gd name="T8" fmla="*/ 208 w 208"/>
                <a:gd name="T9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2">
                  <a:moveTo>
                    <a:pt x="208" y="7"/>
                  </a:moveTo>
                  <a:lnTo>
                    <a:pt x="3" y="122"/>
                  </a:lnTo>
                  <a:lnTo>
                    <a:pt x="0" y="115"/>
                  </a:lnTo>
                  <a:lnTo>
                    <a:pt x="203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69" name="Freeform 13"/>
            <p:cNvSpPr>
              <a:spLocks noChangeArrowheads="1"/>
            </p:cNvSpPr>
            <p:nvPr/>
          </p:nvSpPr>
          <p:spPr bwMode="auto">
            <a:xfrm>
              <a:off x="3535363" y="3267075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7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7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70" name="Freeform 14"/>
            <p:cNvSpPr>
              <a:spLocks noChangeArrowheads="1"/>
            </p:cNvSpPr>
            <p:nvPr/>
          </p:nvSpPr>
          <p:spPr bwMode="auto">
            <a:xfrm>
              <a:off x="3552825" y="3300413"/>
              <a:ext cx="330200" cy="195262"/>
            </a:xfrm>
            <a:custGeom>
              <a:avLst/>
              <a:gdLst>
                <a:gd name="T0" fmla="*/ 208 w 208"/>
                <a:gd name="T1" fmla="*/ 6 h 123"/>
                <a:gd name="T2" fmla="*/ 5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6"/>
                  </a:moveTo>
                  <a:lnTo>
                    <a:pt x="5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71" name="Freeform 15"/>
            <p:cNvSpPr>
              <a:spLocks noChangeArrowheads="1"/>
            </p:cNvSpPr>
            <p:nvPr/>
          </p:nvSpPr>
          <p:spPr bwMode="auto">
            <a:xfrm>
              <a:off x="3570288" y="3332163"/>
              <a:ext cx="333375" cy="195262"/>
            </a:xfrm>
            <a:custGeom>
              <a:avLst/>
              <a:gdLst>
                <a:gd name="T0" fmla="*/ 210 w 210"/>
                <a:gd name="T1" fmla="*/ 7 h 123"/>
                <a:gd name="T2" fmla="*/ 5 w 210"/>
                <a:gd name="T3" fmla="*/ 123 h 123"/>
                <a:gd name="T4" fmla="*/ 0 w 210"/>
                <a:gd name="T5" fmla="*/ 115 h 123"/>
                <a:gd name="T6" fmla="*/ 205 w 210"/>
                <a:gd name="T7" fmla="*/ 0 h 123"/>
                <a:gd name="T8" fmla="*/ 210 w 210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3">
                  <a:moveTo>
                    <a:pt x="210" y="7"/>
                  </a:moveTo>
                  <a:lnTo>
                    <a:pt x="5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72" name="Freeform 16"/>
            <p:cNvSpPr>
              <a:spLocks noChangeArrowheads="1"/>
            </p:cNvSpPr>
            <p:nvPr/>
          </p:nvSpPr>
          <p:spPr bwMode="auto">
            <a:xfrm>
              <a:off x="3590925" y="3365500"/>
              <a:ext cx="330200" cy="192087"/>
            </a:xfrm>
            <a:custGeom>
              <a:avLst/>
              <a:gdLst>
                <a:gd name="T0" fmla="*/ 208 w 208"/>
                <a:gd name="T1" fmla="*/ 6 h 121"/>
                <a:gd name="T2" fmla="*/ 3 w 208"/>
                <a:gd name="T3" fmla="*/ 121 h 121"/>
                <a:gd name="T4" fmla="*/ 0 w 208"/>
                <a:gd name="T5" fmla="*/ 115 h 121"/>
                <a:gd name="T6" fmla="*/ 205 w 208"/>
                <a:gd name="T7" fmla="*/ 0 h 121"/>
                <a:gd name="T8" fmla="*/ 208 w 208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1">
                  <a:moveTo>
                    <a:pt x="208" y="6"/>
                  </a:moveTo>
                  <a:lnTo>
                    <a:pt x="3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73" name="Freeform 17"/>
            <p:cNvSpPr>
              <a:spLocks noChangeArrowheads="1"/>
            </p:cNvSpPr>
            <p:nvPr/>
          </p:nvSpPr>
          <p:spPr bwMode="auto">
            <a:xfrm>
              <a:off x="2900363" y="286543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74" name="Freeform 18"/>
            <p:cNvSpPr>
              <a:spLocks noChangeArrowheads="1"/>
            </p:cNvSpPr>
            <p:nvPr/>
          </p:nvSpPr>
          <p:spPr bwMode="auto">
            <a:xfrm>
              <a:off x="2919413" y="2897188"/>
              <a:ext cx="736600" cy="422275"/>
            </a:xfrm>
            <a:custGeom>
              <a:avLst/>
              <a:gdLst>
                <a:gd name="T0" fmla="*/ 464 w 464"/>
                <a:gd name="T1" fmla="*/ 6 h 266"/>
                <a:gd name="T2" fmla="*/ 4 w 464"/>
                <a:gd name="T3" fmla="*/ 266 h 266"/>
                <a:gd name="T4" fmla="*/ 0 w 464"/>
                <a:gd name="T5" fmla="*/ 260 h 266"/>
                <a:gd name="T6" fmla="*/ 461 w 464"/>
                <a:gd name="T7" fmla="*/ 0 h 266"/>
                <a:gd name="T8" fmla="*/ 464 w 464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6">
                  <a:moveTo>
                    <a:pt x="464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75" name="Freeform 19"/>
            <p:cNvSpPr>
              <a:spLocks noChangeArrowheads="1"/>
            </p:cNvSpPr>
            <p:nvPr/>
          </p:nvSpPr>
          <p:spPr bwMode="auto">
            <a:xfrm>
              <a:off x="2936875" y="29305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1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76" name="Freeform 20"/>
            <p:cNvSpPr>
              <a:spLocks noChangeArrowheads="1"/>
            </p:cNvSpPr>
            <p:nvPr/>
          </p:nvSpPr>
          <p:spPr bwMode="auto">
            <a:xfrm>
              <a:off x="2954338" y="2959100"/>
              <a:ext cx="738188" cy="425450"/>
            </a:xfrm>
            <a:custGeom>
              <a:avLst/>
              <a:gdLst>
                <a:gd name="T0" fmla="*/ 465 w 465"/>
                <a:gd name="T1" fmla="*/ 8 h 268"/>
                <a:gd name="T2" fmla="*/ 4 w 465"/>
                <a:gd name="T3" fmla="*/ 268 h 268"/>
                <a:gd name="T4" fmla="*/ 0 w 465"/>
                <a:gd name="T5" fmla="*/ 262 h 268"/>
                <a:gd name="T6" fmla="*/ 461 w 465"/>
                <a:gd name="T7" fmla="*/ 0 h 268"/>
                <a:gd name="T8" fmla="*/ 465 w 465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8">
                  <a:moveTo>
                    <a:pt x="465" y="8"/>
                  </a:moveTo>
                  <a:lnTo>
                    <a:pt x="4" y="268"/>
                  </a:lnTo>
                  <a:lnTo>
                    <a:pt x="0" y="262"/>
                  </a:lnTo>
                  <a:lnTo>
                    <a:pt x="461" y="0"/>
                  </a:lnTo>
                  <a:lnTo>
                    <a:pt x="465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77" name="Freeform 21"/>
            <p:cNvSpPr>
              <a:spLocks noChangeArrowheads="1"/>
            </p:cNvSpPr>
            <p:nvPr/>
          </p:nvSpPr>
          <p:spPr bwMode="auto">
            <a:xfrm>
              <a:off x="3013075" y="306228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3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3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78" name="Freeform 22"/>
            <p:cNvSpPr>
              <a:spLocks noChangeArrowheads="1"/>
            </p:cNvSpPr>
            <p:nvPr/>
          </p:nvSpPr>
          <p:spPr bwMode="auto">
            <a:xfrm>
              <a:off x="3030538" y="30956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79" name="Freeform 23"/>
            <p:cNvSpPr>
              <a:spLocks noChangeArrowheads="1"/>
            </p:cNvSpPr>
            <p:nvPr/>
          </p:nvSpPr>
          <p:spPr bwMode="auto">
            <a:xfrm>
              <a:off x="3048000" y="312737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80" name="Freeform 24"/>
            <p:cNvSpPr>
              <a:spLocks noChangeArrowheads="1"/>
            </p:cNvSpPr>
            <p:nvPr/>
          </p:nvSpPr>
          <p:spPr bwMode="auto">
            <a:xfrm>
              <a:off x="3067050" y="3157538"/>
              <a:ext cx="736600" cy="425450"/>
            </a:xfrm>
            <a:custGeom>
              <a:avLst/>
              <a:gdLst>
                <a:gd name="T0" fmla="*/ 464 w 464"/>
                <a:gd name="T1" fmla="*/ 8 h 268"/>
                <a:gd name="T2" fmla="*/ 4 w 464"/>
                <a:gd name="T3" fmla="*/ 268 h 268"/>
                <a:gd name="T4" fmla="*/ 0 w 464"/>
                <a:gd name="T5" fmla="*/ 260 h 268"/>
                <a:gd name="T6" fmla="*/ 461 w 464"/>
                <a:gd name="T7" fmla="*/ 0 h 268"/>
                <a:gd name="T8" fmla="*/ 464 w 464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8">
                  <a:moveTo>
                    <a:pt x="464" y="8"/>
                  </a:moveTo>
                  <a:lnTo>
                    <a:pt x="4" y="268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81" name="Freeform 25"/>
            <p:cNvSpPr>
              <a:spLocks noChangeArrowheads="1"/>
            </p:cNvSpPr>
            <p:nvPr/>
          </p:nvSpPr>
          <p:spPr bwMode="auto">
            <a:xfrm>
              <a:off x="3143250" y="3635375"/>
              <a:ext cx="139700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3" y="4"/>
                    <a:pt x="49" y="16"/>
                  </a:cubicBezTo>
                  <a:close/>
                </a:path>
              </a:pathLst>
            </a:custGeom>
            <a:solidFill>
              <a:srgbClr val="EB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82" name="Freeform 26"/>
            <p:cNvSpPr>
              <a:spLocks noChangeArrowheads="1"/>
            </p:cNvSpPr>
            <p:nvPr/>
          </p:nvSpPr>
          <p:spPr bwMode="auto">
            <a:xfrm>
              <a:off x="3279775" y="3557588"/>
              <a:ext cx="141288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FAE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83" name="Freeform 27"/>
            <p:cNvSpPr>
              <a:spLocks noChangeArrowheads="1"/>
            </p:cNvSpPr>
            <p:nvPr/>
          </p:nvSpPr>
          <p:spPr bwMode="auto">
            <a:xfrm>
              <a:off x="3417888" y="3479800"/>
              <a:ext cx="139700" cy="141287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6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6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7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8AC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6684" name="组合 162"/>
          <p:cNvGrpSpPr/>
          <p:nvPr/>
        </p:nvGrpSpPr>
        <p:grpSpPr bwMode="auto">
          <a:xfrm>
            <a:off x="1846263" y="4819650"/>
            <a:ext cx="838200" cy="827088"/>
            <a:chOff x="2530475" y="2481263"/>
            <a:chExt cx="1609725" cy="1589087"/>
          </a:xfrm>
        </p:grpSpPr>
        <p:sp>
          <p:nvSpPr>
            <p:cNvPr id="26685" name="Freeform 7"/>
            <p:cNvSpPr>
              <a:spLocks noChangeArrowheads="1"/>
            </p:cNvSpPr>
            <p:nvPr/>
          </p:nvSpPr>
          <p:spPr bwMode="auto">
            <a:xfrm>
              <a:off x="2530475" y="2481263"/>
              <a:ext cx="1609725" cy="1589087"/>
            </a:xfrm>
            <a:custGeom>
              <a:avLst/>
              <a:gdLst>
                <a:gd name="T0" fmla="*/ 387 w 1014"/>
                <a:gd name="T1" fmla="*/ 0 h 1001"/>
                <a:gd name="T2" fmla="*/ 0 w 1014"/>
                <a:gd name="T3" fmla="*/ 218 h 1001"/>
                <a:gd name="T4" fmla="*/ 442 w 1014"/>
                <a:gd name="T5" fmla="*/ 1001 h 1001"/>
                <a:gd name="T6" fmla="*/ 1014 w 1014"/>
                <a:gd name="T7" fmla="*/ 678 h 1001"/>
                <a:gd name="T8" fmla="*/ 677 w 1014"/>
                <a:gd name="T9" fmla="*/ 81 h 1001"/>
                <a:gd name="T10" fmla="*/ 387 w 1014"/>
                <a:gd name="T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1001">
                  <a:moveTo>
                    <a:pt x="387" y="0"/>
                  </a:moveTo>
                  <a:lnTo>
                    <a:pt x="0" y="218"/>
                  </a:lnTo>
                  <a:lnTo>
                    <a:pt x="442" y="1001"/>
                  </a:lnTo>
                  <a:lnTo>
                    <a:pt x="1014" y="678"/>
                  </a:lnTo>
                  <a:lnTo>
                    <a:pt x="677" y="8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86" name="Freeform 8"/>
            <p:cNvSpPr>
              <a:spLocks noChangeArrowheads="1"/>
            </p:cNvSpPr>
            <p:nvPr/>
          </p:nvSpPr>
          <p:spPr bwMode="auto">
            <a:xfrm>
              <a:off x="3144838" y="2481263"/>
              <a:ext cx="460375" cy="293687"/>
            </a:xfrm>
            <a:custGeom>
              <a:avLst/>
              <a:gdLst>
                <a:gd name="T0" fmla="*/ 0 w 290"/>
                <a:gd name="T1" fmla="*/ 0 h 185"/>
                <a:gd name="T2" fmla="*/ 104 w 290"/>
                <a:gd name="T3" fmla="*/ 185 h 185"/>
                <a:gd name="T4" fmla="*/ 290 w 290"/>
                <a:gd name="T5" fmla="*/ 81 h 185"/>
                <a:gd name="T6" fmla="*/ 0 w 290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185">
                  <a:moveTo>
                    <a:pt x="0" y="0"/>
                  </a:moveTo>
                  <a:lnTo>
                    <a:pt x="104" y="185"/>
                  </a:lnTo>
                  <a:lnTo>
                    <a:pt x="29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87" name="Freeform 9"/>
            <p:cNvSpPr>
              <a:spLocks noChangeArrowheads="1"/>
            </p:cNvSpPr>
            <p:nvPr/>
          </p:nvSpPr>
          <p:spPr bwMode="auto">
            <a:xfrm>
              <a:off x="2784475" y="2887663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88" name="Freeform 10"/>
            <p:cNvSpPr>
              <a:spLocks noChangeArrowheads="1"/>
            </p:cNvSpPr>
            <p:nvPr/>
          </p:nvSpPr>
          <p:spPr bwMode="auto">
            <a:xfrm>
              <a:off x="2801938" y="2919413"/>
              <a:ext cx="330200" cy="195262"/>
            </a:xfrm>
            <a:custGeom>
              <a:avLst/>
              <a:gdLst>
                <a:gd name="T0" fmla="*/ 208 w 208"/>
                <a:gd name="T1" fmla="*/ 7 h 123"/>
                <a:gd name="T2" fmla="*/ 3 w 208"/>
                <a:gd name="T3" fmla="*/ 123 h 123"/>
                <a:gd name="T4" fmla="*/ 0 w 208"/>
                <a:gd name="T5" fmla="*/ 115 h 123"/>
                <a:gd name="T6" fmla="*/ 205 w 208"/>
                <a:gd name="T7" fmla="*/ 0 h 123"/>
                <a:gd name="T8" fmla="*/ 208 w 208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7"/>
                  </a:moveTo>
                  <a:lnTo>
                    <a:pt x="3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89" name="Freeform 11"/>
            <p:cNvSpPr>
              <a:spLocks noChangeArrowheads="1"/>
            </p:cNvSpPr>
            <p:nvPr/>
          </p:nvSpPr>
          <p:spPr bwMode="auto">
            <a:xfrm>
              <a:off x="2819400" y="2952750"/>
              <a:ext cx="333375" cy="192087"/>
            </a:xfrm>
            <a:custGeom>
              <a:avLst/>
              <a:gdLst>
                <a:gd name="T0" fmla="*/ 210 w 210"/>
                <a:gd name="T1" fmla="*/ 6 h 121"/>
                <a:gd name="T2" fmla="*/ 5 w 210"/>
                <a:gd name="T3" fmla="*/ 121 h 121"/>
                <a:gd name="T4" fmla="*/ 0 w 210"/>
                <a:gd name="T5" fmla="*/ 115 h 121"/>
                <a:gd name="T6" fmla="*/ 205 w 210"/>
                <a:gd name="T7" fmla="*/ 0 h 121"/>
                <a:gd name="T8" fmla="*/ 210 w 210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1">
                  <a:moveTo>
                    <a:pt x="210" y="6"/>
                  </a:moveTo>
                  <a:lnTo>
                    <a:pt x="5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90" name="Freeform 12"/>
            <p:cNvSpPr>
              <a:spLocks noChangeArrowheads="1"/>
            </p:cNvSpPr>
            <p:nvPr/>
          </p:nvSpPr>
          <p:spPr bwMode="auto">
            <a:xfrm>
              <a:off x="2840038" y="2984500"/>
              <a:ext cx="330200" cy="193675"/>
            </a:xfrm>
            <a:custGeom>
              <a:avLst/>
              <a:gdLst>
                <a:gd name="T0" fmla="*/ 208 w 208"/>
                <a:gd name="T1" fmla="*/ 7 h 122"/>
                <a:gd name="T2" fmla="*/ 3 w 208"/>
                <a:gd name="T3" fmla="*/ 122 h 122"/>
                <a:gd name="T4" fmla="*/ 0 w 208"/>
                <a:gd name="T5" fmla="*/ 115 h 122"/>
                <a:gd name="T6" fmla="*/ 203 w 208"/>
                <a:gd name="T7" fmla="*/ 0 h 122"/>
                <a:gd name="T8" fmla="*/ 208 w 208"/>
                <a:gd name="T9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2">
                  <a:moveTo>
                    <a:pt x="208" y="7"/>
                  </a:moveTo>
                  <a:lnTo>
                    <a:pt x="3" y="122"/>
                  </a:lnTo>
                  <a:lnTo>
                    <a:pt x="0" y="115"/>
                  </a:lnTo>
                  <a:lnTo>
                    <a:pt x="203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91" name="Freeform 13"/>
            <p:cNvSpPr>
              <a:spLocks noChangeArrowheads="1"/>
            </p:cNvSpPr>
            <p:nvPr/>
          </p:nvSpPr>
          <p:spPr bwMode="auto">
            <a:xfrm>
              <a:off x="3535363" y="3267075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7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7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92" name="Freeform 14"/>
            <p:cNvSpPr>
              <a:spLocks noChangeArrowheads="1"/>
            </p:cNvSpPr>
            <p:nvPr/>
          </p:nvSpPr>
          <p:spPr bwMode="auto">
            <a:xfrm>
              <a:off x="3552825" y="3300413"/>
              <a:ext cx="330200" cy="195262"/>
            </a:xfrm>
            <a:custGeom>
              <a:avLst/>
              <a:gdLst>
                <a:gd name="T0" fmla="*/ 208 w 208"/>
                <a:gd name="T1" fmla="*/ 6 h 123"/>
                <a:gd name="T2" fmla="*/ 5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6"/>
                  </a:moveTo>
                  <a:lnTo>
                    <a:pt x="5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93" name="Freeform 15"/>
            <p:cNvSpPr>
              <a:spLocks noChangeArrowheads="1"/>
            </p:cNvSpPr>
            <p:nvPr/>
          </p:nvSpPr>
          <p:spPr bwMode="auto">
            <a:xfrm>
              <a:off x="3570288" y="3332163"/>
              <a:ext cx="333375" cy="195262"/>
            </a:xfrm>
            <a:custGeom>
              <a:avLst/>
              <a:gdLst>
                <a:gd name="T0" fmla="*/ 210 w 210"/>
                <a:gd name="T1" fmla="*/ 7 h 123"/>
                <a:gd name="T2" fmla="*/ 5 w 210"/>
                <a:gd name="T3" fmla="*/ 123 h 123"/>
                <a:gd name="T4" fmla="*/ 0 w 210"/>
                <a:gd name="T5" fmla="*/ 115 h 123"/>
                <a:gd name="T6" fmla="*/ 205 w 210"/>
                <a:gd name="T7" fmla="*/ 0 h 123"/>
                <a:gd name="T8" fmla="*/ 210 w 210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3">
                  <a:moveTo>
                    <a:pt x="210" y="7"/>
                  </a:moveTo>
                  <a:lnTo>
                    <a:pt x="5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94" name="Freeform 16"/>
            <p:cNvSpPr>
              <a:spLocks noChangeArrowheads="1"/>
            </p:cNvSpPr>
            <p:nvPr/>
          </p:nvSpPr>
          <p:spPr bwMode="auto">
            <a:xfrm>
              <a:off x="3590925" y="3365500"/>
              <a:ext cx="330200" cy="192087"/>
            </a:xfrm>
            <a:custGeom>
              <a:avLst/>
              <a:gdLst>
                <a:gd name="T0" fmla="*/ 208 w 208"/>
                <a:gd name="T1" fmla="*/ 6 h 121"/>
                <a:gd name="T2" fmla="*/ 3 w 208"/>
                <a:gd name="T3" fmla="*/ 121 h 121"/>
                <a:gd name="T4" fmla="*/ 0 w 208"/>
                <a:gd name="T5" fmla="*/ 115 h 121"/>
                <a:gd name="T6" fmla="*/ 205 w 208"/>
                <a:gd name="T7" fmla="*/ 0 h 121"/>
                <a:gd name="T8" fmla="*/ 208 w 208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1">
                  <a:moveTo>
                    <a:pt x="208" y="6"/>
                  </a:moveTo>
                  <a:lnTo>
                    <a:pt x="3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95" name="Freeform 17"/>
            <p:cNvSpPr>
              <a:spLocks noChangeArrowheads="1"/>
            </p:cNvSpPr>
            <p:nvPr/>
          </p:nvSpPr>
          <p:spPr bwMode="auto">
            <a:xfrm>
              <a:off x="2900363" y="286543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96" name="Freeform 18"/>
            <p:cNvSpPr>
              <a:spLocks noChangeArrowheads="1"/>
            </p:cNvSpPr>
            <p:nvPr/>
          </p:nvSpPr>
          <p:spPr bwMode="auto">
            <a:xfrm>
              <a:off x="2919413" y="2897188"/>
              <a:ext cx="736600" cy="422275"/>
            </a:xfrm>
            <a:custGeom>
              <a:avLst/>
              <a:gdLst>
                <a:gd name="T0" fmla="*/ 464 w 464"/>
                <a:gd name="T1" fmla="*/ 6 h 266"/>
                <a:gd name="T2" fmla="*/ 4 w 464"/>
                <a:gd name="T3" fmla="*/ 266 h 266"/>
                <a:gd name="T4" fmla="*/ 0 w 464"/>
                <a:gd name="T5" fmla="*/ 260 h 266"/>
                <a:gd name="T6" fmla="*/ 461 w 464"/>
                <a:gd name="T7" fmla="*/ 0 h 266"/>
                <a:gd name="T8" fmla="*/ 464 w 464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6">
                  <a:moveTo>
                    <a:pt x="464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97" name="Freeform 19"/>
            <p:cNvSpPr>
              <a:spLocks noChangeArrowheads="1"/>
            </p:cNvSpPr>
            <p:nvPr/>
          </p:nvSpPr>
          <p:spPr bwMode="auto">
            <a:xfrm>
              <a:off x="2936875" y="29305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1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98" name="Freeform 20"/>
            <p:cNvSpPr>
              <a:spLocks noChangeArrowheads="1"/>
            </p:cNvSpPr>
            <p:nvPr/>
          </p:nvSpPr>
          <p:spPr bwMode="auto">
            <a:xfrm>
              <a:off x="2954338" y="2959100"/>
              <a:ext cx="738188" cy="425450"/>
            </a:xfrm>
            <a:custGeom>
              <a:avLst/>
              <a:gdLst>
                <a:gd name="T0" fmla="*/ 465 w 465"/>
                <a:gd name="T1" fmla="*/ 8 h 268"/>
                <a:gd name="T2" fmla="*/ 4 w 465"/>
                <a:gd name="T3" fmla="*/ 268 h 268"/>
                <a:gd name="T4" fmla="*/ 0 w 465"/>
                <a:gd name="T5" fmla="*/ 262 h 268"/>
                <a:gd name="T6" fmla="*/ 461 w 465"/>
                <a:gd name="T7" fmla="*/ 0 h 268"/>
                <a:gd name="T8" fmla="*/ 465 w 465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8">
                  <a:moveTo>
                    <a:pt x="465" y="8"/>
                  </a:moveTo>
                  <a:lnTo>
                    <a:pt x="4" y="268"/>
                  </a:lnTo>
                  <a:lnTo>
                    <a:pt x="0" y="262"/>
                  </a:lnTo>
                  <a:lnTo>
                    <a:pt x="461" y="0"/>
                  </a:lnTo>
                  <a:lnTo>
                    <a:pt x="465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699" name="Freeform 21"/>
            <p:cNvSpPr>
              <a:spLocks noChangeArrowheads="1"/>
            </p:cNvSpPr>
            <p:nvPr/>
          </p:nvSpPr>
          <p:spPr bwMode="auto">
            <a:xfrm>
              <a:off x="3013075" y="306228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3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3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700" name="Freeform 22"/>
            <p:cNvSpPr>
              <a:spLocks noChangeArrowheads="1"/>
            </p:cNvSpPr>
            <p:nvPr/>
          </p:nvSpPr>
          <p:spPr bwMode="auto">
            <a:xfrm>
              <a:off x="3030538" y="30956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701" name="Freeform 23"/>
            <p:cNvSpPr>
              <a:spLocks noChangeArrowheads="1"/>
            </p:cNvSpPr>
            <p:nvPr/>
          </p:nvSpPr>
          <p:spPr bwMode="auto">
            <a:xfrm>
              <a:off x="3048000" y="312737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702" name="Freeform 24"/>
            <p:cNvSpPr>
              <a:spLocks noChangeArrowheads="1"/>
            </p:cNvSpPr>
            <p:nvPr/>
          </p:nvSpPr>
          <p:spPr bwMode="auto">
            <a:xfrm>
              <a:off x="3067050" y="3157538"/>
              <a:ext cx="736600" cy="425450"/>
            </a:xfrm>
            <a:custGeom>
              <a:avLst/>
              <a:gdLst>
                <a:gd name="T0" fmla="*/ 464 w 464"/>
                <a:gd name="T1" fmla="*/ 8 h 268"/>
                <a:gd name="T2" fmla="*/ 4 w 464"/>
                <a:gd name="T3" fmla="*/ 268 h 268"/>
                <a:gd name="T4" fmla="*/ 0 w 464"/>
                <a:gd name="T5" fmla="*/ 260 h 268"/>
                <a:gd name="T6" fmla="*/ 461 w 464"/>
                <a:gd name="T7" fmla="*/ 0 h 268"/>
                <a:gd name="T8" fmla="*/ 464 w 464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8">
                  <a:moveTo>
                    <a:pt x="464" y="8"/>
                  </a:moveTo>
                  <a:lnTo>
                    <a:pt x="4" y="268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703" name="Freeform 25"/>
            <p:cNvSpPr>
              <a:spLocks noChangeArrowheads="1"/>
            </p:cNvSpPr>
            <p:nvPr/>
          </p:nvSpPr>
          <p:spPr bwMode="auto">
            <a:xfrm>
              <a:off x="3143250" y="3635375"/>
              <a:ext cx="139700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3" y="4"/>
                    <a:pt x="49" y="16"/>
                  </a:cubicBezTo>
                  <a:close/>
                </a:path>
              </a:pathLst>
            </a:custGeom>
            <a:solidFill>
              <a:srgbClr val="EB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704" name="Freeform 26"/>
            <p:cNvSpPr>
              <a:spLocks noChangeArrowheads="1"/>
            </p:cNvSpPr>
            <p:nvPr/>
          </p:nvSpPr>
          <p:spPr bwMode="auto">
            <a:xfrm>
              <a:off x="3279775" y="3557588"/>
              <a:ext cx="141288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FAE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6705" name="Freeform 27"/>
            <p:cNvSpPr>
              <a:spLocks noChangeArrowheads="1"/>
            </p:cNvSpPr>
            <p:nvPr/>
          </p:nvSpPr>
          <p:spPr bwMode="auto">
            <a:xfrm>
              <a:off x="3417888" y="3479800"/>
              <a:ext cx="139700" cy="141287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6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6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7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8AC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42"/>
          <p:cNvGrpSpPr/>
          <p:nvPr/>
        </p:nvGrpSpPr>
        <p:grpSpPr bwMode="auto">
          <a:xfrm>
            <a:off x="1030288" y="908050"/>
            <a:ext cx="1847850" cy="1758950"/>
            <a:chOff x="268481" y="167269"/>
            <a:chExt cx="1897838" cy="2107541"/>
          </a:xfrm>
        </p:grpSpPr>
        <p:sp>
          <p:nvSpPr>
            <p:cNvPr id="27650" name="Freeform 5"/>
            <p:cNvSpPr>
              <a:spLocks noChangeArrowheads="1"/>
            </p:cNvSpPr>
            <p:nvPr/>
          </p:nvSpPr>
          <p:spPr bwMode="auto">
            <a:xfrm>
              <a:off x="463318" y="167269"/>
              <a:ext cx="1563688" cy="1893888"/>
            </a:xfrm>
            <a:custGeom>
              <a:avLst/>
              <a:gdLst>
                <a:gd name="T0" fmla="*/ 5 w 532"/>
                <a:gd name="T1" fmla="*/ 116 h 645"/>
                <a:gd name="T2" fmla="*/ 28 w 532"/>
                <a:gd name="T3" fmla="*/ 101 h 645"/>
                <a:gd name="T4" fmla="*/ 34 w 532"/>
                <a:gd name="T5" fmla="*/ 126 h 645"/>
                <a:gd name="T6" fmla="*/ 7 w 532"/>
                <a:gd name="T7" fmla="*/ 124 h 645"/>
                <a:gd name="T8" fmla="*/ 31 w 532"/>
                <a:gd name="T9" fmla="*/ 168 h 645"/>
                <a:gd name="T10" fmla="*/ 57 w 532"/>
                <a:gd name="T11" fmla="*/ 167 h 645"/>
                <a:gd name="T12" fmla="*/ 33 w 532"/>
                <a:gd name="T13" fmla="*/ 177 h 645"/>
                <a:gd name="T14" fmla="*/ 31 w 532"/>
                <a:gd name="T15" fmla="*/ 227 h 645"/>
                <a:gd name="T16" fmla="*/ 55 w 532"/>
                <a:gd name="T17" fmla="*/ 213 h 645"/>
                <a:gd name="T18" fmla="*/ 61 w 532"/>
                <a:gd name="T19" fmla="*/ 238 h 645"/>
                <a:gd name="T20" fmla="*/ 33 w 532"/>
                <a:gd name="T21" fmla="*/ 235 h 645"/>
                <a:gd name="T22" fmla="*/ 58 w 532"/>
                <a:gd name="T23" fmla="*/ 280 h 645"/>
                <a:gd name="T24" fmla="*/ 83 w 532"/>
                <a:gd name="T25" fmla="*/ 278 h 645"/>
                <a:gd name="T26" fmla="*/ 60 w 532"/>
                <a:gd name="T27" fmla="*/ 288 h 645"/>
                <a:gd name="T28" fmla="*/ 58 w 532"/>
                <a:gd name="T29" fmla="*/ 338 h 645"/>
                <a:gd name="T30" fmla="*/ 81 w 532"/>
                <a:gd name="T31" fmla="*/ 324 h 645"/>
                <a:gd name="T32" fmla="*/ 87 w 532"/>
                <a:gd name="T33" fmla="*/ 349 h 645"/>
                <a:gd name="T34" fmla="*/ 60 w 532"/>
                <a:gd name="T35" fmla="*/ 347 h 645"/>
                <a:gd name="T36" fmla="*/ 85 w 532"/>
                <a:gd name="T37" fmla="*/ 391 h 645"/>
                <a:gd name="T38" fmla="*/ 110 w 532"/>
                <a:gd name="T39" fmla="*/ 389 h 645"/>
                <a:gd name="T40" fmla="*/ 87 w 532"/>
                <a:gd name="T41" fmla="*/ 399 h 645"/>
                <a:gd name="T42" fmla="*/ 85 w 532"/>
                <a:gd name="T43" fmla="*/ 450 h 645"/>
                <a:gd name="T44" fmla="*/ 108 w 532"/>
                <a:gd name="T45" fmla="*/ 435 h 645"/>
                <a:gd name="T46" fmla="*/ 114 w 532"/>
                <a:gd name="T47" fmla="*/ 460 h 645"/>
                <a:gd name="T48" fmla="*/ 87 w 532"/>
                <a:gd name="T49" fmla="*/ 458 h 645"/>
                <a:gd name="T50" fmla="*/ 111 w 532"/>
                <a:gd name="T51" fmla="*/ 502 h 645"/>
                <a:gd name="T52" fmla="*/ 137 w 532"/>
                <a:gd name="T53" fmla="*/ 501 h 645"/>
                <a:gd name="T54" fmla="*/ 113 w 532"/>
                <a:gd name="T55" fmla="*/ 511 h 645"/>
                <a:gd name="T56" fmla="*/ 111 w 532"/>
                <a:gd name="T57" fmla="*/ 561 h 645"/>
                <a:gd name="T58" fmla="*/ 135 w 532"/>
                <a:gd name="T59" fmla="*/ 547 h 645"/>
                <a:gd name="T60" fmla="*/ 141 w 532"/>
                <a:gd name="T61" fmla="*/ 572 h 645"/>
                <a:gd name="T62" fmla="*/ 113 w 532"/>
                <a:gd name="T63" fmla="*/ 569 h 645"/>
                <a:gd name="T64" fmla="*/ 138 w 532"/>
                <a:gd name="T65" fmla="*/ 613 h 645"/>
                <a:gd name="T66" fmla="*/ 163 w 532"/>
                <a:gd name="T67" fmla="*/ 612 h 645"/>
                <a:gd name="T68" fmla="*/ 140 w 532"/>
                <a:gd name="T69" fmla="*/ 622 h 645"/>
                <a:gd name="T70" fmla="*/ 131 w 532"/>
                <a:gd name="T71" fmla="*/ 645 h 645"/>
                <a:gd name="T72" fmla="*/ 400 w 532"/>
                <a:gd name="T7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2" h="645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27651" name="组合 44"/>
            <p:cNvGrpSpPr/>
            <p:nvPr/>
          </p:nvGrpSpPr>
          <p:grpSpPr bwMode="auto">
            <a:xfrm>
              <a:off x="268481" y="342590"/>
              <a:ext cx="1563688" cy="1890713"/>
              <a:chOff x="212725" y="431800"/>
              <a:chExt cx="1563688" cy="1890713"/>
            </a:xfrm>
          </p:grpSpPr>
          <p:sp>
            <p:nvSpPr>
              <p:cNvPr id="27652" name="Freeform 6"/>
              <p:cNvSpPr>
                <a:spLocks noChangeArrowheads="1"/>
              </p:cNvSpPr>
              <p:nvPr/>
            </p:nvSpPr>
            <p:spPr bwMode="auto">
              <a:xfrm>
                <a:off x="212725" y="431800"/>
                <a:ext cx="1563688" cy="1890713"/>
              </a:xfrm>
              <a:custGeom>
                <a:avLst/>
                <a:gdLst>
                  <a:gd name="T0" fmla="*/ 4 w 532"/>
                  <a:gd name="T1" fmla="*/ 115 h 644"/>
                  <a:gd name="T2" fmla="*/ 28 w 532"/>
                  <a:gd name="T3" fmla="*/ 101 h 644"/>
                  <a:gd name="T4" fmla="*/ 34 w 532"/>
                  <a:gd name="T5" fmla="*/ 126 h 644"/>
                  <a:gd name="T6" fmla="*/ 6 w 532"/>
                  <a:gd name="T7" fmla="*/ 123 h 644"/>
                  <a:gd name="T8" fmla="*/ 31 w 532"/>
                  <a:gd name="T9" fmla="*/ 168 h 644"/>
                  <a:gd name="T10" fmla="*/ 56 w 532"/>
                  <a:gd name="T11" fmla="*/ 166 h 644"/>
                  <a:gd name="T12" fmla="*/ 33 w 532"/>
                  <a:gd name="T13" fmla="*/ 176 h 644"/>
                  <a:gd name="T14" fmla="*/ 31 w 532"/>
                  <a:gd name="T15" fmla="*/ 226 h 644"/>
                  <a:gd name="T16" fmla="*/ 54 w 532"/>
                  <a:gd name="T17" fmla="*/ 212 h 644"/>
                  <a:gd name="T18" fmla="*/ 60 w 532"/>
                  <a:gd name="T19" fmla="*/ 237 h 644"/>
                  <a:gd name="T20" fmla="*/ 33 w 532"/>
                  <a:gd name="T21" fmla="*/ 235 h 644"/>
                  <a:gd name="T22" fmla="*/ 58 w 532"/>
                  <a:gd name="T23" fmla="*/ 279 h 644"/>
                  <a:gd name="T24" fmla="*/ 83 w 532"/>
                  <a:gd name="T25" fmla="*/ 277 h 644"/>
                  <a:gd name="T26" fmla="*/ 60 w 532"/>
                  <a:gd name="T27" fmla="*/ 287 h 644"/>
                  <a:gd name="T28" fmla="*/ 58 w 532"/>
                  <a:gd name="T29" fmla="*/ 338 h 644"/>
                  <a:gd name="T30" fmla="*/ 81 w 532"/>
                  <a:gd name="T31" fmla="*/ 323 h 644"/>
                  <a:gd name="T32" fmla="*/ 87 w 532"/>
                  <a:gd name="T33" fmla="*/ 348 h 644"/>
                  <a:gd name="T34" fmla="*/ 60 w 532"/>
                  <a:gd name="T35" fmla="*/ 346 h 644"/>
                  <a:gd name="T36" fmla="*/ 85 w 532"/>
                  <a:gd name="T37" fmla="*/ 390 h 644"/>
                  <a:gd name="T38" fmla="*/ 110 w 532"/>
                  <a:gd name="T39" fmla="*/ 389 h 644"/>
                  <a:gd name="T40" fmla="*/ 87 w 532"/>
                  <a:gd name="T41" fmla="*/ 399 h 644"/>
                  <a:gd name="T42" fmla="*/ 84 w 532"/>
                  <a:gd name="T43" fmla="*/ 449 h 644"/>
                  <a:gd name="T44" fmla="*/ 108 w 532"/>
                  <a:gd name="T45" fmla="*/ 435 h 644"/>
                  <a:gd name="T46" fmla="*/ 114 w 532"/>
                  <a:gd name="T47" fmla="*/ 460 h 644"/>
                  <a:gd name="T48" fmla="*/ 86 w 532"/>
                  <a:gd name="T49" fmla="*/ 457 h 644"/>
                  <a:gd name="T50" fmla="*/ 111 w 532"/>
                  <a:gd name="T51" fmla="*/ 502 h 644"/>
                  <a:gd name="T52" fmla="*/ 136 w 532"/>
                  <a:gd name="T53" fmla="*/ 500 h 644"/>
                  <a:gd name="T54" fmla="*/ 113 w 532"/>
                  <a:gd name="T55" fmla="*/ 510 h 644"/>
                  <a:gd name="T56" fmla="*/ 111 w 532"/>
                  <a:gd name="T57" fmla="*/ 560 h 644"/>
                  <a:gd name="T58" fmla="*/ 134 w 532"/>
                  <a:gd name="T59" fmla="*/ 546 h 644"/>
                  <a:gd name="T60" fmla="*/ 140 w 532"/>
                  <a:gd name="T61" fmla="*/ 571 h 644"/>
                  <a:gd name="T62" fmla="*/ 113 w 532"/>
                  <a:gd name="T63" fmla="*/ 569 h 644"/>
                  <a:gd name="T64" fmla="*/ 138 w 532"/>
                  <a:gd name="T65" fmla="*/ 613 h 644"/>
                  <a:gd name="T66" fmla="*/ 163 w 532"/>
                  <a:gd name="T67" fmla="*/ 611 h 644"/>
                  <a:gd name="T68" fmla="*/ 140 w 532"/>
                  <a:gd name="T69" fmla="*/ 621 h 644"/>
                  <a:gd name="T70" fmla="*/ 131 w 532"/>
                  <a:gd name="T71" fmla="*/ 644 h 644"/>
                  <a:gd name="T72" fmla="*/ 400 w 532"/>
                  <a:gd name="T73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2" h="644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53" name="Freeform 7"/>
              <p:cNvSpPr>
                <a:spLocks noChangeArrowheads="1"/>
              </p:cNvSpPr>
              <p:nvPr/>
            </p:nvSpPr>
            <p:spPr bwMode="auto">
              <a:xfrm>
                <a:off x="768350" y="1990725"/>
                <a:ext cx="996950" cy="247650"/>
              </a:xfrm>
              <a:custGeom>
                <a:avLst/>
                <a:gdLst>
                  <a:gd name="T0" fmla="*/ 0 w 628"/>
                  <a:gd name="T1" fmla="*/ 152 h 156"/>
                  <a:gd name="T2" fmla="*/ 628 w 628"/>
                  <a:gd name="T3" fmla="*/ 0 h 156"/>
                  <a:gd name="T4" fmla="*/ 628 w 628"/>
                  <a:gd name="T5" fmla="*/ 6 h 156"/>
                  <a:gd name="T6" fmla="*/ 0 w 628"/>
                  <a:gd name="T7" fmla="*/ 156 h 156"/>
                  <a:gd name="T8" fmla="*/ 0 w 628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54" name="Freeform 8"/>
              <p:cNvSpPr>
                <a:spLocks noChangeArrowheads="1"/>
              </p:cNvSpPr>
              <p:nvPr/>
            </p:nvSpPr>
            <p:spPr bwMode="auto">
              <a:xfrm>
                <a:off x="747713" y="1908175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55" name="Freeform 9"/>
              <p:cNvSpPr>
                <a:spLocks noChangeArrowheads="1"/>
              </p:cNvSpPr>
              <p:nvPr/>
            </p:nvSpPr>
            <p:spPr bwMode="auto">
              <a:xfrm>
                <a:off x="727075" y="182403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56" name="Freeform 10"/>
              <p:cNvSpPr>
                <a:spLocks noChangeArrowheads="1"/>
              </p:cNvSpPr>
              <p:nvPr/>
            </p:nvSpPr>
            <p:spPr bwMode="auto">
              <a:xfrm>
                <a:off x="706438" y="1738313"/>
                <a:ext cx="996950" cy="246063"/>
              </a:xfrm>
              <a:custGeom>
                <a:avLst/>
                <a:gdLst>
                  <a:gd name="T0" fmla="*/ 0 w 628"/>
                  <a:gd name="T1" fmla="*/ 150 h 155"/>
                  <a:gd name="T2" fmla="*/ 628 w 628"/>
                  <a:gd name="T3" fmla="*/ 0 h 155"/>
                  <a:gd name="T4" fmla="*/ 628 w 628"/>
                  <a:gd name="T5" fmla="*/ 4 h 155"/>
                  <a:gd name="T6" fmla="*/ 2 w 628"/>
                  <a:gd name="T7" fmla="*/ 155 h 155"/>
                  <a:gd name="T8" fmla="*/ 0 w 628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57" name="Freeform 11"/>
              <p:cNvSpPr>
                <a:spLocks noChangeArrowheads="1"/>
              </p:cNvSpPr>
              <p:nvPr/>
            </p:nvSpPr>
            <p:spPr bwMode="auto">
              <a:xfrm>
                <a:off x="685800" y="1652588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58" name="Freeform 12"/>
              <p:cNvSpPr>
                <a:spLocks noChangeArrowheads="1"/>
              </p:cNvSpPr>
              <p:nvPr/>
            </p:nvSpPr>
            <p:spPr bwMode="auto">
              <a:xfrm>
                <a:off x="665163" y="1571625"/>
                <a:ext cx="1000125" cy="242888"/>
              </a:xfrm>
              <a:custGeom>
                <a:avLst/>
                <a:gdLst>
                  <a:gd name="T0" fmla="*/ 0 w 630"/>
                  <a:gd name="T1" fmla="*/ 150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59" name="Freeform 13"/>
              <p:cNvSpPr>
                <a:spLocks noChangeArrowheads="1"/>
              </p:cNvSpPr>
              <p:nvPr/>
            </p:nvSpPr>
            <p:spPr bwMode="auto">
              <a:xfrm>
                <a:off x="644525" y="148590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0" name="Freeform 14"/>
              <p:cNvSpPr>
                <a:spLocks noChangeArrowheads="1"/>
              </p:cNvSpPr>
              <p:nvPr/>
            </p:nvSpPr>
            <p:spPr bwMode="auto">
              <a:xfrm>
                <a:off x="623888" y="1400175"/>
                <a:ext cx="1000125" cy="247650"/>
              </a:xfrm>
              <a:custGeom>
                <a:avLst/>
                <a:gdLst>
                  <a:gd name="T0" fmla="*/ 0 w 630"/>
                  <a:gd name="T1" fmla="*/ 150 h 156"/>
                  <a:gd name="T2" fmla="*/ 628 w 630"/>
                  <a:gd name="T3" fmla="*/ 0 h 156"/>
                  <a:gd name="T4" fmla="*/ 630 w 630"/>
                  <a:gd name="T5" fmla="*/ 4 h 156"/>
                  <a:gd name="T6" fmla="*/ 2 w 630"/>
                  <a:gd name="T7" fmla="*/ 156 h 156"/>
                  <a:gd name="T8" fmla="*/ 0 w 630"/>
                  <a:gd name="T9" fmla="*/ 15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1" name="Freeform 15"/>
              <p:cNvSpPr>
                <a:spLocks noChangeArrowheads="1"/>
              </p:cNvSpPr>
              <p:nvPr/>
            </p:nvSpPr>
            <p:spPr bwMode="auto">
              <a:xfrm>
                <a:off x="606425" y="1316038"/>
                <a:ext cx="996950" cy="246063"/>
              </a:xfrm>
              <a:custGeom>
                <a:avLst/>
                <a:gdLst>
                  <a:gd name="T0" fmla="*/ 0 w 628"/>
                  <a:gd name="T1" fmla="*/ 151 h 155"/>
                  <a:gd name="T2" fmla="*/ 626 w 628"/>
                  <a:gd name="T3" fmla="*/ 0 h 155"/>
                  <a:gd name="T4" fmla="*/ 628 w 628"/>
                  <a:gd name="T5" fmla="*/ 5 h 155"/>
                  <a:gd name="T6" fmla="*/ 0 w 628"/>
                  <a:gd name="T7" fmla="*/ 155 h 155"/>
                  <a:gd name="T8" fmla="*/ 0 w 628"/>
                  <a:gd name="T9" fmla="*/ 15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2" name="Freeform 16"/>
              <p:cNvSpPr>
                <a:spLocks noChangeArrowheads="1"/>
              </p:cNvSpPr>
              <p:nvPr/>
            </p:nvSpPr>
            <p:spPr bwMode="auto">
              <a:xfrm>
                <a:off x="585788" y="123348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3" name="Freeform 17"/>
              <p:cNvSpPr>
                <a:spLocks noChangeArrowheads="1"/>
              </p:cNvSpPr>
              <p:nvPr/>
            </p:nvSpPr>
            <p:spPr bwMode="auto">
              <a:xfrm>
                <a:off x="565150" y="1147763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4" name="Freeform 18"/>
              <p:cNvSpPr>
                <a:spLocks noChangeArrowheads="1"/>
              </p:cNvSpPr>
              <p:nvPr/>
            </p:nvSpPr>
            <p:spPr bwMode="auto">
              <a:xfrm>
                <a:off x="544513" y="1063625"/>
                <a:ext cx="996950" cy="246063"/>
              </a:xfrm>
              <a:custGeom>
                <a:avLst/>
                <a:gdLst>
                  <a:gd name="T0" fmla="*/ 0 w 628"/>
                  <a:gd name="T1" fmla="*/ 149 h 155"/>
                  <a:gd name="T2" fmla="*/ 628 w 628"/>
                  <a:gd name="T3" fmla="*/ 0 h 155"/>
                  <a:gd name="T4" fmla="*/ 628 w 628"/>
                  <a:gd name="T5" fmla="*/ 3 h 155"/>
                  <a:gd name="T6" fmla="*/ 0 w 628"/>
                  <a:gd name="T7" fmla="*/ 155 h 155"/>
                  <a:gd name="T8" fmla="*/ 0 w 628"/>
                  <a:gd name="T9" fmla="*/ 14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5" name="Freeform 19"/>
              <p:cNvSpPr>
                <a:spLocks noChangeArrowheads="1"/>
              </p:cNvSpPr>
              <p:nvPr/>
            </p:nvSpPr>
            <p:spPr bwMode="auto">
              <a:xfrm>
                <a:off x="523875" y="977900"/>
                <a:ext cx="996950" cy="246063"/>
              </a:xfrm>
              <a:custGeom>
                <a:avLst/>
                <a:gdLst>
                  <a:gd name="T0" fmla="*/ 0 w 628"/>
                  <a:gd name="T1" fmla="*/ 152 h 155"/>
                  <a:gd name="T2" fmla="*/ 628 w 628"/>
                  <a:gd name="T3" fmla="*/ 0 h 155"/>
                  <a:gd name="T4" fmla="*/ 628 w 628"/>
                  <a:gd name="T5" fmla="*/ 6 h 155"/>
                  <a:gd name="T6" fmla="*/ 2 w 628"/>
                  <a:gd name="T7" fmla="*/ 155 h 155"/>
                  <a:gd name="T8" fmla="*/ 0 w 628"/>
                  <a:gd name="T9" fmla="*/ 15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6" name="Freeform 20"/>
              <p:cNvSpPr>
                <a:spLocks noChangeArrowheads="1"/>
              </p:cNvSpPr>
              <p:nvPr/>
            </p:nvSpPr>
            <p:spPr bwMode="auto">
              <a:xfrm>
                <a:off x="503238" y="89535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7" name="Freeform 21"/>
              <p:cNvSpPr>
                <a:spLocks noChangeArrowheads="1"/>
              </p:cNvSpPr>
              <p:nvPr/>
            </p:nvSpPr>
            <p:spPr bwMode="auto">
              <a:xfrm>
                <a:off x="482600" y="811213"/>
                <a:ext cx="1000125" cy="242888"/>
              </a:xfrm>
              <a:custGeom>
                <a:avLst/>
                <a:gdLst>
                  <a:gd name="T0" fmla="*/ 0 w 630"/>
                  <a:gd name="T1" fmla="*/ 149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8" name="Freeform 22"/>
              <p:cNvSpPr>
                <a:spLocks noChangeArrowheads="1"/>
              </p:cNvSpPr>
              <p:nvPr/>
            </p:nvSpPr>
            <p:spPr bwMode="auto">
              <a:xfrm>
                <a:off x="461963" y="725488"/>
                <a:ext cx="1000125" cy="246063"/>
              </a:xfrm>
              <a:custGeom>
                <a:avLst/>
                <a:gdLst>
                  <a:gd name="T0" fmla="*/ 0 w 630"/>
                  <a:gd name="T1" fmla="*/ 150 h 155"/>
                  <a:gd name="T2" fmla="*/ 628 w 630"/>
                  <a:gd name="T3" fmla="*/ 0 h 155"/>
                  <a:gd name="T4" fmla="*/ 630 w 630"/>
                  <a:gd name="T5" fmla="*/ 4 h 155"/>
                  <a:gd name="T6" fmla="*/ 2 w 630"/>
                  <a:gd name="T7" fmla="*/ 155 h 155"/>
                  <a:gd name="T8" fmla="*/ 0 w 630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69" name="Freeform 23"/>
              <p:cNvSpPr>
                <a:spLocks noChangeArrowheads="1"/>
              </p:cNvSpPr>
              <p:nvPr/>
            </p:nvSpPr>
            <p:spPr bwMode="auto">
              <a:xfrm>
                <a:off x="441325" y="639763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0" name="Freeform 24"/>
              <p:cNvSpPr>
                <a:spLocks noChangeArrowheads="1"/>
              </p:cNvSpPr>
              <p:nvPr/>
            </p:nvSpPr>
            <p:spPr bwMode="auto">
              <a:xfrm>
                <a:off x="423863" y="558800"/>
                <a:ext cx="996950" cy="242888"/>
              </a:xfrm>
              <a:custGeom>
                <a:avLst/>
                <a:gdLst>
                  <a:gd name="T0" fmla="*/ 0 w 628"/>
                  <a:gd name="T1" fmla="*/ 149 h 153"/>
                  <a:gd name="T2" fmla="*/ 626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1" name="Freeform 25"/>
              <p:cNvSpPr>
                <a:spLocks noChangeArrowheads="1"/>
              </p:cNvSpPr>
              <p:nvPr/>
            </p:nvSpPr>
            <p:spPr bwMode="auto">
              <a:xfrm>
                <a:off x="403225" y="473075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2" name="Freeform 26"/>
              <p:cNvSpPr>
                <a:spLocks noChangeArrowheads="1"/>
              </p:cNvSpPr>
              <p:nvPr/>
            </p:nvSpPr>
            <p:spPr bwMode="auto">
              <a:xfrm>
                <a:off x="385763" y="669925"/>
                <a:ext cx="393700" cy="1611313"/>
              </a:xfrm>
              <a:custGeom>
                <a:avLst/>
                <a:gdLst>
                  <a:gd name="T0" fmla="*/ 243 w 248"/>
                  <a:gd name="T1" fmla="*/ 1015 h 1015"/>
                  <a:gd name="T2" fmla="*/ 248 w 248"/>
                  <a:gd name="T3" fmla="*/ 1013 h 1015"/>
                  <a:gd name="T4" fmla="*/ 4 w 248"/>
                  <a:gd name="T5" fmla="*/ 0 h 1015"/>
                  <a:gd name="T6" fmla="*/ 0 w 248"/>
                  <a:gd name="T7" fmla="*/ 0 h 1015"/>
                  <a:gd name="T8" fmla="*/ 243 w 248"/>
                  <a:gd name="T9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015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7673" name="组合 45"/>
            <p:cNvGrpSpPr/>
            <p:nvPr/>
          </p:nvGrpSpPr>
          <p:grpSpPr bwMode="auto">
            <a:xfrm>
              <a:off x="1551956" y="550785"/>
              <a:ext cx="614363" cy="1724025"/>
              <a:chOff x="1273175" y="573088"/>
              <a:chExt cx="614363" cy="1724025"/>
            </a:xfrm>
          </p:grpSpPr>
          <p:sp>
            <p:nvSpPr>
              <p:cNvPr id="27674" name="Freeform 27"/>
              <p:cNvSpPr>
                <a:spLocks noChangeArrowheads="1"/>
              </p:cNvSpPr>
              <p:nvPr/>
            </p:nvSpPr>
            <p:spPr bwMode="auto">
              <a:xfrm>
                <a:off x="1631950" y="573088"/>
                <a:ext cx="255588" cy="398463"/>
              </a:xfrm>
              <a:custGeom>
                <a:avLst/>
                <a:gdLst>
                  <a:gd name="T0" fmla="*/ 61 w 87"/>
                  <a:gd name="T1" fmla="*/ 111 h 136"/>
                  <a:gd name="T2" fmla="*/ 24 w 87"/>
                  <a:gd name="T3" fmla="*/ 131 h 136"/>
                  <a:gd name="T4" fmla="*/ 24 w 87"/>
                  <a:gd name="T5" fmla="*/ 131 h 136"/>
                  <a:gd name="T6" fmla="*/ 5 w 87"/>
                  <a:gd name="T7" fmla="*/ 94 h 136"/>
                  <a:gd name="T8" fmla="*/ 26 w 87"/>
                  <a:gd name="T9" fmla="*/ 25 h 136"/>
                  <a:gd name="T10" fmla="*/ 63 w 87"/>
                  <a:gd name="T11" fmla="*/ 5 h 136"/>
                  <a:gd name="T12" fmla="*/ 63 w 87"/>
                  <a:gd name="T13" fmla="*/ 5 h 136"/>
                  <a:gd name="T14" fmla="*/ 82 w 87"/>
                  <a:gd name="T15" fmla="*/ 42 h 136"/>
                  <a:gd name="T16" fmla="*/ 61 w 87"/>
                  <a:gd name="T17" fmla="*/ 1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136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5" name="Freeform 28"/>
              <p:cNvSpPr>
                <a:spLocks noChangeArrowheads="1"/>
              </p:cNvSpPr>
              <p:nvPr/>
            </p:nvSpPr>
            <p:spPr bwMode="auto">
              <a:xfrm>
                <a:off x="1685925" y="584200"/>
                <a:ext cx="201613" cy="387350"/>
              </a:xfrm>
              <a:custGeom>
                <a:avLst/>
                <a:gdLst>
                  <a:gd name="T0" fmla="*/ 45 w 69"/>
                  <a:gd name="T1" fmla="*/ 1 h 132"/>
                  <a:gd name="T2" fmla="*/ 39 w 69"/>
                  <a:gd name="T3" fmla="*/ 0 h 132"/>
                  <a:gd name="T4" fmla="*/ 0 w 69"/>
                  <a:gd name="T5" fmla="*/ 124 h 132"/>
                  <a:gd name="T6" fmla="*/ 6 w 69"/>
                  <a:gd name="T7" fmla="*/ 127 h 132"/>
                  <a:gd name="T8" fmla="*/ 43 w 69"/>
                  <a:gd name="T9" fmla="*/ 107 h 132"/>
                  <a:gd name="T10" fmla="*/ 64 w 69"/>
                  <a:gd name="T11" fmla="*/ 38 h 132"/>
                  <a:gd name="T12" fmla="*/ 45 w 69"/>
                  <a:gd name="T13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2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6" name="Freeform 29"/>
              <p:cNvSpPr>
                <a:spLocks noChangeArrowheads="1"/>
              </p:cNvSpPr>
              <p:nvPr/>
            </p:nvSpPr>
            <p:spPr bwMode="auto">
              <a:xfrm>
                <a:off x="1755775" y="617538"/>
                <a:ext cx="127000" cy="339725"/>
              </a:xfrm>
              <a:custGeom>
                <a:avLst/>
                <a:gdLst>
                  <a:gd name="T0" fmla="*/ 35 w 43"/>
                  <a:gd name="T1" fmla="*/ 0 h 116"/>
                  <a:gd name="T2" fmla="*/ 0 w 43"/>
                  <a:gd name="T3" fmla="*/ 116 h 116"/>
                  <a:gd name="T4" fmla="*/ 19 w 43"/>
                  <a:gd name="T5" fmla="*/ 96 h 116"/>
                  <a:gd name="T6" fmla="*/ 40 w 43"/>
                  <a:gd name="T7" fmla="*/ 27 h 116"/>
                  <a:gd name="T8" fmla="*/ 35 w 43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6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7" name="Freeform 30"/>
              <p:cNvSpPr>
                <a:spLocks noChangeArrowheads="1"/>
              </p:cNvSpPr>
              <p:nvPr/>
            </p:nvSpPr>
            <p:spPr bwMode="auto">
              <a:xfrm>
                <a:off x="1273175" y="795338"/>
                <a:ext cx="555625" cy="1316038"/>
              </a:xfrm>
              <a:custGeom>
                <a:avLst/>
                <a:gdLst>
                  <a:gd name="T0" fmla="*/ 104 w 350"/>
                  <a:gd name="T1" fmla="*/ 829 h 829"/>
                  <a:gd name="T2" fmla="*/ 0 w 350"/>
                  <a:gd name="T3" fmla="*/ 798 h 829"/>
                  <a:gd name="T4" fmla="*/ 245 w 350"/>
                  <a:gd name="T5" fmla="*/ 0 h 829"/>
                  <a:gd name="T6" fmla="*/ 350 w 350"/>
                  <a:gd name="T7" fmla="*/ 32 h 829"/>
                  <a:gd name="T8" fmla="*/ 104 w 350"/>
                  <a:gd name="T9" fmla="*/ 829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829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8" name="Freeform 31"/>
              <p:cNvSpPr>
                <a:spLocks noChangeArrowheads="1"/>
              </p:cNvSpPr>
              <p:nvPr/>
            </p:nvSpPr>
            <p:spPr bwMode="auto">
              <a:xfrm>
                <a:off x="1338263" y="815975"/>
                <a:ext cx="490538" cy="1295400"/>
              </a:xfrm>
              <a:custGeom>
                <a:avLst/>
                <a:gdLst>
                  <a:gd name="T0" fmla="*/ 245 w 309"/>
                  <a:gd name="T1" fmla="*/ 0 h 816"/>
                  <a:gd name="T2" fmla="*/ 0 w 309"/>
                  <a:gd name="T3" fmla="*/ 796 h 816"/>
                  <a:gd name="T4" fmla="*/ 63 w 309"/>
                  <a:gd name="T5" fmla="*/ 816 h 816"/>
                  <a:gd name="T6" fmla="*/ 309 w 309"/>
                  <a:gd name="T7" fmla="*/ 19 h 816"/>
                  <a:gd name="T8" fmla="*/ 245 w 309"/>
                  <a:gd name="T9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816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79" name="Freeform 32"/>
              <p:cNvSpPr>
                <a:spLocks noChangeArrowheads="1"/>
              </p:cNvSpPr>
              <p:nvPr/>
            </p:nvSpPr>
            <p:spPr bwMode="auto">
              <a:xfrm>
                <a:off x="1403350" y="833438"/>
                <a:ext cx="425450" cy="1277938"/>
              </a:xfrm>
              <a:custGeom>
                <a:avLst/>
                <a:gdLst>
                  <a:gd name="T0" fmla="*/ 244 w 268"/>
                  <a:gd name="T1" fmla="*/ 0 h 805"/>
                  <a:gd name="T2" fmla="*/ 0 w 268"/>
                  <a:gd name="T3" fmla="*/ 798 h 805"/>
                  <a:gd name="T4" fmla="*/ 22 w 268"/>
                  <a:gd name="T5" fmla="*/ 805 h 805"/>
                  <a:gd name="T6" fmla="*/ 268 w 268"/>
                  <a:gd name="T7" fmla="*/ 8 h 805"/>
                  <a:gd name="T8" fmla="*/ 244 w 268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805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80" name="Freeform 33"/>
              <p:cNvSpPr>
                <a:spLocks noChangeArrowheads="1"/>
              </p:cNvSpPr>
              <p:nvPr/>
            </p:nvSpPr>
            <p:spPr bwMode="auto">
              <a:xfrm>
                <a:off x="1273175" y="2062163"/>
                <a:ext cx="165100" cy="234950"/>
              </a:xfrm>
              <a:custGeom>
                <a:avLst/>
                <a:gdLst>
                  <a:gd name="T0" fmla="*/ 104 w 104"/>
                  <a:gd name="T1" fmla="*/ 31 h 148"/>
                  <a:gd name="T2" fmla="*/ 11 w 104"/>
                  <a:gd name="T3" fmla="*/ 148 h 148"/>
                  <a:gd name="T4" fmla="*/ 0 w 104"/>
                  <a:gd name="T5" fmla="*/ 0 h 148"/>
                  <a:gd name="T6" fmla="*/ 104 w 104"/>
                  <a:gd name="T7" fmla="*/ 3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48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81" name="Freeform 34"/>
              <p:cNvSpPr>
                <a:spLocks noChangeArrowheads="1"/>
              </p:cNvSpPr>
              <p:nvPr/>
            </p:nvSpPr>
            <p:spPr bwMode="auto">
              <a:xfrm>
                <a:off x="1285875" y="2235200"/>
                <a:ext cx="44450" cy="61913"/>
              </a:xfrm>
              <a:custGeom>
                <a:avLst/>
                <a:gdLst>
                  <a:gd name="T0" fmla="*/ 0 w 28"/>
                  <a:gd name="T1" fmla="*/ 0 h 39"/>
                  <a:gd name="T2" fmla="*/ 3 w 28"/>
                  <a:gd name="T3" fmla="*/ 39 h 39"/>
                  <a:gd name="T4" fmla="*/ 28 w 28"/>
                  <a:gd name="T5" fmla="*/ 9 h 39"/>
                  <a:gd name="T6" fmla="*/ 0 w 28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82" name="Freeform 35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192088" cy="96838"/>
              </a:xfrm>
              <a:custGeom>
                <a:avLst/>
                <a:gdLst>
                  <a:gd name="T0" fmla="*/ 62 w 65"/>
                  <a:gd name="T1" fmla="*/ 30 h 33"/>
                  <a:gd name="T2" fmla="*/ 58 w 65"/>
                  <a:gd name="T3" fmla="*/ 33 h 33"/>
                  <a:gd name="T4" fmla="*/ 3 w 65"/>
                  <a:gd name="T5" fmla="*/ 16 h 33"/>
                  <a:gd name="T6" fmla="*/ 0 w 65"/>
                  <a:gd name="T7" fmla="*/ 11 h 33"/>
                  <a:gd name="T8" fmla="*/ 3 w 65"/>
                  <a:gd name="T9" fmla="*/ 3 h 33"/>
                  <a:gd name="T10" fmla="*/ 7 w 65"/>
                  <a:gd name="T11" fmla="*/ 0 h 33"/>
                  <a:gd name="T12" fmla="*/ 62 w 65"/>
                  <a:gd name="T13" fmla="*/ 17 h 33"/>
                  <a:gd name="T14" fmla="*/ 65 w 65"/>
                  <a:gd name="T15" fmla="*/ 22 h 33"/>
                  <a:gd name="T16" fmla="*/ 62 w 65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3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83" name="Freeform 36"/>
              <p:cNvSpPr>
                <a:spLocks noChangeArrowheads="1"/>
              </p:cNvSpPr>
              <p:nvPr/>
            </p:nvSpPr>
            <p:spPr bwMode="auto">
              <a:xfrm>
                <a:off x="1720850" y="792163"/>
                <a:ext cx="120650" cy="77788"/>
              </a:xfrm>
              <a:custGeom>
                <a:avLst/>
                <a:gdLst>
                  <a:gd name="T0" fmla="*/ 38 w 41"/>
                  <a:gd name="T1" fmla="*/ 10 h 26"/>
                  <a:gd name="T2" fmla="*/ 5 w 41"/>
                  <a:gd name="T3" fmla="*/ 0 h 26"/>
                  <a:gd name="T4" fmla="*/ 0 w 41"/>
                  <a:gd name="T5" fmla="*/ 15 h 26"/>
                  <a:gd name="T6" fmla="*/ 34 w 41"/>
                  <a:gd name="T7" fmla="*/ 26 h 26"/>
                  <a:gd name="T8" fmla="*/ 38 w 41"/>
                  <a:gd name="T9" fmla="*/ 23 h 26"/>
                  <a:gd name="T10" fmla="*/ 41 w 41"/>
                  <a:gd name="T11" fmla="*/ 15 h 26"/>
                  <a:gd name="T12" fmla="*/ 38 w 41"/>
                  <a:gd name="T1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6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84" name="Freeform 37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36513" cy="49213"/>
              </a:xfrm>
              <a:custGeom>
                <a:avLst/>
                <a:gdLst>
                  <a:gd name="T0" fmla="*/ 12 w 12"/>
                  <a:gd name="T1" fmla="*/ 2 h 17"/>
                  <a:gd name="T2" fmla="*/ 7 w 12"/>
                  <a:gd name="T3" fmla="*/ 0 h 17"/>
                  <a:gd name="T4" fmla="*/ 3 w 12"/>
                  <a:gd name="T5" fmla="*/ 3 h 17"/>
                  <a:gd name="T6" fmla="*/ 0 w 12"/>
                  <a:gd name="T7" fmla="*/ 11 h 17"/>
                  <a:gd name="T8" fmla="*/ 3 w 12"/>
                  <a:gd name="T9" fmla="*/ 16 h 17"/>
                  <a:gd name="T10" fmla="*/ 7 w 12"/>
                  <a:gd name="T11" fmla="*/ 17 h 17"/>
                  <a:gd name="T12" fmla="*/ 12 w 12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85" name="Freeform 38"/>
              <p:cNvSpPr>
                <a:spLocks noChangeArrowheads="1"/>
              </p:cNvSpPr>
              <p:nvPr/>
            </p:nvSpPr>
            <p:spPr bwMode="auto">
              <a:xfrm>
                <a:off x="1785938" y="812800"/>
                <a:ext cx="55563" cy="57150"/>
              </a:xfrm>
              <a:custGeom>
                <a:avLst/>
                <a:gdLst>
                  <a:gd name="T0" fmla="*/ 16 w 19"/>
                  <a:gd name="T1" fmla="*/ 3 h 19"/>
                  <a:gd name="T2" fmla="*/ 4 w 19"/>
                  <a:gd name="T3" fmla="*/ 0 h 19"/>
                  <a:gd name="T4" fmla="*/ 0 w 19"/>
                  <a:gd name="T5" fmla="*/ 15 h 19"/>
                  <a:gd name="T6" fmla="*/ 12 w 19"/>
                  <a:gd name="T7" fmla="*/ 19 h 19"/>
                  <a:gd name="T8" fmla="*/ 16 w 19"/>
                  <a:gd name="T9" fmla="*/ 16 h 19"/>
                  <a:gd name="T10" fmla="*/ 19 w 19"/>
                  <a:gd name="T11" fmla="*/ 8 h 19"/>
                  <a:gd name="T12" fmla="*/ 16 w 19"/>
                  <a:gd name="T1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27686" name="文本框 46"/>
            <p:cNvSpPr txBox="1">
              <a:spLocks noChangeArrowheads="1"/>
            </p:cNvSpPr>
            <p:nvPr/>
          </p:nvSpPr>
          <p:spPr bwMode="auto">
            <a:xfrm>
              <a:off x="512956" y="669074"/>
              <a:ext cx="13716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87" name="组合 87"/>
          <p:cNvGrpSpPr/>
          <p:nvPr/>
        </p:nvGrpSpPr>
        <p:grpSpPr bwMode="auto">
          <a:xfrm>
            <a:off x="3328988" y="5445125"/>
            <a:ext cx="5467350" cy="668338"/>
            <a:chOff x="3304323" y="5546783"/>
            <a:chExt cx="5467144" cy="668621"/>
          </a:xfrm>
        </p:grpSpPr>
        <p:grpSp>
          <p:nvGrpSpPr>
            <p:cNvPr id="27688" name="组合 38"/>
            <p:cNvGrpSpPr/>
            <p:nvPr/>
          </p:nvGrpSpPr>
          <p:grpSpPr bwMode="auto">
            <a:xfrm>
              <a:off x="3304323" y="5546783"/>
              <a:ext cx="5467144" cy="668621"/>
              <a:chOff x="1071563" y="5353051"/>
              <a:chExt cx="10006012" cy="1139825"/>
            </a:xfrm>
          </p:grpSpPr>
          <p:sp>
            <p:nvSpPr>
              <p:cNvPr id="27689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90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91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4228213" y="5597605"/>
              <a:ext cx="2646262" cy="5844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四、未来展望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693" name="Picture 7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596900"/>
            <a:ext cx="6746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4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596900"/>
            <a:ext cx="3921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5" name="组合 104"/>
          <p:cNvGrpSpPr/>
          <p:nvPr/>
        </p:nvGrpSpPr>
        <p:grpSpPr bwMode="auto">
          <a:xfrm>
            <a:off x="3328988" y="3424238"/>
            <a:ext cx="5467350" cy="668337"/>
            <a:chOff x="3304323" y="3271345"/>
            <a:chExt cx="5467144" cy="668621"/>
          </a:xfrm>
        </p:grpSpPr>
        <p:grpSp>
          <p:nvGrpSpPr>
            <p:cNvPr id="27696" name="组合 105"/>
            <p:cNvGrpSpPr/>
            <p:nvPr/>
          </p:nvGrpSpPr>
          <p:grpSpPr bwMode="auto">
            <a:xfrm>
              <a:off x="3304323" y="3271345"/>
              <a:ext cx="5467144" cy="668621"/>
              <a:chOff x="1071563" y="5353051"/>
              <a:chExt cx="10006012" cy="1139825"/>
            </a:xfrm>
          </p:grpSpPr>
          <p:sp>
            <p:nvSpPr>
              <p:cNvPr id="108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9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0" name="Freeform 32"/>
              <p:cNvSpPr>
                <a:spLocks noEditPoints="1"/>
              </p:cNvSpPr>
              <p:nvPr/>
            </p:nvSpPr>
            <p:spPr bwMode="auto">
              <a:xfrm>
                <a:off x="9630713" y="5450518"/>
                <a:ext cx="929711" cy="982794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>
              <a:off x="4228213" y="3322167"/>
              <a:ext cx="2646262" cy="584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二、工作态度</a:t>
              </a:r>
              <a:endParaRPr lang="zh-CN" altLang="en-US" sz="3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701" name="组合 110"/>
          <p:cNvGrpSpPr/>
          <p:nvPr/>
        </p:nvGrpSpPr>
        <p:grpSpPr bwMode="auto">
          <a:xfrm>
            <a:off x="3328988" y="4433888"/>
            <a:ext cx="5467350" cy="669925"/>
            <a:chOff x="3304323" y="4409090"/>
            <a:chExt cx="5467144" cy="668621"/>
          </a:xfrm>
        </p:grpSpPr>
        <p:grpSp>
          <p:nvGrpSpPr>
            <p:cNvPr id="27702" name="组合 111"/>
            <p:cNvGrpSpPr/>
            <p:nvPr/>
          </p:nvGrpSpPr>
          <p:grpSpPr bwMode="auto">
            <a:xfrm>
              <a:off x="3304323" y="4409090"/>
              <a:ext cx="5467144" cy="668621"/>
              <a:chOff x="1071563" y="5353051"/>
              <a:chExt cx="10006012" cy="1139825"/>
            </a:xfrm>
          </p:grpSpPr>
          <p:sp>
            <p:nvSpPr>
              <p:cNvPr id="114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5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6" name="Freeform 32"/>
              <p:cNvSpPr>
                <a:spLocks noEditPoints="1"/>
              </p:cNvSpPr>
              <p:nvPr/>
            </p:nvSpPr>
            <p:spPr bwMode="auto">
              <a:xfrm>
                <a:off x="9630713" y="5450287"/>
                <a:ext cx="929711" cy="983167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3" name="文本框 112"/>
            <p:cNvSpPr txBox="1"/>
            <p:nvPr/>
          </p:nvSpPr>
          <p:spPr>
            <a:xfrm>
              <a:off x="4228213" y="4459791"/>
              <a:ext cx="2646262" cy="5846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三、工作成果</a:t>
              </a:r>
              <a:endParaRPr lang="zh-CN" altLang="en-US" sz="3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707" name="组合 116"/>
          <p:cNvGrpSpPr/>
          <p:nvPr/>
        </p:nvGrpSpPr>
        <p:grpSpPr bwMode="auto">
          <a:xfrm>
            <a:off x="3328988" y="2413000"/>
            <a:ext cx="5467350" cy="668338"/>
            <a:chOff x="3304323" y="2286000"/>
            <a:chExt cx="5467144" cy="668621"/>
          </a:xfrm>
        </p:grpSpPr>
        <p:grpSp>
          <p:nvGrpSpPr>
            <p:cNvPr id="27708" name="组合 117"/>
            <p:cNvGrpSpPr/>
            <p:nvPr/>
          </p:nvGrpSpPr>
          <p:grpSpPr bwMode="auto">
            <a:xfrm>
              <a:off x="3304323" y="2286000"/>
              <a:ext cx="5467144" cy="668621"/>
              <a:chOff x="1071563" y="5353051"/>
              <a:chExt cx="10006012" cy="1139825"/>
            </a:xfrm>
          </p:grpSpPr>
          <p:sp>
            <p:nvSpPr>
              <p:cNvPr id="120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1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711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27712" name="文本框 118"/>
            <p:cNvSpPr txBox="1">
              <a:spLocks noChangeArrowheads="1"/>
            </p:cNvSpPr>
            <p:nvPr/>
          </p:nvSpPr>
          <p:spPr bwMode="auto">
            <a:xfrm>
              <a:off x="4228322" y="2336800"/>
              <a:ext cx="26468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一、工作回顾</a:t>
              </a:r>
              <a:endParaRPr lang="zh-CN" altLang="en-US" sz="3200" b="1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820988" y="3290888"/>
            <a:ext cx="693737" cy="776287"/>
          </a:xfrm>
          <a:custGeom>
            <a:avLst/>
            <a:gdLst>
              <a:gd name="connsiteX0" fmla="*/ 0 w 838200"/>
              <a:gd name="connsiteY0" fmla="*/ 850900 h 850900"/>
              <a:gd name="connsiteX1" fmla="*/ 800100 w 838200"/>
              <a:gd name="connsiteY1" fmla="*/ 0 h 850900"/>
              <a:gd name="connsiteX2" fmla="*/ 838200 w 838200"/>
              <a:gd name="connsiteY2" fmla="*/ 50800 h 850900"/>
              <a:gd name="connsiteX0-1" fmla="*/ 0 w 800100"/>
              <a:gd name="connsiteY0-2" fmla="*/ 850900 h 850900"/>
              <a:gd name="connsiteX1-3" fmla="*/ 800100 w 800100"/>
              <a:gd name="connsiteY1-4" fmla="*/ 0 h 850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00100" h="850900">
                <a:moveTo>
                  <a:pt x="0" y="850900"/>
                </a:moveTo>
                <a:lnTo>
                  <a:pt x="800100" y="0"/>
                </a:lnTo>
              </a:path>
            </a:pathLst>
          </a:custGeom>
          <a:noFill/>
          <a:ln w="3810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flipV="1">
            <a:off x="2820988" y="4006850"/>
            <a:ext cx="663575" cy="723900"/>
          </a:xfrm>
          <a:custGeom>
            <a:avLst/>
            <a:gdLst>
              <a:gd name="connsiteX0" fmla="*/ 0 w 838200"/>
              <a:gd name="connsiteY0" fmla="*/ 850900 h 850900"/>
              <a:gd name="connsiteX1" fmla="*/ 800100 w 838200"/>
              <a:gd name="connsiteY1" fmla="*/ 0 h 850900"/>
              <a:gd name="connsiteX2" fmla="*/ 838200 w 838200"/>
              <a:gd name="connsiteY2" fmla="*/ 50800 h 850900"/>
              <a:gd name="connsiteX0-1" fmla="*/ 0 w 800100"/>
              <a:gd name="connsiteY0-2" fmla="*/ 850900 h 850900"/>
              <a:gd name="connsiteX1-3" fmla="*/ 800100 w 800100"/>
              <a:gd name="connsiteY1-4" fmla="*/ 0 h 850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00100" h="850900">
                <a:moveTo>
                  <a:pt x="0" y="850900"/>
                </a:moveTo>
                <a:lnTo>
                  <a:pt x="800100" y="0"/>
                </a:lnTo>
              </a:path>
            </a:pathLst>
          </a:custGeom>
          <a:noFill/>
          <a:ln w="3810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883150" y="2767013"/>
            <a:ext cx="665163" cy="476250"/>
          </a:xfrm>
          <a:custGeom>
            <a:avLst/>
            <a:gdLst>
              <a:gd name="connsiteX0" fmla="*/ 0 w 838200"/>
              <a:gd name="connsiteY0" fmla="*/ 850900 h 850900"/>
              <a:gd name="connsiteX1" fmla="*/ 800100 w 838200"/>
              <a:gd name="connsiteY1" fmla="*/ 0 h 850900"/>
              <a:gd name="connsiteX2" fmla="*/ 838200 w 838200"/>
              <a:gd name="connsiteY2" fmla="*/ 50800 h 850900"/>
              <a:gd name="connsiteX0-1" fmla="*/ 0 w 800100"/>
              <a:gd name="connsiteY0-2" fmla="*/ 850900 h 850900"/>
              <a:gd name="connsiteX1-3" fmla="*/ 800100 w 800100"/>
              <a:gd name="connsiteY1-4" fmla="*/ 0 h 850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00100" h="850900">
                <a:moveTo>
                  <a:pt x="0" y="850900"/>
                </a:moveTo>
                <a:lnTo>
                  <a:pt x="800100" y="0"/>
                </a:lnTo>
              </a:path>
            </a:pathLst>
          </a:custGeom>
          <a:noFill/>
          <a:ln w="3810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flipV="1">
            <a:off x="4894263" y="3240088"/>
            <a:ext cx="603250" cy="415925"/>
          </a:xfrm>
          <a:custGeom>
            <a:avLst/>
            <a:gdLst>
              <a:gd name="connsiteX0" fmla="*/ 0 w 838200"/>
              <a:gd name="connsiteY0" fmla="*/ 850900 h 850900"/>
              <a:gd name="connsiteX1" fmla="*/ 800100 w 838200"/>
              <a:gd name="connsiteY1" fmla="*/ 0 h 850900"/>
              <a:gd name="connsiteX2" fmla="*/ 838200 w 838200"/>
              <a:gd name="connsiteY2" fmla="*/ 50800 h 850900"/>
              <a:gd name="connsiteX0-1" fmla="*/ 0 w 800100"/>
              <a:gd name="connsiteY0-2" fmla="*/ 850900 h 850900"/>
              <a:gd name="connsiteX1-3" fmla="*/ 800100 w 800100"/>
              <a:gd name="connsiteY1-4" fmla="*/ 0 h 850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00100" h="850900">
                <a:moveTo>
                  <a:pt x="0" y="850900"/>
                </a:moveTo>
                <a:lnTo>
                  <a:pt x="800100" y="0"/>
                </a:lnTo>
              </a:path>
            </a:pathLst>
          </a:custGeom>
          <a:noFill/>
          <a:ln w="3810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894263" y="4438650"/>
            <a:ext cx="663575" cy="476250"/>
          </a:xfrm>
          <a:custGeom>
            <a:avLst/>
            <a:gdLst>
              <a:gd name="connsiteX0" fmla="*/ 0 w 838200"/>
              <a:gd name="connsiteY0" fmla="*/ 850900 h 850900"/>
              <a:gd name="connsiteX1" fmla="*/ 800100 w 838200"/>
              <a:gd name="connsiteY1" fmla="*/ 0 h 850900"/>
              <a:gd name="connsiteX2" fmla="*/ 838200 w 838200"/>
              <a:gd name="connsiteY2" fmla="*/ 50800 h 850900"/>
              <a:gd name="connsiteX0-1" fmla="*/ 0 w 800100"/>
              <a:gd name="connsiteY0-2" fmla="*/ 850900 h 850900"/>
              <a:gd name="connsiteX1-3" fmla="*/ 800100 w 800100"/>
              <a:gd name="connsiteY1-4" fmla="*/ 0 h 850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00100" h="850900">
                <a:moveTo>
                  <a:pt x="0" y="850900"/>
                </a:moveTo>
                <a:lnTo>
                  <a:pt x="800100" y="0"/>
                </a:lnTo>
              </a:path>
            </a:pathLst>
          </a:custGeom>
          <a:noFill/>
          <a:ln w="3810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flipV="1">
            <a:off x="4905375" y="4911725"/>
            <a:ext cx="603250" cy="415925"/>
          </a:xfrm>
          <a:custGeom>
            <a:avLst/>
            <a:gdLst>
              <a:gd name="connsiteX0" fmla="*/ 0 w 838200"/>
              <a:gd name="connsiteY0" fmla="*/ 850900 h 850900"/>
              <a:gd name="connsiteX1" fmla="*/ 800100 w 838200"/>
              <a:gd name="connsiteY1" fmla="*/ 0 h 850900"/>
              <a:gd name="connsiteX2" fmla="*/ 838200 w 838200"/>
              <a:gd name="connsiteY2" fmla="*/ 50800 h 850900"/>
              <a:gd name="connsiteX0-1" fmla="*/ 0 w 800100"/>
              <a:gd name="connsiteY0-2" fmla="*/ 850900 h 850900"/>
              <a:gd name="connsiteX1-3" fmla="*/ 800100 w 800100"/>
              <a:gd name="connsiteY1-4" fmla="*/ 0 h 850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00100" h="850900">
                <a:moveTo>
                  <a:pt x="0" y="850900"/>
                </a:moveTo>
                <a:lnTo>
                  <a:pt x="800100" y="0"/>
                </a:lnTo>
              </a:path>
            </a:pathLst>
          </a:custGeom>
          <a:noFill/>
          <a:ln w="3810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411288" y="3705225"/>
            <a:ext cx="1449387" cy="663575"/>
          </a:xfrm>
          <a:prstGeom prst="roundRect">
            <a:avLst>
              <a:gd name="adj" fmla="val 10254"/>
            </a:avLst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487738" y="2895600"/>
            <a:ext cx="1447800" cy="665163"/>
          </a:xfrm>
          <a:prstGeom prst="roundRect">
            <a:avLst>
              <a:gd name="adj" fmla="val 10254"/>
            </a:avLst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487738" y="4567238"/>
            <a:ext cx="1447800" cy="663575"/>
          </a:xfrm>
          <a:prstGeom prst="roundRect">
            <a:avLst>
              <a:gd name="adj" fmla="val 10254"/>
            </a:avLst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Freeform 89"/>
          <p:cNvSpPr>
            <a:spLocks noEditPoints="1" noChangeArrowheads="1"/>
          </p:cNvSpPr>
          <p:nvPr/>
        </p:nvSpPr>
        <p:spPr bwMode="auto">
          <a:xfrm>
            <a:off x="1924050" y="3827463"/>
            <a:ext cx="422275" cy="420687"/>
          </a:xfrm>
          <a:custGeom>
            <a:avLst/>
            <a:gdLst>
              <a:gd name="T0" fmla="*/ 15 w 60"/>
              <a:gd name="T1" fmla="*/ 39 h 60"/>
              <a:gd name="T2" fmla="*/ 13 w 60"/>
              <a:gd name="T3" fmla="*/ 41 h 60"/>
              <a:gd name="T4" fmla="*/ 14 w 60"/>
              <a:gd name="T5" fmla="*/ 38 h 60"/>
              <a:gd name="T6" fmla="*/ 14 w 60"/>
              <a:gd name="T7" fmla="*/ 40 h 60"/>
              <a:gd name="T8" fmla="*/ 20 w 60"/>
              <a:gd name="T9" fmla="*/ 48 h 60"/>
              <a:gd name="T10" fmla="*/ 41 w 60"/>
              <a:gd name="T11" fmla="*/ 45 h 60"/>
              <a:gd name="T12" fmla="*/ 40 w 60"/>
              <a:gd name="T13" fmla="*/ 47 h 60"/>
              <a:gd name="T14" fmla="*/ 40 w 60"/>
              <a:gd name="T15" fmla="*/ 44 h 60"/>
              <a:gd name="T16" fmla="*/ 48 w 60"/>
              <a:gd name="T17" fmla="*/ 40 h 60"/>
              <a:gd name="T18" fmla="*/ 48 w 60"/>
              <a:gd name="T19" fmla="*/ 19 h 60"/>
              <a:gd name="T20" fmla="*/ 47 w 60"/>
              <a:gd name="T21" fmla="*/ 19 h 60"/>
              <a:gd name="T22" fmla="*/ 39 w 60"/>
              <a:gd name="T23" fmla="*/ 13 h 60"/>
              <a:gd name="T24" fmla="*/ 19 w 60"/>
              <a:gd name="T25" fmla="*/ 13 h 60"/>
              <a:gd name="T26" fmla="*/ 20 w 60"/>
              <a:gd name="T27" fmla="*/ 13 h 60"/>
              <a:gd name="T28" fmla="*/ 12 w 60"/>
              <a:gd name="T29" fmla="*/ 20 h 60"/>
              <a:gd name="T30" fmla="*/ 16 w 60"/>
              <a:gd name="T31" fmla="*/ 19 h 60"/>
              <a:gd name="T32" fmla="*/ 16 w 60"/>
              <a:gd name="T33" fmla="*/ 22 h 60"/>
              <a:gd name="T34" fmla="*/ 15 w 60"/>
              <a:gd name="T35" fmla="*/ 22 h 60"/>
              <a:gd name="T36" fmla="*/ 14 w 60"/>
              <a:gd name="T37" fmla="*/ 30 h 60"/>
              <a:gd name="T38" fmla="*/ 10 w 60"/>
              <a:gd name="T39" fmla="*/ 30 h 60"/>
              <a:gd name="T40" fmla="*/ 11 w 60"/>
              <a:gd name="T41" fmla="*/ 31 h 60"/>
              <a:gd name="T42" fmla="*/ 11 w 60"/>
              <a:gd name="T43" fmla="*/ 28 h 60"/>
              <a:gd name="T44" fmla="*/ 28 w 60"/>
              <a:gd name="T45" fmla="*/ 49 h 60"/>
              <a:gd name="T46" fmla="*/ 31 w 60"/>
              <a:gd name="T47" fmla="*/ 45 h 60"/>
              <a:gd name="T48" fmla="*/ 31 w 60"/>
              <a:gd name="T49" fmla="*/ 47 h 60"/>
              <a:gd name="T50" fmla="*/ 50 w 60"/>
              <a:gd name="T51" fmla="*/ 29 h 60"/>
              <a:gd name="T52" fmla="*/ 49 w 60"/>
              <a:gd name="T53" fmla="*/ 27 h 60"/>
              <a:gd name="T54" fmla="*/ 49 w 60"/>
              <a:gd name="T55" fmla="*/ 31 h 60"/>
              <a:gd name="T56" fmla="*/ 50 w 60"/>
              <a:gd name="T57" fmla="*/ 33 h 60"/>
              <a:gd name="T58" fmla="*/ 27 w 60"/>
              <a:gd name="T59" fmla="*/ 11 h 60"/>
              <a:gd name="T60" fmla="*/ 31 w 60"/>
              <a:gd name="T61" fmla="*/ 9 h 60"/>
              <a:gd name="T62" fmla="*/ 32 w 60"/>
              <a:gd name="T63" fmla="*/ 11 h 60"/>
              <a:gd name="T64" fmla="*/ 14 w 60"/>
              <a:gd name="T65" fmla="*/ 11 h 60"/>
              <a:gd name="T66" fmla="*/ 10 w 60"/>
              <a:gd name="T67" fmla="*/ 15 h 60"/>
              <a:gd name="T68" fmla="*/ 6 w 60"/>
              <a:gd name="T69" fmla="*/ 21 h 60"/>
              <a:gd name="T70" fmla="*/ 5 w 60"/>
              <a:gd name="T71" fmla="*/ 25 h 60"/>
              <a:gd name="T72" fmla="*/ 6 w 60"/>
              <a:gd name="T73" fmla="*/ 33 h 60"/>
              <a:gd name="T74" fmla="*/ 7 w 60"/>
              <a:gd name="T75" fmla="*/ 38 h 60"/>
              <a:gd name="T76" fmla="*/ 9 w 60"/>
              <a:gd name="T77" fmla="*/ 44 h 60"/>
              <a:gd name="T78" fmla="*/ 12 w 60"/>
              <a:gd name="T79" fmla="*/ 48 h 60"/>
              <a:gd name="T80" fmla="*/ 20 w 60"/>
              <a:gd name="T81" fmla="*/ 49 h 60"/>
              <a:gd name="T82" fmla="*/ 23 w 60"/>
              <a:gd name="T83" fmla="*/ 53 h 60"/>
              <a:gd name="T84" fmla="*/ 29 w 60"/>
              <a:gd name="T85" fmla="*/ 55 h 60"/>
              <a:gd name="T86" fmla="*/ 35 w 60"/>
              <a:gd name="T87" fmla="*/ 55 h 60"/>
              <a:gd name="T88" fmla="*/ 41 w 60"/>
              <a:gd name="T89" fmla="*/ 52 h 60"/>
              <a:gd name="T90" fmla="*/ 46 w 60"/>
              <a:gd name="T91" fmla="*/ 49 h 60"/>
              <a:gd name="T92" fmla="*/ 50 w 60"/>
              <a:gd name="T93" fmla="*/ 45 h 60"/>
              <a:gd name="T94" fmla="*/ 53 w 60"/>
              <a:gd name="T95" fmla="*/ 40 h 60"/>
              <a:gd name="T96" fmla="*/ 54 w 60"/>
              <a:gd name="T97" fmla="*/ 34 h 60"/>
              <a:gd name="T98" fmla="*/ 54 w 60"/>
              <a:gd name="T99" fmla="*/ 28 h 60"/>
              <a:gd name="T100" fmla="*/ 54 w 60"/>
              <a:gd name="T101" fmla="*/ 22 h 60"/>
              <a:gd name="T102" fmla="*/ 51 w 60"/>
              <a:gd name="T103" fmla="*/ 16 h 60"/>
              <a:gd name="T104" fmla="*/ 47 w 60"/>
              <a:gd name="T105" fmla="*/ 12 h 60"/>
              <a:gd name="T106" fmla="*/ 42 w 60"/>
              <a:gd name="T107" fmla="*/ 11 h 60"/>
              <a:gd name="T108" fmla="*/ 37 w 60"/>
              <a:gd name="T109" fmla="*/ 5 h 60"/>
              <a:gd name="T110" fmla="*/ 32 w 60"/>
              <a:gd name="T111" fmla="*/ 4 h 60"/>
              <a:gd name="T112" fmla="*/ 25 w 60"/>
              <a:gd name="T113" fmla="*/ 6 h 60"/>
              <a:gd name="T114" fmla="*/ 20 w 60"/>
              <a:gd name="T115" fmla="*/ 7 h 60"/>
              <a:gd name="T116" fmla="*/ 28 w 60"/>
              <a:gd name="T117" fmla="*/ 30 h 60"/>
              <a:gd name="T118" fmla="*/ 30 w 60"/>
              <a:gd name="T119" fmla="*/ 2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" h="60">
                <a:moveTo>
                  <a:pt x="30" y="0"/>
                </a:moveTo>
                <a:cubicBezTo>
                  <a:pt x="38" y="0"/>
                  <a:pt x="46" y="3"/>
                  <a:pt x="51" y="8"/>
                </a:cubicBezTo>
                <a:cubicBezTo>
                  <a:pt x="57" y="14"/>
                  <a:pt x="60" y="21"/>
                  <a:pt x="60" y="30"/>
                </a:cubicBezTo>
                <a:cubicBezTo>
                  <a:pt x="60" y="38"/>
                  <a:pt x="57" y="45"/>
                  <a:pt x="51" y="51"/>
                </a:cubicBezTo>
                <a:cubicBezTo>
                  <a:pt x="46" y="56"/>
                  <a:pt x="38" y="60"/>
                  <a:pt x="30" y="60"/>
                </a:cubicBezTo>
                <a:cubicBezTo>
                  <a:pt x="22" y="60"/>
                  <a:pt x="14" y="56"/>
                  <a:pt x="9" y="51"/>
                </a:cubicBezTo>
                <a:cubicBezTo>
                  <a:pt x="3" y="45"/>
                  <a:pt x="0" y="38"/>
                  <a:pt x="0" y="30"/>
                </a:cubicBezTo>
                <a:cubicBezTo>
                  <a:pt x="0" y="21"/>
                  <a:pt x="3" y="14"/>
                  <a:pt x="9" y="8"/>
                </a:cubicBezTo>
                <a:cubicBezTo>
                  <a:pt x="14" y="3"/>
                  <a:pt x="22" y="0"/>
                  <a:pt x="30" y="0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4" y="38"/>
                  <a:pt x="14" y="38"/>
                </a:cubicBezTo>
                <a:cubicBezTo>
                  <a:pt x="14" y="38"/>
                  <a:pt x="13" y="38"/>
                  <a:pt x="13" y="38"/>
                </a:cubicBezTo>
                <a:cubicBezTo>
                  <a:pt x="13" y="38"/>
                  <a:pt x="13" y="38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0"/>
                  <a:pt x="15" y="40"/>
                </a:cubicBezTo>
                <a:cubicBezTo>
                  <a:pt x="15" y="40"/>
                  <a:pt x="15" y="40"/>
                  <a:pt x="15" y="39"/>
                </a:cubicBezTo>
                <a:cubicBezTo>
                  <a:pt x="15" y="39"/>
                  <a:pt x="15" y="39"/>
                  <a:pt x="15" y="39"/>
                </a:cubicBezTo>
                <a:close/>
                <a:moveTo>
                  <a:pt x="14" y="38"/>
                </a:move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8"/>
                  <a:pt x="14" y="38"/>
                  <a:pt x="14" y="38"/>
                </a:cubicBezTo>
                <a:close/>
                <a:moveTo>
                  <a:pt x="14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lose/>
                <a:moveTo>
                  <a:pt x="21" y="44"/>
                </a:moveTo>
                <a:cubicBezTo>
                  <a:pt x="19" y="44"/>
                  <a:pt x="19" y="44"/>
                  <a:pt x="19" y="44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4"/>
                  <a:pt x="21" y="44"/>
                  <a:pt x="21" y="44"/>
                </a:cubicBezTo>
                <a:close/>
                <a:moveTo>
                  <a:pt x="41" y="44"/>
                </a:move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45"/>
                  <a:pt x="40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0" y="47"/>
                  <a:pt x="40" y="47"/>
                </a:cubicBezTo>
                <a:cubicBezTo>
                  <a:pt x="40" y="47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5"/>
                  <a:pt x="42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4"/>
                  <a:pt x="40" y="44"/>
                  <a:pt x="40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lose/>
                <a:moveTo>
                  <a:pt x="47" y="37"/>
                </a:move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7"/>
                  <a:pt x="47" y="37"/>
                  <a:pt x="47" y="37"/>
                </a:cubicBezTo>
                <a:close/>
                <a:moveTo>
                  <a:pt x="47" y="40"/>
                </a:moveTo>
                <a:cubicBezTo>
                  <a:pt x="47" y="38"/>
                  <a:pt x="47" y="38"/>
                  <a:pt x="47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48" y="21"/>
                </a:move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0"/>
                  <a:pt x="48" y="20"/>
                </a:cubicBezTo>
                <a:cubicBezTo>
                  <a:pt x="48" y="20"/>
                  <a:pt x="48" y="19"/>
                  <a:pt x="48" y="19"/>
                </a:cubicBezTo>
                <a:cubicBezTo>
                  <a:pt x="48" y="19"/>
                  <a:pt x="48" y="19"/>
                  <a:pt x="47" y="19"/>
                </a:cubicBezTo>
                <a:cubicBezTo>
                  <a:pt x="47" y="18"/>
                  <a:pt x="47" y="18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20"/>
                </a:cubicBezTo>
                <a:cubicBezTo>
                  <a:pt x="47" y="20"/>
                  <a:pt x="46" y="20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1"/>
                  <a:pt x="48" y="21"/>
                  <a:pt x="48" y="21"/>
                </a:cubicBezTo>
                <a:close/>
                <a:moveTo>
                  <a:pt x="41" y="12"/>
                </a:move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4"/>
                </a:cubicBezTo>
                <a:cubicBezTo>
                  <a:pt x="40" y="15"/>
                  <a:pt x="40" y="15"/>
                  <a:pt x="40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2"/>
                  <a:pt x="41" y="12"/>
                  <a:pt x="41" y="12"/>
                </a:cubicBezTo>
                <a:close/>
                <a:moveTo>
                  <a:pt x="20" y="12"/>
                </a:move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2"/>
                  <a:pt x="20" y="12"/>
                  <a:pt x="20" y="12"/>
                </a:cubicBezTo>
                <a:close/>
                <a:moveTo>
                  <a:pt x="22" y="12"/>
                </a:move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2"/>
                  <a:pt x="22" y="12"/>
                  <a:pt x="22" y="12"/>
                </a:cubicBezTo>
                <a:close/>
                <a:moveTo>
                  <a:pt x="14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1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19"/>
                  <a:pt x="14" y="19"/>
                  <a:pt x="14" y="19"/>
                </a:cubicBezTo>
                <a:close/>
                <a:moveTo>
                  <a:pt x="16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lose/>
                <a:moveTo>
                  <a:pt x="15" y="20"/>
                </a:moveTo>
                <a:cubicBezTo>
                  <a:pt x="15" y="20"/>
                  <a:pt x="15" y="20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1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9" y="31"/>
                </a:moveTo>
                <a:cubicBezTo>
                  <a:pt x="9" y="32"/>
                  <a:pt x="10" y="32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2" y="33"/>
                </a:cubicBezTo>
                <a:cubicBezTo>
                  <a:pt x="12" y="33"/>
                  <a:pt x="12" y="33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1"/>
                  <a:pt x="14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7"/>
                  <a:pt x="14" y="27"/>
                  <a:pt x="13" y="27"/>
                </a:cubicBezTo>
                <a:cubicBezTo>
                  <a:pt x="13" y="27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8"/>
                  <a:pt x="9" y="28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10" y="30"/>
                  <a:pt x="10" y="30"/>
                </a:cubicBezTo>
                <a:cubicBezTo>
                  <a:pt x="10" y="30"/>
                  <a:pt x="10" y="31"/>
                  <a:pt x="10" y="31"/>
                </a:cubicBezTo>
                <a:cubicBezTo>
                  <a:pt x="10" y="31"/>
                  <a:pt x="11" y="31"/>
                  <a:pt x="11" y="31"/>
                </a:cubicBezTo>
                <a:cubicBezTo>
                  <a:pt x="11" y="31"/>
                  <a:pt x="11" y="31"/>
                  <a:pt x="12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1"/>
                </a:cubicBezTo>
                <a:cubicBezTo>
                  <a:pt x="9" y="31"/>
                  <a:pt x="9" y="31"/>
                  <a:pt x="9" y="31"/>
                </a:cubicBezTo>
                <a:close/>
                <a:moveTo>
                  <a:pt x="11" y="29"/>
                </a:move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29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8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1" y="27"/>
                  <a:pt x="11" y="27"/>
                </a:cubicBezTo>
                <a:cubicBezTo>
                  <a:pt x="11" y="27"/>
                  <a:pt x="11" y="28"/>
                  <a:pt x="11" y="28"/>
                </a:cubicBezTo>
                <a:cubicBezTo>
                  <a:pt x="11" y="29"/>
                  <a:pt x="11" y="29"/>
                  <a:pt x="11" y="29"/>
                </a:cubicBezTo>
                <a:close/>
                <a:moveTo>
                  <a:pt x="32" y="45"/>
                </a:move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3"/>
                  <a:pt x="32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30" y="43"/>
                  <a:pt x="30" y="43"/>
                  <a:pt x="29" y="43"/>
                </a:cubicBezTo>
                <a:cubicBezTo>
                  <a:pt x="29" y="43"/>
                  <a:pt x="29" y="43"/>
                  <a:pt x="29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5"/>
                  <a:pt x="28" y="45"/>
                  <a:pt x="28" y="46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8"/>
                  <a:pt x="28" y="48"/>
                  <a:pt x="28" y="49"/>
                </a:cubicBezTo>
                <a:cubicBezTo>
                  <a:pt x="28" y="49"/>
                  <a:pt x="28" y="49"/>
                  <a:pt x="29" y="49"/>
                </a:cubicBezTo>
                <a:cubicBezTo>
                  <a:pt x="29" y="50"/>
                  <a:pt x="29" y="50"/>
                  <a:pt x="29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50"/>
                  <a:pt x="32" y="50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8"/>
                  <a:pt x="32" y="48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5"/>
                  <a:pt x="31" y="45"/>
                  <a:pt x="31" y="45"/>
                </a:cubicBezTo>
                <a:cubicBezTo>
                  <a:pt x="31" y="45"/>
                  <a:pt x="31" y="45"/>
                  <a:pt x="30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5"/>
                  <a:pt x="31" y="45"/>
                </a:cubicBezTo>
                <a:cubicBezTo>
                  <a:pt x="32" y="45"/>
                  <a:pt x="32" y="45"/>
                  <a:pt x="32" y="45"/>
                </a:cubicBezTo>
                <a:close/>
                <a:moveTo>
                  <a:pt x="31" y="47"/>
                </a:moveTo>
                <a:cubicBezTo>
                  <a:pt x="31" y="47"/>
                  <a:pt x="31" y="47"/>
                  <a:pt x="31" y="47"/>
                </a:cubicBezTo>
                <a:cubicBezTo>
                  <a:pt x="31" y="46"/>
                  <a:pt x="30" y="46"/>
                  <a:pt x="30" y="46"/>
                </a:cubicBezTo>
                <a:cubicBezTo>
                  <a:pt x="30" y="46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1" y="49"/>
                </a:cubicBezTo>
                <a:cubicBezTo>
                  <a:pt x="31" y="49"/>
                  <a:pt x="31" y="49"/>
                  <a:pt x="31" y="48"/>
                </a:cubicBezTo>
                <a:cubicBezTo>
                  <a:pt x="31" y="47"/>
                  <a:pt x="31" y="47"/>
                  <a:pt x="31" y="47"/>
                </a:cubicBezTo>
                <a:close/>
                <a:moveTo>
                  <a:pt x="50" y="29"/>
                </a:moveTo>
                <a:cubicBezTo>
                  <a:pt x="50" y="29"/>
                  <a:pt x="50" y="29"/>
                  <a:pt x="51" y="29"/>
                </a:cubicBezTo>
                <a:cubicBezTo>
                  <a:pt x="51" y="29"/>
                  <a:pt x="51" y="28"/>
                  <a:pt x="51" y="28"/>
                </a:cubicBezTo>
                <a:cubicBezTo>
                  <a:pt x="51" y="27"/>
                  <a:pt x="51" y="27"/>
                  <a:pt x="50" y="27"/>
                </a:cubicBezTo>
                <a:cubicBezTo>
                  <a:pt x="50" y="26"/>
                  <a:pt x="49" y="26"/>
                  <a:pt x="49" y="26"/>
                </a:cubicBezTo>
                <a:cubicBezTo>
                  <a:pt x="48" y="26"/>
                  <a:pt x="47" y="26"/>
                  <a:pt x="47" y="26"/>
                </a:cubicBezTo>
                <a:cubicBezTo>
                  <a:pt x="47" y="27"/>
                  <a:pt x="47" y="27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7"/>
                  <a:pt x="48" y="27"/>
                </a:cubicBezTo>
                <a:cubicBezTo>
                  <a:pt x="48" y="27"/>
                  <a:pt x="49" y="27"/>
                  <a:pt x="49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8" y="30"/>
                  <a:pt x="48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3"/>
                  <a:pt x="47" y="33"/>
                  <a:pt x="47" y="33"/>
                </a:cubicBezTo>
                <a:cubicBezTo>
                  <a:pt x="48" y="33"/>
                  <a:pt x="48" y="33"/>
                  <a:pt x="49" y="33"/>
                </a:cubicBezTo>
                <a:cubicBezTo>
                  <a:pt x="49" y="33"/>
                  <a:pt x="50" y="33"/>
                  <a:pt x="50" y="33"/>
                </a:cubicBezTo>
                <a:cubicBezTo>
                  <a:pt x="50" y="33"/>
                  <a:pt x="50" y="33"/>
                  <a:pt x="51" y="32"/>
                </a:cubicBezTo>
                <a:cubicBezTo>
                  <a:pt x="51" y="32"/>
                  <a:pt x="51" y="32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29"/>
                  <a:pt x="50" y="29"/>
                  <a:pt x="50" y="29"/>
                </a:cubicBezTo>
                <a:close/>
                <a:moveTo>
                  <a:pt x="29" y="9"/>
                </a:move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7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2"/>
                  <a:pt x="27" y="12"/>
                </a:cubicBezTo>
                <a:cubicBezTo>
                  <a:pt x="27" y="16"/>
                  <a:pt x="27" y="16"/>
                  <a:pt x="27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34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3" y="13"/>
                  <a:pt x="33" y="12"/>
                  <a:pt x="33" y="12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0"/>
                  <a:pt x="34" y="10"/>
                  <a:pt x="33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1" y="13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5"/>
                  <a:pt x="34" y="15"/>
                  <a:pt x="34" y="15"/>
                </a:cubicBezTo>
                <a:close/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3" y="11"/>
                  <a:pt x="12" y="11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2"/>
                  <a:pt x="11" y="12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6"/>
                  <a:pt x="8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20"/>
                  <a:pt x="6" y="20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6" y="22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4"/>
                  <a:pt x="5" y="24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6"/>
                  <a:pt x="5" y="26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4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5" y="31"/>
                  <a:pt x="5" y="31"/>
                  <a:pt x="5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40"/>
                  <a:pt x="7" y="40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2"/>
                </a:cubicBezTo>
                <a:cubicBezTo>
                  <a:pt x="11" y="40"/>
                  <a:pt x="11" y="40"/>
                  <a:pt x="11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6"/>
                  <a:pt x="10" y="46"/>
                </a:cubicBezTo>
                <a:cubicBezTo>
                  <a:pt x="11" y="45"/>
                  <a:pt x="11" y="45"/>
                  <a:pt x="11" y="45"/>
                </a:cubicBezTo>
                <a:cubicBezTo>
                  <a:pt x="12" y="46"/>
                  <a:pt x="12" y="46"/>
                  <a:pt x="12" y="46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8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2" y="48"/>
                  <a:pt x="12" y="48"/>
                  <a:pt x="12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5" y="50"/>
                  <a:pt x="15" y="50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1"/>
                  <a:pt x="17" y="51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9" y="53"/>
                  <a:pt x="19" y="53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1" y="53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4"/>
                  <a:pt x="23" y="54"/>
                  <a:pt x="23" y="54"/>
                </a:cubicBezTo>
                <a:cubicBezTo>
                  <a:pt x="23" y="53"/>
                  <a:pt x="23" y="53"/>
                  <a:pt x="23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5" y="55"/>
                  <a:pt x="25" y="55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7" y="55"/>
                  <a:pt x="27" y="55"/>
                </a:cubicBezTo>
                <a:cubicBezTo>
                  <a:pt x="27" y="54"/>
                  <a:pt x="27" y="54"/>
                  <a:pt x="27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9" y="55"/>
                  <a:pt x="29" y="55"/>
                </a:cubicBezTo>
                <a:cubicBezTo>
                  <a:pt x="29" y="51"/>
                  <a:pt x="29" y="51"/>
                  <a:pt x="29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5"/>
                  <a:pt x="32" y="55"/>
                  <a:pt x="32" y="55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4" y="55"/>
                  <a:pt x="34" y="55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5"/>
                  <a:pt x="35" y="55"/>
                  <a:pt x="35" y="55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8" y="53"/>
                  <a:pt x="38" y="53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2"/>
                  <a:pt x="42" y="52"/>
                  <a:pt x="42" y="52"/>
                </a:cubicBezTo>
                <a:cubicBezTo>
                  <a:pt x="40" y="49"/>
                  <a:pt x="40" y="49"/>
                  <a:pt x="40" y="49"/>
                </a:cubicBezTo>
                <a:cubicBezTo>
                  <a:pt x="42" y="48"/>
                  <a:pt x="42" y="48"/>
                  <a:pt x="42" y="48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50"/>
                  <a:pt x="45" y="50"/>
                  <a:pt x="45" y="50"/>
                </a:cubicBezTo>
                <a:cubicBezTo>
                  <a:pt x="46" y="50"/>
                  <a:pt x="46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8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5"/>
                  <a:pt x="49" y="45"/>
                  <a:pt x="49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3"/>
                  <a:pt x="51" y="43"/>
                </a:cubicBezTo>
                <a:cubicBezTo>
                  <a:pt x="48" y="41"/>
                  <a:pt x="48" y="41"/>
                  <a:pt x="48" y="41"/>
                </a:cubicBezTo>
                <a:cubicBezTo>
                  <a:pt x="49" y="40"/>
                  <a:pt x="49" y="40"/>
                  <a:pt x="49" y="40"/>
                </a:cubicBezTo>
                <a:cubicBezTo>
                  <a:pt x="52" y="41"/>
                  <a:pt x="52" y="41"/>
                  <a:pt x="52" y="41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0"/>
                  <a:pt x="52" y="40"/>
                  <a:pt x="52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4" y="39"/>
                  <a:pt x="54" y="39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5"/>
                  <a:pt x="55" y="35"/>
                  <a:pt x="55" y="35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3"/>
                  <a:pt x="55" y="33"/>
                  <a:pt x="55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8"/>
                  <a:pt x="55" y="28"/>
                  <a:pt x="55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27"/>
                  <a:pt x="54" y="27"/>
                  <a:pt x="54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6"/>
                  <a:pt x="55" y="26"/>
                  <a:pt x="55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5"/>
                  <a:pt x="54" y="25"/>
                  <a:pt x="54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4"/>
                  <a:pt x="55" y="24"/>
                  <a:pt x="55" y="23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49" y="20"/>
                  <a:pt x="49" y="20"/>
                  <a:pt x="49" y="20"/>
                </a:cubicBezTo>
                <a:cubicBezTo>
                  <a:pt x="48" y="18"/>
                  <a:pt x="48" y="18"/>
                  <a:pt x="48" y="18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5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4"/>
                  <a:pt x="50" y="14"/>
                  <a:pt x="50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3"/>
                  <a:pt x="49" y="12"/>
                  <a:pt x="48" y="12"/>
                </a:cubicBezTo>
                <a:cubicBezTo>
                  <a:pt x="48" y="13"/>
                  <a:pt x="48" y="13"/>
                  <a:pt x="48" y="13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1"/>
                  <a:pt x="48" y="11"/>
                  <a:pt x="48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10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8"/>
                  <a:pt x="44" y="8"/>
                </a:cubicBezTo>
                <a:cubicBezTo>
                  <a:pt x="42" y="11"/>
                  <a:pt x="42" y="11"/>
                  <a:pt x="42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1" y="7"/>
                  <a:pt x="41" y="7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39" y="6"/>
                  <a:pt x="39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5"/>
                  <a:pt x="37" y="5"/>
                  <a:pt x="37" y="5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5" y="5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3" y="4"/>
                  <a:pt x="33" y="4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4"/>
                  <a:pt x="31" y="4"/>
                </a:cubicBezTo>
                <a:cubicBezTo>
                  <a:pt x="31" y="8"/>
                  <a:pt x="31" y="8"/>
                  <a:pt x="31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6" y="4"/>
                  <a:pt x="26" y="5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9"/>
                </a:cubicBezTo>
                <a:close/>
                <a:moveTo>
                  <a:pt x="22" y="19"/>
                </a:moveTo>
                <a:cubicBezTo>
                  <a:pt x="24" y="22"/>
                  <a:pt x="27" y="25"/>
                  <a:pt x="29" y="28"/>
                </a:cubicBezTo>
                <a:cubicBezTo>
                  <a:pt x="28" y="28"/>
                  <a:pt x="28" y="29"/>
                  <a:pt x="28" y="29"/>
                </a:cubicBezTo>
                <a:cubicBezTo>
                  <a:pt x="28" y="29"/>
                  <a:pt x="28" y="29"/>
                  <a:pt x="28" y="30"/>
                </a:cubicBezTo>
                <a:cubicBezTo>
                  <a:pt x="28" y="30"/>
                  <a:pt x="28" y="30"/>
                  <a:pt x="28" y="31"/>
                </a:cubicBezTo>
                <a:cubicBezTo>
                  <a:pt x="29" y="31"/>
                  <a:pt x="29" y="32"/>
                  <a:pt x="30" y="32"/>
                </a:cubicBez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1" y="31"/>
                  <a:pt x="32" y="31"/>
                </a:cubicBezTo>
                <a:cubicBezTo>
                  <a:pt x="32" y="31"/>
                  <a:pt x="33" y="32"/>
                  <a:pt x="33" y="33"/>
                </a:cubicBezTo>
                <a:cubicBezTo>
                  <a:pt x="33" y="32"/>
                  <a:pt x="34" y="32"/>
                  <a:pt x="34" y="32"/>
                </a:cubicBezTo>
                <a:cubicBezTo>
                  <a:pt x="33" y="31"/>
                  <a:pt x="33" y="31"/>
                  <a:pt x="32" y="30"/>
                </a:cubicBezTo>
                <a:cubicBezTo>
                  <a:pt x="33" y="30"/>
                  <a:pt x="33" y="29"/>
                  <a:pt x="33" y="29"/>
                </a:cubicBezTo>
                <a:cubicBezTo>
                  <a:pt x="34" y="26"/>
                  <a:pt x="36" y="24"/>
                  <a:pt x="37" y="21"/>
                </a:cubicBezTo>
                <a:cubicBezTo>
                  <a:pt x="37" y="21"/>
                  <a:pt x="36" y="20"/>
                  <a:pt x="35" y="20"/>
                </a:cubicBezTo>
                <a:cubicBezTo>
                  <a:pt x="33" y="22"/>
                  <a:pt x="32" y="24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8" y="24"/>
                  <a:pt x="25" y="21"/>
                  <a:pt x="23" y="18"/>
                </a:cubicBezTo>
                <a:cubicBezTo>
                  <a:pt x="23" y="18"/>
                  <a:pt x="22" y="19"/>
                  <a:pt x="2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8683" name="Freeform 33"/>
          <p:cNvSpPr>
            <a:spLocks noEditPoints="1" noChangeArrowheads="1"/>
          </p:cNvSpPr>
          <p:nvPr/>
        </p:nvSpPr>
        <p:spPr bwMode="auto">
          <a:xfrm>
            <a:off x="3924300" y="3016250"/>
            <a:ext cx="574675" cy="422275"/>
          </a:xfrm>
          <a:custGeom>
            <a:avLst/>
            <a:gdLst>
              <a:gd name="T0" fmla="*/ 133 w 511"/>
              <a:gd name="T1" fmla="*/ 76 h 376"/>
              <a:gd name="T2" fmla="*/ 116 w 511"/>
              <a:gd name="T3" fmla="*/ 92 h 376"/>
              <a:gd name="T4" fmla="*/ 116 w 511"/>
              <a:gd name="T5" fmla="*/ 315 h 376"/>
              <a:gd name="T6" fmla="*/ 495 w 511"/>
              <a:gd name="T7" fmla="*/ 315 h 376"/>
              <a:gd name="T8" fmla="*/ 511 w 511"/>
              <a:gd name="T9" fmla="*/ 298 h 376"/>
              <a:gd name="T10" fmla="*/ 511 w 511"/>
              <a:gd name="T11" fmla="*/ 76 h 376"/>
              <a:gd name="T12" fmla="*/ 173 w 511"/>
              <a:gd name="T13" fmla="*/ 376 h 376"/>
              <a:gd name="T14" fmla="*/ 0 w 511"/>
              <a:gd name="T15" fmla="*/ 0 h 376"/>
              <a:gd name="T16" fmla="*/ 173 w 511"/>
              <a:gd name="T17" fmla="*/ 52 h 376"/>
              <a:gd name="T18" fmla="*/ 93 w 511"/>
              <a:gd name="T19" fmla="*/ 52 h 376"/>
              <a:gd name="T20" fmla="*/ 14 w 511"/>
              <a:gd name="T21" fmla="*/ 52 h 376"/>
              <a:gd name="T22" fmla="*/ 14 w 511"/>
              <a:gd name="T23" fmla="*/ 107 h 376"/>
              <a:gd name="T24" fmla="*/ 24 w 511"/>
              <a:gd name="T25" fmla="*/ 114 h 376"/>
              <a:gd name="T26" fmla="*/ 93 w 511"/>
              <a:gd name="T27" fmla="*/ 128 h 376"/>
              <a:gd name="T28" fmla="*/ 14 w 511"/>
              <a:gd name="T29" fmla="*/ 128 h 376"/>
              <a:gd name="T30" fmla="*/ 14 w 511"/>
              <a:gd name="T31" fmla="*/ 182 h 376"/>
              <a:gd name="T32" fmla="*/ 24 w 511"/>
              <a:gd name="T33" fmla="*/ 189 h 376"/>
              <a:gd name="T34" fmla="*/ 93 w 511"/>
              <a:gd name="T35" fmla="*/ 341 h 376"/>
              <a:gd name="T36" fmla="*/ 173 w 511"/>
              <a:gd name="T37" fmla="*/ 376 h 376"/>
              <a:gd name="T38" fmla="*/ 17 w 511"/>
              <a:gd name="T39" fmla="*/ 213 h 376"/>
              <a:gd name="T40" fmla="*/ 50 w 511"/>
              <a:gd name="T41" fmla="*/ 230 h 376"/>
              <a:gd name="T42" fmla="*/ 50 w 511"/>
              <a:gd name="T43" fmla="*/ 241 h 376"/>
              <a:gd name="T44" fmla="*/ 17 w 511"/>
              <a:gd name="T45" fmla="*/ 260 h 376"/>
              <a:gd name="T46" fmla="*/ 50 w 511"/>
              <a:gd name="T47" fmla="*/ 241 h 376"/>
              <a:gd name="T48" fmla="*/ 31 w 511"/>
              <a:gd name="T49" fmla="*/ 69 h 376"/>
              <a:gd name="T50" fmla="*/ 93 w 511"/>
              <a:gd name="T51" fmla="*/ 99 h 376"/>
              <a:gd name="T52" fmla="*/ 93 w 511"/>
              <a:gd name="T53" fmla="*/ 144 h 376"/>
              <a:gd name="T54" fmla="*/ 31 w 511"/>
              <a:gd name="T55" fmla="*/ 175 h 376"/>
              <a:gd name="T56" fmla="*/ 93 w 511"/>
              <a:gd name="T57" fmla="*/ 144 h 376"/>
              <a:gd name="T58" fmla="*/ 379 w 511"/>
              <a:gd name="T59" fmla="*/ 357 h 376"/>
              <a:gd name="T60" fmla="*/ 251 w 511"/>
              <a:gd name="T61" fmla="*/ 327 h 376"/>
              <a:gd name="T62" fmla="*/ 227 w 511"/>
              <a:gd name="T63" fmla="*/ 357 h 376"/>
              <a:gd name="T64" fmla="*/ 407 w 511"/>
              <a:gd name="T65" fmla="*/ 376 h 376"/>
              <a:gd name="T66" fmla="*/ 161 w 511"/>
              <a:gd name="T67" fmla="*/ 118 h 376"/>
              <a:gd name="T68" fmla="*/ 466 w 511"/>
              <a:gd name="T69" fmla="*/ 275 h 376"/>
              <a:gd name="T70" fmla="*/ 161 w 511"/>
              <a:gd name="T71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1" h="376">
                <a:moveTo>
                  <a:pt x="495" y="76"/>
                </a:moveTo>
                <a:lnTo>
                  <a:pt x="133" y="76"/>
                </a:lnTo>
                <a:lnTo>
                  <a:pt x="116" y="76"/>
                </a:lnTo>
                <a:lnTo>
                  <a:pt x="116" y="92"/>
                </a:lnTo>
                <a:lnTo>
                  <a:pt x="116" y="298"/>
                </a:lnTo>
                <a:lnTo>
                  <a:pt x="116" y="315"/>
                </a:lnTo>
                <a:lnTo>
                  <a:pt x="133" y="315"/>
                </a:lnTo>
                <a:lnTo>
                  <a:pt x="495" y="315"/>
                </a:lnTo>
                <a:lnTo>
                  <a:pt x="511" y="315"/>
                </a:lnTo>
                <a:lnTo>
                  <a:pt x="511" y="298"/>
                </a:lnTo>
                <a:lnTo>
                  <a:pt x="511" y="92"/>
                </a:lnTo>
                <a:lnTo>
                  <a:pt x="511" y="76"/>
                </a:lnTo>
                <a:lnTo>
                  <a:pt x="495" y="76"/>
                </a:lnTo>
                <a:close/>
                <a:moveTo>
                  <a:pt x="173" y="376"/>
                </a:moveTo>
                <a:lnTo>
                  <a:pt x="0" y="376"/>
                </a:lnTo>
                <a:lnTo>
                  <a:pt x="0" y="0"/>
                </a:lnTo>
                <a:lnTo>
                  <a:pt x="173" y="0"/>
                </a:lnTo>
                <a:lnTo>
                  <a:pt x="173" y="52"/>
                </a:lnTo>
                <a:lnTo>
                  <a:pt x="123" y="52"/>
                </a:lnTo>
                <a:lnTo>
                  <a:pt x="93" y="52"/>
                </a:lnTo>
                <a:lnTo>
                  <a:pt x="24" y="52"/>
                </a:lnTo>
                <a:lnTo>
                  <a:pt x="14" y="52"/>
                </a:lnTo>
                <a:lnTo>
                  <a:pt x="14" y="59"/>
                </a:lnTo>
                <a:lnTo>
                  <a:pt x="14" y="107"/>
                </a:lnTo>
                <a:lnTo>
                  <a:pt x="14" y="114"/>
                </a:lnTo>
                <a:lnTo>
                  <a:pt x="24" y="114"/>
                </a:lnTo>
                <a:lnTo>
                  <a:pt x="93" y="114"/>
                </a:lnTo>
                <a:lnTo>
                  <a:pt x="93" y="128"/>
                </a:lnTo>
                <a:lnTo>
                  <a:pt x="24" y="128"/>
                </a:lnTo>
                <a:lnTo>
                  <a:pt x="14" y="128"/>
                </a:lnTo>
                <a:lnTo>
                  <a:pt x="14" y="135"/>
                </a:lnTo>
                <a:lnTo>
                  <a:pt x="14" y="182"/>
                </a:lnTo>
                <a:lnTo>
                  <a:pt x="14" y="189"/>
                </a:lnTo>
                <a:lnTo>
                  <a:pt x="24" y="189"/>
                </a:lnTo>
                <a:lnTo>
                  <a:pt x="93" y="189"/>
                </a:lnTo>
                <a:lnTo>
                  <a:pt x="93" y="341"/>
                </a:lnTo>
                <a:lnTo>
                  <a:pt x="173" y="341"/>
                </a:lnTo>
                <a:lnTo>
                  <a:pt x="173" y="376"/>
                </a:lnTo>
                <a:close/>
                <a:moveTo>
                  <a:pt x="50" y="213"/>
                </a:moveTo>
                <a:lnTo>
                  <a:pt x="17" y="213"/>
                </a:lnTo>
                <a:lnTo>
                  <a:pt x="17" y="230"/>
                </a:lnTo>
                <a:lnTo>
                  <a:pt x="50" y="230"/>
                </a:lnTo>
                <a:lnTo>
                  <a:pt x="50" y="213"/>
                </a:lnTo>
                <a:close/>
                <a:moveTo>
                  <a:pt x="50" y="241"/>
                </a:moveTo>
                <a:lnTo>
                  <a:pt x="17" y="241"/>
                </a:lnTo>
                <a:lnTo>
                  <a:pt x="17" y="260"/>
                </a:lnTo>
                <a:lnTo>
                  <a:pt x="50" y="260"/>
                </a:lnTo>
                <a:lnTo>
                  <a:pt x="50" y="241"/>
                </a:lnTo>
                <a:close/>
                <a:moveTo>
                  <a:pt x="93" y="69"/>
                </a:moveTo>
                <a:lnTo>
                  <a:pt x="31" y="69"/>
                </a:lnTo>
                <a:lnTo>
                  <a:pt x="31" y="99"/>
                </a:lnTo>
                <a:lnTo>
                  <a:pt x="93" y="99"/>
                </a:lnTo>
                <a:lnTo>
                  <a:pt x="93" y="69"/>
                </a:lnTo>
                <a:close/>
                <a:moveTo>
                  <a:pt x="93" y="144"/>
                </a:moveTo>
                <a:lnTo>
                  <a:pt x="31" y="144"/>
                </a:lnTo>
                <a:lnTo>
                  <a:pt x="31" y="175"/>
                </a:lnTo>
                <a:lnTo>
                  <a:pt x="93" y="175"/>
                </a:lnTo>
                <a:lnTo>
                  <a:pt x="93" y="144"/>
                </a:lnTo>
                <a:close/>
                <a:moveTo>
                  <a:pt x="407" y="357"/>
                </a:moveTo>
                <a:lnTo>
                  <a:pt x="379" y="357"/>
                </a:lnTo>
                <a:lnTo>
                  <a:pt x="379" y="327"/>
                </a:lnTo>
                <a:lnTo>
                  <a:pt x="251" y="327"/>
                </a:lnTo>
                <a:lnTo>
                  <a:pt x="251" y="357"/>
                </a:lnTo>
                <a:lnTo>
                  <a:pt x="227" y="357"/>
                </a:lnTo>
                <a:lnTo>
                  <a:pt x="227" y="376"/>
                </a:lnTo>
                <a:lnTo>
                  <a:pt x="407" y="376"/>
                </a:lnTo>
                <a:lnTo>
                  <a:pt x="407" y="357"/>
                </a:lnTo>
                <a:close/>
                <a:moveTo>
                  <a:pt x="161" y="118"/>
                </a:moveTo>
                <a:lnTo>
                  <a:pt x="466" y="118"/>
                </a:lnTo>
                <a:lnTo>
                  <a:pt x="466" y="275"/>
                </a:lnTo>
                <a:lnTo>
                  <a:pt x="161" y="275"/>
                </a:lnTo>
                <a:lnTo>
                  <a:pt x="16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8684" name="Freeform 33"/>
          <p:cNvSpPr>
            <a:spLocks noEditPoints="1" noChangeArrowheads="1"/>
          </p:cNvSpPr>
          <p:nvPr/>
        </p:nvSpPr>
        <p:spPr bwMode="auto">
          <a:xfrm>
            <a:off x="3924300" y="4676775"/>
            <a:ext cx="574675" cy="423863"/>
          </a:xfrm>
          <a:custGeom>
            <a:avLst/>
            <a:gdLst>
              <a:gd name="T0" fmla="*/ 133 w 511"/>
              <a:gd name="T1" fmla="*/ 76 h 376"/>
              <a:gd name="T2" fmla="*/ 116 w 511"/>
              <a:gd name="T3" fmla="*/ 92 h 376"/>
              <a:gd name="T4" fmla="*/ 116 w 511"/>
              <a:gd name="T5" fmla="*/ 315 h 376"/>
              <a:gd name="T6" fmla="*/ 495 w 511"/>
              <a:gd name="T7" fmla="*/ 315 h 376"/>
              <a:gd name="T8" fmla="*/ 511 w 511"/>
              <a:gd name="T9" fmla="*/ 298 h 376"/>
              <a:gd name="T10" fmla="*/ 511 w 511"/>
              <a:gd name="T11" fmla="*/ 76 h 376"/>
              <a:gd name="T12" fmla="*/ 173 w 511"/>
              <a:gd name="T13" fmla="*/ 376 h 376"/>
              <a:gd name="T14" fmla="*/ 0 w 511"/>
              <a:gd name="T15" fmla="*/ 0 h 376"/>
              <a:gd name="T16" fmla="*/ 173 w 511"/>
              <a:gd name="T17" fmla="*/ 52 h 376"/>
              <a:gd name="T18" fmla="*/ 93 w 511"/>
              <a:gd name="T19" fmla="*/ 52 h 376"/>
              <a:gd name="T20" fmla="*/ 14 w 511"/>
              <a:gd name="T21" fmla="*/ 52 h 376"/>
              <a:gd name="T22" fmla="*/ 14 w 511"/>
              <a:gd name="T23" fmla="*/ 107 h 376"/>
              <a:gd name="T24" fmla="*/ 24 w 511"/>
              <a:gd name="T25" fmla="*/ 114 h 376"/>
              <a:gd name="T26" fmla="*/ 93 w 511"/>
              <a:gd name="T27" fmla="*/ 128 h 376"/>
              <a:gd name="T28" fmla="*/ 14 w 511"/>
              <a:gd name="T29" fmla="*/ 128 h 376"/>
              <a:gd name="T30" fmla="*/ 14 w 511"/>
              <a:gd name="T31" fmla="*/ 182 h 376"/>
              <a:gd name="T32" fmla="*/ 24 w 511"/>
              <a:gd name="T33" fmla="*/ 189 h 376"/>
              <a:gd name="T34" fmla="*/ 93 w 511"/>
              <a:gd name="T35" fmla="*/ 341 h 376"/>
              <a:gd name="T36" fmla="*/ 173 w 511"/>
              <a:gd name="T37" fmla="*/ 376 h 376"/>
              <a:gd name="T38" fmla="*/ 17 w 511"/>
              <a:gd name="T39" fmla="*/ 213 h 376"/>
              <a:gd name="T40" fmla="*/ 50 w 511"/>
              <a:gd name="T41" fmla="*/ 230 h 376"/>
              <a:gd name="T42" fmla="*/ 50 w 511"/>
              <a:gd name="T43" fmla="*/ 241 h 376"/>
              <a:gd name="T44" fmla="*/ 17 w 511"/>
              <a:gd name="T45" fmla="*/ 260 h 376"/>
              <a:gd name="T46" fmla="*/ 50 w 511"/>
              <a:gd name="T47" fmla="*/ 241 h 376"/>
              <a:gd name="T48" fmla="*/ 31 w 511"/>
              <a:gd name="T49" fmla="*/ 69 h 376"/>
              <a:gd name="T50" fmla="*/ 93 w 511"/>
              <a:gd name="T51" fmla="*/ 99 h 376"/>
              <a:gd name="T52" fmla="*/ 93 w 511"/>
              <a:gd name="T53" fmla="*/ 144 h 376"/>
              <a:gd name="T54" fmla="*/ 31 w 511"/>
              <a:gd name="T55" fmla="*/ 175 h 376"/>
              <a:gd name="T56" fmla="*/ 93 w 511"/>
              <a:gd name="T57" fmla="*/ 144 h 376"/>
              <a:gd name="T58" fmla="*/ 379 w 511"/>
              <a:gd name="T59" fmla="*/ 357 h 376"/>
              <a:gd name="T60" fmla="*/ 251 w 511"/>
              <a:gd name="T61" fmla="*/ 327 h 376"/>
              <a:gd name="T62" fmla="*/ 227 w 511"/>
              <a:gd name="T63" fmla="*/ 357 h 376"/>
              <a:gd name="T64" fmla="*/ 407 w 511"/>
              <a:gd name="T65" fmla="*/ 376 h 376"/>
              <a:gd name="T66" fmla="*/ 161 w 511"/>
              <a:gd name="T67" fmla="*/ 118 h 376"/>
              <a:gd name="T68" fmla="*/ 466 w 511"/>
              <a:gd name="T69" fmla="*/ 275 h 376"/>
              <a:gd name="T70" fmla="*/ 161 w 511"/>
              <a:gd name="T71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1" h="376">
                <a:moveTo>
                  <a:pt x="495" y="76"/>
                </a:moveTo>
                <a:lnTo>
                  <a:pt x="133" y="76"/>
                </a:lnTo>
                <a:lnTo>
                  <a:pt x="116" y="76"/>
                </a:lnTo>
                <a:lnTo>
                  <a:pt x="116" y="92"/>
                </a:lnTo>
                <a:lnTo>
                  <a:pt x="116" y="298"/>
                </a:lnTo>
                <a:lnTo>
                  <a:pt x="116" y="315"/>
                </a:lnTo>
                <a:lnTo>
                  <a:pt x="133" y="315"/>
                </a:lnTo>
                <a:lnTo>
                  <a:pt x="495" y="315"/>
                </a:lnTo>
                <a:lnTo>
                  <a:pt x="511" y="315"/>
                </a:lnTo>
                <a:lnTo>
                  <a:pt x="511" y="298"/>
                </a:lnTo>
                <a:lnTo>
                  <a:pt x="511" y="92"/>
                </a:lnTo>
                <a:lnTo>
                  <a:pt x="511" y="76"/>
                </a:lnTo>
                <a:lnTo>
                  <a:pt x="495" y="76"/>
                </a:lnTo>
                <a:close/>
                <a:moveTo>
                  <a:pt x="173" y="376"/>
                </a:moveTo>
                <a:lnTo>
                  <a:pt x="0" y="376"/>
                </a:lnTo>
                <a:lnTo>
                  <a:pt x="0" y="0"/>
                </a:lnTo>
                <a:lnTo>
                  <a:pt x="173" y="0"/>
                </a:lnTo>
                <a:lnTo>
                  <a:pt x="173" y="52"/>
                </a:lnTo>
                <a:lnTo>
                  <a:pt x="123" y="52"/>
                </a:lnTo>
                <a:lnTo>
                  <a:pt x="93" y="52"/>
                </a:lnTo>
                <a:lnTo>
                  <a:pt x="24" y="52"/>
                </a:lnTo>
                <a:lnTo>
                  <a:pt x="14" y="52"/>
                </a:lnTo>
                <a:lnTo>
                  <a:pt x="14" y="59"/>
                </a:lnTo>
                <a:lnTo>
                  <a:pt x="14" y="107"/>
                </a:lnTo>
                <a:lnTo>
                  <a:pt x="14" y="114"/>
                </a:lnTo>
                <a:lnTo>
                  <a:pt x="24" y="114"/>
                </a:lnTo>
                <a:lnTo>
                  <a:pt x="93" y="114"/>
                </a:lnTo>
                <a:lnTo>
                  <a:pt x="93" y="128"/>
                </a:lnTo>
                <a:lnTo>
                  <a:pt x="24" y="128"/>
                </a:lnTo>
                <a:lnTo>
                  <a:pt x="14" y="128"/>
                </a:lnTo>
                <a:lnTo>
                  <a:pt x="14" y="135"/>
                </a:lnTo>
                <a:lnTo>
                  <a:pt x="14" y="182"/>
                </a:lnTo>
                <a:lnTo>
                  <a:pt x="14" y="189"/>
                </a:lnTo>
                <a:lnTo>
                  <a:pt x="24" y="189"/>
                </a:lnTo>
                <a:lnTo>
                  <a:pt x="93" y="189"/>
                </a:lnTo>
                <a:lnTo>
                  <a:pt x="93" y="341"/>
                </a:lnTo>
                <a:lnTo>
                  <a:pt x="173" y="341"/>
                </a:lnTo>
                <a:lnTo>
                  <a:pt x="173" y="376"/>
                </a:lnTo>
                <a:close/>
                <a:moveTo>
                  <a:pt x="50" y="213"/>
                </a:moveTo>
                <a:lnTo>
                  <a:pt x="17" y="213"/>
                </a:lnTo>
                <a:lnTo>
                  <a:pt x="17" y="230"/>
                </a:lnTo>
                <a:lnTo>
                  <a:pt x="50" y="230"/>
                </a:lnTo>
                <a:lnTo>
                  <a:pt x="50" y="213"/>
                </a:lnTo>
                <a:close/>
                <a:moveTo>
                  <a:pt x="50" y="241"/>
                </a:moveTo>
                <a:lnTo>
                  <a:pt x="17" y="241"/>
                </a:lnTo>
                <a:lnTo>
                  <a:pt x="17" y="260"/>
                </a:lnTo>
                <a:lnTo>
                  <a:pt x="50" y="260"/>
                </a:lnTo>
                <a:lnTo>
                  <a:pt x="50" y="241"/>
                </a:lnTo>
                <a:close/>
                <a:moveTo>
                  <a:pt x="93" y="69"/>
                </a:moveTo>
                <a:lnTo>
                  <a:pt x="31" y="69"/>
                </a:lnTo>
                <a:lnTo>
                  <a:pt x="31" y="99"/>
                </a:lnTo>
                <a:lnTo>
                  <a:pt x="93" y="99"/>
                </a:lnTo>
                <a:lnTo>
                  <a:pt x="93" y="69"/>
                </a:lnTo>
                <a:close/>
                <a:moveTo>
                  <a:pt x="93" y="144"/>
                </a:moveTo>
                <a:lnTo>
                  <a:pt x="31" y="144"/>
                </a:lnTo>
                <a:lnTo>
                  <a:pt x="31" y="175"/>
                </a:lnTo>
                <a:lnTo>
                  <a:pt x="93" y="175"/>
                </a:lnTo>
                <a:lnTo>
                  <a:pt x="93" y="144"/>
                </a:lnTo>
                <a:close/>
                <a:moveTo>
                  <a:pt x="407" y="357"/>
                </a:moveTo>
                <a:lnTo>
                  <a:pt x="379" y="357"/>
                </a:lnTo>
                <a:lnTo>
                  <a:pt x="379" y="327"/>
                </a:lnTo>
                <a:lnTo>
                  <a:pt x="251" y="327"/>
                </a:lnTo>
                <a:lnTo>
                  <a:pt x="251" y="357"/>
                </a:lnTo>
                <a:lnTo>
                  <a:pt x="227" y="357"/>
                </a:lnTo>
                <a:lnTo>
                  <a:pt x="227" y="376"/>
                </a:lnTo>
                <a:lnTo>
                  <a:pt x="407" y="376"/>
                </a:lnTo>
                <a:lnTo>
                  <a:pt x="407" y="357"/>
                </a:lnTo>
                <a:close/>
                <a:moveTo>
                  <a:pt x="161" y="118"/>
                </a:moveTo>
                <a:lnTo>
                  <a:pt x="466" y="118"/>
                </a:lnTo>
                <a:lnTo>
                  <a:pt x="466" y="275"/>
                </a:lnTo>
                <a:lnTo>
                  <a:pt x="161" y="275"/>
                </a:lnTo>
                <a:lnTo>
                  <a:pt x="16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28685" name="组合 24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868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868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868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765300" y="1117600"/>
            <a:ext cx="26463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四、未来展望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90" name="组合 2"/>
          <p:cNvGrpSpPr/>
          <p:nvPr/>
        </p:nvGrpSpPr>
        <p:grpSpPr bwMode="auto">
          <a:xfrm>
            <a:off x="5503863" y="2501900"/>
            <a:ext cx="1447800" cy="663575"/>
            <a:chOff x="5503227" y="2502108"/>
            <a:chExt cx="1448718" cy="663995"/>
          </a:xfrm>
        </p:grpSpPr>
        <p:sp>
          <p:nvSpPr>
            <p:cNvPr id="13" name="圆角矩形 12"/>
            <p:cNvSpPr/>
            <p:nvPr/>
          </p:nvSpPr>
          <p:spPr>
            <a:xfrm>
              <a:off x="5503227" y="2502108"/>
              <a:ext cx="1448718" cy="663995"/>
            </a:xfrm>
            <a:prstGeom prst="roundRect">
              <a:avLst>
                <a:gd name="adj" fmla="val 10254"/>
              </a:avLst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2" name="矩形 64"/>
            <p:cNvSpPr>
              <a:spLocks noChangeArrowheads="1"/>
            </p:cNvSpPr>
            <p:nvPr/>
          </p:nvSpPr>
          <p:spPr bwMode="auto">
            <a:xfrm>
              <a:off x="5519700" y="2603273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主题文字</a:t>
              </a:r>
              <a:endParaRPr lang="zh-CN" altLang="en-US" sz="2400" b="1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28693" name="组合 44"/>
          <p:cNvGrpSpPr/>
          <p:nvPr/>
        </p:nvGrpSpPr>
        <p:grpSpPr bwMode="auto">
          <a:xfrm>
            <a:off x="5503863" y="3327400"/>
            <a:ext cx="1447800" cy="663575"/>
            <a:chOff x="5503227" y="3326830"/>
            <a:chExt cx="1448718" cy="663995"/>
          </a:xfrm>
        </p:grpSpPr>
        <p:sp>
          <p:nvSpPr>
            <p:cNvPr id="14" name="圆角矩形 13"/>
            <p:cNvSpPr/>
            <p:nvPr/>
          </p:nvSpPr>
          <p:spPr>
            <a:xfrm>
              <a:off x="5503227" y="3326830"/>
              <a:ext cx="1448718" cy="663995"/>
            </a:xfrm>
            <a:prstGeom prst="roundRect">
              <a:avLst>
                <a:gd name="adj" fmla="val 10254"/>
              </a:avLst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5" name="矩形 64"/>
            <p:cNvSpPr>
              <a:spLocks noChangeArrowheads="1"/>
            </p:cNvSpPr>
            <p:nvPr/>
          </p:nvSpPr>
          <p:spPr bwMode="auto">
            <a:xfrm>
              <a:off x="5519700" y="3427995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主题文字</a:t>
              </a:r>
              <a:endParaRPr lang="zh-CN" altLang="en-US" sz="2400" b="1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28696" name="组合 45"/>
          <p:cNvGrpSpPr/>
          <p:nvPr/>
        </p:nvGrpSpPr>
        <p:grpSpPr bwMode="auto">
          <a:xfrm>
            <a:off x="5503863" y="4151313"/>
            <a:ext cx="1447800" cy="663575"/>
            <a:chOff x="5503227" y="4151551"/>
            <a:chExt cx="1448718" cy="663995"/>
          </a:xfrm>
        </p:grpSpPr>
        <p:sp>
          <p:nvSpPr>
            <p:cNvPr id="15" name="圆角矩形 14"/>
            <p:cNvSpPr/>
            <p:nvPr/>
          </p:nvSpPr>
          <p:spPr>
            <a:xfrm>
              <a:off x="5503227" y="4151551"/>
              <a:ext cx="1448718" cy="663995"/>
            </a:xfrm>
            <a:prstGeom prst="roundRect">
              <a:avLst>
                <a:gd name="adj" fmla="val 10254"/>
              </a:avLst>
            </a:pr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8698" name="矩形 64"/>
            <p:cNvSpPr>
              <a:spLocks noChangeArrowheads="1"/>
            </p:cNvSpPr>
            <p:nvPr/>
          </p:nvSpPr>
          <p:spPr bwMode="auto">
            <a:xfrm>
              <a:off x="5519700" y="4252716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主题文字</a:t>
              </a:r>
              <a:endParaRPr lang="zh-CN" altLang="en-US" sz="2400" b="1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28699" name="组合 46"/>
          <p:cNvGrpSpPr/>
          <p:nvPr/>
        </p:nvGrpSpPr>
        <p:grpSpPr bwMode="auto">
          <a:xfrm>
            <a:off x="5503863" y="4976813"/>
            <a:ext cx="1447800" cy="663575"/>
            <a:chOff x="5503227" y="4976273"/>
            <a:chExt cx="1448718" cy="663995"/>
          </a:xfrm>
        </p:grpSpPr>
        <p:sp>
          <p:nvSpPr>
            <p:cNvPr id="16" name="圆角矩形 15"/>
            <p:cNvSpPr/>
            <p:nvPr/>
          </p:nvSpPr>
          <p:spPr>
            <a:xfrm>
              <a:off x="5503227" y="4976273"/>
              <a:ext cx="1448718" cy="663995"/>
            </a:xfrm>
            <a:prstGeom prst="roundRect">
              <a:avLst>
                <a:gd name="adj" fmla="val 10254"/>
              </a:avLst>
            </a:pr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8701" name="矩形 64"/>
            <p:cNvSpPr>
              <a:spLocks noChangeArrowheads="1"/>
            </p:cNvSpPr>
            <p:nvPr/>
          </p:nvSpPr>
          <p:spPr bwMode="auto">
            <a:xfrm>
              <a:off x="5519700" y="5077438"/>
              <a:ext cx="1415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主题文字</a:t>
              </a:r>
              <a:endParaRPr lang="zh-CN" altLang="en-US" sz="2400" b="1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pitchFamily="34" charset="-127"/>
              </a:endParaRPr>
            </a:p>
          </p:txBody>
        </p:sp>
      </p:grpSp>
      <p:sp>
        <p:nvSpPr>
          <p:cNvPr id="28702" name="TextBox 59"/>
          <p:cNvSpPr txBox="1">
            <a:spLocks noChangeArrowheads="1"/>
          </p:cNvSpPr>
          <p:nvPr/>
        </p:nvSpPr>
        <p:spPr bwMode="auto">
          <a:xfrm>
            <a:off x="7418388" y="2767013"/>
            <a:ext cx="3667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请在此处输入您的文字，或者复制您的文字粘贴到此处，并且在粘贴后选择“仅文字”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703" name="TextBox 59"/>
          <p:cNvSpPr txBox="1">
            <a:spLocks noChangeArrowheads="1"/>
          </p:cNvSpPr>
          <p:nvPr/>
        </p:nvSpPr>
        <p:spPr bwMode="auto">
          <a:xfrm>
            <a:off x="7448550" y="4492625"/>
            <a:ext cx="3667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请在此处输入您的文字，或者复制您的文字粘贴到此处，并且在粘贴后选择“仅文字”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5400000">
            <a:off x="1612900" y="2701926"/>
            <a:ext cx="2808287" cy="2855912"/>
          </a:xfrm>
          <a:custGeom>
            <a:avLst/>
            <a:gdLst>
              <a:gd name="connsiteX0" fmla="*/ 0 w 2808312"/>
              <a:gd name="connsiteY0" fmla="*/ 2855640 h 2855640"/>
              <a:gd name="connsiteX1" fmla="*/ 0 w 2808312"/>
              <a:gd name="connsiteY1" fmla="*/ 216024 h 2855640"/>
              <a:gd name="connsiteX2" fmla="*/ 1080119 w 2808312"/>
              <a:gd name="connsiteY2" fmla="*/ 216024 h 2855640"/>
              <a:gd name="connsiteX3" fmla="*/ 1404156 w 2808312"/>
              <a:gd name="connsiteY3" fmla="*/ 0 h 2855640"/>
              <a:gd name="connsiteX4" fmla="*/ 1728193 w 2808312"/>
              <a:gd name="connsiteY4" fmla="*/ 216024 h 2855640"/>
              <a:gd name="connsiteX5" fmla="*/ 2808312 w 2808312"/>
              <a:gd name="connsiteY5" fmla="*/ 216024 h 2855640"/>
              <a:gd name="connsiteX6" fmla="*/ 2808312 w 2808312"/>
              <a:gd name="connsiteY6" fmla="*/ 2855640 h 28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855640">
                <a:moveTo>
                  <a:pt x="0" y="2855640"/>
                </a:moveTo>
                <a:lnTo>
                  <a:pt x="0" y="216024"/>
                </a:lnTo>
                <a:lnTo>
                  <a:pt x="1080119" y="216024"/>
                </a:lnTo>
                <a:lnTo>
                  <a:pt x="1404156" y="0"/>
                </a:lnTo>
                <a:lnTo>
                  <a:pt x="1728193" y="216024"/>
                </a:lnTo>
                <a:lnTo>
                  <a:pt x="2808312" y="216024"/>
                </a:lnTo>
                <a:lnTo>
                  <a:pt x="2808312" y="2855640"/>
                </a:ln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98" name="Freeform 10"/>
          <p:cNvSpPr>
            <a:spLocks noEditPoints="1" noChangeArrowheads="1"/>
          </p:cNvSpPr>
          <p:nvPr/>
        </p:nvSpPr>
        <p:spPr bwMode="auto">
          <a:xfrm>
            <a:off x="2514600" y="3027363"/>
            <a:ext cx="758825" cy="758825"/>
          </a:xfrm>
          <a:custGeom>
            <a:avLst/>
            <a:gdLst>
              <a:gd name="T0" fmla="*/ 58 w 78"/>
              <a:gd name="T1" fmla="*/ 5 h 78"/>
              <a:gd name="T2" fmla="*/ 53 w 78"/>
              <a:gd name="T3" fmla="*/ 14 h 78"/>
              <a:gd name="T4" fmla="*/ 53 w 78"/>
              <a:gd name="T5" fmla="*/ 18 h 78"/>
              <a:gd name="T6" fmla="*/ 48 w 78"/>
              <a:gd name="T7" fmla="*/ 22 h 78"/>
              <a:gd name="T8" fmla="*/ 47 w 78"/>
              <a:gd name="T9" fmla="*/ 19 h 78"/>
              <a:gd name="T10" fmla="*/ 49 w 78"/>
              <a:gd name="T11" fmla="*/ 17 h 78"/>
              <a:gd name="T12" fmla="*/ 53 w 78"/>
              <a:gd name="T13" fmla="*/ 11 h 78"/>
              <a:gd name="T14" fmla="*/ 35 w 78"/>
              <a:gd name="T15" fmla="*/ 8 h 78"/>
              <a:gd name="T16" fmla="*/ 32 w 78"/>
              <a:gd name="T17" fmla="*/ 14 h 78"/>
              <a:gd name="T18" fmla="*/ 25 w 78"/>
              <a:gd name="T19" fmla="*/ 19 h 78"/>
              <a:gd name="T20" fmla="*/ 21 w 78"/>
              <a:gd name="T21" fmla="*/ 25 h 78"/>
              <a:gd name="T22" fmla="*/ 17 w 78"/>
              <a:gd name="T23" fmla="*/ 23 h 78"/>
              <a:gd name="T24" fmla="*/ 17 w 78"/>
              <a:gd name="T25" fmla="*/ 29 h 78"/>
              <a:gd name="T26" fmla="*/ 17 w 78"/>
              <a:gd name="T27" fmla="*/ 34 h 78"/>
              <a:gd name="T28" fmla="*/ 22 w 78"/>
              <a:gd name="T29" fmla="*/ 34 h 78"/>
              <a:gd name="T30" fmla="*/ 32 w 78"/>
              <a:gd name="T31" fmla="*/ 46 h 78"/>
              <a:gd name="T32" fmla="*/ 37 w 78"/>
              <a:gd name="T33" fmla="*/ 42 h 78"/>
              <a:gd name="T34" fmla="*/ 41 w 78"/>
              <a:gd name="T35" fmla="*/ 45 h 78"/>
              <a:gd name="T36" fmla="*/ 32 w 78"/>
              <a:gd name="T37" fmla="*/ 59 h 78"/>
              <a:gd name="T38" fmla="*/ 27 w 78"/>
              <a:gd name="T39" fmla="*/ 67 h 78"/>
              <a:gd name="T40" fmla="*/ 24 w 78"/>
              <a:gd name="T41" fmla="*/ 61 h 78"/>
              <a:gd name="T42" fmla="*/ 21 w 78"/>
              <a:gd name="T43" fmla="*/ 49 h 78"/>
              <a:gd name="T44" fmla="*/ 18 w 78"/>
              <a:gd name="T45" fmla="*/ 38 h 78"/>
              <a:gd name="T46" fmla="*/ 16 w 78"/>
              <a:gd name="T47" fmla="*/ 36 h 78"/>
              <a:gd name="T48" fmla="*/ 12 w 78"/>
              <a:gd name="T49" fmla="*/ 32 h 78"/>
              <a:gd name="T50" fmla="*/ 11 w 78"/>
              <a:gd name="T51" fmla="*/ 24 h 78"/>
              <a:gd name="T52" fmla="*/ 17 w 78"/>
              <a:gd name="T53" fmla="*/ 61 h 78"/>
              <a:gd name="T54" fmla="*/ 61 w 78"/>
              <a:gd name="T55" fmla="*/ 61 h 78"/>
              <a:gd name="T56" fmla="*/ 69 w 78"/>
              <a:gd name="T57" fmla="*/ 31 h 78"/>
              <a:gd name="T58" fmla="*/ 78 w 78"/>
              <a:gd name="T59" fmla="*/ 39 h 78"/>
              <a:gd name="T60" fmla="*/ 39 w 78"/>
              <a:gd name="T61" fmla="*/ 78 h 78"/>
              <a:gd name="T62" fmla="*/ 0 w 78"/>
              <a:gd name="T63" fmla="*/ 39 h 78"/>
              <a:gd name="T64" fmla="*/ 39 w 78"/>
              <a:gd name="T65" fmla="*/ 0 h 78"/>
              <a:gd name="T66" fmla="*/ 59 w 78"/>
              <a:gd name="T67" fmla="*/ 8 h 78"/>
              <a:gd name="T68" fmla="*/ 66 w 78"/>
              <a:gd name="T69" fmla="*/ 29 h 78"/>
              <a:gd name="T70" fmla="*/ 72 w 78"/>
              <a:gd name="T71" fmla="*/ 8 h 78"/>
              <a:gd name="T72" fmla="*/ 69 w 78"/>
              <a:gd name="T73" fmla="*/ 11 h 78"/>
              <a:gd name="T74" fmla="*/ 63 w 78"/>
              <a:gd name="T75" fmla="*/ 11 h 78"/>
              <a:gd name="T76" fmla="*/ 63 w 78"/>
              <a:gd name="T77" fmla="*/ 17 h 78"/>
              <a:gd name="T78" fmla="*/ 69 w 78"/>
              <a:gd name="T79" fmla="*/ 17 h 78"/>
              <a:gd name="T80" fmla="*/ 69 w 78"/>
              <a:gd name="T81" fmla="*/ 11 h 78"/>
              <a:gd name="T82" fmla="*/ 27 w 78"/>
              <a:gd name="T83" fmla="*/ 23 h 78"/>
              <a:gd name="T84" fmla="*/ 32 w 78"/>
              <a:gd name="T85" fmla="*/ 42 h 78"/>
              <a:gd name="T86" fmla="*/ 38 w 78"/>
              <a:gd name="T87" fmla="*/ 23 h 78"/>
              <a:gd name="T88" fmla="*/ 35 w 78"/>
              <a:gd name="T89" fmla="*/ 26 h 78"/>
              <a:gd name="T90" fmla="*/ 30 w 78"/>
              <a:gd name="T91" fmla="*/ 26 h 78"/>
              <a:gd name="T92" fmla="*/ 30 w 78"/>
              <a:gd name="T93" fmla="*/ 31 h 78"/>
              <a:gd name="T94" fmla="*/ 35 w 78"/>
              <a:gd name="T95" fmla="*/ 31 h 78"/>
              <a:gd name="T96" fmla="*/ 35 w 78"/>
              <a:gd name="T97" fmla="*/ 26 h 78"/>
              <a:gd name="T98" fmla="*/ 47 w 78"/>
              <a:gd name="T99" fmla="*/ 38 h 78"/>
              <a:gd name="T100" fmla="*/ 57 w 78"/>
              <a:gd name="T101" fmla="*/ 42 h 78"/>
              <a:gd name="T102" fmla="*/ 66 w 78"/>
              <a:gd name="T103" fmla="*/ 50 h 78"/>
              <a:gd name="T104" fmla="*/ 68 w 78"/>
              <a:gd name="T105" fmla="*/ 32 h 78"/>
              <a:gd name="T106" fmla="*/ 64 w 78"/>
              <a:gd name="T107" fmla="*/ 32 h 78"/>
              <a:gd name="T108" fmla="*/ 56 w 78"/>
              <a:gd name="T109" fmla="*/ 24 h 78"/>
              <a:gd name="T110" fmla="*/ 51 w 78"/>
              <a:gd name="T111" fmla="*/ 22 h 78"/>
              <a:gd name="T112" fmla="*/ 47 w 78"/>
              <a:gd name="T113" fmla="*/ 26 h 78"/>
              <a:gd name="T114" fmla="*/ 45 w 78"/>
              <a:gd name="T115" fmla="*/ 3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" h="78">
                <a:moveTo>
                  <a:pt x="39" y="0"/>
                </a:moveTo>
                <a:cubicBezTo>
                  <a:pt x="46" y="0"/>
                  <a:pt x="52" y="2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5" y="8"/>
                  <a:pt x="53" y="11"/>
                  <a:pt x="53" y="14"/>
                </a:cubicBezTo>
                <a:cubicBezTo>
                  <a:pt x="53" y="16"/>
                  <a:pt x="54" y="18"/>
                  <a:pt x="55" y="20"/>
                </a:cubicBezTo>
                <a:cubicBezTo>
                  <a:pt x="54" y="20"/>
                  <a:pt x="53" y="19"/>
                  <a:pt x="53" y="18"/>
                </a:cubicBezTo>
                <a:cubicBezTo>
                  <a:pt x="52" y="17"/>
                  <a:pt x="51" y="19"/>
                  <a:pt x="51" y="20"/>
                </a:cubicBezTo>
                <a:cubicBezTo>
                  <a:pt x="50" y="21"/>
                  <a:pt x="49" y="22"/>
                  <a:pt x="48" y="22"/>
                </a:cubicBezTo>
                <a:cubicBezTo>
                  <a:pt x="47" y="22"/>
                  <a:pt x="46" y="18"/>
                  <a:pt x="46" y="18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8" y="18"/>
                  <a:pt x="48" y="17"/>
                </a:cubicBezTo>
                <a:cubicBezTo>
                  <a:pt x="48" y="16"/>
                  <a:pt x="48" y="17"/>
                  <a:pt x="49" y="17"/>
                </a:cubicBezTo>
                <a:cubicBezTo>
                  <a:pt x="49" y="17"/>
                  <a:pt x="50" y="15"/>
                  <a:pt x="50" y="14"/>
                </a:cubicBezTo>
                <a:cubicBezTo>
                  <a:pt x="51" y="13"/>
                  <a:pt x="52" y="12"/>
                  <a:pt x="53" y="11"/>
                </a:cubicBezTo>
                <a:cubicBezTo>
                  <a:pt x="49" y="9"/>
                  <a:pt x="44" y="8"/>
                  <a:pt x="39" y="8"/>
                </a:cubicBezTo>
                <a:cubicBezTo>
                  <a:pt x="37" y="8"/>
                  <a:pt x="36" y="8"/>
                  <a:pt x="35" y="8"/>
                </a:cubicBezTo>
                <a:cubicBezTo>
                  <a:pt x="35" y="9"/>
                  <a:pt x="35" y="10"/>
                  <a:pt x="35" y="12"/>
                </a:cubicBezTo>
                <a:cubicBezTo>
                  <a:pt x="35" y="15"/>
                  <a:pt x="33" y="13"/>
                  <a:pt x="32" y="14"/>
                </a:cubicBezTo>
                <a:cubicBezTo>
                  <a:pt x="30" y="15"/>
                  <a:pt x="30" y="17"/>
                  <a:pt x="28" y="17"/>
                </a:cubicBezTo>
                <a:cubicBezTo>
                  <a:pt x="28" y="17"/>
                  <a:pt x="27" y="18"/>
                  <a:pt x="25" y="19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2"/>
                  <a:pt x="22" y="23"/>
                  <a:pt x="21" y="25"/>
                </a:cubicBezTo>
                <a:cubicBezTo>
                  <a:pt x="21" y="26"/>
                  <a:pt x="20" y="26"/>
                  <a:pt x="20" y="27"/>
                </a:cubicBezTo>
                <a:cubicBezTo>
                  <a:pt x="19" y="27"/>
                  <a:pt x="19" y="24"/>
                  <a:pt x="17" y="23"/>
                </a:cubicBezTo>
                <a:cubicBezTo>
                  <a:pt x="14" y="23"/>
                  <a:pt x="13" y="27"/>
                  <a:pt x="13" y="29"/>
                </a:cubicBezTo>
                <a:cubicBezTo>
                  <a:pt x="12" y="31"/>
                  <a:pt x="15" y="29"/>
                  <a:pt x="17" y="29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3"/>
                  <a:pt x="17" y="34"/>
                </a:cubicBezTo>
                <a:cubicBezTo>
                  <a:pt x="17" y="35"/>
                  <a:pt x="18" y="36"/>
                  <a:pt x="19" y="36"/>
                </a:cubicBezTo>
                <a:cubicBezTo>
                  <a:pt x="20" y="35"/>
                  <a:pt x="21" y="34"/>
                  <a:pt x="22" y="34"/>
                </a:cubicBezTo>
                <a:cubicBezTo>
                  <a:pt x="24" y="38"/>
                  <a:pt x="27" y="42"/>
                  <a:pt x="30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4"/>
                  <a:pt x="36" y="43"/>
                  <a:pt x="37" y="42"/>
                </a:cubicBezTo>
                <a:cubicBezTo>
                  <a:pt x="37" y="42"/>
                  <a:pt x="38" y="42"/>
                  <a:pt x="38" y="42"/>
                </a:cubicBezTo>
                <a:cubicBezTo>
                  <a:pt x="39" y="43"/>
                  <a:pt x="42" y="44"/>
                  <a:pt x="41" y="45"/>
                </a:cubicBezTo>
                <a:cubicBezTo>
                  <a:pt x="40" y="46"/>
                  <a:pt x="40" y="47"/>
                  <a:pt x="39" y="49"/>
                </a:cubicBezTo>
                <a:cubicBezTo>
                  <a:pt x="38" y="51"/>
                  <a:pt x="35" y="57"/>
                  <a:pt x="32" y="59"/>
                </a:cubicBezTo>
                <a:cubicBezTo>
                  <a:pt x="29" y="62"/>
                  <a:pt x="29" y="62"/>
                  <a:pt x="28" y="64"/>
                </a:cubicBezTo>
                <a:cubicBezTo>
                  <a:pt x="27" y="65"/>
                  <a:pt x="28" y="67"/>
                  <a:pt x="27" y="67"/>
                </a:cubicBezTo>
                <a:cubicBezTo>
                  <a:pt x="26" y="67"/>
                  <a:pt x="25" y="66"/>
                  <a:pt x="25" y="66"/>
                </a:cubicBezTo>
                <a:cubicBezTo>
                  <a:pt x="25" y="66"/>
                  <a:pt x="24" y="62"/>
                  <a:pt x="24" y="61"/>
                </a:cubicBezTo>
                <a:cubicBezTo>
                  <a:pt x="24" y="59"/>
                  <a:pt x="23" y="55"/>
                  <a:pt x="23" y="54"/>
                </a:cubicBezTo>
                <a:cubicBezTo>
                  <a:pt x="23" y="53"/>
                  <a:pt x="22" y="50"/>
                  <a:pt x="21" y="49"/>
                </a:cubicBezTo>
                <a:cubicBezTo>
                  <a:pt x="20" y="49"/>
                  <a:pt x="18" y="46"/>
                  <a:pt x="18" y="45"/>
                </a:cubicBezTo>
                <a:cubicBezTo>
                  <a:pt x="18" y="43"/>
                  <a:pt x="16" y="40"/>
                  <a:pt x="18" y="38"/>
                </a:cubicBezTo>
                <a:cubicBezTo>
                  <a:pt x="18" y="38"/>
                  <a:pt x="18" y="37"/>
                  <a:pt x="18" y="37"/>
                </a:cubicBezTo>
                <a:cubicBezTo>
                  <a:pt x="18" y="37"/>
                  <a:pt x="17" y="36"/>
                  <a:pt x="16" y="36"/>
                </a:cubicBezTo>
                <a:cubicBezTo>
                  <a:pt x="15" y="35"/>
                  <a:pt x="15" y="34"/>
                  <a:pt x="15" y="34"/>
                </a:cubicBezTo>
                <a:cubicBezTo>
                  <a:pt x="15" y="33"/>
                  <a:pt x="13" y="33"/>
                  <a:pt x="12" y="32"/>
                </a:cubicBezTo>
                <a:cubicBezTo>
                  <a:pt x="10" y="31"/>
                  <a:pt x="11" y="29"/>
                  <a:pt x="11" y="28"/>
                </a:cubicBezTo>
                <a:cubicBezTo>
                  <a:pt x="11" y="28"/>
                  <a:pt x="10" y="26"/>
                  <a:pt x="11" y="24"/>
                </a:cubicBezTo>
                <a:cubicBezTo>
                  <a:pt x="9" y="29"/>
                  <a:pt x="7" y="34"/>
                  <a:pt x="7" y="39"/>
                </a:cubicBezTo>
                <a:cubicBezTo>
                  <a:pt x="7" y="47"/>
                  <a:pt x="11" y="55"/>
                  <a:pt x="17" y="61"/>
                </a:cubicBezTo>
                <a:cubicBezTo>
                  <a:pt x="22" y="66"/>
                  <a:pt x="30" y="70"/>
                  <a:pt x="39" y="70"/>
                </a:cubicBezTo>
                <a:cubicBezTo>
                  <a:pt x="47" y="70"/>
                  <a:pt x="55" y="66"/>
                  <a:pt x="61" y="61"/>
                </a:cubicBezTo>
                <a:cubicBezTo>
                  <a:pt x="66" y="55"/>
                  <a:pt x="70" y="47"/>
                  <a:pt x="70" y="39"/>
                </a:cubicBezTo>
                <a:cubicBezTo>
                  <a:pt x="70" y="36"/>
                  <a:pt x="69" y="34"/>
                  <a:pt x="69" y="31"/>
                </a:cubicBezTo>
                <a:cubicBezTo>
                  <a:pt x="71" y="30"/>
                  <a:pt x="73" y="27"/>
                  <a:pt x="75" y="24"/>
                </a:cubicBezTo>
                <a:cubicBezTo>
                  <a:pt x="77" y="29"/>
                  <a:pt x="78" y="34"/>
                  <a:pt x="78" y="39"/>
                </a:cubicBezTo>
                <a:cubicBezTo>
                  <a:pt x="78" y="50"/>
                  <a:pt x="73" y="59"/>
                  <a:pt x="66" y="66"/>
                </a:cubicBezTo>
                <a:cubicBezTo>
                  <a:pt x="59" y="74"/>
                  <a:pt x="49" y="78"/>
                  <a:pt x="39" y="78"/>
                </a:cubicBezTo>
                <a:cubicBezTo>
                  <a:pt x="28" y="78"/>
                  <a:pt x="18" y="74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8" y="4"/>
                  <a:pt x="28" y="0"/>
                  <a:pt x="39" y="0"/>
                </a:cubicBezTo>
                <a:close/>
                <a:moveTo>
                  <a:pt x="66" y="5"/>
                </a:moveTo>
                <a:cubicBezTo>
                  <a:pt x="63" y="5"/>
                  <a:pt x="61" y="6"/>
                  <a:pt x="59" y="8"/>
                </a:cubicBezTo>
                <a:cubicBezTo>
                  <a:pt x="58" y="10"/>
                  <a:pt x="57" y="12"/>
                  <a:pt x="57" y="14"/>
                </a:cubicBezTo>
                <a:cubicBezTo>
                  <a:pt x="57" y="18"/>
                  <a:pt x="62" y="26"/>
                  <a:pt x="66" y="29"/>
                </a:cubicBezTo>
                <a:cubicBezTo>
                  <a:pt x="69" y="27"/>
                  <a:pt x="75" y="18"/>
                  <a:pt x="75" y="14"/>
                </a:cubicBezTo>
                <a:cubicBezTo>
                  <a:pt x="75" y="12"/>
                  <a:pt x="74" y="10"/>
                  <a:pt x="72" y="8"/>
                </a:cubicBezTo>
                <a:cubicBezTo>
                  <a:pt x="71" y="6"/>
                  <a:pt x="68" y="5"/>
                  <a:pt x="66" y="5"/>
                </a:cubicBezTo>
                <a:close/>
                <a:moveTo>
                  <a:pt x="69" y="11"/>
                </a:moveTo>
                <a:cubicBezTo>
                  <a:pt x="68" y="11"/>
                  <a:pt x="67" y="10"/>
                  <a:pt x="66" y="10"/>
                </a:cubicBezTo>
                <a:cubicBezTo>
                  <a:pt x="65" y="10"/>
                  <a:pt x="64" y="11"/>
                  <a:pt x="63" y="11"/>
                </a:cubicBezTo>
                <a:cubicBezTo>
                  <a:pt x="62" y="12"/>
                  <a:pt x="62" y="13"/>
                  <a:pt x="62" y="14"/>
                </a:cubicBezTo>
                <a:cubicBezTo>
                  <a:pt x="62" y="15"/>
                  <a:pt x="62" y="16"/>
                  <a:pt x="63" y="17"/>
                </a:cubicBezTo>
                <a:cubicBezTo>
                  <a:pt x="64" y="18"/>
                  <a:pt x="65" y="18"/>
                  <a:pt x="66" y="18"/>
                </a:cubicBezTo>
                <a:cubicBezTo>
                  <a:pt x="67" y="18"/>
                  <a:pt x="68" y="18"/>
                  <a:pt x="69" y="17"/>
                </a:cubicBezTo>
                <a:cubicBezTo>
                  <a:pt x="69" y="16"/>
                  <a:pt x="70" y="15"/>
                  <a:pt x="70" y="14"/>
                </a:cubicBezTo>
                <a:cubicBezTo>
                  <a:pt x="70" y="13"/>
                  <a:pt x="69" y="12"/>
                  <a:pt x="69" y="11"/>
                </a:cubicBezTo>
                <a:close/>
                <a:moveTo>
                  <a:pt x="32" y="21"/>
                </a:moveTo>
                <a:cubicBezTo>
                  <a:pt x="30" y="21"/>
                  <a:pt x="28" y="22"/>
                  <a:pt x="27" y="23"/>
                </a:cubicBezTo>
                <a:cubicBezTo>
                  <a:pt x="25" y="24"/>
                  <a:pt x="24" y="26"/>
                  <a:pt x="24" y="29"/>
                </a:cubicBezTo>
                <a:cubicBezTo>
                  <a:pt x="24" y="32"/>
                  <a:pt x="29" y="39"/>
                  <a:pt x="32" y="42"/>
                </a:cubicBezTo>
                <a:cubicBezTo>
                  <a:pt x="35" y="40"/>
                  <a:pt x="40" y="32"/>
                  <a:pt x="40" y="29"/>
                </a:cubicBezTo>
                <a:cubicBezTo>
                  <a:pt x="40" y="26"/>
                  <a:pt x="40" y="24"/>
                  <a:pt x="38" y="23"/>
                </a:cubicBezTo>
                <a:cubicBezTo>
                  <a:pt x="37" y="22"/>
                  <a:pt x="35" y="21"/>
                  <a:pt x="32" y="21"/>
                </a:cubicBezTo>
                <a:close/>
                <a:moveTo>
                  <a:pt x="35" y="26"/>
                </a:moveTo>
                <a:cubicBezTo>
                  <a:pt x="34" y="25"/>
                  <a:pt x="33" y="25"/>
                  <a:pt x="32" y="25"/>
                </a:cubicBezTo>
                <a:cubicBezTo>
                  <a:pt x="31" y="25"/>
                  <a:pt x="31" y="25"/>
                  <a:pt x="30" y="26"/>
                </a:cubicBezTo>
                <a:cubicBezTo>
                  <a:pt x="29" y="27"/>
                  <a:pt x="29" y="28"/>
                  <a:pt x="29" y="29"/>
                </a:cubicBezTo>
                <a:cubicBezTo>
                  <a:pt x="29" y="30"/>
                  <a:pt x="29" y="31"/>
                  <a:pt x="30" y="31"/>
                </a:cubicBezTo>
                <a:cubicBezTo>
                  <a:pt x="31" y="32"/>
                  <a:pt x="31" y="32"/>
                  <a:pt x="32" y="32"/>
                </a:cubicBezTo>
                <a:cubicBezTo>
                  <a:pt x="33" y="32"/>
                  <a:pt x="34" y="32"/>
                  <a:pt x="35" y="31"/>
                </a:cubicBezTo>
                <a:cubicBezTo>
                  <a:pt x="36" y="31"/>
                  <a:pt x="36" y="30"/>
                  <a:pt x="36" y="29"/>
                </a:cubicBezTo>
                <a:cubicBezTo>
                  <a:pt x="36" y="28"/>
                  <a:pt x="36" y="27"/>
                  <a:pt x="35" y="26"/>
                </a:cubicBezTo>
                <a:close/>
                <a:moveTo>
                  <a:pt x="44" y="33"/>
                </a:moveTo>
                <a:cubicBezTo>
                  <a:pt x="44" y="33"/>
                  <a:pt x="46" y="37"/>
                  <a:pt x="47" y="38"/>
                </a:cubicBezTo>
                <a:cubicBezTo>
                  <a:pt x="48" y="39"/>
                  <a:pt x="55" y="38"/>
                  <a:pt x="56" y="38"/>
                </a:cubicBezTo>
                <a:cubicBezTo>
                  <a:pt x="57" y="38"/>
                  <a:pt x="56" y="40"/>
                  <a:pt x="57" y="42"/>
                </a:cubicBezTo>
                <a:cubicBezTo>
                  <a:pt x="59" y="45"/>
                  <a:pt x="58" y="57"/>
                  <a:pt x="59" y="58"/>
                </a:cubicBezTo>
                <a:cubicBezTo>
                  <a:pt x="61" y="58"/>
                  <a:pt x="65" y="51"/>
                  <a:pt x="66" y="50"/>
                </a:cubicBezTo>
                <a:cubicBezTo>
                  <a:pt x="67" y="48"/>
                  <a:pt x="68" y="35"/>
                  <a:pt x="68" y="33"/>
                </a:cubicBezTo>
                <a:cubicBezTo>
                  <a:pt x="68" y="33"/>
                  <a:pt x="68" y="32"/>
                  <a:pt x="68" y="32"/>
                </a:cubicBezTo>
                <a:cubicBezTo>
                  <a:pt x="66" y="34"/>
                  <a:pt x="66" y="34"/>
                  <a:pt x="66" y="34"/>
                </a:cubicBezTo>
                <a:cubicBezTo>
                  <a:pt x="64" y="32"/>
                  <a:pt x="64" y="32"/>
                  <a:pt x="64" y="32"/>
                </a:cubicBezTo>
                <a:cubicBezTo>
                  <a:pt x="61" y="30"/>
                  <a:pt x="59" y="27"/>
                  <a:pt x="57" y="24"/>
                </a:cubicBezTo>
                <a:cubicBezTo>
                  <a:pt x="57" y="24"/>
                  <a:pt x="56" y="24"/>
                  <a:pt x="56" y="24"/>
                </a:cubicBezTo>
                <a:cubicBezTo>
                  <a:pt x="55" y="24"/>
                  <a:pt x="54" y="22"/>
                  <a:pt x="53" y="22"/>
                </a:cubicBezTo>
                <a:cubicBezTo>
                  <a:pt x="53" y="22"/>
                  <a:pt x="52" y="22"/>
                  <a:pt x="51" y="22"/>
                </a:cubicBezTo>
                <a:cubicBezTo>
                  <a:pt x="50" y="22"/>
                  <a:pt x="49" y="23"/>
                  <a:pt x="48" y="23"/>
                </a:cubicBezTo>
                <a:cubicBezTo>
                  <a:pt x="47" y="24"/>
                  <a:pt x="47" y="25"/>
                  <a:pt x="47" y="26"/>
                </a:cubicBezTo>
                <a:cubicBezTo>
                  <a:pt x="46" y="26"/>
                  <a:pt x="46" y="27"/>
                  <a:pt x="45" y="28"/>
                </a:cubicBezTo>
                <a:cubicBezTo>
                  <a:pt x="44" y="29"/>
                  <a:pt x="44" y="29"/>
                  <a:pt x="45" y="31"/>
                </a:cubicBezTo>
                <a:cubicBezTo>
                  <a:pt x="45" y="32"/>
                  <a:pt x="44" y="33"/>
                  <a:pt x="44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400000">
            <a:off x="4685507" y="2702719"/>
            <a:ext cx="2808287" cy="2854325"/>
          </a:xfrm>
          <a:custGeom>
            <a:avLst/>
            <a:gdLst>
              <a:gd name="connsiteX0" fmla="*/ 0 w 2808312"/>
              <a:gd name="connsiteY0" fmla="*/ 2855640 h 2855640"/>
              <a:gd name="connsiteX1" fmla="*/ 0 w 2808312"/>
              <a:gd name="connsiteY1" fmla="*/ 216024 h 2855640"/>
              <a:gd name="connsiteX2" fmla="*/ 1080119 w 2808312"/>
              <a:gd name="connsiteY2" fmla="*/ 216024 h 2855640"/>
              <a:gd name="connsiteX3" fmla="*/ 1404156 w 2808312"/>
              <a:gd name="connsiteY3" fmla="*/ 0 h 2855640"/>
              <a:gd name="connsiteX4" fmla="*/ 1728193 w 2808312"/>
              <a:gd name="connsiteY4" fmla="*/ 216024 h 2855640"/>
              <a:gd name="connsiteX5" fmla="*/ 2808312 w 2808312"/>
              <a:gd name="connsiteY5" fmla="*/ 216024 h 2855640"/>
              <a:gd name="connsiteX6" fmla="*/ 2808312 w 2808312"/>
              <a:gd name="connsiteY6" fmla="*/ 2855640 h 28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855640">
                <a:moveTo>
                  <a:pt x="0" y="2855640"/>
                </a:moveTo>
                <a:lnTo>
                  <a:pt x="0" y="216024"/>
                </a:lnTo>
                <a:lnTo>
                  <a:pt x="1080119" y="216024"/>
                </a:lnTo>
                <a:lnTo>
                  <a:pt x="1404156" y="0"/>
                </a:lnTo>
                <a:lnTo>
                  <a:pt x="1728193" y="216024"/>
                </a:lnTo>
                <a:lnTo>
                  <a:pt x="2808312" y="216024"/>
                </a:lnTo>
                <a:lnTo>
                  <a:pt x="2808312" y="2855640"/>
                </a:ln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7908925" y="2701926"/>
            <a:ext cx="2808287" cy="2855912"/>
          </a:xfrm>
          <a:custGeom>
            <a:avLst/>
            <a:gdLst>
              <a:gd name="connsiteX0" fmla="*/ 0 w 2808312"/>
              <a:gd name="connsiteY0" fmla="*/ 2855640 h 2855640"/>
              <a:gd name="connsiteX1" fmla="*/ 0 w 2808312"/>
              <a:gd name="connsiteY1" fmla="*/ 216024 h 2855640"/>
              <a:gd name="connsiteX2" fmla="*/ 1080119 w 2808312"/>
              <a:gd name="connsiteY2" fmla="*/ 216024 h 2855640"/>
              <a:gd name="connsiteX3" fmla="*/ 1404156 w 2808312"/>
              <a:gd name="connsiteY3" fmla="*/ 0 h 2855640"/>
              <a:gd name="connsiteX4" fmla="*/ 1728193 w 2808312"/>
              <a:gd name="connsiteY4" fmla="*/ 216024 h 2855640"/>
              <a:gd name="connsiteX5" fmla="*/ 2808312 w 2808312"/>
              <a:gd name="connsiteY5" fmla="*/ 216024 h 2855640"/>
              <a:gd name="connsiteX6" fmla="*/ 2808312 w 2808312"/>
              <a:gd name="connsiteY6" fmla="*/ 2855640 h 28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2855640">
                <a:moveTo>
                  <a:pt x="0" y="2855640"/>
                </a:moveTo>
                <a:lnTo>
                  <a:pt x="0" y="216024"/>
                </a:lnTo>
                <a:lnTo>
                  <a:pt x="1080119" y="216024"/>
                </a:lnTo>
                <a:lnTo>
                  <a:pt x="1404156" y="0"/>
                </a:lnTo>
                <a:lnTo>
                  <a:pt x="1728193" y="216024"/>
                </a:lnTo>
                <a:lnTo>
                  <a:pt x="2808312" y="216024"/>
                </a:lnTo>
                <a:lnTo>
                  <a:pt x="2808312" y="2855640"/>
                </a:ln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701" name="组合 13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970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970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970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6" name="Freeform 7"/>
          <p:cNvSpPr>
            <a:spLocks noEditPoints="1" noChangeArrowheads="1"/>
          </p:cNvSpPr>
          <p:nvPr/>
        </p:nvSpPr>
        <p:spPr bwMode="auto">
          <a:xfrm>
            <a:off x="5881688" y="3063875"/>
            <a:ext cx="503237" cy="593725"/>
          </a:xfrm>
          <a:custGeom>
            <a:avLst/>
            <a:gdLst>
              <a:gd name="T0" fmla="*/ 0 w 78"/>
              <a:gd name="T1" fmla="*/ 84 h 92"/>
              <a:gd name="T2" fmla="*/ 30 w 78"/>
              <a:gd name="T3" fmla="*/ 19 h 92"/>
              <a:gd name="T4" fmla="*/ 39 w 78"/>
              <a:gd name="T5" fmla="*/ 26 h 92"/>
              <a:gd name="T6" fmla="*/ 39 w 78"/>
              <a:gd name="T7" fmla="*/ 26 h 92"/>
              <a:gd name="T8" fmla="*/ 39 w 78"/>
              <a:gd name="T9" fmla="*/ 26 h 92"/>
              <a:gd name="T10" fmla="*/ 40 w 78"/>
              <a:gd name="T11" fmla="*/ 26 h 92"/>
              <a:gd name="T12" fmla="*/ 40 w 78"/>
              <a:gd name="T13" fmla="*/ 27 h 92"/>
              <a:gd name="T14" fmla="*/ 41 w 78"/>
              <a:gd name="T15" fmla="*/ 27 h 92"/>
              <a:gd name="T16" fmla="*/ 41 w 78"/>
              <a:gd name="T17" fmla="*/ 27 h 92"/>
              <a:gd name="T18" fmla="*/ 42 w 78"/>
              <a:gd name="T19" fmla="*/ 28 h 92"/>
              <a:gd name="T20" fmla="*/ 42 w 78"/>
              <a:gd name="T21" fmla="*/ 28 h 92"/>
              <a:gd name="T22" fmla="*/ 43 w 78"/>
              <a:gd name="T23" fmla="*/ 28 h 92"/>
              <a:gd name="T24" fmla="*/ 43 w 78"/>
              <a:gd name="T25" fmla="*/ 29 h 92"/>
              <a:gd name="T26" fmla="*/ 43 w 78"/>
              <a:gd name="T27" fmla="*/ 29 h 92"/>
              <a:gd name="T28" fmla="*/ 44 w 78"/>
              <a:gd name="T29" fmla="*/ 29 h 92"/>
              <a:gd name="T30" fmla="*/ 48 w 78"/>
              <a:gd name="T31" fmla="*/ 32 h 92"/>
              <a:gd name="T32" fmla="*/ 49 w 78"/>
              <a:gd name="T33" fmla="*/ 33 h 92"/>
              <a:gd name="T34" fmla="*/ 49 w 78"/>
              <a:gd name="T35" fmla="*/ 33 h 92"/>
              <a:gd name="T36" fmla="*/ 49 w 78"/>
              <a:gd name="T37" fmla="*/ 33 h 92"/>
              <a:gd name="T38" fmla="*/ 50 w 78"/>
              <a:gd name="T39" fmla="*/ 34 h 92"/>
              <a:gd name="T40" fmla="*/ 50 w 78"/>
              <a:gd name="T41" fmla="*/ 34 h 92"/>
              <a:gd name="T42" fmla="*/ 51 w 78"/>
              <a:gd name="T43" fmla="*/ 34 h 92"/>
              <a:gd name="T44" fmla="*/ 51 w 78"/>
              <a:gd name="T45" fmla="*/ 34 h 92"/>
              <a:gd name="T46" fmla="*/ 52 w 78"/>
              <a:gd name="T47" fmla="*/ 35 h 92"/>
              <a:gd name="T48" fmla="*/ 52 w 78"/>
              <a:gd name="T49" fmla="*/ 35 h 92"/>
              <a:gd name="T50" fmla="*/ 53 w 78"/>
              <a:gd name="T51" fmla="*/ 35 h 92"/>
              <a:gd name="T52" fmla="*/ 53 w 78"/>
              <a:gd name="T53" fmla="*/ 36 h 92"/>
              <a:gd name="T54" fmla="*/ 53 w 78"/>
              <a:gd name="T55" fmla="*/ 36 h 92"/>
              <a:gd name="T56" fmla="*/ 49 w 78"/>
              <a:gd name="T57" fmla="*/ 78 h 92"/>
              <a:gd name="T58" fmla="*/ 8 w 78"/>
              <a:gd name="T59" fmla="*/ 90 h 92"/>
              <a:gd name="T60" fmla="*/ 35 w 78"/>
              <a:gd name="T61" fmla="*/ 63 h 92"/>
              <a:gd name="T62" fmla="*/ 19 w 78"/>
              <a:gd name="T63" fmla="*/ 52 h 92"/>
              <a:gd name="T64" fmla="*/ 3 w 78"/>
              <a:gd name="T65" fmla="*/ 87 h 92"/>
              <a:gd name="T66" fmla="*/ 74 w 78"/>
              <a:gd name="T67" fmla="*/ 92 h 92"/>
              <a:gd name="T68" fmla="*/ 54 w 78"/>
              <a:gd name="T69" fmla="*/ 82 h 92"/>
              <a:gd name="T70" fmla="*/ 69 w 78"/>
              <a:gd name="T71" fmla="*/ 42 h 92"/>
              <a:gd name="T72" fmla="*/ 35 w 78"/>
              <a:gd name="T73" fmla="*/ 0 h 92"/>
              <a:gd name="T74" fmla="*/ 69 w 78"/>
              <a:gd name="T75" fmla="*/ 4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9707" name="Freeform 30"/>
          <p:cNvSpPr>
            <a:spLocks noEditPoints="1" noChangeArrowheads="1"/>
          </p:cNvSpPr>
          <p:nvPr/>
        </p:nvSpPr>
        <p:spPr bwMode="auto">
          <a:xfrm>
            <a:off x="8964613" y="3063875"/>
            <a:ext cx="723900" cy="722313"/>
          </a:xfrm>
          <a:custGeom>
            <a:avLst/>
            <a:gdLst>
              <a:gd name="T0" fmla="*/ 32 w 60"/>
              <a:gd name="T1" fmla="*/ 0 h 67"/>
              <a:gd name="T2" fmla="*/ 28 w 60"/>
              <a:gd name="T3" fmla="*/ 10 h 67"/>
              <a:gd name="T4" fmla="*/ 60 w 60"/>
              <a:gd name="T5" fmla="*/ 28 h 67"/>
              <a:gd name="T6" fmla="*/ 50 w 60"/>
              <a:gd name="T7" fmla="*/ 32 h 67"/>
              <a:gd name="T8" fmla="*/ 60 w 60"/>
              <a:gd name="T9" fmla="*/ 28 h 67"/>
              <a:gd name="T10" fmla="*/ 57 w 60"/>
              <a:gd name="T11" fmla="*/ 17 h 67"/>
              <a:gd name="T12" fmla="*/ 47 w 60"/>
              <a:gd name="T13" fmla="*/ 19 h 67"/>
              <a:gd name="T14" fmla="*/ 44 w 60"/>
              <a:gd name="T15" fmla="*/ 3 h 67"/>
              <a:gd name="T16" fmla="*/ 42 w 60"/>
              <a:gd name="T17" fmla="*/ 14 h 67"/>
              <a:gd name="T18" fmla="*/ 44 w 60"/>
              <a:gd name="T19" fmla="*/ 3 h 67"/>
              <a:gd name="T20" fmla="*/ 0 w 60"/>
              <a:gd name="T21" fmla="*/ 28 h 67"/>
              <a:gd name="T22" fmla="*/ 10 w 60"/>
              <a:gd name="T23" fmla="*/ 32 h 67"/>
              <a:gd name="T24" fmla="*/ 3 w 60"/>
              <a:gd name="T25" fmla="*/ 17 h 67"/>
              <a:gd name="T26" fmla="*/ 14 w 60"/>
              <a:gd name="T27" fmla="*/ 18 h 67"/>
              <a:gd name="T28" fmla="*/ 3 w 60"/>
              <a:gd name="T29" fmla="*/ 17 h 67"/>
              <a:gd name="T30" fmla="*/ 19 w 60"/>
              <a:gd name="T31" fmla="*/ 14 h 67"/>
              <a:gd name="T32" fmla="*/ 17 w 60"/>
              <a:gd name="T33" fmla="*/ 3 h 67"/>
              <a:gd name="T34" fmla="*/ 30 w 60"/>
              <a:gd name="T35" fmla="*/ 15 h 67"/>
              <a:gd name="T36" fmla="*/ 46 w 60"/>
              <a:gd name="T37" fmla="*/ 31 h 67"/>
              <a:gd name="T38" fmla="*/ 39 w 60"/>
              <a:gd name="T39" fmla="*/ 44 h 67"/>
              <a:gd name="T40" fmla="*/ 39 w 60"/>
              <a:gd name="T41" fmla="*/ 46 h 67"/>
              <a:gd name="T42" fmla="*/ 41 w 60"/>
              <a:gd name="T43" fmla="*/ 47 h 67"/>
              <a:gd name="T44" fmla="*/ 41 w 60"/>
              <a:gd name="T45" fmla="*/ 52 h 67"/>
              <a:gd name="T46" fmla="*/ 41 w 60"/>
              <a:gd name="T47" fmla="*/ 53 h 67"/>
              <a:gd name="T48" fmla="*/ 41 w 60"/>
              <a:gd name="T49" fmla="*/ 58 h 67"/>
              <a:gd name="T50" fmla="*/ 40 w 60"/>
              <a:gd name="T51" fmla="*/ 59 h 67"/>
              <a:gd name="T52" fmla="*/ 20 w 60"/>
              <a:gd name="T53" fmla="*/ 61 h 67"/>
              <a:gd name="T54" fmla="*/ 19 w 60"/>
              <a:gd name="T55" fmla="*/ 57 h 67"/>
              <a:gd name="T56" fmla="*/ 20 w 60"/>
              <a:gd name="T57" fmla="*/ 54 h 67"/>
              <a:gd name="T58" fmla="*/ 19 w 60"/>
              <a:gd name="T59" fmla="*/ 51 h 67"/>
              <a:gd name="T60" fmla="*/ 20 w 60"/>
              <a:gd name="T61" fmla="*/ 47 h 67"/>
              <a:gd name="T62" fmla="*/ 22 w 60"/>
              <a:gd name="T63" fmla="*/ 47 h 67"/>
              <a:gd name="T64" fmla="*/ 17 w 60"/>
              <a:gd name="T65" fmla="*/ 39 h 67"/>
              <a:gd name="T66" fmla="*/ 19 w 60"/>
              <a:gd name="T67" fmla="*/ 19 h 67"/>
              <a:gd name="T68" fmla="*/ 35 w 60"/>
              <a:gd name="T69" fmla="*/ 62 h 67"/>
              <a:gd name="T70" fmla="*/ 30 w 60"/>
              <a:gd name="T71" fmla="*/ 67 h 67"/>
              <a:gd name="T72" fmla="*/ 35 w 60"/>
              <a:gd name="T73" fmla="*/ 62 h 67"/>
              <a:gd name="T74" fmla="*/ 23 w 60"/>
              <a:gd name="T75" fmla="*/ 57 h 67"/>
              <a:gd name="T76" fmla="*/ 23 w 60"/>
              <a:gd name="T77" fmla="*/ 57 h 67"/>
              <a:gd name="T78" fmla="*/ 38 w 60"/>
              <a:gd name="T79" fmla="*/ 55 h 67"/>
              <a:gd name="T80" fmla="*/ 38 w 60"/>
              <a:gd name="T81" fmla="*/ 49 h 67"/>
              <a:gd name="T82" fmla="*/ 23 w 60"/>
              <a:gd name="T83" fmla="*/ 51 h 67"/>
              <a:gd name="T84" fmla="*/ 38 w 60"/>
              <a:gd name="T85" fmla="*/ 50 h 67"/>
              <a:gd name="T86" fmla="*/ 38 w 60"/>
              <a:gd name="T87" fmla="*/ 4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" h="67">
                <a:moveTo>
                  <a:pt x="28" y="0"/>
                </a:moveTo>
                <a:cubicBezTo>
                  <a:pt x="32" y="0"/>
                  <a:pt x="32" y="0"/>
                  <a:pt x="32" y="0"/>
                </a:cubicBezTo>
                <a:cubicBezTo>
                  <a:pt x="32" y="10"/>
                  <a:pt x="32" y="10"/>
                  <a:pt x="32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0"/>
                  <a:pt x="28" y="0"/>
                  <a:pt x="28" y="0"/>
                </a:cubicBezTo>
                <a:close/>
                <a:moveTo>
                  <a:pt x="60" y="28"/>
                </a:moveTo>
                <a:cubicBezTo>
                  <a:pt x="60" y="32"/>
                  <a:pt x="60" y="32"/>
                  <a:pt x="6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28"/>
                  <a:pt x="50" y="28"/>
                  <a:pt x="50" y="28"/>
                </a:cubicBezTo>
                <a:cubicBezTo>
                  <a:pt x="60" y="28"/>
                  <a:pt x="60" y="28"/>
                  <a:pt x="60" y="28"/>
                </a:cubicBezTo>
                <a:close/>
                <a:moveTo>
                  <a:pt x="55" y="14"/>
                </a:moveTo>
                <a:cubicBezTo>
                  <a:pt x="57" y="17"/>
                  <a:pt x="57" y="17"/>
                  <a:pt x="57" y="17"/>
                </a:cubicBezTo>
                <a:cubicBezTo>
                  <a:pt x="49" y="22"/>
                  <a:pt x="49" y="22"/>
                  <a:pt x="49" y="22"/>
                </a:cubicBezTo>
                <a:cubicBezTo>
                  <a:pt x="47" y="19"/>
                  <a:pt x="47" y="19"/>
                  <a:pt x="47" y="19"/>
                </a:cubicBezTo>
                <a:cubicBezTo>
                  <a:pt x="55" y="14"/>
                  <a:pt x="55" y="14"/>
                  <a:pt x="55" y="14"/>
                </a:cubicBezTo>
                <a:close/>
                <a:moveTo>
                  <a:pt x="44" y="3"/>
                </a:moveTo>
                <a:cubicBezTo>
                  <a:pt x="39" y="12"/>
                  <a:pt x="39" y="12"/>
                  <a:pt x="39" y="12"/>
                </a:cubicBezTo>
                <a:cubicBezTo>
                  <a:pt x="42" y="14"/>
                  <a:pt x="42" y="14"/>
                  <a:pt x="42" y="14"/>
                </a:cubicBezTo>
                <a:cubicBezTo>
                  <a:pt x="47" y="5"/>
                  <a:pt x="47" y="5"/>
                  <a:pt x="47" y="5"/>
                </a:cubicBezTo>
                <a:cubicBezTo>
                  <a:pt x="44" y="3"/>
                  <a:pt x="44" y="3"/>
                  <a:pt x="44" y="3"/>
                </a:cubicBezTo>
                <a:close/>
                <a:moveTo>
                  <a:pt x="0" y="32"/>
                </a:moveTo>
                <a:cubicBezTo>
                  <a:pt x="0" y="28"/>
                  <a:pt x="0" y="28"/>
                  <a:pt x="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2"/>
                  <a:pt x="10" y="32"/>
                  <a:pt x="10" y="32"/>
                </a:cubicBezTo>
                <a:cubicBezTo>
                  <a:pt x="0" y="32"/>
                  <a:pt x="0" y="32"/>
                  <a:pt x="0" y="32"/>
                </a:cubicBezTo>
                <a:close/>
                <a:moveTo>
                  <a:pt x="3" y="17"/>
                </a:moveTo>
                <a:cubicBezTo>
                  <a:pt x="5" y="14"/>
                  <a:pt x="5" y="14"/>
                  <a:pt x="5" y="14"/>
                </a:cubicBezTo>
                <a:cubicBezTo>
                  <a:pt x="14" y="18"/>
                  <a:pt x="14" y="18"/>
                  <a:pt x="14" y="18"/>
                </a:cubicBezTo>
                <a:cubicBezTo>
                  <a:pt x="12" y="22"/>
                  <a:pt x="12" y="22"/>
                  <a:pt x="12" y="22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14" y="5"/>
                </a:moveTo>
                <a:cubicBezTo>
                  <a:pt x="19" y="14"/>
                  <a:pt x="19" y="14"/>
                  <a:pt x="19" y="14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3"/>
                  <a:pt x="17" y="3"/>
                  <a:pt x="17" y="3"/>
                </a:cubicBezTo>
                <a:cubicBezTo>
                  <a:pt x="14" y="5"/>
                  <a:pt x="14" y="5"/>
                  <a:pt x="14" y="5"/>
                </a:cubicBezTo>
                <a:close/>
                <a:moveTo>
                  <a:pt x="30" y="15"/>
                </a:moveTo>
                <a:cubicBezTo>
                  <a:pt x="34" y="15"/>
                  <a:pt x="39" y="17"/>
                  <a:pt x="42" y="19"/>
                </a:cubicBezTo>
                <a:cubicBezTo>
                  <a:pt x="44" y="22"/>
                  <a:pt x="46" y="26"/>
                  <a:pt x="46" y="31"/>
                </a:cubicBezTo>
                <a:cubicBezTo>
                  <a:pt x="46" y="34"/>
                  <a:pt x="45" y="36"/>
                  <a:pt x="44" y="39"/>
                </a:cubicBezTo>
                <a:cubicBezTo>
                  <a:pt x="43" y="41"/>
                  <a:pt x="41" y="43"/>
                  <a:pt x="39" y="44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8"/>
                  <a:pt x="42" y="49"/>
                  <a:pt x="42" y="50"/>
                </a:cubicBezTo>
                <a:cubicBezTo>
                  <a:pt x="42" y="50"/>
                  <a:pt x="41" y="51"/>
                  <a:pt x="41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4"/>
                  <a:pt x="42" y="55"/>
                  <a:pt x="42" y="55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9"/>
                  <a:pt x="41" y="59"/>
                  <a:pt x="41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9"/>
                  <a:pt x="19" y="58"/>
                  <a:pt x="19" y="57"/>
                </a:cubicBezTo>
                <a:cubicBezTo>
                  <a:pt x="19" y="56"/>
                  <a:pt x="19" y="55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19" y="52"/>
                  <a:pt x="19" y="51"/>
                </a:cubicBezTo>
                <a:cubicBezTo>
                  <a:pt x="19" y="50"/>
                  <a:pt x="19" y="49"/>
                  <a:pt x="20" y="48"/>
                </a:cubicBezTo>
                <a:cubicBezTo>
                  <a:pt x="20" y="47"/>
                  <a:pt x="20" y="47"/>
                  <a:pt x="20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3"/>
                  <a:pt x="18" y="41"/>
                  <a:pt x="17" y="39"/>
                </a:cubicBezTo>
                <a:cubicBezTo>
                  <a:pt x="15" y="37"/>
                  <a:pt x="14" y="34"/>
                  <a:pt x="14" y="31"/>
                </a:cubicBezTo>
                <a:cubicBezTo>
                  <a:pt x="14" y="26"/>
                  <a:pt x="16" y="22"/>
                  <a:pt x="19" y="19"/>
                </a:cubicBezTo>
                <a:cubicBezTo>
                  <a:pt x="22" y="17"/>
                  <a:pt x="26" y="15"/>
                  <a:pt x="30" y="15"/>
                </a:cubicBezTo>
                <a:close/>
                <a:moveTo>
                  <a:pt x="35" y="62"/>
                </a:moveTo>
                <a:cubicBezTo>
                  <a:pt x="35" y="62"/>
                  <a:pt x="35" y="62"/>
                  <a:pt x="35" y="62"/>
                </a:cubicBezTo>
                <a:cubicBezTo>
                  <a:pt x="35" y="65"/>
                  <a:pt x="33" y="67"/>
                  <a:pt x="30" y="67"/>
                </a:cubicBezTo>
                <a:cubicBezTo>
                  <a:pt x="28" y="67"/>
                  <a:pt x="26" y="65"/>
                  <a:pt x="26" y="63"/>
                </a:cubicBezTo>
                <a:cubicBezTo>
                  <a:pt x="35" y="62"/>
                  <a:pt x="35" y="62"/>
                  <a:pt x="35" y="62"/>
                </a:cubicBezTo>
                <a:close/>
                <a:moveTo>
                  <a:pt x="38" y="55"/>
                </a:move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5"/>
                </a:cubicBezTo>
                <a:cubicBezTo>
                  <a:pt x="38" y="55"/>
                  <a:pt x="38" y="55"/>
                  <a:pt x="38" y="55"/>
                </a:cubicBezTo>
                <a:close/>
                <a:moveTo>
                  <a:pt x="38" y="49"/>
                </a:move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9"/>
                  <a:pt x="38" y="49"/>
                  <a:pt x="38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9708" name="TextBox 8"/>
          <p:cNvSpPr txBox="1">
            <a:spLocks noChangeArrowheads="1"/>
          </p:cNvSpPr>
          <p:nvPr/>
        </p:nvSpPr>
        <p:spPr bwMode="auto">
          <a:xfrm>
            <a:off x="1765300" y="3990975"/>
            <a:ext cx="221773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9" name="TextBox 8"/>
          <p:cNvSpPr txBox="1">
            <a:spLocks noChangeArrowheads="1"/>
          </p:cNvSpPr>
          <p:nvPr/>
        </p:nvSpPr>
        <p:spPr bwMode="auto">
          <a:xfrm>
            <a:off x="4845050" y="3990975"/>
            <a:ext cx="22193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0" name="TextBox 8"/>
          <p:cNvSpPr txBox="1">
            <a:spLocks noChangeArrowheads="1"/>
          </p:cNvSpPr>
          <p:nvPr/>
        </p:nvSpPr>
        <p:spPr bwMode="auto">
          <a:xfrm>
            <a:off x="8105775" y="4037013"/>
            <a:ext cx="22193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3072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072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072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672660" y="2260177"/>
            <a:ext cx="1872208" cy="1872208"/>
          </a:xfrm>
          <a:prstGeom prst="roundRect">
            <a:avLst/>
          </a:prstGeom>
          <a:blipFill>
            <a:blip r:embed="rId1"/>
            <a:srcRect/>
            <a:stretch>
              <a:fillRect l="-80068" t="-20017" r="-57656" b="-60235"/>
            </a:stretch>
          </a:blipFill>
          <a:ln w="38100">
            <a:solidFill>
              <a:srgbClr val="EB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28950" y="3660775"/>
            <a:ext cx="863600" cy="865188"/>
          </a:xfrm>
          <a:prstGeom prst="ellipse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8" name="Freeform 7"/>
          <p:cNvSpPr>
            <a:spLocks noEditPoints="1" noChangeArrowheads="1"/>
          </p:cNvSpPr>
          <p:nvPr/>
        </p:nvSpPr>
        <p:spPr bwMode="auto">
          <a:xfrm>
            <a:off x="3257550" y="3789363"/>
            <a:ext cx="444500" cy="523875"/>
          </a:xfrm>
          <a:custGeom>
            <a:avLst/>
            <a:gdLst>
              <a:gd name="T0" fmla="*/ 0 w 78"/>
              <a:gd name="T1" fmla="*/ 84 h 92"/>
              <a:gd name="T2" fmla="*/ 30 w 78"/>
              <a:gd name="T3" fmla="*/ 19 h 92"/>
              <a:gd name="T4" fmla="*/ 39 w 78"/>
              <a:gd name="T5" fmla="*/ 26 h 92"/>
              <a:gd name="T6" fmla="*/ 39 w 78"/>
              <a:gd name="T7" fmla="*/ 26 h 92"/>
              <a:gd name="T8" fmla="*/ 39 w 78"/>
              <a:gd name="T9" fmla="*/ 26 h 92"/>
              <a:gd name="T10" fmla="*/ 40 w 78"/>
              <a:gd name="T11" fmla="*/ 26 h 92"/>
              <a:gd name="T12" fmla="*/ 40 w 78"/>
              <a:gd name="T13" fmla="*/ 27 h 92"/>
              <a:gd name="T14" fmla="*/ 41 w 78"/>
              <a:gd name="T15" fmla="*/ 27 h 92"/>
              <a:gd name="T16" fmla="*/ 41 w 78"/>
              <a:gd name="T17" fmla="*/ 27 h 92"/>
              <a:gd name="T18" fmla="*/ 42 w 78"/>
              <a:gd name="T19" fmla="*/ 28 h 92"/>
              <a:gd name="T20" fmla="*/ 42 w 78"/>
              <a:gd name="T21" fmla="*/ 28 h 92"/>
              <a:gd name="T22" fmla="*/ 43 w 78"/>
              <a:gd name="T23" fmla="*/ 28 h 92"/>
              <a:gd name="T24" fmla="*/ 43 w 78"/>
              <a:gd name="T25" fmla="*/ 29 h 92"/>
              <a:gd name="T26" fmla="*/ 43 w 78"/>
              <a:gd name="T27" fmla="*/ 29 h 92"/>
              <a:gd name="T28" fmla="*/ 44 w 78"/>
              <a:gd name="T29" fmla="*/ 29 h 92"/>
              <a:gd name="T30" fmla="*/ 48 w 78"/>
              <a:gd name="T31" fmla="*/ 32 h 92"/>
              <a:gd name="T32" fmla="*/ 49 w 78"/>
              <a:gd name="T33" fmla="*/ 33 h 92"/>
              <a:gd name="T34" fmla="*/ 49 w 78"/>
              <a:gd name="T35" fmla="*/ 33 h 92"/>
              <a:gd name="T36" fmla="*/ 49 w 78"/>
              <a:gd name="T37" fmla="*/ 33 h 92"/>
              <a:gd name="T38" fmla="*/ 50 w 78"/>
              <a:gd name="T39" fmla="*/ 34 h 92"/>
              <a:gd name="T40" fmla="*/ 50 w 78"/>
              <a:gd name="T41" fmla="*/ 34 h 92"/>
              <a:gd name="T42" fmla="*/ 51 w 78"/>
              <a:gd name="T43" fmla="*/ 34 h 92"/>
              <a:gd name="T44" fmla="*/ 51 w 78"/>
              <a:gd name="T45" fmla="*/ 34 h 92"/>
              <a:gd name="T46" fmla="*/ 52 w 78"/>
              <a:gd name="T47" fmla="*/ 35 h 92"/>
              <a:gd name="T48" fmla="*/ 52 w 78"/>
              <a:gd name="T49" fmla="*/ 35 h 92"/>
              <a:gd name="T50" fmla="*/ 53 w 78"/>
              <a:gd name="T51" fmla="*/ 35 h 92"/>
              <a:gd name="T52" fmla="*/ 53 w 78"/>
              <a:gd name="T53" fmla="*/ 36 h 92"/>
              <a:gd name="T54" fmla="*/ 53 w 78"/>
              <a:gd name="T55" fmla="*/ 36 h 92"/>
              <a:gd name="T56" fmla="*/ 49 w 78"/>
              <a:gd name="T57" fmla="*/ 78 h 92"/>
              <a:gd name="T58" fmla="*/ 8 w 78"/>
              <a:gd name="T59" fmla="*/ 90 h 92"/>
              <a:gd name="T60" fmla="*/ 35 w 78"/>
              <a:gd name="T61" fmla="*/ 63 h 92"/>
              <a:gd name="T62" fmla="*/ 19 w 78"/>
              <a:gd name="T63" fmla="*/ 52 h 92"/>
              <a:gd name="T64" fmla="*/ 3 w 78"/>
              <a:gd name="T65" fmla="*/ 87 h 92"/>
              <a:gd name="T66" fmla="*/ 74 w 78"/>
              <a:gd name="T67" fmla="*/ 92 h 92"/>
              <a:gd name="T68" fmla="*/ 54 w 78"/>
              <a:gd name="T69" fmla="*/ 82 h 92"/>
              <a:gd name="T70" fmla="*/ 69 w 78"/>
              <a:gd name="T71" fmla="*/ 42 h 92"/>
              <a:gd name="T72" fmla="*/ 35 w 78"/>
              <a:gd name="T73" fmla="*/ 0 h 92"/>
              <a:gd name="T74" fmla="*/ 69 w 78"/>
              <a:gd name="T75" fmla="*/ 4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0729" name="文本框 2"/>
          <p:cNvSpPr txBox="1">
            <a:spLocks noChangeArrowheads="1"/>
          </p:cNvSpPr>
          <p:nvPr/>
        </p:nvSpPr>
        <p:spPr bwMode="auto">
          <a:xfrm>
            <a:off x="6970713" y="2981325"/>
            <a:ext cx="2060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</a:t>
            </a:r>
            <a:endParaRPr lang="en-US" altLang="zh-CN" sz="20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0" name="文本框 3"/>
          <p:cNvSpPr txBox="1">
            <a:spLocks noChangeArrowheads="1"/>
          </p:cNvSpPr>
          <p:nvPr/>
        </p:nvSpPr>
        <p:spPr bwMode="auto">
          <a:xfrm>
            <a:off x="6940550" y="3487738"/>
            <a:ext cx="4181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输入需要的文字描述内容输入需要的</a:t>
            </a:r>
            <a:endParaRPr lang="en-US" altLang="zh-CN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输入需要的文字描述内容输入需要的</a:t>
            </a:r>
            <a:endParaRPr lang="en-US" altLang="zh-CN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输入需要的文字描述内容输入需要的</a:t>
            </a:r>
            <a:endParaRPr lang="en-US" altLang="zh-CN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输入需要的文字描述内容输入需要的</a:t>
            </a:r>
            <a:endParaRPr lang="en-US" altLang="zh-CN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输入需要的文字描述内容输入需要的</a:t>
            </a:r>
            <a:endParaRPr lang="en-US" altLang="zh-CN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402607" y="2260177"/>
            <a:ext cx="1872208" cy="1872208"/>
          </a:xfrm>
          <a:prstGeom prst="roundRect">
            <a:avLst/>
          </a:prstGeom>
          <a:blipFill>
            <a:blip r:embed="rId1"/>
            <a:srcRect/>
            <a:stretch>
              <a:fillRect l="-80068" t="-20017" r="-57656" b="-60235"/>
            </a:stretch>
          </a:blipFill>
          <a:ln w="38100">
            <a:solidFill>
              <a:srgbClr val="F59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759450" y="3660775"/>
            <a:ext cx="863600" cy="865188"/>
          </a:xfrm>
          <a:prstGeom prst="ellipse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3" name="Freeform 30"/>
          <p:cNvSpPr>
            <a:spLocks noEditPoints="1" noChangeArrowheads="1"/>
          </p:cNvSpPr>
          <p:nvPr/>
        </p:nvSpPr>
        <p:spPr bwMode="auto">
          <a:xfrm>
            <a:off x="5927725" y="3822700"/>
            <a:ext cx="542925" cy="541338"/>
          </a:xfrm>
          <a:custGeom>
            <a:avLst/>
            <a:gdLst>
              <a:gd name="T0" fmla="*/ 32 w 60"/>
              <a:gd name="T1" fmla="*/ 0 h 67"/>
              <a:gd name="T2" fmla="*/ 28 w 60"/>
              <a:gd name="T3" fmla="*/ 10 h 67"/>
              <a:gd name="T4" fmla="*/ 60 w 60"/>
              <a:gd name="T5" fmla="*/ 28 h 67"/>
              <a:gd name="T6" fmla="*/ 50 w 60"/>
              <a:gd name="T7" fmla="*/ 32 h 67"/>
              <a:gd name="T8" fmla="*/ 60 w 60"/>
              <a:gd name="T9" fmla="*/ 28 h 67"/>
              <a:gd name="T10" fmla="*/ 57 w 60"/>
              <a:gd name="T11" fmla="*/ 17 h 67"/>
              <a:gd name="T12" fmla="*/ 47 w 60"/>
              <a:gd name="T13" fmla="*/ 19 h 67"/>
              <a:gd name="T14" fmla="*/ 44 w 60"/>
              <a:gd name="T15" fmla="*/ 3 h 67"/>
              <a:gd name="T16" fmla="*/ 42 w 60"/>
              <a:gd name="T17" fmla="*/ 14 h 67"/>
              <a:gd name="T18" fmla="*/ 44 w 60"/>
              <a:gd name="T19" fmla="*/ 3 h 67"/>
              <a:gd name="T20" fmla="*/ 0 w 60"/>
              <a:gd name="T21" fmla="*/ 28 h 67"/>
              <a:gd name="T22" fmla="*/ 10 w 60"/>
              <a:gd name="T23" fmla="*/ 32 h 67"/>
              <a:gd name="T24" fmla="*/ 3 w 60"/>
              <a:gd name="T25" fmla="*/ 17 h 67"/>
              <a:gd name="T26" fmla="*/ 14 w 60"/>
              <a:gd name="T27" fmla="*/ 18 h 67"/>
              <a:gd name="T28" fmla="*/ 3 w 60"/>
              <a:gd name="T29" fmla="*/ 17 h 67"/>
              <a:gd name="T30" fmla="*/ 19 w 60"/>
              <a:gd name="T31" fmla="*/ 14 h 67"/>
              <a:gd name="T32" fmla="*/ 17 w 60"/>
              <a:gd name="T33" fmla="*/ 3 h 67"/>
              <a:gd name="T34" fmla="*/ 30 w 60"/>
              <a:gd name="T35" fmla="*/ 15 h 67"/>
              <a:gd name="T36" fmla="*/ 46 w 60"/>
              <a:gd name="T37" fmla="*/ 31 h 67"/>
              <a:gd name="T38" fmla="*/ 39 w 60"/>
              <a:gd name="T39" fmla="*/ 44 h 67"/>
              <a:gd name="T40" fmla="*/ 39 w 60"/>
              <a:gd name="T41" fmla="*/ 46 h 67"/>
              <a:gd name="T42" fmla="*/ 41 w 60"/>
              <a:gd name="T43" fmla="*/ 47 h 67"/>
              <a:gd name="T44" fmla="*/ 41 w 60"/>
              <a:gd name="T45" fmla="*/ 52 h 67"/>
              <a:gd name="T46" fmla="*/ 41 w 60"/>
              <a:gd name="T47" fmla="*/ 53 h 67"/>
              <a:gd name="T48" fmla="*/ 41 w 60"/>
              <a:gd name="T49" fmla="*/ 58 h 67"/>
              <a:gd name="T50" fmla="*/ 40 w 60"/>
              <a:gd name="T51" fmla="*/ 59 h 67"/>
              <a:gd name="T52" fmla="*/ 20 w 60"/>
              <a:gd name="T53" fmla="*/ 61 h 67"/>
              <a:gd name="T54" fmla="*/ 19 w 60"/>
              <a:gd name="T55" fmla="*/ 57 h 67"/>
              <a:gd name="T56" fmla="*/ 20 w 60"/>
              <a:gd name="T57" fmla="*/ 54 h 67"/>
              <a:gd name="T58" fmla="*/ 19 w 60"/>
              <a:gd name="T59" fmla="*/ 51 h 67"/>
              <a:gd name="T60" fmla="*/ 20 w 60"/>
              <a:gd name="T61" fmla="*/ 47 h 67"/>
              <a:gd name="T62" fmla="*/ 22 w 60"/>
              <a:gd name="T63" fmla="*/ 47 h 67"/>
              <a:gd name="T64" fmla="*/ 17 w 60"/>
              <a:gd name="T65" fmla="*/ 39 h 67"/>
              <a:gd name="T66" fmla="*/ 19 w 60"/>
              <a:gd name="T67" fmla="*/ 19 h 67"/>
              <a:gd name="T68" fmla="*/ 35 w 60"/>
              <a:gd name="T69" fmla="*/ 62 h 67"/>
              <a:gd name="T70" fmla="*/ 30 w 60"/>
              <a:gd name="T71" fmla="*/ 67 h 67"/>
              <a:gd name="T72" fmla="*/ 35 w 60"/>
              <a:gd name="T73" fmla="*/ 62 h 67"/>
              <a:gd name="T74" fmla="*/ 23 w 60"/>
              <a:gd name="T75" fmla="*/ 57 h 67"/>
              <a:gd name="T76" fmla="*/ 23 w 60"/>
              <a:gd name="T77" fmla="*/ 57 h 67"/>
              <a:gd name="T78" fmla="*/ 38 w 60"/>
              <a:gd name="T79" fmla="*/ 55 h 67"/>
              <a:gd name="T80" fmla="*/ 38 w 60"/>
              <a:gd name="T81" fmla="*/ 49 h 67"/>
              <a:gd name="T82" fmla="*/ 23 w 60"/>
              <a:gd name="T83" fmla="*/ 51 h 67"/>
              <a:gd name="T84" fmla="*/ 38 w 60"/>
              <a:gd name="T85" fmla="*/ 50 h 67"/>
              <a:gd name="T86" fmla="*/ 38 w 60"/>
              <a:gd name="T87" fmla="*/ 4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" h="67">
                <a:moveTo>
                  <a:pt x="28" y="0"/>
                </a:moveTo>
                <a:cubicBezTo>
                  <a:pt x="32" y="0"/>
                  <a:pt x="32" y="0"/>
                  <a:pt x="32" y="0"/>
                </a:cubicBezTo>
                <a:cubicBezTo>
                  <a:pt x="32" y="10"/>
                  <a:pt x="32" y="10"/>
                  <a:pt x="32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0"/>
                  <a:pt x="28" y="0"/>
                  <a:pt x="28" y="0"/>
                </a:cubicBezTo>
                <a:close/>
                <a:moveTo>
                  <a:pt x="60" y="28"/>
                </a:moveTo>
                <a:cubicBezTo>
                  <a:pt x="60" y="32"/>
                  <a:pt x="60" y="32"/>
                  <a:pt x="6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28"/>
                  <a:pt x="50" y="28"/>
                  <a:pt x="50" y="28"/>
                </a:cubicBezTo>
                <a:cubicBezTo>
                  <a:pt x="60" y="28"/>
                  <a:pt x="60" y="28"/>
                  <a:pt x="60" y="28"/>
                </a:cubicBezTo>
                <a:close/>
                <a:moveTo>
                  <a:pt x="55" y="14"/>
                </a:moveTo>
                <a:cubicBezTo>
                  <a:pt x="57" y="17"/>
                  <a:pt x="57" y="17"/>
                  <a:pt x="57" y="17"/>
                </a:cubicBezTo>
                <a:cubicBezTo>
                  <a:pt x="49" y="22"/>
                  <a:pt x="49" y="22"/>
                  <a:pt x="49" y="22"/>
                </a:cubicBezTo>
                <a:cubicBezTo>
                  <a:pt x="47" y="19"/>
                  <a:pt x="47" y="19"/>
                  <a:pt x="47" y="19"/>
                </a:cubicBezTo>
                <a:cubicBezTo>
                  <a:pt x="55" y="14"/>
                  <a:pt x="55" y="14"/>
                  <a:pt x="55" y="14"/>
                </a:cubicBezTo>
                <a:close/>
                <a:moveTo>
                  <a:pt x="44" y="3"/>
                </a:moveTo>
                <a:cubicBezTo>
                  <a:pt x="39" y="12"/>
                  <a:pt x="39" y="12"/>
                  <a:pt x="39" y="12"/>
                </a:cubicBezTo>
                <a:cubicBezTo>
                  <a:pt x="42" y="14"/>
                  <a:pt x="42" y="14"/>
                  <a:pt x="42" y="14"/>
                </a:cubicBezTo>
                <a:cubicBezTo>
                  <a:pt x="47" y="5"/>
                  <a:pt x="47" y="5"/>
                  <a:pt x="47" y="5"/>
                </a:cubicBezTo>
                <a:cubicBezTo>
                  <a:pt x="44" y="3"/>
                  <a:pt x="44" y="3"/>
                  <a:pt x="44" y="3"/>
                </a:cubicBezTo>
                <a:close/>
                <a:moveTo>
                  <a:pt x="0" y="32"/>
                </a:moveTo>
                <a:cubicBezTo>
                  <a:pt x="0" y="28"/>
                  <a:pt x="0" y="28"/>
                  <a:pt x="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2"/>
                  <a:pt x="10" y="32"/>
                  <a:pt x="10" y="32"/>
                </a:cubicBezTo>
                <a:cubicBezTo>
                  <a:pt x="0" y="32"/>
                  <a:pt x="0" y="32"/>
                  <a:pt x="0" y="32"/>
                </a:cubicBezTo>
                <a:close/>
                <a:moveTo>
                  <a:pt x="3" y="17"/>
                </a:moveTo>
                <a:cubicBezTo>
                  <a:pt x="5" y="14"/>
                  <a:pt x="5" y="14"/>
                  <a:pt x="5" y="14"/>
                </a:cubicBezTo>
                <a:cubicBezTo>
                  <a:pt x="14" y="18"/>
                  <a:pt x="14" y="18"/>
                  <a:pt x="14" y="18"/>
                </a:cubicBezTo>
                <a:cubicBezTo>
                  <a:pt x="12" y="22"/>
                  <a:pt x="12" y="22"/>
                  <a:pt x="12" y="22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14" y="5"/>
                </a:moveTo>
                <a:cubicBezTo>
                  <a:pt x="19" y="14"/>
                  <a:pt x="19" y="14"/>
                  <a:pt x="19" y="14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3"/>
                  <a:pt x="17" y="3"/>
                  <a:pt x="17" y="3"/>
                </a:cubicBezTo>
                <a:cubicBezTo>
                  <a:pt x="14" y="5"/>
                  <a:pt x="14" y="5"/>
                  <a:pt x="14" y="5"/>
                </a:cubicBezTo>
                <a:close/>
                <a:moveTo>
                  <a:pt x="30" y="15"/>
                </a:moveTo>
                <a:cubicBezTo>
                  <a:pt x="34" y="15"/>
                  <a:pt x="39" y="17"/>
                  <a:pt x="42" y="19"/>
                </a:cubicBezTo>
                <a:cubicBezTo>
                  <a:pt x="44" y="22"/>
                  <a:pt x="46" y="26"/>
                  <a:pt x="46" y="31"/>
                </a:cubicBezTo>
                <a:cubicBezTo>
                  <a:pt x="46" y="34"/>
                  <a:pt x="45" y="36"/>
                  <a:pt x="44" y="39"/>
                </a:cubicBezTo>
                <a:cubicBezTo>
                  <a:pt x="43" y="41"/>
                  <a:pt x="41" y="43"/>
                  <a:pt x="39" y="44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8"/>
                  <a:pt x="42" y="49"/>
                  <a:pt x="42" y="50"/>
                </a:cubicBezTo>
                <a:cubicBezTo>
                  <a:pt x="42" y="50"/>
                  <a:pt x="41" y="51"/>
                  <a:pt x="41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4"/>
                  <a:pt x="42" y="55"/>
                  <a:pt x="42" y="55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9"/>
                  <a:pt x="41" y="59"/>
                  <a:pt x="41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9"/>
                  <a:pt x="19" y="58"/>
                  <a:pt x="19" y="57"/>
                </a:cubicBezTo>
                <a:cubicBezTo>
                  <a:pt x="19" y="56"/>
                  <a:pt x="19" y="55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19" y="52"/>
                  <a:pt x="19" y="51"/>
                </a:cubicBezTo>
                <a:cubicBezTo>
                  <a:pt x="19" y="50"/>
                  <a:pt x="19" y="49"/>
                  <a:pt x="20" y="48"/>
                </a:cubicBezTo>
                <a:cubicBezTo>
                  <a:pt x="20" y="47"/>
                  <a:pt x="20" y="47"/>
                  <a:pt x="20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3"/>
                  <a:pt x="18" y="41"/>
                  <a:pt x="17" y="39"/>
                </a:cubicBezTo>
                <a:cubicBezTo>
                  <a:pt x="15" y="37"/>
                  <a:pt x="14" y="34"/>
                  <a:pt x="14" y="31"/>
                </a:cubicBezTo>
                <a:cubicBezTo>
                  <a:pt x="14" y="26"/>
                  <a:pt x="16" y="22"/>
                  <a:pt x="19" y="19"/>
                </a:cubicBezTo>
                <a:cubicBezTo>
                  <a:pt x="22" y="17"/>
                  <a:pt x="26" y="15"/>
                  <a:pt x="30" y="15"/>
                </a:cubicBezTo>
                <a:close/>
                <a:moveTo>
                  <a:pt x="35" y="62"/>
                </a:moveTo>
                <a:cubicBezTo>
                  <a:pt x="35" y="62"/>
                  <a:pt x="35" y="62"/>
                  <a:pt x="35" y="62"/>
                </a:cubicBezTo>
                <a:cubicBezTo>
                  <a:pt x="35" y="65"/>
                  <a:pt x="33" y="67"/>
                  <a:pt x="30" y="67"/>
                </a:cubicBezTo>
                <a:cubicBezTo>
                  <a:pt x="28" y="67"/>
                  <a:pt x="26" y="65"/>
                  <a:pt x="26" y="63"/>
                </a:cubicBezTo>
                <a:cubicBezTo>
                  <a:pt x="35" y="62"/>
                  <a:pt x="35" y="62"/>
                  <a:pt x="35" y="62"/>
                </a:cubicBezTo>
                <a:close/>
                <a:moveTo>
                  <a:pt x="38" y="55"/>
                </a:move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5"/>
                </a:cubicBezTo>
                <a:cubicBezTo>
                  <a:pt x="38" y="55"/>
                  <a:pt x="38" y="55"/>
                  <a:pt x="38" y="55"/>
                </a:cubicBezTo>
                <a:close/>
                <a:moveTo>
                  <a:pt x="38" y="49"/>
                </a:move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9"/>
                  <a:pt x="38" y="49"/>
                  <a:pt x="38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0734" name="TextBox 8"/>
          <p:cNvSpPr txBox="1">
            <a:spLocks noChangeArrowheads="1"/>
          </p:cNvSpPr>
          <p:nvPr/>
        </p:nvSpPr>
        <p:spPr bwMode="auto">
          <a:xfrm>
            <a:off x="1417638" y="4719638"/>
            <a:ext cx="22193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5" name="TextBox 8"/>
          <p:cNvSpPr txBox="1">
            <a:spLocks noChangeArrowheads="1"/>
          </p:cNvSpPr>
          <p:nvPr/>
        </p:nvSpPr>
        <p:spPr bwMode="auto">
          <a:xfrm>
            <a:off x="1781175" y="4222750"/>
            <a:ext cx="1492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6" name="TextBox 8"/>
          <p:cNvSpPr txBox="1">
            <a:spLocks noChangeArrowheads="1"/>
          </p:cNvSpPr>
          <p:nvPr/>
        </p:nvSpPr>
        <p:spPr bwMode="auto">
          <a:xfrm>
            <a:off x="4241800" y="4719638"/>
            <a:ext cx="221773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7" name="TextBox 8"/>
          <p:cNvSpPr txBox="1">
            <a:spLocks noChangeArrowheads="1"/>
          </p:cNvSpPr>
          <p:nvPr/>
        </p:nvSpPr>
        <p:spPr bwMode="auto">
          <a:xfrm>
            <a:off x="4605338" y="4222750"/>
            <a:ext cx="1490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3174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174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174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750" name="组合 6"/>
          <p:cNvGrpSpPr/>
          <p:nvPr/>
        </p:nvGrpSpPr>
        <p:grpSpPr bwMode="auto">
          <a:xfrm>
            <a:off x="1241425" y="2005013"/>
            <a:ext cx="2325688" cy="3960812"/>
            <a:chOff x="479376" y="1484784"/>
            <a:chExt cx="2664296" cy="4536504"/>
          </a:xfrm>
        </p:grpSpPr>
        <p:sp>
          <p:nvSpPr>
            <p:cNvPr id="8" name="矩形 7"/>
            <p:cNvSpPr/>
            <p:nvPr/>
          </p:nvSpPr>
          <p:spPr>
            <a:xfrm>
              <a:off x="479376" y="3861221"/>
              <a:ext cx="2664296" cy="2160067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479376" y="1484784"/>
              <a:ext cx="2664296" cy="2663719"/>
            </a:xfrm>
            <a:custGeom>
              <a:avLst/>
              <a:gdLst>
                <a:gd name="connsiteX0" fmla="*/ 0 w 2664296"/>
                <a:gd name="connsiteY0" fmla="*/ 2664296 h 2664296"/>
                <a:gd name="connsiteX1" fmla="*/ 2664296 w 2664296"/>
                <a:gd name="connsiteY1" fmla="*/ 2664296 h 2664296"/>
                <a:gd name="connsiteX2" fmla="*/ 2664296 w 2664296"/>
                <a:gd name="connsiteY2" fmla="*/ 288032 h 2664296"/>
                <a:gd name="connsiteX3" fmla="*/ 1584176 w 2664296"/>
                <a:gd name="connsiteY3" fmla="*/ 288032 h 2664296"/>
                <a:gd name="connsiteX4" fmla="*/ 1332148 w 2664296"/>
                <a:gd name="connsiteY4" fmla="*/ 0 h 2664296"/>
                <a:gd name="connsiteX5" fmla="*/ 1080120 w 2664296"/>
                <a:gd name="connsiteY5" fmla="*/ 288032 h 2664296"/>
                <a:gd name="connsiteX6" fmla="*/ 0 w 2664296"/>
                <a:gd name="connsiteY6" fmla="*/ 288032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4296" h="2664296">
                  <a:moveTo>
                    <a:pt x="0" y="2664296"/>
                  </a:moveTo>
                  <a:lnTo>
                    <a:pt x="2664296" y="2664296"/>
                  </a:lnTo>
                  <a:lnTo>
                    <a:pt x="2664296" y="288032"/>
                  </a:lnTo>
                  <a:lnTo>
                    <a:pt x="1584176" y="288032"/>
                  </a:lnTo>
                  <a:lnTo>
                    <a:pt x="1332148" y="0"/>
                  </a:lnTo>
                  <a:lnTo>
                    <a:pt x="1080120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753" name="组合 9"/>
          <p:cNvGrpSpPr/>
          <p:nvPr/>
        </p:nvGrpSpPr>
        <p:grpSpPr bwMode="auto">
          <a:xfrm>
            <a:off x="6229350" y="2005013"/>
            <a:ext cx="2325688" cy="3960812"/>
            <a:chOff x="479376" y="1484784"/>
            <a:chExt cx="2664296" cy="4536504"/>
          </a:xfrm>
        </p:grpSpPr>
        <p:sp>
          <p:nvSpPr>
            <p:cNvPr id="11" name="矩形 10"/>
            <p:cNvSpPr/>
            <p:nvPr/>
          </p:nvSpPr>
          <p:spPr>
            <a:xfrm>
              <a:off x="479376" y="3861221"/>
              <a:ext cx="2664296" cy="2160067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 flipV="1">
              <a:off x="479376" y="1484784"/>
              <a:ext cx="2664296" cy="2663719"/>
            </a:xfrm>
            <a:custGeom>
              <a:avLst/>
              <a:gdLst>
                <a:gd name="connsiteX0" fmla="*/ 0 w 2664296"/>
                <a:gd name="connsiteY0" fmla="*/ 2664296 h 2664296"/>
                <a:gd name="connsiteX1" fmla="*/ 2664296 w 2664296"/>
                <a:gd name="connsiteY1" fmla="*/ 2664296 h 2664296"/>
                <a:gd name="connsiteX2" fmla="*/ 2664296 w 2664296"/>
                <a:gd name="connsiteY2" fmla="*/ 288032 h 2664296"/>
                <a:gd name="connsiteX3" fmla="*/ 1584176 w 2664296"/>
                <a:gd name="connsiteY3" fmla="*/ 288032 h 2664296"/>
                <a:gd name="connsiteX4" fmla="*/ 1332148 w 2664296"/>
                <a:gd name="connsiteY4" fmla="*/ 0 h 2664296"/>
                <a:gd name="connsiteX5" fmla="*/ 1080120 w 2664296"/>
                <a:gd name="connsiteY5" fmla="*/ 288032 h 2664296"/>
                <a:gd name="connsiteX6" fmla="*/ 0 w 2664296"/>
                <a:gd name="connsiteY6" fmla="*/ 288032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4296" h="2664296">
                  <a:moveTo>
                    <a:pt x="0" y="2664296"/>
                  </a:moveTo>
                  <a:lnTo>
                    <a:pt x="2664296" y="2664296"/>
                  </a:lnTo>
                  <a:lnTo>
                    <a:pt x="2664296" y="288032"/>
                  </a:lnTo>
                  <a:lnTo>
                    <a:pt x="1584176" y="288032"/>
                  </a:lnTo>
                  <a:lnTo>
                    <a:pt x="1332148" y="0"/>
                  </a:lnTo>
                  <a:lnTo>
                    <a:pt x="1080120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756" name="组合 12"/>
          <p:cNvGrpSpPr/>
          <p:nvPr/>
        </p:nvGrpSpPr>
        <p:grpSpPr bwMode="auto">
          <a:xfrm flipV="1">
            <a:off x="3735388" y="2005013"/>
            <a:ext cx="2325687" cy="3960812"/>
            <a:chOff x="479376" y="1484784"/>
            <a:chExt cx="2664296" cy="4536504"/>
          </a:xfrm>
        </p:grpSpPr>
        <p:sp>
          <p:nvSpPr>
            <p:cNvPr id="14" name="矩形 13"/>
            <p:cNvSpPr/>
            <p:nvPr/>
          </p:nvSpPr>
          <p:spPr>
            <a:xfrm>
              <a:off x="479376" y="3861221"/>
              <a:ext cx="2664296" cy="2160067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flipV="1">
              <a:off x="479376" y="1484784"/>
              <a:ext cx="2664296" cy="2663719"/>
            </a:xfrm>
            <a:custGeom>
              <a:avLst/>
              <a:gdLst>
                <a:gd name="connsiteX0" fmla="*/ 0 w 2664296"/>
                <a:gd name="connsiteY0" fmla="*/ 2664296 h 2664296"/>
                <a:gd name="connsiteX1" fmla="*/ 2664296 w 2664296"/>
                <a:gd name="connsiteY1" fmla="*/ 2664296 h 2664296"/>
                <a:gd name="connsiteX2" fmla="*/ 2664296 w 2664296"/>
                <a:gd name="connsiteY2" fmla="*/ 288032 h 2664296"/>
                <a:gd name="connsiteX3" fmla="*/ 1584176 w 2664296"/>
                <a:gd name="connsiteY3" fmla="*/ 288032 h 2664296"/>
                <a:gd name="connsiteX4" fmla="*/ 1332148 w 2664296"/>
                <a:gd name="connsiteY4" fmla="*/ 0 h 2664296"/>
                <a:gd name="connsiteX5" fmla="*/ 1080120 w 2664296"/>
                <a:gd name="connsiteY5" fmla="*/ 288032 h 2664296"/>
                <a:gd name="connsiteX6" fmla="*/ 0 w 2664296"/>
                <a:gd name="connsiteY6" fmla="*/ 288032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4296" h="2664296">
                  <a:moveTo>
                    <a:pt x="0" y="2664296"/>
                  </a:moveTo>
                  <a:lnTo>
                    <a:pt x="2664296" y="2664296"/>
                  </a:lnTo>
                  <a:lnTo>
                    <a:pt x="2664296" y="288032"/>
                  </a:lnTo>
                  <a:lnTo>
                    <a:pt x="1584176" y="288032"/>
                  </a:lnTo>
                  <a:lnTo>
                    <a:pt x="1332148" y="0"/>
                  </a:lnTo>
                  <a:lnTo>
                    <a:pt x="1080120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759" name="组合 15"/>
          <p:cNvGrpSpPr/>
          <p:nvPr/>
        </p:nvGrpSpPr>
        <p:grpSpPr bwMode="auto">
          <a:xfrm flipV="1">
            <a:off x="8723313" y="2005013"/>
            <a:ext cx="2325687" cy="3960812"/>
            <a:chOff x="479376" y="1484784"/>
            <a:chExt cx="2664296" cy="4536504"/>
          </a:xfrm>
        </p:grpSpPr>
        <p:sp>
          <p:nvSpPr>
            <p:cNvPr id="17" name="矩形 16"/>
            <p:cNvSpPr/>
            <p:nvPr/>
          </p:nvSpPr>
          <p:spPr>
            <a:xfrm>
              <a:off x="479376" y="3861221"/>
              <a:ext cx="2664296" cy="2160067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flipV="1">
              <a:off x="479376" y="1484784"/>
              <a:ext cx="2664296" cy="2663719"/>
            </a:xfrm>
            <a:custGeom>
              <a:avLst/>
              <a:gdLst>
                <a:gd name="connsiteX0" fmla="*/ 0 w 2664296"/>
                <a:gd name="connsiteY0" fmla="*/ 2664296 h 2664296"/>
                <a:gd name="connsiteX1" fmla="*/ 2664296 w 2664296"/>
                <a:gd name="connsiteY1" fmla="*/ 2664296 h 2664296"/>
                <a:gd name="connsiteX2" fmla="*/ 2664296 w 2664296"/>
                <a:gd name="connsiteY2" fmla="*/ 288032 h 2664296"/>
                <a:gd name="connsiteX3" fmla="*/ 1584176 w 2664296"/>
                <a:gd name="connsiteY3" fmla="*/ 288032 h 2664296"/>
                <a:gd name="connsiteX4" fmla="*/ 1332148 w 2664296"/>
                <a:gd name="connsiteY4" fmla="*/ 0 h 2664296"/>
                <a:gd name="connsiteX5" fmla="*/ 1080120 w 2664296"/>
                <a:gd name="connsiteY5" fmla="*/ 288032 h 2664296"/>
                <a:gd name="connsiteX6" fmla="*/ 0 w 2664296"/>
                <a:gd name="connsiteY6" fmla="*/ 288032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4296" h="2664296">
                  <a:moveTo>
                    <a:pt x="0" y="2664296"/>
                  </a:moveTo>
                  <a:lnTo>
                    <a:pt x="2664296" y="2664296"/>
                  </a:lnTo>
                  <a:lnTo>
                    <a:pt x="2664296" y="288032"/>
                  </a:lnTo>
                  <a:lnTo>
                    <a:pt x="1584176" y="288032"/>
                  </a:lnTo>
                  <a:lnTo>
                    <a:pt x="1332148" y="0"/>
                  </a:lnTo>
                  <a:lnTo>
                    <a:pt x="1080120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31762" name="Freeform 20"/>
          <p:cNvSpPr>
            <a:spLocks noEditPoints="1" noChangeArrowheads="1"/>
          </p:cNvSpPr>
          <p:nvPr/>
        </p:nvSpPr>
        <p:spPr bwMode="auto">
          <a:xfrm>
            <a:off x="2051050" y="2640013"/>
            <a:ext cx="758825" cy="814387"/>
          </a:xfrm>
          <a:custGeom>
            <a:avLst/>
            <a:gdLst>
              <a:gd name="T0" fmla="*/ 0 w 56"/>
              <a:gd name="T1" fmla="*/ 5 h 60"/>
              <a:gd name="T2" fmla="*/ 5 w 56"/>
              <a:gd name="T3" fmla="*/ 5 h 60"/>
              <a:gd name="T4" fmla="*/ 5 w 56"/>
              <a:gd name="T5" fmla="*/ 54 h 60"/>
              <a:gd name="T6" fmla="*/ 56 w 56"/>
              <a:gd name="T7" fmla="*/ 54 h 60"/>
              <a:gd name="T8" fmla="*/ 56 w 56"/>
              <a:gd name="T9" fmla="*/ 60 h 60"/>
              <a:gd name="T10" fmla="*/ 5 w 56"/>
              <a:gd name="T11" fmla="*/ 60 h 60"/>
              <a:gd name="T12" fmla="*/ 0 w 56"/>
              <a:gd name="T13" fmla="*/ 60 h 60"/>
              <a:gd name="T14" fmla="*/ 0 w 56"/>
              <a:gd name="T15" fmla="*/ 54 h 60"/>
              <a:gd name="T16" fmla="*/ 0 w 56"/>
              <a:gd name="T17" fmla="*/ 5 h 60"/>
              <a:gd name="T18" fmla="*/ 8 w 56"/>
              <a:gd name="T19" fmla="*/ 27 h 60"/>
              <a:gd name="T20" fmla="*/ 11 w 56"/>
              <a:gd name="T21" fmla="*/ 32 h 60"/>
              <a:gd name="T22" fmla="*/ 11 w 56"/>
              <a:gd name="T23" fmla="*/ 32 h 60"/>
              <a:gd name="T24" fmla="*/ 11 w 56"/>
              <a:gd name="T25" fmla="*/ 31 h 60"/>
              <a:gd name="T26" fmla="*/ 22 w 56"/>
              <a:gd name="T27" fmla="*/ 30 h 60"/>
              <a:gd name="T28" fmla="*/ 43 w 56"/>
              <a:gd name="T29" fmla="*/ 12 h 60"/>
              <a:gd name="T30" fmla="*/ 47 w 56"/>
              <a:gd name="T31" fmla="*/ 13 h 60"/>
              <a:gd name="T32" fmla="*/ 45 w 56"/>
              <a:gd name="T33" fmla="*/ 7 h 60"/>
              <a:gd name="T34" fmla="*/ 44 w 56"/>
              <a:gd name="T35" fmla="*/ 0 h 60"/>
              <a:gd name="T36" fmla="*/ 39 w 56"/>
              <a:gd name="T37" fmla="*/ 5 h 60"/>
              <a:gd name="T38" fmla="*/ 34 w 56"/>
              <a:gd name="T39" fmla="*/ 9 h 60"/>
              <a:gd name="T40" fmla="*/ 38 w 56"/>
              <a:gd name="T41" fmla="*/ 11 h 60"/>
              <a:gd name="T42" fmla="*/ 22 w 56"/>
              <a:gd name="T43" fmla="*/ 24 h 60"/>
              <a:gd name="T44" fmla="*/ 9 w 56"/>
              <a:gd name="T45" fmla="*/ 26 h 60"/>
              <a:gd name="T46" fmla="*/ 8 w 56"/>
              <a:gd name="T47" fmla="*/ 27 h 60"/>
              <a:gd name="T48" fmla="*/ 8 w 56"/>
              <a:gd name="T49" fmla="*/ 27 h 60"/>
              <a:gd name="T50" fmla="*/ 40 w 56"/>
              <a:gd name="T51" fmla="*/ 52 h 60"/>
              <a:gd name="T52" fmla="*/ 49 w 56"/>
              <a:gd name="T53" fmla="*/ 52 h 60"/>
              <a:gd name="T54" fmla="*/ 49 w 56"/>
              <a:gd name="T55" fmla="*/ 18 h 60"/>
              <a:gd name="T56" fmla="*/ 40 w 56"/>
              <a:gd name="T57" fmla="*/ 29 h 60"/>
              <a:gd name="T58" fmla="*/ 40 w 56"/>
              <a:gd name="T59" fmla="*/ 52 h 60"/>
              <a:gd name="T60" fmla="*/ 26 w 56"/>
              <a:gd name="T61" fmla="*/ 52 h 60"/>
              <a:gd name="T62" fmla="*/ 36 w 56"/>
              <a:gd name="T63" fmla="*/ 52 h 60"/>
              <a:gd name="T64" fmla="*/ 36 w 56"/>
              <a:gd name="T65" fmla="*/ 40 h 60"/>
              <a:gd name="T66" fmla="*/ 26 w 56"/>
              <a:gd name="T67" fmla="*/ 40 h 60"/>
              <a:gd name="T68" fmla="*/ 26 w 56"/>
              <a:gd name="T69" fmla="*/ 52 h 60"/>
              <a:gd name="T70" fmla="*/ 13 w 56"/>
              <a:gd name="T71" fmla="*/ 52 h 60"/>
              <a:gd name="T72" fmla="*/ 22 w 56"/>
              <a:gd name="T73" fmla="*/ 52 h 60"/>
              <a:gd name="T74" fmla="*/ 22 w 56"/>
              <a:gd name="T75" fmla="*/ 35 h 60"/>
              <a:gd name="T76" fmla="*/ 13 w 56"/>
              <a:gd name="T77" fmla="*/ 35 h 60"/>
              <a:gd name="T78" fmla="*/ 13 w 56"/>
              <a:gd name="T79" fmla="*/ 5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" h="60">
                <a:moveTo>
                  <a:pt x="0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4"/>
                  <a:pt x="5" y="54"/>
                  <a:pt x="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60"/>
                  <a:pt x="56" y="60"/>
                  <a:pt x="56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"/>
                  <a:pt x="0" y="5"/>
                  <a:pt x="0" y="5"/>
                </a:cubicBezTo>
                <a:close/>
                <a:moveTo>
                  <a:pt x="8" y="27"/>
                </a:move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1"/>
                  <a:pt x="11" y="31"/>
                </a:cubicBezTo>
                <a:cubicBezTo>
                  <a:pt x="15" y="30"/>
                  <a:pt x="18" y="30"/>
                  <a:pt x="22" y="30"/>
                </a:cubicBezTo>
                <a:cubicBezTo>
                  <a:pt x="30" y="30"/>
                  <a:pt x="38" y="30"/>
                  <a:pt x="43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5"/>
                  <a:pt x="39" y="5"/>
                  <a:pt x="39" y="5"/>
                </a:cubicBezTo>
                <a:cubicBezTo>
                  <a:pt x="34" y="9"/>
                  <a:pt x="34" y="9"/>
                  <a:pt x="34" y="9"/>
                </a:cubicBezTo>
                <a:cubicBezTo>
                  <a:pt x="38" y="11"/>
                  <a:pt x="38" y="11"/>
                  <a:pt x="38" y="11"/>
                </a:cubicBezTo>
                <a:cubicBezTo>
                  <a:pt x="33" y="24"/>
                  <a:pt x="28" y="24"/>
                  <a:pt x="22" y="24"/>
                </a:cubicBezTo>
                <a:cubicBezTo>
                  <a:pt x="18" y="24"/>
                  <a:pt x="13" y="24"/>
                  <a:pt x="9" y="26"/>
                </a:cubicBezTo>
                <a:cubicBezTo>
                  <a:pt x="9" y="26"/>
                  <a:pt x="9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lose/>
                <a:moveTo>
                  <a:pt x="40" y="52"/>
                </a:moveTo>
                <a:cubicBezTo>
                  <a:pt x="49" y="52"/>
                  <a:pt x="49" y="52"/>
                  <a:pt x="49" y="52"/>
                </a:cubicBezTo>
                <a:cubicBezTo>
                  <a:pt x="49" y="18"/>
                  <a:pt x="49" y="18"/>
                  <a:pt x="49" y="18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52"/>
                  <a:pt x="40" y="52"/>
                  <a:pt x="40" y="52"/>
                </a:cubicBezTo>
                <a:close/>
                <a:moveTo>
                  <a:pt x="26" y="52"/>
                </a:moveTo>
                <a:cubicBezTo>
                  <a:pt x="36" y="52"/>
                  <a:pt x="36" y="52"/>
                  <a:pt x="36" y="52"/>
                </a:cubicBezTo>
                <a:cubicBezTo>
                  <a:pt x="36" y="40"/>
                  <a:pt x="36" y="40"/>
                  <a:pt x="3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52"/>
                  <a:pt x="26" y="52"/>
                  <a:pt x="26" y="52"/>
                </a:cubicBezTo>
                <a:close/>
                <a:moveTo>
                  <a:pt x="13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35"/>
                  <a:pt x="22" y="35"/>
                  <a:pt x="22" y="35"/>
                </a:cubicBezTo>
                <a:cubicBezTo>
                  <a:pt x="13" y="35"/>
                  <a:pt x="13" y="35"/>
                  <a:pt x="13" y="35"/>
                </a:cubicBezTo>
                <a:lnTo>
                  <a:pt x="13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1763" name="Freeform 30"/>
          <p:cNvSpPr>
            <a:spLocks noEditPoints="1" noChangeArrowheads="1"/>
          </p:cNvSpPr>
          <p:nvPr/>
        </p:nvSpPr>
        <p:spPr bwMode="auto">
          <a:xfrm>
            <a:off x="6962775" y="2571750"/>
            <a:ext cx="827088" cy="922338"/>
          </a:xfrm>
          <a:custGeom>
            <a:avLst/>
            <a:gdLst>
              <a:gd name="T0" fmla="*/ 32 w 60"/>
              <a:gd name="T1" fmla="*/ 0 h 67"/>
              <a:gd name="T2" fmla="*/ 28 w 60"/>
              <a:gd name="T3" fmla="*/ 10 h 67"/>
              <a:gd name="T4" fmla="*/ 60 w 60"/>
              <a:gd name="T5" fmla="*/ 28 h 67"/>
              <a:gd name="T6" fmla="*/ 50 w 60"/>
              <a:gd name="T7" fmla="*/ 32 h 67"/>
              <a:gd name="T8" fmla="*/ 60 w 60"/>
              <a:gd name="T9" fmla="*/ 28 h 67"/>
              <a:gd name="T10" fmla="*/ 57 w 60"/>
              <a:gd name="T11" fmla="*/ 17 h 67"/>
              <a:gd name="T12" fmla="*/ 47 w 60"/>
              <a:gd name="T13" fmla="*/ 19 h 67"/>
              <a:gd name="T14" fmla="*/ 44 w 60"/>
              <a:gd name="T15" fmla="*/ 3 h 67"/>
              <a:gd name="T16" fmla="*/ 42 w 60"/>
              <a:gd name="T17" fmla="*/ 14 h 67"/>
              <a:gd name="T18" fmla="*/ 44 w 60"/>
              <a:gd name="T19" fmla="*/ 3 h 67"/>
              <a:gd name="T20" fmla="*/ 0 w 60"/>
              <a:gd name="T21" fmla="*/ 28 h 67"/>
              <a:gd name="T22" fmla="*/ 10 w 60"/>
              <a:gd name="T23" fmla="*/ 32 h 67"/>
              <a:gd name="T24" fmla="*/ 3 w 60"/>
              <a:gd name="T25" fmla="*/ 17 h 67"/>
              <a:gd name="T26" fmla="*/ 14 w 60"/>
              <a:gd name="T27" fmla="*/ 18 h 67"/>
              <a:gd name="T28" fmla="*/ 3 w 60"/>
              <a:gd name="T29" fmla="*/ 17 h 67"/>
              <a:gd name="T30" fmla="*/ 19 w 60"/>
              <a:gd name="T31" fmla="*/ 14 h 67"/>
              <a:gd name="T32" fmla="*/ 17 w 60"/>
              <a:gd name="T33" fmla="*/ 3 h 67"/>
              <a:gd name="T34" fmla="*/ 30 w 60"/>
              <a:gd name="T35" fmla="*/ 15 h 67"/>
              <a:gd name="T36" fmla="*/ 46 w 60"/>
              <a:gd name="T37" fmla="*/ 31 h 67"/>
              <a:gd name="T38" fmla="*/ 39 w 60"/>
              <a:gd name="T39" fmla="*/ 44 h 67"/>
              <a:gd name="T40" fmla="*/ 39 w 60"/>
              <a:gd name="T41" fmla="*/ 46 h 67"/>
              <a:gd name="T42" fmla="*/ 41 w 60"/>
              <a:gd name="T43" fmla="*/ 47 h 67"/>
              <a:gd name="T44" fmla="*/ 41 w 60"/>
              <a:gd name="T45" fmla="*/ 52 h 67"/>
              <a:gd name="T46" fmla="*/ 41 w 60"/>
              <a:gd name="T47" fmla="*/ 53 h 67"/>
              <a:gd name="T48" fmla="*/ 41 w 60"/>
              <a:gd name="T49" fmla="*/ 58 h 67"/>
              <a:gd name="T50" fmla="*/ 40 w 60"/>
              <a:gd name="T51" fmla="*/ 59 h 67"/>
              <a:gd name="T52" fmla="*/ 20 w 60"/>
              <a:gd name="T53" fmla="*/ 61 h 67"/>
              <a:gd name="T54" fmla="*/ 19 w 60"/>
              <a:gd name="T55" fmla="*/ 57 h 67"/>
              <a:gd name="T56" fmla="*/ 20 w 60"/>
              <a:gd name="T57" fmla="*/ 54 h 67"/>
              <a:gd name="T58" fmla="*/ 19 w 60"/>
              <a:gd name="T59" fmla="*/ 51 h 67"/>
              <a:gd name="T60" fmla="*/ 20 w 60"/>
              <a:gd name="T61" fmla="*/ 47 h 67"/>
              <a:gd name="T62" fmla="*/ 22 w 60"/>
              <a:gd name="T63" fmla="*/ 47 h 67"/>
              <a:gd name="T64" fmla="*/ 17 w 60"/>
              <a:gd name="T65" fmla="*/ 39 h 67"/>
              <a:gd name="T66" fmla="*/ 19 w 60"/>
              <a:gd name="T67" fmla="*/ 19 h 67"/>
              <a:gd name="T68" fmla="*/ 35 w 60"/>
              <a:gd name="T69" fmla="*/ 62 h 67"/>
              <a:gd name="T70" fmla="*/ 30 w 60"/>
              <a:gd name="T71" fmla="*/ 67 h 67"/>
              <a:gd name="T72" fmla="*/ 35 w 60"/>
              <a:gd name="T73" fmla="*/ 62 h 67"/>
              <a:gd name="T74" fmla="*/ 23 w 60"/>
              <a:gd name="T75" fmla="*/ 57 h 67"/>
              <a:gd name="T76" fmla="*/ 23 w 60"/>
              <a:gd name="T77" fmla="*/ 57 h 67"/>
              <a:gd name="T78" fmla="*/ 38 w 60"/>
              <a:gd name="T79" fmla="*/ 55 h 67"/>
              <a:gd name="T80" fmla="*/ 38 w 60"/>
              <a:gd name="T81" fmla="*/ 49 h 67"/>
              <a:gd name="T82" fmla="*/ 23 w 60"/>
              <a:gd name="T83" fmla="*/ 51 h 67"/>
              <a:gd name="T84" fmla="*/ 38 w 60"/>
              <a:gd name="T85" fmla="*/ 50 h 67"/>
              <a:gd name="T86" fmla="*/ 38 w 60"/>
              <a:gd name="T87" fmla="*/ 4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" h="67">
                <a:moveTo>
                  <a:pt x="28" y="0"/>
                </a:moveTo>
                <a:cubicBezTo>
                  <a:pt x="32" y="0"/>
                  <a:pt x="32" y="0"/>
                  <a:pt x="32" y="0"/>
                </a:cubicBezTo>
                <a:cubicBezTo>
                  <a:pt x="32" y="10"/>
                  <a:pt x="32" y="10"/>
                  <a:pt x="32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0"/>
                  <a:pt x="28" y="0"/>
                  <a:pt x="28" y="0"/>
                </a:cubicBezTo>
                <a:close/>
                <a:moveTo>
                  <a:pt x="60" y="28"/>
                </a:moveTo>
                <a:cubicBezTo>
                  <a:pt x="60" y="32"/>
                  <a:pt x="60" y="32"/>
                  <a:pt x="6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28"/>
                  <a:pt x="50" y="28"/>
                  <a:pt x="50" y="28"/>
                </a:cubicBezTo>
                <a:cubicBezTo>
                  <a:pt x="60" y="28"/>
                  <a:pt x="60" y="28"/>
                  <a:pt x="60" y="28"/>
                </a:cubicBezTo>
                <a:close/>
                <a:moveTo>
                  <a:pt x="55" y="14"/>
                </a:moveTo>
                <a:cubicBezTo>
                  <a:pt x="57" y="17"/>
                  <a:pt x="57" y="17"/>
                  <a:pt x="57" y="17"/>
                </a:cubicBezTo>
                <a:cubicBezTo>
                  <a:pt x="49" y="22"/>
                  <a:pt x="49" y="22"/>
                  <a:pt x="49" y="22"/>
                </a:cubicBezTo>
                <a:cubicBezTo>
                  <a:pt x="47" y="19"/>
                  <a:pt x="47" y="19"/>
                  <a:pt x="47" y="19"/>
                </a:cubicBezTo>
                <a:cubicBezTo>
                  <a:pt x="55" y="14"/>
                  <a:pt x="55" y="14"/>
                  <a:pt x="55" y="14"/>
                </a:cubicBezTo>
                <a:close/>
                <a:moveTo>
                  <a:pt x="44" y="3"/>
                </a:moveTo>
                <a:cubicBezTo>
                  <a:pt x="39" y="12"/>
                  <a:pt x="39" y="12"/>
                  <a:pt x="39" y="12"/>
                </a:cubicBezTo>
                <a:cubicBezTo>
                  <a:pt x="42" y="14"/>
                  <a:pt x="42" y="14"/>
                  <a:pt x="42" y="14"/>
                </a:cubicBezTo>
                <a:cubicBezTo>
                  <a:pt x="47" y="5"/>
                  <a:pt x="47" y="5"/>
                  <a:pt x="47" y="5"/>
                </a:cubicBezTo>
                <a:cubicBezTo>
                  <a:pt x="44" y="3"/>
                  <a:pt x="44" y="3"/>
                  <a:pt x="44" y="3"/>
                </a:cubicBezTo>
                <a:close/>
                <a:moveTo>
                  <a:pt x="0" y="32"/>
                </a:moveTo>
                <a:cubicBezTo>
                  <a:pt x="0" y="28"/>
                  <a:pt x="0" y="28"/>
                  <a:pt x="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2"/>
                  <a:pt x="10" y="32"/>
                  <a:pt x="10" y="32"/>
                </a:cubicBezTo>
                <a:cubicBezTo>
                  <a:pt x="0" y="32"/>
                  <a:pt x="0" y="32"/>
                  <a:pt x="0" y="32"/>
                </a:cubicBezTo>
                <a:close/>
                <a:moveTo>
                  <a:pt x="3" y="17"/>
                </a:moveTo>
                <a:cubicBezTo>
                  <a:pt x="5" y="14"/>
                  <a:pt x="5" y="14"/>
                  <a:pt x="5" y="14"/>
                </a:cubicBezTo>
                <a:cubicBezTo>
                  <a:pt x="14" y="18"/>
                  <a:pt x="14" y="18"/>
                  <a:pt x="14" y="18"/>
                </a:cubicBezTo>
                <a:cubicBezTo>
                  <a:pt x="12" y="22"/>
                  <a:pt x="12" y="22"/>
                  <a:pt x="12" y="22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14" y="5"/>
                </a:moveTo>
                <a:cubicBezTo>
                  <a:pt x="19" y="14"/>
                  <a:pt x="19" y="14"/>
                  <a:pt x="19" y="14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3"/>
                  <a:pt x="17" y="3"/>
                  <a:pt x="17" y="3"/>
                </a:cubicBezTo>
                <a:cubicBezTo>
                  <a:pt x="14" y="5"/>
                  <a:pt x="14" y="5"/>
                  <a:pt x="14" y="5"/>
                </a:cubicBezTo>
                <a:close/>
                <a:moveTo>
                  <a:pt x="30" y="15"/>
                </a:moveTo>
                <a:cubicBezTo>
                  <a:pt x="34" y="15"/>
                  <a:pt x="39" y="17"/>
                  <a:pt x="42" y="19"/>
                </a:cubicBezTo>
                <a:cubicBezTo>
                  <a:pt x="44" y="22"/>
                  <a:pt x="46" y="26"/>
                  <a:pt x="46" y="31"/>
                </a:cubicBezTo>
                <a:cubicBezTo>
                  <a:pt x="46" y="34"/>
                  <a:pt x="45" y="36"/>
                  <a:pt x="44" y="39"/>
                </a:cubicBezTo>
                <a:cubicBezTo>
                  <a:pt x="43" y="41"/>
                  <a:pt x="41" y="43"/>
                  <a:pt x="39" y="44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8"/>
                  <a:pt x="42" y="49"/>
                  <a:pt x="42" y="50"/>
                </a:cubicBezTo>
                <a:cubicBezTo>
                  <a:pt x="42" y="50"/>
                  <a:pt x="41" y="51"/>
                  <a:pt x="41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4"/>
                  <a:pt x="42" y="55"/>
                  <a:pt x="42" y="55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9"/>
                  <a:pt x="41" y="59"/>
                  <a:pt x="41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9"/>
                  <a:pt x="19" y="58"/>
                  <a:pt x="19" y="57"/>
                </a:cubicBezTo>
                <a:cubicBezTo>
                  <a:pt x="19" y="56"/>
                  <a:pt x="19" y="55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19" y="52"/>
                  <a:pt x="19" y="51"/>
                </a:cubicBezTo>
                <a:cubicBezTo>
                  <a:pt x="19" y="50"/>
                  <a:pt x="19" y="49"/>
                  <a:pt x="20" y="48"/>
                </a:cubicBezTo>
                <a:cubicBezTo>
                  <a:pt x="20" y="47"/>
                  <a:pt x="20" y="47"/>
                  <a:pt x="20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3"/>
                  <a:pt x="18" y="41"/>
                  <a:pt x="17" y="39"/>
                </a:cubicBezTo>
                <a:cubicBezTo>
                  <a:pt x="15" y="37"/>
                  <a:pt x="14" y="34"/>
                  <a:pt x="14" y="31"/>
                </a:cubicBezTo>
                <a:cubicBezTo>
                  <a:pt x="14" y="26"/>
                  <a:pt x="16" y="22"/>
                  <a:pt x="19" y="19"/>
                </a:cubicBezTo>
                <a:cubicBezTo>
                  <a:pt x="22" y="17"/>
                  <a:pt x="26" y="15"/>
                  <a:pt x="30" y="15"/>
                </a:cubicBezTo>
                <a:close/>
                <a:moveTo>
                  <a:pt x="35" y="62"/>
                </a:moveTo>
                <a:cubicBezTo>
                  <a:pt x="35" y="62"/>
                  <a:pt x="35" y="62"/>
                  <a:pt x="35" y="62"/>
                </a:cubicBezTo>
                <a:cubicBezTo>
                  <a:pt x="35" y="65"/>
                  <a:pt x="33" y="67"/>
                  <a:pt x="30" y="67"/>
                </a:cubicBezTo>
                <a:cubicBezTo>
                  <a:pt x="28" y="67"/>
                  <a:pt x="26" y="65"/>
                  <a:pt x="26" y="63"/>
                </a:cubicBezTo>
                <a:cubicBezTo>
                  <a:pt x="35" y="62"/>
                  <a:pt x="35" y="62"/>
                  <a:pt x="35" y="62"/>
                </a:cubicBezTo>
                <a:close/>
                <a:moveTo>
                  <a:pt x="38" y="55"/>
                </a:move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5"/>
                </a:cubicBezTo>
                <a:cubicBezTo>
                  <a:pt x="38" y="55"/>
                  <a:pt x="38" y="55"/>
                  <a:pt x="38" y="55"/>
                </a:cubicBezTo>
                <a:close/>
                <a:moveTo>
                  <a:pt x="38" y="49"/>
                </a:move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9"/>
                  <a:pt x="38" y="49"/>
                  <a:pt x="38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1764" name="Freeform 82"/>
          <p:cNvSpPr>
            <a:spLocks noEditPoints="1" noChangeArrowheads="1"/>
          </p:cNvSpPr>
          <p:nvPr/>
        </p:nvSpPr>
        <p:spPr bwMode="auto">
          <a:xfrm>
            <a:off x="4573588" y="4583113"/>
            <a:ext cx="615950" cy="765175"/>
          </a:xfrm>
          <a:custGeom>
            <a:avLst/>
            <a:gdLst>
              <a:gd name="T0" fmla="*/ 27 w 50"/>
              <a:gd name="T1" fmla="*/ 1 h 62"/>
              <a:gd name="T2" fmla="*/ 32 w 50"/>
              <a:gd name="T3" fmla="*/ 18 h 62"/>
              <a:gd name="T4" fmla="*/ 27 w 50"/>
              <a:gd name="T5" fmla="*/ 21 h 62"/>
              <a:gd name="T6" fmla="*/ 27 w 50"/>
              <a:gd name="T7" fmla="*/ 23 h 62"/>
              <a:gd name="T8" fmla="*/ 29 w 50"/>
              <a:gd name="T9" fmla="*/ 24 h 62"/>
              <a:gd name="T10" fmla="*/ 30 w 50"/>
              <a:gd name="T11" fmla="*/ 26 h 62"/>
              <a:gd name="T12" fmla="*/ 50 w 50"/>
              <a:gd name="T13" fmla="*/ 38 h 62"/>
              <a:gd name="T14" fmla="*/ 46 w 50"/>
              <a:gd name="T15" fmla="*/ 42 h 62"/>
              <a:gd name="T16" fmla="*/ 29 w 50"/>
              <a:gd name="T17" fmla="*/ 38 h 62"/>
              <a:gd name="T18" fmla="*/ 29 w 50"/>
              <a:gd name="T19" fmla="*/ 33 h 62"/>
              <a:gd name="T20" fmla="*/ 27 w 50"/>
              <a:gd name="T21" fmla="*/ 31 h 62"/>
              <a:gd name="T22" fmla="*/ 27 w 50"/>
              <a:gd name="T23" fmla="*/ 32 h 62"/>
              <a:gd name="T24" fmla="*/ 31 w 50"/>
              <a:gd name="T25" fmla="*/ 62 h 62"/>
              <a:gd name="T26" fmla="*/ 18 w 50"/>
              <a:gd name="T27" fmla="*/ 62 h 62"/>
              <a:gd name="T28" fmla="*/ 23 w 50"/>
              <a:gd name="T29" fmla="*/ 32 h 62"/>
              <a:gd name="T30" fmla="*/ 3 w 50"/>
              <a:gd name="T31" fmla="*/ 44 h 62"/>
              <a:gd name="T32" fmla="*/ 1 w 50"/>
              <a:gd name="T33" fmla="*/ 38 h 62"/>
              <a:gd name="T34" fmla="*/ 13 w 50"/>
              <a:gd name="T35" fmla="*/ 25 h 62"/>
              <a:gd name="T36" fmla="*/ 18 w 50"/>
              <a:gd name="T37" fmla="*/ 28 h 62"/>
              <a:gd name="T38" fmla="*/ 20 w 50"/>
              <a:gd name="T39" fmla="*/ 27 h 62"/>
              <a:gd name="T40" fmla="*/ 20 w 50"/>
              <a:gd name="T41" fmla="*/ 26 h 62"/>
              <a:gd name="T42" fmla="*/ 21 w 50"/>
              <a:gd name="T43" fmla="*/ 23 h 62"/>
              <a:gd name="T44" fmla="*/ 21 w 50"/>
              <a:gd name="T45" fmla="*/ 0 h 62"/>
              <a:gd name="T46" fmla="*/ 27 w 50"/>
              <a:gd name="T47" fmla="*/ 1 h 62"/>
              <a:gd name="T48" fmla="*/ 4 w 50"/>
              <a:gd name="T49" fmla="*/ 29 h 62"/>
              <a:gd name="T50" fmla="*/ 9 w 50"/>
              <a:gd name="T51" fmla="*/ 23 h 62"/>
              <a:gd name="T52" fmla="*/ 17 w 50"/>
              <a:gd name="T53" fmla="*/ 9 h 62"/>
              <a:gd name="T54" fmla="*/ 16 w 50"/>
              <a:gd name="T55" fmla="*/ 8 h 62"/>
              <a:gd name="T56" fmla="*/ 4 w 50"/>
              <a:gd name="T57" fmla="*/ 29 h 62"/>
              <a:gd name="T58" fmla="*/ 33 w 50"/>
              <a:gd name="T59" fmla="*/ 9 h 62"/>
              <a:gd name="T60" fmla="*/ 36 w 50"/>
              <a:gd name="T61" fmla="*/ 16 h 62"/>
              <a:gd name="T62" fmla="*/ 44 w 50"/>
              <a:gd name="T63" fmla="*/ 29 h 62"/>
              <a:gd name="T64" fmla="*/ 45 w 50"/>
              <a:gd name="T65" fmla="*/ 30 h 62"/>
              <a:gd name="T66" fmla="*/ 33 w 50"/>
              <a:gd name="T67" fmla="*/ 9 h 62"/>
              <a:gd name="T68" fmla="*/ 25 w 50"/>
              <a:gd name="T69" fmla="*/ 25 h 62"/>
              <a:gd name="T70" fmla="*/ 23 w 50"/>
              <a:gd name="T71" fmla="*/ 25 h 62"/>
              <a:gd name="T72" fmla="*/ 22 w 50"/>
              <a:gd name="T73" fmla="*/ 27 h 62"/>
              <a:gd name="T74" fmla="*/ 23 w 50"/>
              <a:gd name="T75" fmla="*/ 29 h 62"/>
              <a:gd name="T76" fmla="*/ 24 w 50"/>
              <a:gd name="T77" fmla="*/ 30 h 62"/>
              <a:gd name="T78" fmla="*/ 26 w 50"/>
              <a:gd name="T79" fmla="*/ 29 h 62"/>
              <a:gd name="T80" fmla="*/ 27 w 50"/>
              <a:gd name="T81" fmla="*/ 27 h 62"/>
              <a:gd name="T82" fmla="*/ 27 w 50"/>
              <a:gd name="T83" fmla="*/ 25 h 62"/>
              <a:gd name="T84" fmla="*/ 25 w 50"/>
              <a:gd name="T85" fmla="*/ 2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" h="62">
                <a:moveTo>
                  <a:pt x="27" y="1"/>
                </a:moveTo>
                <a:cubicBezTo>
                  <a:pt x="32" y="18"/>
                  <a:pt x="32" y="18"/>
                  <a:pt x="32" y="18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9" y="24"/>
                </a:cubicBezTo>
                <a:cubicBezTo>
                  <a:pt x="29" y="25"/>
                  <a:pt x="29" y="25"/>
                  <a:pt x="30" y="26"/>
                </a:cubicBezTo>
                <a:cubicBezTo>
                  <a:pt x="50" y="38"/>
                  <a:pt x="50" y="38"/>
                  <a:pt x="50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2"/>
                  <a:pt x="27" y="32"/>
                  <a:pt x="27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23" y="32"/>
                  <a:pt x="23" y="32"/>
                  <a:pt x="23" y="32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38"/>
                  <a:pt x="1" y="38"/>
                  <a:pt x="1" y="38"/>
                </a:cubicBezTo>
                <a:cubicBezTo>
                  <a:pt x="13" y="25"/>
                  <a:pt x="13" y="25"/>
                  <a:pt x="13" y="25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6"/>
                </a:cubicBezTo>
                <a:cubicBezTo>
                  <a:pt x="20" y="25"/>
                  <a:pt x="20" y="24"/>
                  <a:pt x="21" y="23"/>
                </a:cubicBezTo>
                <a:cubicBezTo>
                  <a:pt x="21" y="0"/>
                  <a:pt x="21" y="0"/>
                  <a:pt x="21" y="0"/>
                </a:cubicBezTo>
                <a:cubicBezTo>
                  <a:pt x="27" y="1"/>
                  <a:pt x="27" y="1"/>
                  <a:pt x="27" y="1"/>
                </a:cubicBezTo>
                <a:close/>
                <a:moveTo>
                  <a:pt x="4" y="29"/>
                </a:moveTo>
                <a:cubicBezTo>
                  <a:pt x="9" y="23"/>
                  <a:pt x="9" y="23"/>
                  <a:pt x="9" y="23"/>
                </a:cubicBezTo>
                <a:cubicBezTo>
                  <a:pt x="7" y="18"/>
                  <a:pt x="9" y="12"/>
                  <a:pt x="17" y="9"/>
                </a:cubicBezTo>
                <a:cubicBezTo>
                  <a:pt x="16" y="8"/>
                  <a:pt x="17" y="8"/>
                  <a:pt x="16" y="8"/>
                </a:cubicBezTo>
                <a:cubicBezTo>
                  <a:pt x="5" y="11"/>
                  <a:pt x="0" y="22"/>
                  <a:pt x="4" y="29"/>
                </a:cubicBezTo>
                <a:close/>
                <a:moveTo>
                  <a:pt x="33" y="9"/>
                </a:moveTo>
                <a:cubicBezTo>
                  <a:pt x="36" y="16"/>
                  <a:pt x="36" y="16"/>
                  <a:pt x="36" y="16"/>
                </a:cubicBezTo>
                <a:cubicBezTo>
                  <a:pt x="42" y="16"/>
                  <a:pt x="45" y="21"/>
                  <a:pt x="44" y="29"/>
                </a:cubicBezTo>
                <a:cubicBezTo>
                  <a:pt x="45" y="29"/>
                  <a:pt x="45" y="29"/>
                  <a:pt x="45" y="30"/>
                </a:cubicBezTo>
                <a:cubicBezTo>
                  <a:pt x="49" y="18"/>
                  <a:pt x="41" y="9"/>
                  <a:pt x="33" y="9"/>
                </a:cubicBezTo>
                <a:close/>
                <a:moveTo>
                  <a:pt x="25" y="25"/>
                </a:moveTo>
                <a:cubicBezTo>
                  <a:pt x="24" y="24"/>
                  <a:pt x="24" y="25"/>
                  <a:pt x="23" y="25"/>
                </a:cubicBezTo>
                <a:cubicBezTo>
                  <a:pt x="22" y="25"/>
                  <a:pt x="22" y="26"/>
                  <a:pt x="22" y="27"/>
                </a:cubicBezTo>
                <a:cubicBezTo>
                  <a:pt x="22" y="27"/>
                  <a:pt x="22" y="28"/>
                  <a:pt x="23" y="29"/>
                </a:cubicBezTo>
                <a:cubicBezTo>
                  <a:pt x="23" y="29"/>
                  <a:pt x="24" y="29"/>
                  <a:pt x="24" y="30"/>
                </a:cubicBezTo>
                <a:cubicBezTo>
                  <a:pt x="25" y="30"/>
                  <a:pt x="26" y="29"/>
                  <a:pt x="26" y="29"/>
                </a:cubicBezTo>
                <a:cubicBezTo>
                  <a:pt x="27" y="29"/>
                  <a:pt x="27" y="28"/>
                  <a:pt x="27" y="27"/>
                </a:cubicBezTo>
                <a:cubicBezTo>
                  <a:pt x="27" y="27"/>
                  <a:pt x="27" y="26"/>
                  <a:pt x="27" y="25"/>
                </a:cubicBezTo>
                <a:cubicBezTo>
                  <a:pt x="26" y="25"/>
                  <a:pt x="26" y="25"/>
                  <a:pt x="2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9467809" y="4566658"/>
            <a:ext cx="754457" cy="766338"/>
            <a:chOff x="4721225" y="5484813"/>
            <a:chExt cx="403225" cy="409575"/>
          </a:xfrm>
          <a:solidFill>
            <a:schemeClr val="bg1"/>
          </a:solidFill>
        </p:grpSpPr>
        <p:sp>
          <p:nvSpPr>
            <p:cNvPr id="23" name="Freeform 53"/>
            <p:cNvSpPr>
              <a:spLocks noEditPoints="1"/>
            </p:cNvSpPr>
            <p:nvPr/>
          </p:nvSpPr>
          <p:spPr bwMode="auto">
            <a:xfrm>
              <a:off x="4776788" y="5535613"/>
              <a:ext cx="304800" cy="303213"/>
            </a:xfrm>
            <a:custGeom>
              <a:avLst/>
              <a:gdLst>
                <a:gd name="T0" fmla="*/ 21 w 49"/>
                <a:gd name="T1" fmla="*/ 2 h 49"/>
                <a:gd name="T2" fmla="*/ 16 w 49"/>
                <a:gd name="T3" fmla="*/ 7 h 49"/>
                <a:gd name="T4" fmla="*/ 8 w 49"/>
                <a:gd name="T5" fmla="*/ 15 h 49"/>
                <a:gd name="T6" fmla="*/ 3 w 49"/>
                <a:gd name="T7" fmla="*/ 17 h 49"/>
                <a:gd name="T8" fmla="*/ 6 w 49"/>
                <a:gd name="T9" fmla="*/ 19 h 49"/>
                <a:gd name="T10" fmla="*/ 8 w 49"/>
                <a:gd name="T11" fmla="*/ 23 h 49"/>
                <a:gd name="T12" fmla="*/ 18 w 49"/>
                <a:gd name="T13" fmla="*/ 25 h 49"/>
                <a:gd name="T14" fmla="*/ 26 w 49"/>
                <a:gd name="T15" fmla="*/ 30 h 49"/>
                <a:gd name="T16" fmla="*/ 19 w 49"/>
                <a:gd name="T17" fmla="*/ 42 h 49"/>
                <a:gd name="T18" fmla="*/ 15 w 49"/>
                <a:gd name="T19" fmla="*/ 49 h 49"/>
                <a:gd name="T20" fmla="*/ 13 w 49"/>
                <a:gd name="T21" fmla="*/ 48 h 49"/>
                <a:gd name="T22" fmla="*/ 11 w 49"/>
                <a:gd name="T23" fmla="*/ 38 h 49"/>
                <a:gd name="T24" fmla="*/ 7 w 49"/>
                <a:gd name="T25" fmla="*/ 30 h 49"/>
                <a:gd name="T26" fmla="*/ 7 w 49"/>
                <a:gd name="T27" fmla="*/ 24 h 49"/>
                <a:gd name="T28" fmla="*/ 4 w 49"/>
                <a:gd name="T29" fmla="*/ 21 h 49"/>
                <a:gd name="T30" fmla="*/ 1 w 49"/>
                <a:gd name="T31" fmla="*/ 16 h 49"/>
                <a:gd name="T32" fmla="*/ 6 w 49"/>
                <a:gd name="T33" fmla="*/ 7 h 49"/>
                <a:gd name="T34" fmla="*/ 44 w 49"/>
                <a:gd name="T35" fmla="*/ 10 h 49"/>
                <a:gd name="T36" fmla="*/ 42 w 49"/>
                <a:gd name="T37" fmla="*/ 11 h 49"/>
                <a:gd name="T38" fmla="*/ 36 w 49"/>
                <a:gd name="T39" fmla="*/ 8 h 49"/>
                <a:gd name="T40" fmla="*/ 32 w 49"/>
                <a:gd name="T41" fmla="*/ 11 h 49"/>
                <a:gd name="T42" fmla="*/ 31 w 49"/>
                <a:gd name="T43" fmla="*/ 9 h 49"/>
                <a:gd name="T44" fmla="*/ 33 w 49"/>
                <a:gd name="T45" fmla="*/ 7 h 49"/>
                <a:gd name="T46" fmla="*/ 35 w 49"/>
                <a:gd name="T47" fmla="*/ 3 h 49"/>
                <a:gd name="T48" fmla="*/ 44 w 49"/>
                <a:gd name="T49" fmla="*/ 10 h 49"/>
                <a:gd name="T50" fmla="*/ 31 w 49"/>
                <a:gd name="T51" fmla="*/ 25 h 49"/>
                <a:gd name="T52" fmla="*/ 40 w 49"/>
                <a:gd name="T53" fmla="*/ 28 h 49"/>
                <a:gd name="T54" fmla="*/ 47 w 49"/>
                <a:gd name="T55" fmla="*/ 34 h 49"/>
                <a:gd name="T56" fmla="*/ 48 w 49"/>
                <a:gd name="T57" fmla="*/ 18 h 49"/>
                <a:gd name="T58" fmla="*/ 39 w 49"/>
                <a:gd name="T59" fmla="*/ 13 h 49"/>
                <a:gd name="T60" fmla="*/ 34 w 49"/>
                <a:gd name="T61" fmla="*/ 11 h 49"/>
                <a:gd name="T62" fmla="*/ 31 w 49"/>
                <a:gd name="T63" fmla="*/ 14 h 49"/>
                <a:gd name="T64" fmla="*/ 29 w 49"/>
                <a:gd name="T6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9">
                  <a:moveTo>
                    <a:pt x="21" y="0"/>
                  </a:moveTo>
                  <a:cubicBezTo>
                    <a:pt x="21" y="1"/>
                    <a:pt x="21" y="1"/>
                    <a:pt x="21" y="2"/>
                  </a:cubicBezTo>
                  <a:cubicBezTo>
                    <a:pt x="21" y="5"/>
                    <a:pt x="20" y="4"/>
                    <a:pt x="19" y="5"/>
                  </a:cubicBezTo>
                  <a:cubicBezTo>
                    <a:pt x="17" y="5"/>
                    <a:pt x="17" y="7"/>
                    <a:pt x="16" y="7"/>
                  </a:cubicBezTo>
                  <a:cubicBezTo>
                    <a:pt x="14" y="7"/>
                    <a:pt x="11" y="11"/>
                    <a:pt x="11" y="12"/>
                  </a:cubicBezTo>
                  <a:cubicBezTo>
                    <a:pt x="10" y="13"/>
                    <a:pt x="10" y="15"/>
                    <a:pt x="8" y="15"/>
                  </a:cubicBezTo>
                  <a:cubicBezTo>
                    <a:pt x="7" y="15"/>
                    <a:pt x="8" y="13"/>
                    <a:pt x="6" y="12"/>
                  </a:cubicBezTo>
                  <a:cubicBezTo>
                    <a:pt x="3" y="12"/>
                    <a:pt x="3" y="16"/>
                    <a:pt x="3" y="17"/>
                  </a:cubicBezTo>
                  <a:cubicBezTo>
                    <a:pt x="2" y="19"/>
                    <a:pt x="5" y="17"/>
                    <a:pt x="6" y="17"/>
                  </a:cubicBezTo>
                  <a:cubicBezTo>
                    <a:pt x="7" y="16"/>
                    <a:pt x="6" y="18"/>
                    <a:pt x="6" y="19"/>
                  </a:cubicBezTo>
                  <a:cubicBezTo>
                    <a:pt x="6" y="19"/>
                    <a:pt x="7" y="21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2"/>
                    <a:pt x="10" y="21"/>
                    <a:pt x="12" y="22"/>
                  </a:cubicBezTo>
                  <a:cubicBezTo>
                    <a:pt x="14" y="23"/>
                    <a:pt x="17" y="24"/>
                    <a:pt x="18" y="25"/>
                  </a:cubicBezTo>
                  <a:cubicBezTo>
                    <a:pt x="19" y="26"/>
                    <a:pt x="23" y="28"/>
                    <a:pt x="23" y="28"/>
                  </a:cubicBezTo>
                  <a:cubicBezTo>
                    <a:pt x="24" y="29"/>
                    <a:pt x="27" y="29"/>
                    <a:pt x="26" y="30"/>
                  </a:cubicBezTo>
                  <a:cubicBezTo>
                    <a:pt x="26" y="31"/>
                    <a:pt x="25" y="32"/>
                    <a:pt x="24" y="34"/>
                  </a:cubicBezTo>
                  <a:cubicBezTo>
                    <a:pt x="23" y="35"/>
                    <a:pt x="21" y="41"/>
                    <a:pt x="19" y="42"/>
                  </a:cubicBezTo>
                  <a:cubicBezTo>
                    <a:pt x="16" y="44"/>
                    <a:pt x="16" y="45"/>
                    <a:pt x="16" y="46"/>
                  </a:cubicBezTo>
                  <a:cubicBezTo>
                    <a:pt x="15" y="47"/>
                    <a:pt x="15" y="48"/>
                    <a:pt x="15" y="49"/>
                  </a:cubicBezTo>
                  <a:cubicBezTo>
                    <a:pt x="14" y="48"/>
                    <a:pt x="14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5"/>
                    <a:pt x="12" y="43"/>
                  </a:cubicBezTo>
                  <a:cubicBezTo>
                    <a:pt x="12" y="42"/>
                    <a:pt x="11" y="39"/>
                    <a:pt x="11" y="38"/>
                  </a:cubicBezTo>
                  <a:cubicBezTo>
                    <a:pt x="11" y="37"/>
                    <a:pt x="11" y="35"/>
                    <a:pt x="10" y="34"/>
                  </a:cubicBezTo>
                  <a:cubicBezTo>
                    <a:pt x="9" y="33"/>
                    <a:pt x="7" y="31"/>
                    <a:pt x="7" y="30"/>
                  </a:cubicBezTo>
                  <a:cubicBezTo>
                    <a:pt x="7" y="29"/>
                    <a:pt x="6" y="26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3"/>
                    <a:pt x="5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0" y="19"/>
                    <a:pt x="1" y="17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2" y="12"/>
                    <a:pt x="4" y="9"/>
                    <a:pt x="6" y="7"/>
                  </a:cubicBezTo>
                  <a:cubicBezTo>
                    <a:pt x="10" y="3"/>
                    <a:pt x="15" y="1"/>
                    <a:pt x="21" y="0"/>
                  </a:cubicBezTo>
                  <a:close/>
                  <a:moveTo>
                    <a:pt x="44" y="10"/>
                  </a:moveTo>
                  <a:cubicBezTo>
                    <a:pt x="44" y="11"/>
                    <a:pt x="44" y="11"/>
                    <a:pt x="43" y="11"/>
                  </a:cubicBezTo>
                  <a:cubicBezTo>
                    <a:pt x="43" y="12"/>
                    <a:pt x="42" y="12"/>
                    <a:pt x="42" y="11"/>
                  </a:cubicBezTo>
                  <a:cubicBezTo>
                    <a:pt x="41" y="11"/>
                    <a:pt x="39" y="11"/>
                    <a:pt x="39" y="11"/>
                  </a:cubicBezTo>
                  <a:cubicBezTo>
                    <a:pt x="38" y="11"/>
                    <a:pt x="37" y="9"/>
                    <a:pt x="36" y="8"/>
                  </a:cubicBezTo>
                  <a:cubicBezTo>
                    <a:pt x="35" y="7"/>
                    <a:pt x="35" y="9"/>
                    <a:pt x="34" y="10"/>
                  </a:cubicBezTo>
                  <a:cubicBezTo>
                    <a:pt x="34" y="10"/>
                    <a:pt x="33" y="11"/>
                    <a:pt x="32" y="11"/>
                  </a:cubicBezTo>
                  <a:cubicBezTo>
                    <a:pt x="31" y="11"/>
                    <a:pt x="30" y="8"/>
                    <a:pt x="30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8"/>
                    <a:pt x="32" y="7"/>
                  </a:cubicBezTo>
                  <a:cubicBezTo>
                    <a:pt x="32" y="6"/>
                    <a:pt x="32" y="7"/>
                    <a:pt x="33" y="7"/>
                  </a:cubicBezTo>
                  <a:cubicBezTo>
                    <a:pt x="33" y="7"/>
                    <a:pt x="34" y="5"/>
                    <a:pt x="34" y="4"/>
                  </a:cubicBezTo>
                  <a:cubicBezTo>
                    <a:pt x="34" y="4"/>
                    <a:pt x="35" y="3"/>
                    <a:pt x="35" y="3"/>
                  </a:cubicBezTo>
                  <a:cubicBezTo>
                    <a:pt x="38" y="4"/>
                    <a:pt x="40" y="5"/>
                    <a:pt x="42" y="7"/>
                  </a:cubicBezTo>
                  <a:cubicBezTo>
                    <a:pt x="43" y="8"/>
                    <a:pt x="43" y="9"/>
                    <a:pt x="44" y="10"/>
                  </a:cubicBezTo>
                  <a:close/>
                  <a:moveTo>
                    <a:pt x="29" y="20"/>
                  </a:moveTo>
                  <a:cubicBezTo>
                    <a:pt x="29" y="20"/>
                    <a:pt x="31" y="24"/>
                    <a:pt x="31" y="25"/>
                  </a:cubicBezTo>
                  <a:cubicBezTo>
                    <a:pt x="32" y="26"/>
                    <a:pt x="38" y="24"/>
                    <a:pt x="39" y="24"/>
                  </a:cubicBezTo>
                  <a:cubicBezTo>
                    <a:pt x="40" y="25"/>
                    <a:pt x="39" y="26"/>
                    <a:pt x="40" y="28"/>
                  </a:cubicBezTo>
                  <a:cubicBezTo>
                    <a:pt x="41" y="30"/>
                    <a:pt x="40" y="41"/>
                    <a:pt x="41" y="41"/>
                  </a:cubicBezTo>
                  <a:cubicBezTo>
                    <a:pt x="43" y="41"/>
                    <a:pt x="46" y="36"/>
                    <a:pt x="47" y="34"/>
                  </a:cubicBezTo>
                  <a:cubicBezTo>
                    <a:pt x="48" y="33"/>
                    <a:pt x="48" y="26"/>
                    <a:pt x="49" y="22"/>
                  </a:cubicBezTo>
                  <a:cubicBezTo>
                    <a:pt x="49" y="21"/>
                    <a:pt x="48" y="20"/>
                    <a:pt x="48" y="18"/>
                  </a:cubicBezTo>
                  <a:cubicBezTo>
                    <a:pt x="47" y="16"/>
                    <a:pt x="44" y="14"/>
                    <a:pt x="43" y="13"/>
                  </a:cubicBezTo>
                  <a:cubicBezTo>
                    <a:pt x="43" y="13"/>
                    <a:pt x="40" y="13"/>
                    <a:pt x="39" y="13"/>
                  </a:cubicBezTo>
                  <a:cubicBezTo>
                    <a:pt x="38" y="13"/>
                    <a:pt x="37" y="11"/>
                    <a:pt x="37" y="11"/>
                  </a:cubicBezTo>
                  <a:cubicBezTo>
                    <a:pt x="36" y="11"/>
                    <a:pt x="35" y="12"/>
                    <a:pt x="34" y="11"/>
                  </a:cubicBezTo>
                  <a:cubicBezTo>
                    <a:pt x="33" y="11"/>
                    <a:pt x="32" y="12"/>
                    <a:pt x="32" y="12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0" y="15"/>
                    <a:pt x="30" y="15"/>
                    <a:pt x="29" y="16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9" y="20"/>
                    <a:pt x="29" y="20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4721225" y="5484813"/>
              <a:ext cx="403225" cy="409575"/>
            </a:xfrm>
            <a:custGeom>
              <a:avLst/>
              <a:gdLst>
                <a:gd name="T0" fmla="*/ 33 w 65"/>
                <a:gd name="T1" fmla="*/ 0 h 66"/>
                <a:gd name="T2" fmla="*/ 56 w 65"/>
                <a:gd name="T3" fmla="*/ 10 h 66"/>
                <a:gd name="T4" fmla="*/ 65 w 65"/>
                <a:gd name="T5" fmla="*/ 33 h 66"/>
                <a:gd name="T6" fmla="*/ 56 w 65"/>
                <a:gd name="T7" fmla="*/ 56 h 66"/>
                <a:gd name="T8" fmla="*/ 33 w 65"/>
                <a:gd name="T9" fmla="*/ 66 h 66"/>
                <a:gd name="T10" fmla="*/ 10 w 65"/>
                <a:gd name="T11" fmla="*/ 56 h 66"/>
                <a:gd name="T12" fmla="*/ 0 w 65"/>
                <a:gd name="T13" fmla="*/ 33 h 66"/>
                <a:gd name="T14" fmla="*/ 10 w 65"/>
                <a:gd name="T15" fmla="*/ 10 h 66"/>
                <a:gd name="T16" fmla="*/ 33 w 65"/>
                <a:gd name="T17" fmla="*/ 0 h 66"/>
                <a:gd name="T18" fmla="*/ 51 w 65"/>
                <a:gd name="T19" fmla="*/ 14 h 66"/>
                <a:gd name="T20" fmla="*/ 33 w 65"/>
                <a:gd name="T21" fmla="*/ 7 h 66"/>
                <a:gd name="T22" fmla="*/ 14 w 65"/>
                <a:gd name="T23" fmla="*/ 14 h 66"/>
                <a:gd name="T24" fmla="*/ 6 w 65"/>
                <a:gd name="T25" fmla="*/ 33 h 66"/>
                <a:gd name="T26" fmla="*/ 14 w 65"/>
                <a:gd name="T27" fmla="*/ 52 h 66"/>
                <a:gd name="T28" fmla="*/ 33 w 65"/>
                <a:gd name="T29" fmla="*/ 59 h 66"/>
                <a:gd name="T30" fmla="*/ 51 w 65"/>
                <a:gd name="T31" fmla="*/ 52 h 66"/>
                <a:gd name="T32" fmla="*/ 59 w 65"/>
                <a:gd name="T33" fmla="*/ 33 h 66"/>
                <a:gd name="T34" fmla="*/ 51 w 65"/>
                <a:gd name="T35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6">
                  <a:moveTo>
                    <a:pt x="33" y="0"/>
                  </a:moveTo>
                  <a:cubicBezTo>
                    <a:pt x="42" y="0"/>
                    <a:pt x="50" y="4"/>
                    <a:pt x="56" y="10"/>
                  </a:cubicBezTo>
                  <a:cubicBezTo>
                    <a:pt x="62" y="16"/>
                    <a:pt x="65" y="24"/>
                    <a:pt x="65" y="33"/>
                  </a:cubicBezTo>
                  <a:cubicBezTo>
                    <a:pt x="65" y="42"/>
                    <a:pt x="62" y="50"/>
                    <a:pt x="56" y="56"/>
                  </a:cubicBezTo>
                  <a:cubicBezTo>
                    <a:pt x="50" y="62"/>
                    <a:pt x="42" y="66"/>
                    <a:pt x="33" y="66"/>
                  </a:cubicBezTo>
                  <a:cubicBezTo>
                    <a:pt x="24" y="66"/>
                    <a:pt x="16" y="62"/>
                    <a:pt x="10" y="56"/>
                  </a:cubicBezTo>
                  <a:cubicBezTo>
                    <a:pt x="4" y="50"/>
                    <a:pt x="0" y="42"/>
                    <a:pt x="0" y="33"/>
                  </a:cubicBezTo>
                  <a:cubicBezTo>
                    <a:pt x="0" y="24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51" y="14"/>
                  </a:moveTo>
                  <a:cubicBezTo>
                    <a:pt x="47" y="10"/>
                    <a:pt x="40" y="7"/>
                    <a:pt x="33" y="7"/>
                  </a:cubicBezTo>
                  <a:cubicBezTo>
                    <a:pt x="25" y="7"/>
                    <a:pt x="19" y="10"/>
                    <a:pt x="14" y="14"/>
                  </a:cubicBezTo>
                  <a:cubicBezTo>
                    <a:pt x="9" y="19"/>
                    <a:pt x="6" y="26"/>
                    <a:pt x="6" y="33"/>
                  </a:cubicBezTo>
                  <a:cubicBezTo>
                    <a:pt x="6" y="40"/>
                    <a:pt x="9" y="47"/>
                    <a:pt x="14" y="52"/>
                  </a:cubicBezTo>
                  <a:cubicBezTo>
                    <a:pt x="19" y="56"/>
                    <a:pt x="25" y="59"/>
                    <a:pt x="33" y="59"/>
                  </a:cubicBezTo>
                  <a:cubicBezTo>
                    <a:pt x="40" y="59"/>
                    <a:pt x="47" y="56"/>
                    <a:pt x="51" y="52"/>
                  </a:cubicBezTo>
                  <a:cubicBezTo>
                    <a:pt x="56" y="47"/>
                    <a:pt x="59" y="40"/>
                    <a:pt x="59" y="33"/>
                  </a:cubicBezTo>
                  <a:cubicBezTo>
                    <a:pt x="59" y="26"/>
                    <a:pt x="56" y="19"/>
                    <a:pt x="5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766" name="TextBox 8"/>
          <p:cNvSpPr txBox="1">
            <a:spLocks noChangeArrowheads="1"/>
          </p:cNvSpPr>
          <p:nvPr/>
        </p:nvSpPr>
        <p:spPr bwMode="auto">
          <a:xfrm>
            <a:off x="1296988" y="4806950"/>
            <a:ext cx="221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67" name="TextBox 8"/>
          <p:cNvSpPr txBox="1">
            <a:spLocks noChangeArrowheads="1"/>
          </p:cNvSpPr>
          <p:nvPr/>
        </p:nvSpPr>
        <p:spPr bwMode="auto">
          <a:xfrm>
            <a:off x="1660525" y="4378325"/>
            <a:ext cx="14906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68" name="TextBox 8"/>
          <p:cNvSpPr txBox="1">
            <a:spLocks noChangeArrowheads="1"/>
          </p:cNvSpPr>
          <p:nvPr/>
        </p:nvSpPr>
        <p:spPr bwMode="auto">
          <a:xfrm>
            <a:off x="6318250" y="4806950"/>
            <a:ext cx="221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69" name="TextBox 8"/>
          <p:cNvSpPr txBox="1">
            <a:spLocks noChangeArrowheads="1"/>
          </p:cNvSpPr>
          <p:nvPr/>
        </p:nvSpPr>
        <p:spPr bwMode="auto">
          <a:xfrm>
            <a:off x="6681788" y="4378325"/>
            <a:ext cx="1492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70" name="TextBox 8"/>
          <p:cNvSpPr txBox="1">
            <a:spLocks noChangeArrowheads="1"/>
          </p:cNvSpPr>
          <p:nvPr/>
        </p:nvSpPr>
        <p:spPr bwMode="auto">
          <a:xfrm>
            <a:off x="8770938" y="2716213"/>
            <a:ext cx="221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71" name="TextBox 8"/>
          <p:cNvSpPr txBox="1">
            <a:spLocks noChangeArrowheads="1"/>
          </p:cNvSpPr>
          <p:nvPr/>
        </p:nvSpPr>
        <p:spPr bwMode="auto">
          <a:xfrm>
            <a:off x="9134475" y="2287588"/>
            <a:ext cx="1492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72" name="TextBox 8"/>
          <p:cNvSpPr txBox="1">
            <a:spLocks noChangeArrowheads="1"/>
          </p:cNvSpPr>
          <p:nvPr/>
        </p:nvSpPr>
        <p:spPr bwMode="auto">
          <a:xfrm>
            <a:off x="3827463" y="2716213"/>
            <a:ext cx="221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73" name="TextBox 8"/>
          <p:cNvSpPr txBox="1">
            <a:spLocks noChangeArrowheads="1"/>
          </p:cNvSpPr>
          <p:nvPr/>
        </p:nvSpPr>
        <p:spPr bwMode="auto">
          <a:xfrm>
            <a:off x="4191000" y="2287588"/>
            <a:ext cx="1492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32770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2771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2772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46743" y="2846471"/>
            <a:ext cx="2126747" cy="2160240"/>
            <a:chOff x="4721225" y="5484813"/>
            <a:chExt cx="403225" cy="409575"/>
          </a:xfrm>
          <a:solidFill>
            <a:srgbClr val="595959"/>
          </a:solidFill>
        </p:grpSpPr>
        <p:sp>
          <p:nvSpPr>
            <p:cNvPr id="8" name="Freeform 53"/>
            <p:cNvSpPr>
              <a:spLocks noEditPoints="1"/>
            </p:cNvSpPr>
            <p:nvPr/>
          </p:nvSpPr>
          <p:spPr bwMode="auto">
            <a:xfrm>
              <a:off x="4776788" y="5535613"/>
              <a:ext cx="304800" cy="303213"/>
            </a:xfrm>
            <a:custGeom>
              <a:avLst/>
              <a:gdLst>
                <a:gd name="T0" fmla="*/ 21 w 49"/>
                <a:gd name="T1" fmla="*/ 2 h 49"/>
                <a:gd name="T2" fmla="*/ 16 w 49"/>
                <a:gd name="T3" fmla="*/ 7 h 49"/>
                <a:gd name="T4" fmla="*/ 8 w 49"/>
                <a:gd name="T5" fmla="*/ 15 h 49"/>
                <a:gd name="T6" fmla="*/ 3 w 49"/>
                <a:gd name="T7" fmla="*/ 17 h 49"/>
                <a:gd name="T8" fmla="*/ 6 w 49"/>
                <a:gd name="T9" fmla="*/ 19 h 49"/>
                <a:gd name="T10" fmla="*/ 8 w 49"/>
                <a:gd name="T11" fmla="*/ 23 h 49"/>
                <a:gd name="T12" fmla="*/ 18 w 49"/>
                <a:gd name="T13" fmla="*/ 25 h 49"/>
                <a:gd name="T14" fmla="*/ 26 w 49"/>
                <a:gd name="T15" fmla="*/ 30 h 49"/>
                <a:gd name="T16" fmla="*/ 19 w 49"/>
                <a:gd name="T17" fmla="*/ 42 h 49"/>
                <a:gd name="T18" fmla="*/ 15 w 49"/>
                <a:gd name="T19" fmla="*/ 49 h 49"/>
                <a:gd name="T20" fmla="*/ 13 w 49"/>
                <a:gd name="T21" fmla="*/ 48 h 49"/>
                <a:gd name="T22" fmla="*/ 11 w 49"/>
                <a:gd name="T23" fmla="*/ 38 h 49"/>
                <a:gd name="T24" fmla="*/ 7 w 49"/>
                <a:gd name="T25" fmla="*/ 30 h 49"/>
                <a:gd name="T26" fmla="*/ 7 w 49"/>
                <a:gd name="T27" fmla="*/ 24 h 49"/>
                <a:gd name="T28" fmla="*/ 4 w 49"/>
                <a:gd name="T29" fmla="*/ 21 h 49"/>
                <a:gd name="T30" fmla="*/ 1 w 49"/>
                <a:gd name="T31" fmla="*/ 16 h 49"/>
                <a:gd name="T32" fmla="*/ 6 w 49"/>
                <a:gd name="T33" fmla="*/ 7 h 49"/>
                <a:gd name="T34" fmla="*/ 44 w 49"/>
                <a:gd name="T35" fmla="*/ 10 h 49"/>
                <a:gd name="T36" fmla="*/ 42 w 49"/>
                <a:gd name="T37" fmla="*/ 11 h 49"/>
                <a:gd name="T38" fmla="*/ 36 w 49"/>
                <a:gd name="T39" fmla="*/ 8 h 49"/>
                <a:gd name="T40" fmla="*/ 32 w 49"/>
                <a:gd name="T41" fmla="*/ 11 h 49"/>
                <a:gd name="T42" fmla="*/ 31 w 49"/>
                <a:gd name="T43" fmla="*/ 9 h 49"/>
                <a:gd name="T44" fmla="*/ 33 w 49"/>
                <a:gd name="T45" fmla="*/ 7 h 49"/>
                <a:gd name="T46" fmla="*/ 35 w 49"/>
                <a:gd name="T47" fmla="*/ 3 h 49"/>
                <a:gd name="T48" fmla="*/ 44 w 49"/>
                <a:gd name="T49" fmla="*/ 10 h 49"/>
                <a:gd name="T50" fmla="*/ 31 w 49"/>
                <a:gd name="T51" fmla="*/ 25 h 49"/>
                <a:gd name="T52" fmla="*/ 40 w 49"/>
                <a:gd name="T53" fmla="*/ 28 h 49"/>
                <a:gd name="T54" fmla="*/ 47 w 49"/>
                <a:gd name="T55" fmla="*/ 34 h 49"/>
                <a:gd name="T56" fmla="*/ 48 w 49"/>
                <a:gd name="T57" fmla="*/ 18 h 49"/>
                <a:gd name="T58" fmla="*/ 39 w 49"/>
                <a:gd name="T59" fmla="*/ 13 h 49"/>
                <a:gd name="T60" fmla="*/ 34 w 49"/>
                <a:gd name="T61" fmla="*/ 11 h 49"/>
                <a:gd name="T62" fmla="*/ 31 w 49"/>
                <a:gd name="T63" fmla="*/ 14 h 49"/>
                <a:gd name="T64" fmla="*/ 29 w 49"/>
                <a:gd name="T6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9">
                  <a:moveTo>
                    <a:pt x="21" y="0"/>
                  </a:moveTo>
                  <a:cubicBezTo>
                    <a:pt x="21" y="1"/>
                    <a:pt x="21" y="1"/>
                    <a:pt x="21" y="2"/>
                  </a:cubicBezTo>
                  <a:cubicBezTo>
                    <a:pt x="21" y="5"/>
                    <a:pt x="20" y="4"/>
                    <a:pt x="19" y="5"/>
                  </a:cubicBezTo>
                  <a:cubicBezTo>
                    <a:pt x="17" y="5"/>
                    <a:pt x="17" y="7"/>
                    <a:pt x="16" y="7"/>
                  </a:cubicBezTo>
                  <a:cubicBezTo>
                    <a:pt x="14" y="7"/>
                    <a:pt x="11" y="11"/>
                    <a:pt x="11" y="12"/>
                  </a:cubicBezTo>
                  <a:cubicBezTo>
                    <a:pt x="10" y="13"/>
                    <a:pt x="10" y="15"/>
                    <a:pt x="8" y="15"/>
                  </a:cubicBezTo>
                  <a:cubicBezTo>
                    <a:pt x="7" y="15"/>
                    <a:pt x="8" y="13"/>
                    <a:pt x="6" y="12"/>
                  </a:cubicBezTo>
                  <a:cubicBezTo>
                    <a:pt x="3" y="12"/>
                    <a:pt x="3" y="16"/>
                    <a:pt x="3" y="17"/>
                  </a:cubicBezTo>
                  <a:cubicBezTo>
                    <a:pt x="2" y="19"/>
                    <a:pt x="5" y="17"/>
                    <a:pt x="6" y="17"/>
                  </a:cubicBezTo>
                  <a:cubicBezTo>
                    <a:pt x="7" y="16"/>
                    <a:pt x="6" y="18"/>
                    <a:pt x="6" y="19"/>
                  </a:cubicBezTo>
                  <a:cubicBezTo>
                    <a:pt x="6" y="19"/>
                    <a:pt x="7" y="21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2"/>
                    <a:pt x="10" y="21"/>
                    <a:pt x="12" y="22"/>
                  </a:cubicBezTo>
                  <a:cubicBezTo>
                    <a:pt x="14" y="23"/>
                    <a:pt x="17" y="24"/>
                    <a:pt x="18" y="25"/>
                  </a:cubicBezTo>
                  <a:cubicBezTo>
                    <a:pt x="19" y="26"/>
                    <a:pt x="23" y="28"/>
                    <a:pt x="23" y="28"/>
                  </a:cubicBezTo>
                  <a:cubicBezTo>
                    <a:pt x="24" y="29"/>
                    <a:pt x="27" y="29"/>
                    <a:pt x="26" y="30"/>
                  </a:cubicBezTo>
                  <a:cubicBezTo>
                    <a:pt x="26" y="31"/>
                    <a:pt x="25" y="32"/>
                    <a:pt x="24" y="34"/>
                  </a:cubicBezTo>
                  <a:cubicBezTo>
                    <a:pt x="23" y="35"/>
                    <a:pt x="21" y="41"/>
                    <a:pt x="19" y="42"/>
                  </a:cubicBezTo>
                  <a:cubicBezTo>
                    <a:pt x="16" y="44"/>
                    <a:pt x="16" y="45"/>
                    <a:pt x="16" y="46"/>
                  </a:cubicBezTo>
                  <a:cubicBezTo>
                    <a:pt x="15" y="47"/>
                    <a:pt x="15" y="48"/>
                    <a:pt x="15" y="49"/>
                  </a:cubicBezTo>
                  <a:cubicBezTo>
                    <a:pt x="14" y="48"/>
                    <a:pt x="14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5"/>
                    <a:pt x="12" y="43"/>
                  </a:cubicBezTo>
                  <a:cubicBezTo>
                    <a:pt x="12" y="42"/>
                    <a:pt x="11" y="39"/>
                    <a:pt x="11" y="38"/>
                  </a:cubicBezTo>
                  <a:cubicBezTo>
                    <a:pt x="11" y="37"/>
                    <a:pt x="11" y="35"/>
                    <a:pt x="10" y="34"/>
                  </a:cubicBezTo>
                  <a:cubicBezTo>
                    <a:pt x="9" y="33"/>
                    <a:pt x="7" y="31"/>
                    <a:pt x="7" y="30"/>
                  </a:cubicBezTo>
                  <a:cubicBezTo>
                    <a:pt x="7" y="29"/>
                    <a:pt x="6" y="26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3"/>
                    <a:pt x="5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0" y="19"/>
                    <a:pt x="1" y="17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2" y="12"/>
                    <a:pt x="4" y="9"/>
                    <a:pt x="6" y="7"/>
                  </a:cubicBezTo>
                  <a:cubicBezTo>
                    <a:pt x="10" y="3"/>
                    <a:pt x="15" y="1"/>
                    <a:pt x="21" y="0"/>
                  </a:cubicBezTo>
                  <a:close/>
                  <a:moveTo>
                    <a:pt x="44" y="10"/>
                  </a:moveTo>
                  <a:cubicBezTo>
                    <a:pt x="44" y="11"/>
                    <a:pt x="44" y="11"/>
                    <a:pt x="43" y="11"/>
                  </a:cubicBezTo>
                  <a:cubicBezTo>
                    <a:pt x="43" y="12"/>
                    <a:pt x="42" y="12"/>
                    <a:pt x="42" y="11"/>
                  </a:cubicBezTo>
                  <a:cubicBezTo>
                    <a:pt x="41" y="11"/>
                    <a:pt x="39" y="11"/>
                    <a:pt x="39" y="11"/>
                  </a:cubicBezTo>
                  <a:cubicBezTo>
                    <a:pt x="38" y="11"/>
                    <a:pt x="37" y="9"/>
                    <a:pt x="36" y="8"/>
                  </a:cubicBezTo>
                  <a:cubicBezTo>
                    <a:pt x="35" y="7"/>
                    <a:pt x="35" y="9"/>
                    <a:pt x="34" y="10"/>
                  </a:cubicBezTo>
                  <a:cubicBezTo>
                    <a:pt x="34" y="10"/>
                    <a:pt x="33" y="11"/>
                    <a:pt x="32" y="11"/>
                  </a:cubicBezTo>
                  <a:cubicBezTo>
                    <a:pt x="31" y="11"/>
                    <a:pt x="30" y="8"/>
                    <a:pt x="30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8"/>
                    <a:pt x="32" y="7"/>
                  </a:cubicBezTo>
                  <a:cubicBezTo>
                    <a:pt x="32" y="6"/>
                    <a:pt x="32" y="7"/>
                    <a:pt x="33" y="7"/>
                  </a:cubicBezTo>
                  <a:cubicBezTo>
                    <a:pt x="33" y="7"/>
                    <a:pt x="34" y="5"/>
                    <a:pt x="34" y="4"/>
                  </a:cubicBezTo>
                  <a:cubicBezTo>
                    <a:pt x="34" y="4"/>
                    <a:pt x="35" y="3"/>
                    <a:pt x="35" y="3"/>
                  </a:cubicBezTo>
                  <a:cubicBezTo>
                    <a:pt x="38" y="4"/>
                    <a:pt x="40" y="5"/>
                    <a:pt x="42" y="7"/>
                  </a:cubicBezTo>
                  <a:cubicBezTo>
                    <a:pt x="43" y="8"/>
                    <a:pt x="43" y="9"/>
                    <a:pt x="44" y="10"/>
                  </a:cubicBezTo>
                  <a:close/>
                  <a:moveTo>
                    <a:pt x="29" y="20"/>
                  </a:moveTo>
                  <a:cubicBezTo>
                    <a:pt x="29" y="20"/>
                    <a:pt x="31" y="24"/>
                    <a:pt x="31" y="25"/>
                  </a:cubicBezTo>
                  <a:cubicBezTo>
                    <a:pt x="32" y="26"/>
                    <a:pt x="38" y="24"/>
                    <a:pt x="39" y="24"/>
                  </a:cubicBezTo>
                  <a:cubicBezTo>
                    <a:pt x="40" y="25"/>
                    <a:pt x="39" y="26"/>
                    <a:pt x="40" y="28"/>
                  </a:cubicBezTo>
                  <a:cubicBezTo>
                    <a:pt x="41" y="30"/>
                    <a:pt x="40" y="41"/>
                    <a:pt x="41" y="41"/>
                  </a:cubicBezTo>
                  <a:cubicBezTo>
                    <a:pt x="43" y="41"/>
                    <a:pt x="46" y="36"/>
                    <a:pt x="47" y="34"/>
                  </a:cubicBezTo>
                  <a:cubicBezTo>
                    <a:pt x="48" y="33"/>
                    <a:pt x="48" y="26"/>
                    <a:pt x="49" y="22"/>
                  </a:cubicBezTo>
                  <a:cubicBezTo>
                    <a:pt x="49" y="21"/>
                    <a:pt x="48" y="20"/>
                    <a:pt x="48" y="18"/>
                  </a:cubicBezTo>
                  <a:cubicBezTo>
                    <a:pt x="47" y="16"/>
                    <a:pt x="44" y="14"/>
                    <a:pt x="43" y="13"/>
                  </a:cubicBezTo>
                  <a:cubicBezTo>
                    <a:pt x="43" y="13"/>
                    <a:pt x="40" y="13"/>
                    <a:pt x="39" y="13"/>
                  </a:cubicBezTo>
                  <a:cubicBezTo>
                    <a:pt x="38" y="13"/>
                    <a:pt x="37" y="11"/>
                    <a:pt x="37" y="11"/>
                  </a:cubicBezTo>
                  <a:cubicBezTo>
                    <a:pt x="36" y="11"/>
                    <a:pt x="35" y="12"/>
                    <a:pt x="34" y="11"/>
                  </a:cubicBezTo>
                  <a:cubicBezTo>
                    <a:pt x="33" y="11"/>
                    <a:pt x="32" y="12"/>
                    <a:pt x="32" y="12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0" y="15"/>
                    <a:pt x="30" y="15"/>
                    <a:pt x="29" y="16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9" y="20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3A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9" name="Freeform 64"/>
            <p:cNvSpPr>
              <a:spLocks noEditPoints="1"/>
            </p:cNvSpPr>
            <p:nvPr/>
          </p:nvSpPr>
          <p:spPr bwMode="auto">
            <a:xfrm>
              <a:off x="4721225" y="5484813"/>
              <a:ext cx="403225" cy="409575"/>
            </a:xfrm>
            <a:custGeom>
              <a:avLst/>
              <a:gdLst>
                <a:gd name="T0" fmla="*/ 33 w 65"/>
                <a:gd name="T1" fmla="*/ 0 h 66"/>
                <a:gd name="T2" fmla="*/ 56 w 65"/>
                <a:gd name="T3" fmla="*/ 10 h 66"/>
                <a:gd name="T4" fmla="*/ 65 w 65"/>
                <a:gd name="T5" fmla="*/ 33 h 66"/>
                <a:gd name="T6" fmla="*/ 56 w 65"/>
                <a:gd name="T7" fmla="*/ 56 h 66"/>
                <a:gd name="T8" fmla="*/ 33 w 65"/>
                <a:gd name="T9" fmla="*/ 66 h 66"/>
                <a:gd name="T10" fmla="*/ 10 w 65"/>
                <a:gd name="T11" fmla="*/ 56 h 66"/>
                <a:gd name="T12" fmla="*/ 0 w 65"/>
                <a:gd name="T13" fmla="*/ 33 h 66"/>
                <a:gd name="T14" fmla="*/ 10 w 65"/>
                <a:gd name="T15" fmla="*/ 10 h 66"/>
                <a:gd name="T16" fmla="*/ 33 w 65"/>
                <a:gd name="T17" fmla="*/ 0 h 66"/>
                <a:gd name="T18" fmla="*/ 51 w 65"/>
                <a:gd name="T19" fmla="*/ 14 h 66"/>
                <a:gd name="T20" fmla="*/ 33 w 65"/>
                <a:gd name="T21" fmla="*/ 7 h 66"/>
                <a:gd name="T22" fmla="*/ 14 w 65"/>
                <a:gd name="T23" fmla="*/ 14 h 66"/>
                <a:gd name="T24" fmla="*/ 6 w 65"/>
                <a:gd name="T25" fmla="*/ 33 h 66"/>
                <a:gd name="T26" fmla="*/ 14 w 65"/>
                <a:gd name="T27" fmla="*/ 52 h 66"/>
                <a:gd name="T28" fmla="*/ 33 w 65"/>
                <a:gd name="T29" fmla="*/ 59 h 66"/>
                <a:gd name="T30" fmla="*/ 51 w 65"/>
                <a:gd name="T31" fmla="*/ 52 h 66"/>
                <a:gd name="T32" fmla="*/ 59 w 65"/>
                <a:gd name="T33" fmla="*/ 33 h 66"/>
                <a:gd name="T34" fmla="*/ 51 w 65"/>
                <a:gd name="T35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6">
                  <a:moveTo>
                    <a:pt x="33" y="0"/>
                  </a:moveTo>
                  <a:cubicBezTo>
                    <a:pt x="42" y="0"/>
                    <a:pt x="50" y="4"/>
                    <a:pt x="56" y="10"/>
                  </a:cubicBezTo>
                  <a:cubicBezTo>
                    <a:pt x="62" y="16"/>
                    <a:pt x="65" y="24"/>
                    <a:pt x="65" y="33"/>
                  </a:cubicBezTo>
                  <a:cubicBezTo>
                    <a:pt x="65" y="42"/>
                    <a:pt x="62" y="50"/>
                    <a:pt x="56" y="56"/>
                  </a:cubicBezTo>
                  <a:cubicBezTo>
                    <a:pt x="50" y="62"/>
                    <a:pt x="42" y="66"/>
                    <a:pt x="33" y="66"/>
                  </a:cubicBezTo>
                  <a:cubicBezTo>
                    <a:pt x="24" y="66"/>
                    <a:pt x="16" y="62"/>
                    <a:pt x="10" y="56"/>
                  </a:cubicBezTo>
                  <a:cubicBezTo>
                    <a:pt x="4" y="50"/>
                    <a:pt x="0" y="42"/>
                    <a:pt x="0" y="33"/>
                  </a:cubicBezTo>
                  <a:cubicBezTo>
                    <a:pt x="0" y="24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51" y="14"/>
                  </a:moveTo>
                  <a:cubicBezTo>
                    <a:pt x="47" y="10"/>
                    <a:pt x="40" y="7"/>
                    <a:pt x="33" y="7"/>
                  </a:cubicBezTo>
                  <a:cubicBezTo>
                    <a:pt x="25" y="7"/>
                    <a:pt x="19" y="10"/>
                    <a:pt x="14" y="14"/>
                  </a:cubicBezTo>
                  <a:cubicBezTo>
                    <a:pt x="9" y="19"/>
                    <a:pt x="6" y="26"/>
                    <a:pt x="6" y="33"/>
                  </a:cubicBezTo>
                  <a:cubicBezTo>
                    <a:pt x="6" y="40"/>
                    <a:pt x="9" y="47"/>
                    <a:pt x="14" y="52"/>
                  </a:cubicBezTo>
                  <a:cubicBezTo>
                    <a:pt x="19" y="56"/>
                    <a:pt x="25" y="59"/>
                    <a:pt x="33" y="59"/>
                  </a:cubicBezTo>
                  <a:cubicBezTo>
                    <a:pt x="40" y="59"/>
                    <a:pt x="47" y="56"/>
                    <a:pt x="51" y="52"/>
                  </a:cubicBezTo>
                  <a:cubicBezTo>
                    <a:pt x="56" y="47"/>
                    <a:pt x="59" y="40"/>
                    <a:pt x="59" y="33"/>
                  </a:cubicBezTo>
                  <a:cubicBezTo>
                    <a:pt x="59" y="26"/>
                    <a:pt x="56" y="19"/>
                    <a:pt x="51" y="14"/>
                  </a:cubicBezTo>
                  <a:close/>
                </a:path>
              </a:pathLst>
            </a:custGeom>
            <a:solidFill>
              <a:srgbClr val="3A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930275" y="3357563"/>
            <a:ext cx="1122363" cy="1122362"/>
          </a:xfrm>
          <a:prstGeom prst="ellipse">
            <a:avLst/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32100" y="3198813"/>
            <a:ext cx="1439863" cy="1439862"/>
          </a:xfrm>
          <a:prstGeom prst="ellipse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004175" y="3198813"/>
            <a:ext cx="1439863" cy="1439862"/>
          </a:xfrm>
          <a:prstGeom prst="ellipse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510713" y="4911725"/>
            <a:ext cx="665162" cy="665163"/>
          </a:xfrm>
          <a:prstGeom prst="ellipse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060575" y="4910138"/>
            <a:ext cx="665163" cy="665162"/>
          </a:xfrm>
          <a:prstGeom prst="ellipse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86050" y="3024188"/>
            <a:ext cx="1727200" cy="1728787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842250" y="3024188"/>
            <a:ext cx="1727200" cy="1728787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131425" y="3240088"/>
            <a:ext cx="1281113" cy="1282700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52488" y="3240088"/>
            <a:ext cx="1281112" cy="1282700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79613" y="4840288"/>
            <a:ext cx="808037" cy="792162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091363" y="2336800"/>
            <a:ext cx="808037" cy="792163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4921250" y="2713038"/>
            <a:ext cx="2374900" cy="2374900"/>
          </a:xfrm>
          <a:custGeom>
            <a:avLst/>
            <a:gdLst>
              <a:gd name="connsiteX0" fmla="*/ 1188132 w 2376264"/>
              <a:gd name="connsiteY0" fmla="*/ 0 h 2376264"/>
              <a:gd name="connsiteX1" fmla="*/ 1221194 w 2376264"/>
              <a:gd name="connsiteY1" fmla="*/ 1670 h 2376264"/>
              <a:gd name="connsiteX2" fmla="*/ 1221194 w 2376264"/>
              <a:gd name="connsiteY2" fmla="*/ 1176224 h 2376264"/>
              <a:gd name="connsiteX3" fmla="*/ 2375663 w 2376264"/>
              <a:gd name="connsiteY3" fmla="*/ 1176224 h 2376264"/>
              <a:gd name="connsiteX4" fmla="*/ 2376264 w 2376264"/>
              <a:gd name="connsiteY4" fmla="*/ 1188132 h 2376264"/>
              <a:gd name="connsiteX5" fmla="*/ 1188132 w 2376264"/>
              <a:gd name="connsiteY5" fmla="*/ 2376264 h 2376264"/>
              <a:gd name="connsiteX6" fmla="*/ 0 w 2376264"/>
              <a:gd name="connsiteY6" fmla="*/ 1188132 h 2376264"/>
              <a:gd name="connsiteX7" fmla="*/ 1188132 w 2376264"/>
              <a:gd name="connsiteY7" fmla="*/ 0 h 2376264"/>
              <a:gd name="connsiteX0-1" fmla="*/ 1188132 w 2376264"/>
              <a:gd name="connsiteY0-2" fmla="*/ 0 h 2376264"/>
              <a:gd name="connsiteX1-3" fmla="*/ 1221194 w 2376264"/>
              <a:gd name="connsiteY1-4" fmla="*/ 1670 h 2376264"/>
              <a:gd name="connsiteX2-5" fmla="*/ 2375663 w 2376264"/>
              <a:gd name="connsiteY2-6" fmla="*/ 1176224 h 2376264"/>
              <a:gd name="connsiteX3-7" fmla="*/ 2376264 w 2376264"/>
              <a:gd name="connsiteY3-8" fmla="*/ 1188132 h 2376264"/>
              <a:gd name="connsiteX4-9" fmla="*/ 1188132 w 2376264"/>
              <a:gd name="connsiteY4-10" fmla="*/ 2376264 h 2376264"/>
              <a:gd name="connsiteX5-11" fmla="*/ 0 w 2376264"/>
              <a:gd name="connsiteY5-12" fmla="*/ 1188132 h 2376264"/>
              <a:gd name="connsiteX6-13" fmla="*/ 1188132 w 2376264"/>
              <a:gd name="connsiteY6-14" fmla="*/ 0 h 2376264"/>
              <a:gd name="connsiteX0-15" fmla="*/ 2375663 w 2376264"/>
              <a:gd name="connsiteY0-16" fmla="*/ 1176224 h 2376264"/>
              <a:gd name="connsiteX1-17" fmla="*/ 2376264 w 2376264"/>
              <a:gd name="connsiteY1-18" fmla="*/ 1188132 h 2376264"/>
              <a:gd name="connsiteX2-19" fmla="*/ 1188132 w 2376264"/>
              <a:gd name="connsiteY2-20" fmla="*/ 2376264 h 2376264"/>
              <a:gd name="connsiteX3-21" fmla="*/ 0 w 2376264"/>
              <a:gd name="connsiteY3-22" fmla="*/ 1188132 h 2376264"/>
              <a:gd name="connsiteX4-23" fmla="*/ 1188132 w 2376264"/>
              <a:gd name="connsiteY4-24" fmla="*/ 0 h 2376264"/>
              <a:gd name="connsiteX5-25" fmla="*/ 1312634 w 2376264"/>
              <a:gd name="connsiteY5-26" fmla="*/ 93110 h 2376264"/>
              <a:gd name="connsiteX0-27" fmla="*/ 2375663 w 2376264"/>
              <a:gd name="connsiteY0-28" fmla="*/ 1176224 h 2376264"/>
              <a:gd name="connsiteX1-29" fmla="*/ 2376264 w 2376264"/>
              <a:gd name="connsiteY1-30" fmla="*/ 1188132 h 2376264"/>
              <a:gd name="connsiteX2-31" fmla="*/ 1188132 w 2376264"/>
              <a:gd name="connsiteY2-32" fmla="*/ 2376264 h 2376264"/>
              <a:gd name="connsiteX3-33" fmla="*/ 0 w 2376264"/>
              <a:gd name="connsiteY3-34" fmla="*/ 1188132 h 2376264"/>
              <a:gd name="connsiteX4-35" fmla="*/ 1188132 w 2376264"/>
              <a:gd name="connsiteY4-36" fmla="*/ 0 h 2376264"/>
              <a:gd name="connsiteX5-37" fmla="*/ 2167073 w 2376264"/>
              <a:gd name="connsiteY5-38" fmla="*/ 18159 h 2376264"/>
              <a:gd name="connsiteX0-39" fmla="*/ 2375663 w 2376264"/>
              <a:gd name="connsiteY0-40" fmla="*/ 1176224 h 2376264"/>
              <a:gd name="connsiteX1-41" fmla="*/ 2376264 w 2376264"/>
              <a:gd name="connsiteY1-42" fmla="*/ 1188132 h 2376264"/>
              <a:gd name="connsiteX2-43" fmla="*/ 1188132 w 2376264"/>
              <a:gd name="connsiteY2-44" fmla="*/ 2376264 h 2376264"/>
              <a:gd name="connsiteX3-45" fmla="*/ 0 w 2376264"/>
              <a:gd name="connsiteY3-46" fmla="*/ 1188132 h 2376264"/>
              <a:gd name="connsiteX4-47" fmla="*/ 1188132 w 2376264"/>
              <a:gd name="connsiteY4-48" fmla="*/ 0 h 2376264"/>
              <a:gd name="connsiteX5-49" fmla="*/ 2152083 w 2376264"/>
              <a:gd name="connsiteY5-50" fmla="*/ 18159 h 2376264"/>
            </a:gdLst>
            <a:ahLst/>
            <a:cxnLst>
              <a:cxn ang="0">
                <a:pos x="connsiteX0-39" y="connsiteY0-40"/>
              </a:cxn>
              <a:cxn ang="0">
                <a:pos x="connsiteX1-41" y="connsiteY1-42"/>
              </a:cxn>
              <a:cxn ang="0">
                <a:pos x="connsiteX2-43" y="connsiteY2-44"/>
              </a:cxn>
              <a:cxn ang="0">
                <a:pos x="connsiteX3-45" y="connsiteY3-46"/>
              </a:cxn>
              <a:cxn ang="0">
                <a:pos x="connsiteX4-47" y="connsiteY4-48"/>
              </a:cxn>
              <a:cxn ang="0">
                <a:pos x="connsiteX5-49" y="connsiteY5-50"/>
              </a:cxn>
            </a:cxnLst>
            <a:rect l="l" t="t" r="r" b="b"/>
            <a:pathLst>
              <a:path w="2376264" h="2376264">
                <a:moveTo>
                  <a:pt x="2375663" y="1176224"/>
                </a:moveTo>
                <a:cubicBezTo>
                  <a:pt x="2375863" y="1180193"/>
                  <a:pt x="2376064" y="1184163"/>
                  <a:pt x="2376264" y="1188132"/>
                </a:cubicBezTo>
                <a:cubicBezTo>
                  <a:pt x="2376264" y="1844319"/>
                  <a:pt x="1844319" y="2376264"/>
                  <a:pt x="1188132" y="2376264"/>
                </a:cubicBezTo>
                <a:cubicBezTo>
                  <a:pt x="531945" y="2376264"/>
                  <a:pt x="0" y="1844319"/>
                  <a:pt x="0" y="1188132"/>
                </a:cubicBezTo>
                <a:cubicBezTo>
                  <a:pt x="0" y="531945"/>
                  <a:pt x="531945" y="0"/>
                  <a:pt x="1188132" y="0"/>
                </a:cubicBezTo>
                <a:cubicBezTo>
                  <a:pt x="1199153" y="557"/>
                  <a:pt x="2152083" y="18159"/>
                  <a:pt x="2152083" y="18159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787" name="Freeform 11"/>
          <p:cNvSpPr>
            <a:spLocks noEditPoints="1" noChangeArrowheads="1"/>
          </p:cNvSpPr>
          <p:nvPr/>
        </p:nvSpPr>
        <p:spPr bwMode="auto">
          <a:xfrm>
            <a:off x="3203575" y="3600450"/>
            <a:ext cx="720725" cy="641350"/>
          </a:xfrm>
          <a:custGeom>
            <a:avLst/>
            <a:gdLst>
              <a:gd name="T0" fmla="*/ 91 w 91"/>
              <a:gd name="T1" fmla="*/ 17 h 81"/>
              <a:gd name="T2" fmla="*/ 91 w 91"/>
              <a:gd name="T3" fmla="*/ 63 h 81"/>
              <a:gd name="T4" fmla="*/ 86 w 91"/>
              <a:gd name="T5" fmla="*/ 76 h 81"/>
              <a:gd name="T6" fmla="*/ 74 w 91"/>
              <a:gd name="T7" fmla="*/ 81 h 81"/>
              <a:gd name="T8" fmla="*/ 17 w 91"/>
              <a:gd name="T9" fmla="*/ 81 h 81"/>
              <a:gd name="T10" fmla="*/ 5 w 91"/>
              <a:gd name="T11" fmla="*/ 76 h 81"/>
              <a:gd name="T12" fmla="*/ 0 w 91"/>
              <a:gd name="T13" fmla="*/ 63 h 81"/>
              <a:gd name="T14" fmla="*/ 0 w 91"/>
              <a:gd name="T15" fmla="*/ 17 h 81"/>
              <a:gd name="T16" fmla="*/ 0 w 91"/>
              <a:gd name="T17" fmla="*/ 12 h 81"/>
              <a:gd name="T18" fmla="*/ 5 w 91"/>
              <a:gd name="T19" fmla="*/ 12 h 81"/>
              <a:gd name="T20" fmla="*/ 15 w 91"/>
              <a:gd name="T21" fmla="*/ 12 h 81"/>
              <a:gd name="T22" fmla="*/ 15 w 91"/>
              <a:gd name="T23" fmla="*/ 24 h 81"/>
              <a:gd name="T24" fmla="*/ 21 w 91"/>
              <a:gd name="T25" fmla="*/ 30 h 81"/>
              <a:gd name="T26" fmla="*/ 21 w 91"/>
              <a:gd name="T27" fmla="*/ 30 h 81"/>
              <a:gd name="T28" fmla="*/ 24 w 91"/>
              <a:gd name="T29" fmla="*/ 30 h 81"/>
              <a:gd name="T30" fmla="*/ 21 w 91"/>
              <a:gd name="T31" fmla="*/ 24 h 81"/>
              <a:gd name="T32" fmla="*/ 21 w 91"/>
              <a:gd name="T33" fmla="*/ 6 h 81"/>
              <a:gd name="T34" fmla="*/ 27 w 91"/>
              <a:gd name="T35" fmla="*/ 0 h 81"/>
              <a:gd name="T36" fmla="*/ 27 w 91"/>
              <a:gd name="T37" fmla="*/ 0 h 81"/>
              <a:gd name="T38" fmla="*/ 33 w 91"/>
              <a:gd name="T39" fmla="*/ 6 h 81"/>
              <a:gd name="T40" fmla="*/ 33 w 91"/>
              <a:gd name="T41" fmla="*/ 12 h 81"/>
              <a:gd name="T42" fmla="*/ 59 w 91"/>
              <a:gd name="T43" fmla="*/ 12 h 81"/>
              <a:gd name="T44" fmla="*/ 59 w 91"/>
              <a:gd name="T45" fmla="*/ 24 h 81"/>
              <a:gd name="T46" fmla="*/ 64 w 91"/>
              <a:gd name="T47" fmla="*/ 30 h 81"/>
              <a:gd name="T48" fmla="*/ 64 w 91"/>
              <a:gd name="T49" fmla="*/ 30 h 81"/>
              <a:gd name="T50" fmla="*/ 67 w 91"/>
              <a:gd name="T51" fmla="*/ 30 h 81"/>
              <a:gd name="T52" fmla="*/ 64 w 91"/>
              <a:gd name="T53" fmla="*/ 24 h 81"/>
              <a:gd name="T54" fmla="*/ 64 w 91"/>
              <a:gd name="T55" fmla="*/ 6 h 81"/>
              <a:gd name="T56" fmla="*/ 70 w 91"/>
              <a:gd name="T57" fmla="*/ 0 h 81"/>
              <a:gd name="T58" fmla="*/ 70 w 91"/>
              <a:gd name="T59" fmla="*/ 0 h 81"/>
              <a:gd name="T60" fmla="*/ 76 w 91"/>
              <a:gd name="T61" fmla="*/ 6 h 81"/>
              <a:gd name="T62" fmla="*/ 76 w 91"/>
              <a:gd name="T63" fmla="*/ 12 h 81"/>
              <a:gd name="T64" fmla="*/ 86 w 91"/>
              <a:gd name="T65" fmla="*/ 12 h 81"/>
              <a:gd name="T66" fmla="*/ 91 w 91"/>
              <a:gd name="T67" fmla="*/ 12 h 81"/>
              <a:gd name="T68" fmla="*/ 91 w 91"/>
              <a:gd name="T69" fmla="*/ 17 h 81"/>
              <a:gd name="T70" fmla="*/ 44 w 91"/>
              <a:gd name="T71" fmla="*/ 68 h 81"/>
              <a:gd name="T72" fmla="*/ 44 w 91"/>
              <a:gd name="T73" fmla="*/ 40 h 81"/>
              <a:gd name="T74" fmla="*/ 39 w 91"/>
              <a:gd name="T75" fmla="*/ 40 h 81"/>
              <a:gd name="T76" fmla="*/ 38 w 91"/>
              <a:gd name="T77" fmla="*/ 42 h 81"/>
              <a:gd name="T78" fmla="*/ 36 w 91"/>
              <a:gd name="T79" fmla="*/ 43 h 81"/>
              <a:gd name="T80" fmla="*/ 36 w 91"/>
              <a:gd name="T81" fmla="*/ 47 h 81"/>
              <a:gd name="T82" fmla="*/ 38 w 91"/>
              <a:gd name="T83" fmla="*/ 47 h 81"/>
              <a:gd name="T84" fmla="*/ 38 w 91"/>
              <a:gd name="T85" fmla="*/ 68 h 81"/>
              <a:gd name="T86" fmla="*/ 44 w 91"/>
              <a:gd name="T87" fmla="*/ 68 h 81"/>
              <a:gd name="T88" fmla="*/ 54 w 91"/>
              <a:gd name="T89" fmla="*/ 68 h 81"/>
              <a:gd name="T90" fmla="*/ 54 w 91"/>
              <a:gd name="T91" fmla="*/ 40 h 81"/>
              <a:gd name="T92" fmla="*/ 49 w 91"/>
              <a:gd name="T93" fmla="*/ 40 h 81"/>
              <a:gd name="T94" fmla="*/ 48 w 91"/>
              <a:gd name="T95" fmla="*/ 42 h 81"/>
              <a:gd name="T96" fmla="*/ 46 w 91"/>
              <a:gd name="T97" fmla="*/ 43 h 81"/>
              <a:gd name="T98" fmla="*/ 46 w 91"/>
              <a:gd name="T99" fmla="*/ 47 h 81"/>
              <a:gd name="T100" fmla="*/ 48 w 91"/>
              <a:gd name="T101" fmla="*/ 47 h 81"/>
              <a:gd name="T102" fmla="*/ 48 w 91"/>
              <a:gd name="T103" fmla="*/ 68 h 81"/>
              <a:gd name="T104" fmla="*/ 54 w 91"/>
              <a:gd name="T105" fmla="*/ 68 h 81"/>
              <a:gd name="T106" fmla="*/ 81 w 91"/>
              <a:gd name="T107" fmla="*/ 36 h 81"/>
              <a:gd name="T108" fmla="*/ 10 w 91"/>
              <a:gd name="T109" fmla="*/ 36 h 81"/>
              <a:gd name="T110" fmla="*/ 10 w 91"/>
              <a:gd name="T111" fmla="*/ 63 h 81"/>
              <a:gd name="T112" fmla="*/ 12 w 91"/>
              <a:gd name="T113" fmla="*/ 69 h 81"/>
              <a:gd name="T114" fmla="*/ 17 w 91"/>
              <a:gd name="T115" fmla="*/ 71 h 81"/>
              <a:gd name="T116" fmla="*/ 74 w 91"/>
              <a:gd name="T117" fmla="*/ 71 h 81"/>
              <a:gd name="T118" fmla="*/ 79 w 91"/>
              <a:gd name="T119" fmla="*/ 69 h 81"/>
              <a:gd name="T120" fmla="*/ 81 w 91"/>
              <a:gd name="T121" fmla="*/ 63 h 81"/>
              <a:gd name="T122" fmla="*/ 81 w 91"/>
              <a:gd name="T123" fmla="*/ 3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1" h="81">
                <a:moveTo>
                  <a:pt x="91" y="17"/>
                </a:moveTo>
                <a:cubicBezTo>
                  <a:pt x="91" y="63"/>
                  <a:pt x="91" y="63"/>
                  <a:pt x="91" y="63"/>
                </a:cubicBezTo>
                <a:cubicBezTo>
                  <a:pt x="91" y="68"/>
                  <a:pt x="89" y="72"/>
                  <a:pt x="86" y="76"/>
                </a:cubicBezTo>
                <a:cubicBezTo>
                  <a:pt x="83" y="79"/>
                  <a:pt x="78" y="81"/>
                  <a:pt x="74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13" y="81"/>
                  <a:pt x="8" y="79"/>
                  <a:pt x="5" y="76"/>
                </a:cubicBezTo>
                <a:cubicBezTo>
                  <a:pt x="2" y="72"/>
                  <a:pt x="0" y="68"/>
                  <a:pt x="0" y="63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2"/>
                  <a:pt x="0" y="12"/>
                  <a:pt x="0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8"/>
                  <a:pt x="18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2" y="30"/>
                  <a:pt x="23" y="30"/>
                  <a:pt x="24" y="30"/>
                </a:cubicBezTo>
                <a:cubicBezTo>
                  <a:pt x="22" y="28"/>
                  <a:pt x="21" y="27"/>
                  <a:pt x="21" y="24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3"/>
                  <a:pt x="24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30" y="0"/>
                  <a:pt x="33" y="3"/>
                  <a:pt x="33" y="6"/>
                </a:cubicBezTo>
                <a:cubicBezTo>
                  <a:pt x="33" y="12"/>
                  <a:pt x="33" y="12"/>
                  <a:pt x="33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8"/>
                  <a:pt x="61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6" y="30"/>
                  <a:pt x="67" y="30"/>
                  <a:pt x="67" y="30"/>
                </a:cubicBezTo>
                <a:cubicBezTo>
                  <a:pt x="66" y="28"/>
                  <a:pt x="64" y="27"/>
                  <a:pt x="64" y="24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3"/>
                  <a:pt x="67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4" y="0"/>
                  <a:pt x="76" y="3"/>
                  <a:pt x="76" y="6"/>
                </a:cubicBezTo>
                <a:cubicBezTo>
                  <a:pt x="76" y="12"/>
                  <a:pt x="76" y="12"/>
                  <a:pt x="7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1" y="17"/>
                  <a:pt x="91" y="17"/>
                  <a:pt x="91" y="17"/>
                </a:cubicBezTo>
                <a:close/>
                <a:moveTo>
                  <a:pt x="44" y="68"/>
                </a:moveTo>
                <a:cubicBezTo>
                  <a:pt x="44" y="40"/>
                  <a:pt x="44" y="40"/>
                  <a:pt x="44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1"/>
                  <a:pt x="38" y="42"/>
                </a:cubicBezTo>
                <a:cubicBezTo>
                  <a:pt x="37" y="43"/>
                  <a:pt x="37" y="43"/>
                  <a:pt x="36" y="43"/>
                </a:cubicBezTo>
                <a:cubicBezTo>
                  <a:pt x="36" y="47"/>
                  <a:pt x="36" y="47"/>
                  <a:pt x="36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54" y="68"/>
                </a:moveTo>
                <a:cubicBezTo>
                  <a:pt x="54" y="40"/>
                  <a:pt x="54" y="40"/>
                  <a:pt x="54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40"/>
                  <a:pt x="49" y="41"/>
                  <a:pt x="48" y="42"/>
                </a:cubicBezTo>
                <a:cubicBezTo>
                  <a:pt x="47" y="43"/>
                  <a:pt x="47" y="43"/>
                  <a:pt x="46" y="43"/>
                </a:cubicBezTo>
                <a:cubicBezTo>
                  <a:pt x="46" y="47"/>
                  <a:pt x="46" y="47"/>
                  <a:pt x="46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68"/>
                  <a:pt x="48" y="68"/>
                  <a:pt x="48" y="68"/>
                </a:cubicBezTo>
                <a:cubicBezTo>
                  <a:pt x="54" y="68"/>
                  <a:pt x="54" y="68"/>
                  <a:pt x="54" y="68"/>
                </a:cubicBezTo>
                <a:close/>
                <a:moveTo>
                  <a:pt x="81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5"/>
                  <a:pt x="11" y="67"/>
                  <a:pt x="12" y="69"/>
                </a:cubicBezTo>
                <a:cubicBezTo>
                  <a:pt x="13" y="70"/>
                  <a:pt x="15" y="71"/>
                  <a:pt x="17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6" y="71"/>
                  <a:pt x="78" y="70"/>
                  <a:pt x="79" y="69"/>
                </a:cubicBezTo>
                <a:cubicBezTo>
                  <a:pt x="80" y="67"/>
                  <a:pt x="81" y="65"/>
                  <a:pt x="81" y="63"/>
                </a:cubicBezTo>
                <a:lnTo>
                  <a:pt x="81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330535" y="3600459"/>
            <a:ext cx="792088" cy="553817"/>
            <a:chOff x="6215063" y="4984751"/>
            <a:chExt cx="585788" cy="409575"/>
          </a:xfrm>
          <a:solidFill>
            <a:schemeClr val="bg1"/>
          </a:solidFill>
        </p:grpSpPr>
        <p:sp>
          <p:nvSpPr>
            <p:cNvPr id="25" name="Freeform 150"/>
            <p:cNvSpPr/>
            <p:nvPr/>
          </p:nvSpPr>
          <p:spPr bwMode="auto">
            <a:xfrm>
              <a:off x="6388100" y="4984751"/>
              <a:ext cx="239713" cy="112713"/>
            </a:xfrm>
            <a:custGeom>
              <a:avLst/>
              <a:gdLst>
                <a:gd name="T0" fmla="*/ 70 w 70"/>
                <a:gd name="T1" fmla="*/ 26 h 33"/>
                <a:gd name="T2" fmla="*/ 63 w 70"/>
                <a:gd name="T3" fmla="*/ 33 h 33"/>
                <a:gd name="T4" fmla="*/ 7 w 70"/>
                <a:gd name="T5" fmla="*/ 33 h 33"/>
                <a:gd name="T6" fmla="*/ 0 w 70"/>
                <a:gd name="T7" fmla="*/ 26 h 33"/>
                <a:gd name="T8" fmla="*/ 0 w 70"/>
                <a:gd name="T9" fmla="*/ 8 h 33"/>
                <a:gd name="T10" fmla="*/ 7 w 70"/>
                <a:gd name="T11" fmla="*/ 0 h 33"/>
                <a:gd name="T12" fmla="*/ 63 w 70"/>
                <a:gd name="T13" fmla="*/ 0 h 33"/>
                <a:gd name="T14" fmla="*/ 70 w 70"/>
                <a:gd name="T15" fmla="*/ 8 h 33"/>
                <a:gd name="T16" fmla="*/ 70 w 70"/>
                <a:gd name="T1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3">
                  <a:moveTo>
                    <a:pt x="70" y="26"/>
                  </a:moveTo>
                  <a:cubicBezTo>
                    <a:pt x="70" y="30"/>
                    <a:pt x="67" y="33"/>
                    <a:pt x="63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30"/>
                    <a:pt x="0" y="2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0" y="4"/>
                    <a:pt x="70" y="8"/>
                  </a:cubicBezTo>
                  <a:lnTo>
                    <a:pt x="7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151"/>
            <p:cNvSpPr/>
            <p:nvPr/>
          </p:nvSpPr>
          <p:spPr bwMode="auto">
            <a:xfrm>
              <a:off x="6215063" y="5278438"/>
              <a:ext cx="166688" cy="115888"/>
            </a:xfrm>
            <a:custGeom>
              <a:avLst/>
              <a:gdLst>
                <a:gd name="T0" fmla="*/ 49 w 49"/>
                <a:gd name="T1" fmla="*/ 7 h 34"/>
                <a:gd name="T2" fmla="*/ 42 w 49"/>
                <a:gd name="T3" fmla="*/ 0 h 34"/>
                <a:gd name="T4" fmla="*/ 8 w 49"/>
                <a:gd name="T5" fmla="*/ 0 h 34"/>
                <a:gd name="T6" fmla="*/ 0 w 49"/>
                <a:gd name="T7" fmla="*/ 7 h 34"/>
                <a:gd name="T8" fmla="*/ 0 w 49"/>
                <a:gd name="T9" fmla="*/ 26 h 34"/>
                <a:gd name="T10" fmla="*/ 8 w 49"/>
                <a:gd name="T11" fmla="*/ 34 h 34"/>
                <a:gd name="T12" fmla="*/ 42 w 49"/>
                <a:gd name="T13" fmla="*/ 34 h 34"/>
                <a:gd name="T14" fmla="*/ 49 w 49"/>
                <a:gd name="T15" fmla="*/ 26 h 34"/>
                <a:gd name="T16" fmla="*/ 49 w 4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4">
                  <a:moveTo>
                    <a:pt x="49" y="7"/>
                  </a:moveTo>
                  <a:cubicBezTo>
                    <a:pt x="49" y="3"/>
                    <a:pt x="46" y="0"/>
                    <a:pt x="4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6" y="34"/>
                    <a:pt x="49" y="30"/>
                    <a:pt x="49" y="26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152"/>
            <p:cNvSpPr/>
            <p:nvPr/>
          </p:nvSpPr>
          <p:spPr bwMode="auto">
            <a:xfrm>
              <a:off x="6426200" y="5278438"/>
              <a:ext cx="163513" cy="115888"/>
            </a:xfrm>
            <a:custGeom>
              <a:avLst/>
              <a:gdLst>
                <a:gd name="T0" fmla="*/ 48 w 48"/>
                <a:gd name="T1" fmla="*/ 7 h 34"/>
                <a:gd name="T2" fmla="*/ 41 w 48"/>
                <a:gd name="T3" fmla="*/ 0 h 34"/>
                <a:gd name="T4" fmla="*/ 7 w 48"/>
                <a:gd name="T5" fmla="*/ 0 h 34"/>
                <a:gd name="T6" fmla="*/ 0 w 48"/>
                <a:gd name="T7" fmla="*/ 7 h 34"/>
                <a:gd name="T8" fmla="*/ 0 w 48"/>
                <a:gd name="T9" fmla="*/ 26 h 34"/>
                <a:gd name="T10" fmla="*/ 7 w 48"/>
                <a:gd name="T11" fmla="*/ 34 h 34"/>
                <a:gd name="T12" fmla="*/ 41 w 48"/>
                <a:gd name="T13" fmla="*/ 34 h 34"/>
                <a:gd name="T14" fmla="*/ 48 w 48"/>
                <a:gd name="T15" fmla="*/ 26 h 34"/>
                <a:gd name="T16" fmla="*/ 48 w 48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4">
                  <a:moveTo>
                    <a:pt x="48" y="7"/>
                  </a:moveTo>
                  <a:cubicBezTo>
                    <a:pt x="48" y="3"/>
                    <a:pt x="45" y="0"/>
                    <a:pt x="4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3" y="34"/>
                    <a:pt x="7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5" y="34"/>
                    <a:pt x="48" y="30"/>
                    <a:pt x="48" y="26"/>
                  </a:cubicBezTo>
                  <a:lnTo>
                    <a:pt x="4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153"/>
            <p:cNvSpPr/>
            <p:nvPr/>
          </p:nvSpPr>
          <p:spPr bwMode="auto">
            <a:xfrm>
              <a:off x="6634163" y="5278438"/>
              <a:ext cx="166688" cy="115888"/>
            </a:xfrm>
            <a:custGeom>
              <a:avLst/>
              <a:gdLst>
                <a:gd name="T0" fmla="*/ 49 w 49"/>
                <a:gd name="T1" fmla="*/ 7 h 34"/>
                <a:gd name="T2" fmla="*/ 41 w 49"/>
                <a:gd name="T3" fmla="*/ 0 h 34"/>
                <a:gd name="T4" fmla="*/ 7 w 49"/>
                <a:gd name="T5" fmla="*/ 0 h 34"/>
                <a:gd name="T6" fmla="*/ 0 w 49"/>
                <a:gd name="T7" fmla="*/ 7 h 34"/>
                <a:gd name="T8" fmla="*/ 0 w 49"/>
                <a:gd name="T9" fmla="*/ 26 h 34"/>
                <a:gd name="T10" fmla="*/ 7 w 49"/>
                <a:gd name="T11" fmla="*/ 34 h 34"/>
                <a:gd name="T12" fmla="*/ 41 w 49"/>
                <a:gd name="T13" fmla="*/ 34 h 34"/>
                <a:gd name="T14" fmla="*/ 49 w 49"/>
                <a:gd name="T15" fmla="*/ 26 h 34"/>
                <a:gd name="T16" fmla="*/ 49 w 4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4">
                  <a:moveTo>
                    <a:pt x="49" y="7"/>
                  </a:moveTo>
                  <a:cubicBezTo>
                    <a:pt x="49" y="3"/>
                    <a:pt x="45" y="0"/>
                    <a:pt x="4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3" y="34"/>
                    <a:pt x="7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5" y="34"/>
                    <a:pt x="49" y="30"/>
                    <a:pt x="49" y="26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154"/>
            <p:cNvSpPr/>
            <p:nvPr/>
          </p:nvSpPr>
          <p:spPr bwMode="auto">
            <a:xfrm>
              <a:off x="6276975" y="5121276"/>
              <a:ext cx="452438" cy="136525"/>
            </a:xfrm>
            <a:custGeom>
              <a:avLst/>
              <a:gdLst>
                <a:gd name="T0" fmla="*/ 123 w 133"/>
                <a:gd name="T1" fmla="*/ 17 h 40"/>
                <a:gd name="T2" fmla="*/ 72 w 133"/>
                <a:gd name="T3" fmla="*/ 17 h 40"/>
                <a:gd name="T4" fmla="*/ 72 w 133"/>
                <a:gd name="T5" fmla="*/ 0 h 40"/>
                <a:gd name="T6" fmla="*/ 65 w 133"/>
                <a:gd name="T7" fmla="*/ 0 h 40"/>
                <a:gd name="T8" fmla="*/ 65 w 133"/>
                <a:gd name="T9" fmla="*/ 17 h 40"/>
                <a:gd name="T10" fmla="*/ 10 w 133"/>
                <a:gd name="T11" fmla="*/ 17 h 40"/>
                <a:gd name="T12" fmla="*/ 0 w 133"/>
                <a:gd name="T13" fmla="*/ 26 h 40"/>
                <a:gd name="T14" fmla="*/ 0 w 133"/>
                <a:gd name="T15" fmla="*/ 40 h 40"/>
                <a:gd name="T16" fmla="*/ 5 w 133"/>
                <a:gd name="T17" fmla="*/ 40 h 40"/>
                <a:gd name="T18" fmla="*/ 5 w 133"/>
                <a:gd name="T19" fmla="*/ 26 h 40"/>
                <a:gd name="T20" fmla="*/ 10 w 133"/>
                <a:gd name="T21" fmla="*/ 22 h 40"/>
                <a:gd name="T22" fmla="*/ 65 w 133"/>
                <a:gd name="T23" fmla="*/ 22 h 40"/>
                <a:gd name="T24" fmla="*/ 65 w 133"/>
                <a:gd name="T25" fmla="*/ 40 h 40"/>
                <a:gd name="T26" fmla="*/ 72 w 133"/>
                <a:gd name="T27" fmla="*/ 40 h 40"/>
                <a:gd name="T28" fmla="*/ 72 w 133"/>
                <a:gd name="T29" fmla="*/ 22 h 40"/>
                <a:gd name="T30" fmla="*/ 123 w 133"/>
                <a:gd name="T31" fmla="*/ 22 h 40"/>
                <a:gd name="T32" fmla="*/ 128 w 133"/>
                <a:gd name="T33" fmla="*/ 26 h 40"/>
                <a:gd name="T34" fmla="*/ 128 w 133"/>
                <a:gd name="T35" fmla="*/ 40 h 40"/>
                <a:gd name="T36" fmla="*/ 133 w 133"/>
                <a:gd name="T37" fmla="*/ 40 h 40"/>
                <a:gd name="T38" fmla="*/ 133 w 133"/>
                <a:gd name="T39" fmla="*/ 26 h 40"/>
                <a:gd name="T40" fmla="*/ 123 w 133"/>
                <a:gd name="T4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40">
                  <a:moveTo>
                    <a:pt x="123" y="17"/>
                  </a:moveTo>
                  <a:cubicBezTo>
                    <a:pt x="72" y="17"/>
                    <a:pt x="72" y="17"/>
                    <a:pt x="72" y="1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4" y="17"/>
                    <a:pt x="0" y="21"/>
                    <a:pt x="0" y="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4"/>
                    <a:pt x="7" y="22"/>
                    <a:pt x="10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5" y="22"/>
                    <a:pt x="128" y="24"/>
                    <a:pt x="128" y="26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3" y="21"/>
                    <a:pt x="128" y="17"/>
                    <a:pt x="12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73168" y="3672468"/>
            <a:ext cx="565150" cy="455613"/>
            <a:chOff x="7165975" y="4948238"/>
            <a:chExt cx="565150" cy="455613"/>
          </a:xfrm>
          <a:solidFill>
            <a:schemeClr val="bg1"/>
          </a:solidFill>
        </p:grpSpPr>
        <p:sp>
          <p:nvSpPr>
            <p:cNvPr id="31" name="Freeform 155"/>
            <p:cNvSpPr>
              <a:spLocks noEditPoints="1"/>
            </p:cNvSpPr>
            <p:nvPr/>
          </p:nvSpPr>
          <p:spPr bwMode="auto">
            <a:xfrm>
              <a:off x="7165975" y="5100638"/>
              <a:ext cx="509588" cy="303213"/>
            </a:xfrm>
            <a:custGeom>
              <a:avLst/>
              <a:gdLst>
                <a:gd name="T0" fmla="*/ 90 w 321"/>
                <a:gd name="T1" fmla="*/ 73 h 191"/>
                <a:gd name="T2" fmla="*/ 90 w 321"/>
                <a:gd name="T3" fmla="*/ 191 h 191"/>
                <a:gd name="T4" fmla="*/ 141 w 321"/>
                <a:gd name="T5" fmla="*/ 191 h 191"/>
                <a:gd name="T6" fmla="*/ 141 w 321"/>
                <a:gd name="T7" fmla="*/ 73 h 191"/>
                <a:gd name="T8" fmla="*/ 115 w 321"/>
                <a:gd name="T9" fmla="*/ 50 h 191"/>
                <a:gd name="T10" fmla="*/ 90 w 321"/>
                <a:gd name="T11" fmla="*/ 73 h 191"/>
                <a:gd name="T12" fmla="*/ 0 w 321"/>
                <a:gd name="T13" fmla="*/ 191 h 191"/>
                <a:gd name="T14" fmla="*/ 53 w 321"/>
                <a:gd name="T15" fmla="*/ 191 h 191"/>
                <a:gd name="T16" fmla="*/ 53 w 321"/>
                <a:gd name="T17" fmla="*/ 101 h 191"/>
                <a:gd name="T18" fmla="*/ 0 w 321"/>
                <a:gd name="T19" fmla="*/ 146 h 191"/>
                <a:gd name="T20" fmla="*/ 0 w 321"/>
                <a:gd name="T21" fmla="*/ 191 h 191"/>
                <a:gd name="T22" fmla="*/ 268 w 321"/>
                <a:gd name="T23" fmla="*/ 45 h 191"/>
                <a:gd name="T24" fmla="*/ 268 w 321"/>
                <a:gd name="T25" fmla="*/ 191 h 191"/>
                <a:gd name="T26" fmla="*/ 321 w 321"/>
                <a:gd name="T27" fmla="*/ 191 h 191"/>
                <a:gd name="T28" fmla="*/ 321 w 321"/>
                <a:gd name="T29" fmla="*/ 0 h 191"/>
                <a:gd name="T30" fmla="*/ 268 w 321"/>
                <a:gd name="T31" fmla="*/ 45 h 191"/>
                <a:gd name="T32" fmla="*/ 178 w 321"/>
                <a:gd name="T33" fmla="*/ 103 h 191"/>
                <a:gd name="T34" fmla="*/ 178 w 321"/>
                <a:gd name="T35" fmla="*/ 191 h 191"/>
                <a:gd name="T36" fmla="*/ 231 w 321"/>
                <a:gd name="T37" fmla="*/ 191 h 191"/>
                <a:gd name="T38" fmla="*/ 231 w 321"/>
                <a:gd name="T39" fmla="*/ 75 h 191"/>
                <a:gd name="T40" fmla="*/ 188 w 321"/>
                <a:gd name="T41" fmla="*/ 112 h 191"/>
                <a:gd name="T42" fmla="*/ 178 w 321"/>
                <a:gd name="T43" fmla="*/ 10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1" h="191">
                  <a:moveTo>
                    <a:pt x="90" y="73"/>
                  </a:moveTo>
                  <a:lnTo>
                    <a:pt x="90" y="191"/>
                  </a:lnTo>
                  <a:lnTo>
                    <a:pt x="141" y="191"/>
                  </a:lnTo>
                  <a:lnTo>
                    <a:pt x="141" y="73"/>
                  </a:lnTo>
                  <a:lnTo>
                    <a:pt x="115" y="50"/>
                  </a:lnTo>
                  <a:lnTo>
                    <a:pt x="90" y="73"/>
                  </a:lnTo>
                  <a:close/>
                  <a:moveTo>
                    <a:pt x="0" y="191"/>
                  </a:moveTo>
                  <a:lnTo>
                    <a:pt x="53" y="191"/>
                  </a:lnTo>
                  <a:lnTo>
                    <a:pt x="53" y="101"/>
                  </a:lnTo>
                  <a:lnTo>
                    <a:pt x="0" y="146"/>
                  </a:lnTo>
                  <a:lnTo>
                    <a:pt x="0" y="191"/>
                  </a:lnTo>
                  <a:close/>
                  <a:moveTo>
                    <a:pt x="268" y="45"/>
                  </a:moveTo>
                  <a:lnTo>
                    <a:pt x="268" y="191"/>
                  </a:lnTo>
                  <a:lnTo>
                    <a:pt x="321" y="191"/>
                  </a:lnTo>
                  <a:lnTo>
                    <a:pt x="321" y="0"/>
                  </a:lnTo>
                  <a:lnTo>
                    <a:pt x="268" y="45"/>
                  </a:lnTo>
                  <a:close/>
                  <a:moveTo>
                    <a:pt x="178" y="103"/>
                  </a:moveTo>
                  <a:lnTo>
                    <a:pt x="178" y="191"/>
                  </a:lnTo>
                  <a:lnTo>
                    <a:pt x="231" y="191"/>
                  </a:lnTo>
                  <a:lnTo>
                    <a:pt x="231" y="75"/>
                  </a:lnTo>
                  <a:lnTo>
                    <a:pt x="188" y="112"/>
                  </a:lnTo>
                  <a:lnTo>
                    <a:pt x="17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156"/>
            <p:cNvSpPr/>
            <p:nvPr/>
          </p:nvSpPr>
          <p:spPr bwMode="auto">
            <a:xfrm>
              <a:off x="7165975" y="4948238"/>
              <a:ext cx="565150" cy="330200"/>
            </a:xfrm>
            <a:custGeom>
              <a:avLst/>
              <a:gdLst>
                <a:gd name="T0" fmla="*/ 356 w 356"/>
                <a:gd name="T1" fmla="*/ 0 h 208"/>
                <a:gd name="T2" fmla="*/ 255 w 356"/>
                <a:gd name="T3" fmla="*/ 0 h 208"/>
                <a:gd name="T4" fmla="*/ 298 w 356"/>
                <a:gd name="T5" fmla="*/ 40 h 208"/>
                <a:gd name="T6" fmla="*/ 188 w 356"/>
                <a:gd name="T7" fmla="*/ 135 h 208"/>
                <a:gd name="T8" fmla="*/ 115 w 356"/>
                <a:gd name="T9" fmla="*/ 73 h 208"/>
                <a:gd name="T10" fmla="*/ 0 w 356"/>
                <a:gd name="T11" fmla="*/ 167 h 208"/>
                <a:gd name="T12" fmla="*/ 0 w 356"/>
                <a:gd name="T13" fmla="*/ 208 h 208"/>
                <a:gd name="T14" fmla="*/ 115 w 356"/>
                <a:gd name="T15" fmla="*/ 113 h 208"/>
                <a:gd name="T16" fmla="*/ 188 w 356"/>
                <a:gd name="T17" fmla="*/ 176 h 208"/>
                <a:gd name="T18" fmla="*/ 319 w 356"/>
                <a:gd name="T19" fmla="*/ 64 h 208"/>
                <a:gd name="T20" fmla="*/ 356 w 356"/>
                <a:gd name="T21" fmla="*/ 98 h 208"/>
                <a:gd name="T22" fmla="*/ 356 w 356"/>
                <a:gd name="T2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6" h="208">
                  <a:moveTo>
                    <a:pt x="356" y="0"/>
                  </a:moveTo>
                  <a:lnTo>
                    <a:pt x="255" y="0"/>
                  </a:lnTo>
                  <a:lnTo>
                    <a:pt x="298" y="40"/>
                  </a:lnTo>
                  <a:lnTo>
                    <a:pt x="188" y="135"/>
                  </a:lnTo>
                  <a:lnTo>
                    <a:pt x="115" y="73"/>
                  </a:lnTo>
                  <a:lnTo>
                    <a:pt x="0" y="167"/>
                  </a:lnTo>
                  <a:lnTo>
                    <a:pt x="0" y="208"/>
                  </a:lnTo>
                  <a:lnTo>
                    <a:pt x="115" y="113"/>
                  </a:lnTo>
                  <a:lnTo>
                    <a:pt x="188" y="176"/>
                  </a:lnTo>
                  <a:lnTo>
                    <a:pt x="319" y="64"/>
                  </a:lnTo>
                  <a:lnTo>
                    <a:pt x="356" y="98"/>
                  </a:lnTo>
                  <a:lnTo>
                    <a:pt x="3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10231438" y="3328988"/>
            <a:ext cx="1122362" cy="1122362"/>
          </a:xfrm>
          <a:prstGeom prst="ellipse">
            <a:avLst/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2791" name="Freeform 10"/>
          <p:cNvSpPr>
            <a:spLocks noEditPoints="1" noChangeArrowheads="1"/>
          </p:cNvSpPr>
          <p:nvPr/>
        </p:nvSpPr>
        <p:spPr bwMode="auto">
          <a:xfrm>
            <a:off x="10534650" y="3663950"/>
            <a:ext cx="576263" cy="63341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2792" name="Freeform 12"/>
          <p:cNvSpPr>
            <a:spLocks noEditPoints="1" noChangeArrowheads="1"/>
          </p:cNvSpPr>
          <p:nvPr/>
        </p:nvSpPr>
        <p:spPr bwMode="auto">
          <a:xfrm>
            <a:off x="2152650" y="5054600"/>
            <a:ext cx="465138" cy="350838"/>
          </a:xfrm>
          <a:custGeom>
            <a:avLst/>
            <a:gdLst>
              <a:gd name="T0" fmla="*/ 3 w 108"/>
              <a:gd name="T1" fmla="*/ 54 h 81"/>
              <a:gd name="T2" fmla="*/ 21 w 108"/>
              <a:gd name="T3" fmla="*/ 47 h 81"/>
              <a:gd name="T4" fmla="*/ 25 w 108"/>
              <a:gd name="T5" fmla="*/ 44 h 81"/>
              <a:gd name="T6" fmla="*/ 35 w 108"/>
              <a:gd name="T7" fmla="*/ 62 h 81"/>
              <a:gd name="T8" fmla="*/ 43 w 108"/>
              <a:gd name="T9" fmla="*/ 44 h 81"/>
              <a:gd name="T10" fmla="*/ 48 w 108"/>
              <a:gd name="T11" fmla="*/ 47 h 81"/>
              <a:gd name="T12" fmla="*/ 60 w 108"/>
              <a:gd name="T13" fmla="*/ 52 h 81"/>
              <a:gd name="T14" fmla="*/ 60 w 108"/>
              <a:gd name="T15" fmla="*/ 51 h 81"/>
              <a:gd name="T16" fmla="*/ 72 w 108"/>
              <a:gd name="T17" fmla="*/ 47 h 81"/>
              <a:gd name="T18" fmla="*/ 83 w 108"/>
              <a:gd name="T19" fmla="*/ 61 h 81"/>
              <a:gd name="T20" fmla="*/ 96 w 108"/>
              <a:gd name="T21" fmla="*/ 47 h 81"/>
              <a:gd name="T22" fmla="*/ 105 w 108"/>
              <a:gd name="T23" fmla="*/ 49 h 81"/>
              <a:gd name="T24" fmla="*/ 108 w 108"/>
              <a:gd name="T25" fmla="*/ 72 h 81"/>
              <a:gd name="T26" fmla="*/ 69 w 108"/>
              <a:gd name="T27" fmla="*/ 72 h 81"/>
              <a:gd name="T28" fmla="*/ 69 w 108"/>
              <a:gd name="T29" fmla="*/ 81 h 81"/>
              <a:gd name="T30" fmla="*/ 0 w 108"/>
              <a:gd name="T31" fmla="*/ 81 h 81"/>
              <a:gd name="T32" fmla="*/ 3 w 108"/>
              <a:gd name="T33" fmla="*/ 54 h 81"/>
              <a:gd name="T34" fmla="*/ 73 w 108"/>
              <a:gd name="T35" fmla="*/ 27 h 81"/>
              <a:gd name="T36" fmla="*/ 93 w 108"/>
              <a:gd name="T37" fmla="*/ 25 h 81"/>
              <a:gd name="T38" fmla="*/ 92 w 108"/>
              <a:gd name="T39" fmla="*/ 37 h 81"/>
              <a:gd name="T40" fmla="*/ 88 w 108"/>
              <a:gd name="T41" fmla="*/ 42 h 81"/>
              <a:gd name="T42" fmla="*/ 99 w 108"/>
              <a:gd name="T43" fmla="*/ 42 h 81"/>
              <a:gd name="T44" fmla="*/ 98 w 108"/>
              <a:gd name="T45" fmla="*/ 32 h 81"/>
              <a:gd name="T46" fmla="*/ 69 w 108"/>
              <a:gd name="T47" fmla="*/ 32 h 81"/>
              <a:gd name="T48" fmla="*/ 68 w 108"/>
              <a:gd name="T49" fmla="*/ 42 h 81"/>
              <a:gd name="T50" fmla="*/ 78 w 108"/>
              <a:gd name="T51" fmla="*/ 42 h 81"/>
              <a:gd name="T52" fmla="*/ 75 w 108"/>
              <a:gd name="T53" fmla="*/ 37 h 81"/>
              <a:gd name="T54" fmla="*/ 73 w 108"/>
              <a:gd name="T55" fmla="*/ 27 h 81"/>
              <a:gd name="T56" fmla="*/ 73 w 108"/>
              <a:gd name="T57" fmla="*/ 27 h 81"/>
              <a:gd name="T58" fmla="*/ 21 w 108"/>
              <a:gd name="T59" fmla="*/ 31 h 81"/>
              <a:gd name="T60" fmla="*/ 22 w 108"/>
              <a:gd name="T61" fmla="*/ 16 h 81"/>
              <a:gd name="T62" fmla="*/ 46 w 108"/>
              <a:gd name="T63" fmla="*/ 16 h 81"/>
              <a:gd name="T64" fmla="*/ 47 w 108"/>
              <a:gd name="T65" fmla="*/ 31 h 81"/>
              <a:gd name="T66" fmla="*/ 52 w 108"/>
              <a:gd name="T67" fmla="*/ 25 h 81"/>
              <a:gd name="T68" fmla="*/ 50 w 108"/>
              <a:gd name="T69" fmla="*/ 8 h 81"/>
              <a:gd name="T70" fmla="*/ 19 w 108"/>
              <a:gd name="T71" fmla="*/ 7 h 81"/>
              <a:gd name="T72" fmla="*/ 18 w 108"/>
              <a:gd name="T73" fmla="*/ 28 h 81"/>
              <a:gd name="T74" fmla="*/ 21 w 108"/>
              <a:gd name="T75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81">
                <a:moveTo>
                  <a:pt x="3" y="54"/>
                </a:moveTo>
                <a:cubicBezTo>
                  <a:pt x="9" y="52"/>
                  <a:pt x="15" y="49"/>
                  <a:pt x="21" y="47"/>
                </a:cubicBezTo>
                <a:cubicBezTo>
                  <a:pt x="22" y="46"/>
                  <a:pt x="24" y="45"/>
                  <a:pt x="25" y="44"/>
                </a:cubicBezTo>
                <a:cubicBezTo>
                  <a:pt x="35" y="62"/>
                  <a:pt x="35" y="62"/>
                  <a:pt x="35" y="62"/>
                </a:cubicBezTo>
                <a:cubicBezTo>
                  <a:pt x="43" y="44"/>
                  <a:pt x="43" y="44"/>
                  <a:pt x="43" y="44"/>
                </a:cubicBezTo>
                <a:cubicBezTo>
                  <a:pt x="45" y="45"/>
                  <a:pt x="46" y="46"/>
                  <a:pt x="48" y="47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1"/>
                  <a:pt x="60" y="51"/>
                  <a:pt x="60" y="51"/>
                </a:cubicBezTo>
                <a:cubicBezTo>
                  <a:pt x="65" y="49"/>
                  <a:pt x="69" y="47"/>
                  <a:pt x="72" y="47"/>
                </a:cubicBezTo>
                <a:cubicBezTo>
                  <a:pt x="74" y="53"/>
                  <a:pt x="78" y="57"/>
                  <a:pt x="83" y="61"/>
                </a:cubicBezTo>
                <a:cubicBezTo>
                  <a:pt x="89" y="57"/>
                  <a:pt x="93" y="52"/>
                  <a:pt x="96" y="47"/>
                </a:cubicBezTo>
                <a:cubicBezTo>
                  <a:pt x="98" y="47"/>
                  <a:pt x="102" y="48"/>
                  <a:pt x="105" y="49"/>
                </a:cubicBezTo>
                <a:cubicBezTo>
                  <a:pt x="108" y="54"/>
                  <a:pt x="108" y="65"/>
                  <a:pt x="108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70" y="75"/>
                  <a:pt x="70" y="78"/>
                  <a:pt x="69" y="81"/>
                </a:cubicBezTo>
                <a:cubicBezTo>
                  <a:pt x="46" y="81"/>
                  <a:pt x="23" y="81"/>
                  <a:pt x="0" y="81"/>
                </a:cubicBezTo>
                <a:cubicBezTo>
                  <a:pt x="0" y="68"/>
                  <a:pt x="0" y="59"/>
                  <a:pt x="3" y="54"/>
                </a:cubicBezTo>
                <a:close/>
                <a:moveTo>
                  <a:pt x="73" y="27"/>
                </a:moveTo>
                <a:cubicBezTo>
                  <a:pt x="79" y="28"/>
                  <a:pt x="89" y="27"/>
                  <a:pt x="93" y="25"/>
                </a:cubicBezTo>
                <a:cubicBezTo>
                  <a:pt x="93" y="27"/>
                  <a:pt x="93" y="33"/>
                  <a:pt x="92" y="37"/>
                </a:cubicBezTo>
                <a:cubicBezTo>
                  <a:pt x="91" y="39"/>
                  <a:pt x="90" y="41"/>
                  <a:pt x="88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8" y="34"/>
                  <a:pt x="98" y="32"/>
                </a:cubicBezTo>
                <a:cubicBezTo>
                  <a:pt x="102" y="3"/>
                  <a:pt x="64" y="3"/>
                  <a:pt x="69" y="32"/>
                </a:cubicBezTo>
                <a:cubicBezTo>
                  <a:pt x="69" y="34"/>
                  <a:pt x="68" y="42"/>
                  <a:pt x="68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7" y="41"/>
                  <a:pt x="76" y="39"/>
                  <a:pt x="75" y="37"/>
                </a:cubicBezTo>
                <a:cubicBezTo>
                  <a:pt x="73" y="34"/>
                  <a:pt x="73" y="30"/>
                  <a:pt x="73" y="27"/>
                </a:cubicBezTo>
                <a:cubicBezTo>
                  <a:pt x="73" y="27"/>
                  <a:pt x="73" y="27"/>
                  <a:pt x="73" y="27"/>
                </a:cubicBezTo>
                <a:close/>
                <a:moveTo>
                  <a:pt x="21" y="31"/>
                </a:moveTo>
                <a:cubicBezTo>
                  <a:pt x="21" y="25"/>
                  <a:pt x="21" y="21"/>
                  <a:pt x="22" y="16"/>
                </a:cubicBezTo>
                <a:cubicBezTo>
                  <a:pt x="29" y="12"/>
                  <a:pt x="37" y="18"/>
                  <a:pt x="46" y="16"/>
                </a:cubicBezTo>
                <a:cubicBezTo>
                  <a:pt x="47" y="20"/>
                  <a:pt x="48" y="25"/>
                  <a:pt x="47" y="31"/>
                </a:cubicBezTo>
                <a:cubicBezTo>
                  <a:pt x="47" y="31"/>
                  <a:pt x="51" y="28"/>
                  <a:pt x="52" y="25"/>
                </a:cubicBezTo>
                <a:cubicBezTo>
                  <a:pt x="52" y="22"/>
                  <a:pt x="51" y="10"/>
                  <a:pt x="50" y="8"/>
                </a:cubicBezTo>
                <a:cubicBezTo>
                  <a:pt x="45" y="0"/>
                  <a:pt x="25" y="0"/>
                  <a:pt x="19" y="7"/>
                </a:cubicBezTo>
                <a:cubicBezTo>
                  <a:pt x="18" y="9"/>
                  <a:pt x="16" y="25"/>
                  <a:pt x="18" y="28"/>
                </a:cubicBezTo>
                <a:cubicBezTo>
                  <a:pt x="19" y="30"/>
                  <a:pt x="21" y="31"/>
                  <a:pt x="21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2793" name="Freeform 16"/>
          <p:cNvSpPr>
            <a:spLocks noEditPoints="1" noChangeArrowheads="1"/>
          </p:cNvSpPr>
          <p:nvPr/>
        </p:nvSpPr>
        <p:spPr bwMode="auto">
          <a:xfrm>
            <a:off x="9612313" y="5026025"/>
            <a:ext cx="433387" cy="431800"/>
          </a:xfrm>
          <a:custGeom>
            <a:avLst/>
            <a:gdLst>
              <a:gd name="T0" fmla="*/ 42 w 83"/>
              <a:gd name="T1" fmla="*/ 0 h 83"/>
              <a:gd name="T2" fmla="*/ 71 w 83"/>
              <a:gd name="T3" fmla="*/ 12 h 83"/>
              <a:gd name="T4" fmla="*/ 83 w 83"/>
              <a:gd name="T5" fmla="*/ 41 h 83"/>
              <a:gd name="T6" fmla="*/ 71 w 83"/>
              <a:gd name="T7" fmla="*/ 71 h 83"/>
              <a:gd name="T8" fmla="*/ 42 w 83"/>
              <a:gd name="T9" fmla="*/ 83 h 83"/>
              <a:gd name="T10" fmla="*/ 12 w 83"/>
              <a:gd name="T11" fmla="*/ 71 h 83"/>
              <a:gd name="T12" fmla="*/ 0 w 83"/>
              <a:gd name="T13" fmla="*/ 41 h 83"/>
              <a:gd name="T14" fmla="*/ 12 w 83"/>
              <a:gd name="T15" fmla="*/ 12 h 83"/>
              <a:gd name="T16" fmla="*/ 42 w 83"/>
              <a:gd name="T17" fmla="*/ 0 h 83"/>
              <a:gd name="T18" fmla="*/ 58 w 83"/>
              <a:gd name="T19" fmla="*/ 46 h 83"/>
              <a:gd name="T20" fmla="*/ 59 w 83"/>
              <a:gd name="T21" fmla="*/ 37 h 83"/>
              <a:gd name="T22" fmla="*/ 48 w 83"/>
              <a:gd name="T23" fmla="*/ 31 h 83"/>
              <a:gd name="T24" fmla="*/ 37 w 83"/>
              <a:gd name="T25" fmla="*/ 25 h 83"/>
              <a:gd name="T26" fmla="*/ 29 w 83"/>
              <a:gd name="T27" fmla="*/ 29 h 83"/>
              <a:gd name="T28" fmla="*/ 29 w 83"/>
              <a:gd name="T29" fmla="*/ 41 h 83"/>
              <a:gd name="T30" fmla="*/ 29 w 83"/>
              <a:gd name="T31" fmla="*/ 53 h 83"/>
              <a:gd name="T32" fmla="*/ 36 w 83"/>
              <a:gd name="T33" fmla="*/ 59 h 83"/>
              <a:gd name="T34" fmla="*/ 48 w 83"/>
              <a:gd name="T35" fmla="*/ 52 h 83"/>
              <a:gd name="T36" fmla="*/ 58 w 83"/>
              <a:gd name="T37" fmla="*/ 46 h 83"/>
              <a:gd name="T38" fmla="*/ 61 w 83"/>
              <a:gd name="T39" fmla="*/ 23 h 83"/>
              <a:gd name="T40" fmla="*/ 42 w 83"/>
              <a:gd name="T41" fmla="*/ 15 h 83"/>
              <a:gd name="T42" fmla="*/ 23 w 83"/>
              <a:gd name="T43" fmla="*/ 23 h 83"/>
              <a:gd name="T44" fmla="*/ 15 w 83"/>
              <a:gd name="T45" fmla="*/ 41 h 83"/>
              <a:gd name="T46" fmla="*/ 23 w 83"/>
              <a:gd name="T47" fmla="*/ 60 h 83"/>
              <a:gd name="T48" fmla="*/ 42 w 83"/>
              <a:gd name="T49" fmla="*/ 68 h 83"/>
              <a:gd name="T50" fmla="*/ 61 w 83"/>
              <a:gd name="T51" fmla="*/ 60 h 83"/>
              <a:gd name="T52" fmla="*/ 69 w 83"/>
              <a:gd name="T53" fmla="*/ 41 h 83"/>
              <a:gd name="T54" fmla="*/ 61 w 83"/>
              <a:gd name="T55" fmla="*/ 2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3" h="83">
                <a:moveTo>
                  <a:pt x="42" y="0"/>
                </a:moveTo>
                <a:cubicBezTo>
                  <a:pt x="53" y="0"/>
                  <a:pt x="64" y="5"/>
                  <a:pt x="71" y="12"/>
                </a:cubicBezTo>
                <a:cubicBezTo>
                  <a:pt x="79" y="20"/>
                  <a:pt x="83" y="30"/>
                  <a:pt x="83" y="41"/>
                </a:cubicBezTo>
                <a:cubicBezTo>
                  <a:pt x="83" y="53"/>
                  <a:pt x="79" y="63"/>
                  <a:pt x="71" y="71"/>
                </a:cubicBezTo>
                <a:cubicBezTo>
                  <a:pt x="64" y="78"/>
                  <a:pt x="53" y="83"/>
                  <a:pt x="42" y="83"/>
                </a:cubicBezTo>
                <a:cubicBezTo>
                  <a:pt x="30" y="83"/>
                  <a:pt x="20" y="78"/>
                  <a:pt x="12" y="71"/>
                </a:cubicBezTo>
                <a:cubicBezTo>
                  <a:pt x="5" y="63"/>
                  <a:pt x="0" y="53"/>
                  <a:pt x="0" y="41"/>
                </a:cubicBezTo>
                <a:cubicBezTo>
                  <a:pt x="0" y="30"/>
                  <a:pt x="5" y="20"/>
                  <a:pt x="12" y="12"/>
                </a:cubicBezTo>
                <a:cubicBezTo>
                  <a:pt x="20" y="5"/>
                  <a:pt x="30" y="0"/>
                  <a:pt x="42" y="0"/>
                </a:cubicBezTo>
                <a:close/>
                <a:moveTo>
                  <a:pt x="58" y="46"/>
                </a:moveTo>
                <a:cubicBezTo>
                  <a:pt x="62" y="44"/>
                  <a:pt x="63" y="40"/>
                  <a:pt x="59" y="37"/>
                </a:cubicBezTo>
                <a:cubicBezTo>
                  <a:pt x="55" y="35"/>
                  <a:pt x="51" y="33"/>
                  <a:pt x="48" y="31"/>
                </a:cubicBezTo>
                <a:cubicBezTo>
                  <a:pt x="44" y="29"/>
                  <a:pt x="41" y="27"/>
                  <a:pt x="37" y="25"/>
                </a:cubicBezTo>
                <a:cubicBezTo>
                  <a:pt x="33" y="22"/>
                  <a:pt x="29" y="24"/>
                  <a:pt x="29" y="29"/>
                </a:cubicBezTo>
                <a:cubicBezTo>
                  <a:pt x="29" y="33"/>
                  <a:pt x="29" y="37"/>
                  <a:pt x="29" y="41"/>
                </a:cubicBezTo>
                <a:cubicBezTo>
                  <a:pt x="29" y="45"/>
                  <a:pt x="29" y="49"/>
                  <a:pt x="29" y="53"/>
                </a:cubicBezTo>
                <a:cubicBezTo>
                  <a:pt x="29" y="58"/>
                  <a:pt x="32" y="61"/>
                  <a:pt x="36" y="59"/>
                </a:cubicBezTo>
                <a:cubicBezTo>
                  <a:pt x="40" y="56"/>
                  <a:pt x="44" y="54"/>
                  <a:pt x="48" y="52"/>
                </a:cubicBezTo>
                <a:cubicBezTo>
                  <a:pt x="51" y="50"/>
                  <a:pt x="55" y="48"/>
                  <a:pt x="58" y="46"/>
                </a:cubicBezTo>
                <a:close/>
                <a:moveTo>
                  <a:pt x="61" y="23"/>
                </a:moveTo>
                <a:cubicBezTo>
                  <a:pt x="56" y="18"/>
                  <a:pt x="49" y="15"/>
                  <a:pt x="42" y="15"/>
                </a:cubicBezTo>
                <a:cubicBezTo>
                  <a:pt x="34" y="15"/>
                  <a:pt x="28" y="18"/>
                  <a:pt x="23" y="23"/>
                </a:cubicBezTo>
                <a:cubicBezTo>
                  <a:pt x="18" y="27"/>
                  <a:pt x="15" y="34"/>
                  <a:pt x="15" y="41"/>
                </a:cubicBezTo>
                <a:cubicBezTo>
                  <a:pt x="15" y="49"/>
                  <a:pt x="18" y="56"/>
                  <a:pt x="23" y="60"/>
                </a:cubicBezTo>
                <a:cubicBezTo>
                  <a:pt x="28" y="65"/>
                  <a:pt x="34" y="68"/>
                  <a:pt x="42" y="68"/>
                </a:cubicBezTo>
                <a:cubicBezTo>
                  <a:pt x="49" y="68"/>
                  <a:pt x="56" y="65"/>
                  <a:pt x="61" y="60"/>
                </a:cubicBezTo>
                <a:cubicBezTo>
                  <a:pt x="66" y="56"/>
                  <a:pt x="69" y="49"/>
                  <a:pt x="69" y="41"/>
                </a:cubicBezTo>
                <a:cubicBezTo>
                  <a:pt x="69" y="34"/>
                  <a:pt x="66" y="27"/>
                  <a:pt x="61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32794" name="组合 64"/>
          <p:cNvGrpSpPr/>
          <p:nvPr/>
        </p:nvGrpSpPr>
        <p:grpSpPr bwMode="auto">
          <a:xfrm>
            <a:off x="7173913" y="2411413"/>
            <a:ext cx="665162" cy="666750"/>
            <a:chOff x="7157649" y="2378256"/>
            <a:chExt cx="665278" cy="665278"/>
          </a:xfrm>
        </p:grpSpPr>
        <p:sp>
          <p:nvSpPr>
            <p:cNvPr id="15" name="椭圆 14"/>
            <p:cNvSpPr/>
            <p:nvPr/>
          </p:nvSpPr>
          <p:spPr>
            <a:xfrm>
              <a:off x="7157649" y="2378256"/>
              <a:ext cx="665278" cy="665278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96" name="Freeform 19"/>
            <p:cNvSpPr>
              <a:spLocks noEditPoints="1" noChangeArrowheads="1"/>
            </p:cNvSpPr>
            <p:nvPr/>
          </p:nvSpPr>
          <p:spPr bwMode="auto">
            <a:xfrm>
              <a:off x="7221840" y="2462053"/>
              <a:ext cx="527336" cy="504056"/>
            </a:xfrm>
            <a:custGeom>
              <a:avLst/>
              <a:gdLst>
                <a:gd name="T0" fmla="*/ 68 w 113"/>
                <a:gd name="T1" fmla="*/ 54 h 108"/>
                <a:gd name="T2" fmla="*/ 45 w 113"/>
                <a:gd name="T3" fmla="*/ 54 h 108"/>
                <a:gd name="T4" fmla="*/ 48 w 113"/>
                <a:gd name="T5" fmla="*/ 32 h 108"/>
                <a:gd name="T6" fmla="*/ 0 w 113"/>
                <a:gd name="T7" fmla="*/ 54 h 108"/>
                <a:gd name="T8" fmla="*/ 17 w 113"/>
                <a:gd name="T9" fmla="*/ 93 h 108"/>
                <a:gd name="T10" fmla="*/ 62 w 113"/>
                <a:gd name="T11" fmla="*/ 78 h 108"/>
                <a:gd name="T12" fmla="*/ 38 w 113"/>
                <a:gd name="T13" fmla="*/ 84 h 108"/>
                <a:gd name="T14" fmla="*/ 26 w 113"/>
                <a:gd name="T15" fmla="*/ 73 h 108"/>
                <a:gd name="T16" fmla="*/ 57 w 113"/>
                <a:gd name="T17" fmla="*/ 76 h 108"/>
                <a:gd name="T18" fmla="*/ 79 w 113"/>
                <a:gd name="T19" fmla="*/ 82 h 108"/>
                <a:gd name="T20" fmla="*/ 64 w 113"/>
                <a:gd name="T21" fmla="*/ 89 h 108"/>
                <a:gd name="T22" fmla="*/ 52 w 113"/>
                <a:gd name="T23" fmla="*/ 89 h 108"/>
                <a:gd name="T24" fmla="*/ 80 w 113"/>
                <a:gd name="T25" fmla="*/ 105 h 108"/>
                <a:gd name="T26" fmla="*/ 86 w 113"/>
                <a:gd name="T27" fmla="*/ 73 h 108"/>
                <a:gd name="T28" fmla="*/ 113 w 113"/>
                <a:gd name="T29" fmla="*/ 54 h 108"/>
                <a:gd name="T30" fmla="*/ 70 w 113"/>
                <a:gd name="T31" fmla="*/ 32 h 108"/>
                <a:gd name="T32" fmla="*/ 76 w 113"/>
                <a:gd name="T33" fmla="*/ 23 h 108"/>
                <a:gd name="T34" fmla="*/ 88 w 113"/>
                <a:gd name="T35" fmla="*/ 33 h 108"/>
                <a:gd name="T36" fmla="*/ 96 w 113"/>
                <a:gd name="T37" fmla="*/ 14 h 108"/>
                <a:gd name="T38" fmla="*/ 63 w 113"/>
                <a:gd name="T39" fmla="*/ 20 h 108"/>
                <a:gd name="T40" fmla="*/ 33 w 113"/>
                <a:gd name="T41" fmla="*/ 3 h 108"/>
                <a:gd name="T42" fmla="*/ 26 w 113"/>
                <a:gd name="T43" fmla="*/ 29 h 108"/>
                <a:gd name="T44" fmla="*/ 34 w 113"/>
                <a:gd name="T45" fmla="*/ 25 h 108"/>
                <a:gd name="T46" fmla="*/ 49 w 113"/>
                <a:gd name="T47" fmla="*/ 18 h 108"/>
                <a:gd name="T48" fmla="*/ 48 w 113"/>
                <a:gd name="T49" fmla="*/ 32 h 108"/>
                <a:gd name="T50" fmla="*/ 92 w 113"/>
                <a:gd name="T51" fmla="*/ 45 h 108"/>
                <a:gd name="T52" fmla="*/ 92 w 113"/>
                <a:gd name="T53" fmla="*/ 62 h 108"/>
                <a:gd name="T54" fmla="*/ 77 w 113"/>
                <a:gd name="T55" fmla="*/ 44 h 108"/>
                <a:gd name="T56" fmla="*/ 75 w 113"/>
                <a:gd name="T57" fmla="*/ 66 h 108"/>
                <a:gd name="T58" fmla="*/ 65 w 113"/>
                <a:gd name="T59" fmla="*/ 41 h 108"/>
                <a:gd name="T60" fmla="*/ 51 w 113"/>
                <a:gd name="T61" fmla="*/ 41 h 108"/>
                <a:gd name="T62" fmla="*/ 47 w 113"/>
                <a:gd name="T63" fmla="*/ 44 h 108"/>
                <a:gd name="T64" fmla="*/ 57 w 113"/>
                <a:gd name="T65" fmla="*/ 67 h 108"/>
                <a:gd name="T66" fmla="*/ 22 w 113"/>
                <a:gd name="T67" fmla="*/ 62 h 108"/>
                <a:gd name="T68" fmla="*/ 9 w 113"/>
                <a:gd name="T69" fmla="*/ 54 h 108"/>
                <a:gd name="T70" fmla="*/ 37 w 113"/>
                <a:gd name="T71" fmla="*/ 42 h 108"/>
                <a:gd name="T72" fmla="*/ 64 w 113"/>
                <a:gd name="T73" fmla="*/ 50 h 108"/>
                <a:gd name="T74" fmla="*/ 64 w 113"/>
                <a:gd name="T75" fmla="*/ 50 h 108"/>
                <a:gd name="T76" fmla="*/ 50 w 113"/>
                <a:gd name="T77" fmla="*/ 53 h 108"/>
                <a:gd name="T78" fmla="*/ 49 w 113"/>
                <a:gd name="T79" fmla="*/ 57 h 108"/>
                <a:gd name="T80" fmla="*/ 51 w 113"/>
                <a:gd name="T81" fmla="*/ 52 h 108"/>
                <a:gd name="T82" fmla="*/ 56 w 113"/>
                <a:gd name="T83" fmla="*/ 45 h 108"/>
                <a:gd name="T84" fmla="*/ 58 w 113"/>
                <a:gd name="T85" fmla="*/ 45 h 108"/>
                <a:gd name="T86" fmla="*/ 60 w 113"/>
                <a:gd name="T87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08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2132013" y="3892550"/>
            <a:ext cx="585787" cy="0"/>
          </a:xfrm>
          <a:custGeom>
            <a:avLst/>
            <a:gdLst>
              <a:gd name="connsiteX0" fmla="*/ 0 w 585787"/>
              <a:gd name="connsiteY0" fmla="*/ 0 h 0"/>
              <a:gd name="connsiteX1" fmla="*/ 585787 w 5857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5787">
                <a:moveTo>
                  <a:pt x="0" y="0"/>
                </a:moveTo>
                <a:lnTo>
                  <a:pt x="585787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4398963" y="3892550"/>
            <a:ext cx="539750" cy="0"/>
          </a:xfrm>
          <a:custGeom>
            <a:avLst/>
            <a:gdLst>
              <a:gd name="connsiteX0" fmla="*/ 0 w 585787"/>
              <a:gd name="connsiteY0" fmla="*/ 0 h 0"/>
              <a:gd name="connsiteX1" fmla="*/ 585787 w 5857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5787">
                <a:moveTo>
                  <a:pt x="0" y="0"/>
                </a:moveTo>
                <a:lnTo>
                  <a:pt x="585787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7294563" y="3892550"/>
            <a:ext cx="585787" cy="0"/>
          </a:xfrm>
          <a:custGeom>
            <a:avLst/>
            <a:gdLst>
              <a:gd name="connsiteX0" fmla="*/ 0 w 585787"/>
              <a:gd name="connsiteY0" fmla="*/ 0 h 0"/>
              <a:gd name="connsiteX1" fmla="*/ 585787 w 5857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5787">
                <a:moveTo>
                  <a:pt x="0" y="0"/>
                </a:moveTo>
                <a:lnTo>
                  <a:pt x="585787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9555163" y="3892550"/>
            <a:ext cx="585787" cy="0"/>
          </a:xfrm>
          <a:custGeom>
            <a:avLst/>
            <a:gdLst>
              <a:gd name="connsiteX0" fmla="*/ 0 w 585787"/>
              <a:gd name="connsiteY0" fmla="*/ 0 h 0"/>
              <a:gd name="connsiteX1" fmla="*/ 585787 w 5857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5787">
                <a:moveTo>
                  <a:pt x="0" y="0"/>
                </a:moveTo>
                <a:lnTo>
                  <a:pt x="585787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9832975" y="3892550"/>
            <a:ext cx="0" cy="928688"/>
          </a:xfrm>
          <a:custGeom>
            <a:avLst/>
            <a:gdLst>
              <a:gd name="connsiteX0" fmla="*/ 0 w 0"/>
              <a:gd name="connsiteY0" fmla="*/ 0 h 928688"/>
              <a:gd name="connsiteX1" fmla="*/ 0 w 0"/>
              <a:gd name="connsiteY1" fmla="*/ 928688 h 9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28688">
                <a:moveTo>
                  <a:pt x="0" y="0"/>
                </a:moveTo>
                <a:lnTo>
                  <a:pt x="0" y="928688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2397125" y="3892550"/>
            <a:ext cx="0" cy="928688"/>
          </a:xfrm>
          <a:custGeom>
            <a:avLst/>
            <a:gdLst>
              <a:gd name="connsiteX0" fmla="*/ 0 w 0"/>
              <a:gd name="connsiteY0" fmla="*/ 0 h 928688"/>
              <a:gd name="connsiteX1" fmla="*/ 0 w 0"/>
              <a:gd name="connsiteY1" fmla="*/ 928688 h 9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28688">
                <a:moveTo>
                  <a:pt x="0" y="0"/>
                </a:moveTo>
                <a:lnTo>
                  <a:pt x="0" y="928688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424988" y="4840288"/>
            <a:ext cx="808037" cy="792162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804" name="TextBox 8"/>
          <p:cNvSpPr txBox="1">
            <a:spLocks noChangeArrowheads="1"/>
          </p:cNvSpPr>
          <p:nvPr/>
        </p:nvSpPr>
        <p:spPr bwMode="auto">
          <a:xfrm>
            <a:off x="2681288" y="4827588"/>
            <a:ext cx="221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805" name="TextBox 8"/>
          <p:cNvSpPr txBox="1">
            <a:spLocks noChangeArrowheads="1"/>
          </p:cNvSpPr>
          <p:nvPr/>
        </p:nvSpPr>
        <p:spPr bwMode="auto">
          <a:xfrm>
            <a:off x="7337425" y="4827588"/>
            <a:ext cx="221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806" name="TextBox 8"/>
          <p:cNvSpPr txBox="1">
            <a:spLocks noChangeArrowheads="1"/>
          </p:cNvSpPr>
          <p:nvPr/>
        </p:nvSpPr>
        <p:spPr bwMode="auto">
          <a:xfrm>
            <a:off x="7956550" y="2136775"/>
            <a:ext cx="221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33794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795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3796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7"/>
          <p:cNvSpPr/>
          <p:nvPr/>
        </p:nvSpPr>
        <p:spPr bwMode="auto">
          <a:xfrm>
            <a:off x="5764213" y="3371850"/>
            <a:ext cx="1657350" cy="1630363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8"/>
          <p:cNvSpPr/>
          <p:nvPr/>
        </p:nvSpPr>
        <p:spPr bwMode="auto">
          <a:xfrm>
            <a:off x="4252913" y="3478213"/>
            <a:ext cx="1449387" cy="1416050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3054350" y="3603625"/>
            <a:ext cx="1149350" cy="1165225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079625" y="2097088"/>
            <a:ext cx="265430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5786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dirty="0" smtClean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1865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en-US" altLang="zh-CN" sz="1865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5786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865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7"/>
          <p:cNvSpPr/>
          <p:nvPr/>
        </p:nvSpPr>
        <p:spPr bwMode="auto">
          <a:xfrm>
            <a:off x="7191375" y="3159125"/>
            <a:ext cx="2084388" cy="2052638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dirty="0"/>
              <a:t>04</a:t>
            </a:r>
            <a:endParaRPr lang="zh-CN" altLang="en-US" sz="24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68638" y="5405438"/>
            <a:ext cx="2655887" cy="9858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5786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865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5786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</a:t>
            </a:r>
            <a:r>
              <a:rPr lang="zh-CN" altLang="en-US" sz="1865" dirty="0" smtClean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865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894263" y="2097088"/>
            <a:ext cx="2655887" cy="8588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5786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dirty="0" smtClean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1865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en-US" altLang="zh-CN" sz="1865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5786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865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3392488" y="3052763"/>
            <a:ext cx="0" cy="647700"/>
          </a:xfrm>
          <a:prstGeom prst="straightConnector1">
            <a:avLst/>
          </a:prstGeom>
          <a:ln w="12700">
            <a:solidFill>
              <a:srgbClr val="3A4F6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223000" y="2863850"/>
            <a:ext cx="0" cy="646113"/>
          </a:xfrm>
          <a:prstGeom prst="straightConnector1">
            <a:avLst/>
          </a:prstGeom>
          <a:ln w="12700">
            <a:solidFill>
              <a:srgbClr val="3A4F6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395788" y="4762500"/>
            <a:ext cx="0" cy="646113"/>
          </a:xfrm>
          <a:prstGeom prst="straightConnector1">
            <a:avLst/>
          </a:prstGeom>
          <a:ln w="12700">
            <a:solidFill>
              <a:srgbClr val="3A4F6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7335838" y="5046663"/>
            <a:ext cx="0" cy="644525"/>
          </a:xfrm>
          <a:prstGeom prst="straightConnector1">
            <a:avLst/>
          </a:prstGeom>
          <a:ln w="12700">
            <a:solidFill>
              <a:srgbClr val="3A4F6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336925" y="3700463"/>
            <a:ext cx="125413" cy="123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5786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333875" y="4668838"/>
            <a:ext cx="125413" cy="125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5786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161088" y="3482975"/>
            <a:ext cx="125412" cy="123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5786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275513" y="5003800"/>
            <a:ext cx="125412" cy="1254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5786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6022975" y="5405438"/>
            <a:ext cx="2655888" cy="9858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5786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865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5786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65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</a:t>
            </a:r>
            <a:r>
              <a:rPr lang="zh-CN" altLang="en-US" sz="1865" dirty="0" smtClean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865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34818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4819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4820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75"/>
          <p:cNvSpPr txBox="1"/>
          <p:nvPr/>
        </p:nvSpPr>
        <p:spPr>
          <a:xfrm>
            <a:off x="2757488" y="2232025"/>
            <a:ext cx="2638425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855913" y="3475038"/>
            <a:ext cx="2400300" cy="95250"/>
          </a:xfrm>
          <a:prstGeom prst="roundRect">
            <a:avLst>
              <a:gd name="adj" fmla="val 50000"/>
            </a:avLst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770688" y="3487738"/>
            <a:ext cx="2398712" cy="95250"/>
          </a:xfrm>
          <a:prstGeom prst="roundRect">
            <a:avLst>
              <a:gd name="adj" fmla="val 50000"/>
            </a:avLst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5"/>
          <p:cNvSpPr txBox="1"/>
          <p:nvPr/>
        </p:nvSpPr>
        <p:spPr>
          <a:xfrm>
            <a:off x="6651625" y="2232025"/>
            <a:ext cx="2640013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75"/>
          <p:cNvSpPr txBox="1"/>
          <p:nvPr/>
        </p:nvSpPr>
        <p:spPr>
          <a:xfrm>
            <a:off x="2757488" y="4325938"/>
            <a:ext cx="2638425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855913" y="5570538"/>
            <a:ext cx="2400300" cy="95250"/>
          </a:xfrm>
          <a:prstGeom prst="roundRect">
            <a:avLst>
              <a:gd name="adj" fmla="val 50000"/>
            </a:avLst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770688" y="5583238"/>
            <a:ext cx="2398712" cy="95250"/>
          </a:xfrm>
          <a:prstGeom prst="roundRect">
            <a:avLst>
              <a:gd name="adj" fmla="val 50000"/>
            </a:avLst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b="1" dirty="0"/>
          </a:p>
        </p:txBody>
      </p:sp>
      <p:sp>
        <p:nvSpPr>
          <p:cNvPr id="14" name="TextBox 75"/>
          <p:cNvSpPr txBox="1"/>
          <p:nvPr/>
        </p:nvSpPr>
        <p:spPr>
          <a:xfrm>
            <a:off x="6651625" y="4325938"/>
            <a:ext cx="2640013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1890713" y="3114675"/>
            <a:ext cx="1041400" cy="1039813"/>
          </a:xfrm>
          <a:prstGeom prst="ellipse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9115425" y="3114675"/>
            <a:ext cx="1033463" cy="1030288"/>
          </a:xfrm>
          <a:prstGeom prst="ellipse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890713" y="5208588"/>
            <a:ext cx="1041400" cy="1041400"/>
          </a:xfrm>
          <a:prstGeom prst="ellipse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9115425" y="5208588"/>
            <a:ext cx="1033463" cy="1033462"/>
          </a:xfrm>
          <a:prstGeom prst="ellipse">
            <a:avLst/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b="1" dirty="0"/>
              <a:t>标题</a:t>
            </a:r>
            <a:endParaRPr lang="zh-CN" altLang="en-US" b="1" dirty="0"/>
          </a:p>
        </p:txBody>
      </p:sp>
      <p:pic>
        <p:nvPicPr>
          <p:cNvPr id="34834" name="图片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063750"/>
            <a:ext cx="9810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图片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494213"/>
            <a:ext cx="9540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图片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38" y="2232025"/>
            <a:ext cx="79533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图片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38" y="4627563"/>
            <a:ext cx="7000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组合 42"/>
          <p:cNvGrpSpPr/>
          <p:nvPr/>
        </p:nvGrpSpPr>
        <p:grpSpPr bwMode="auto">
          <a:xfrm>
            <a:off x="1030288" y="908050"/>
            <a:ext cx="1847850" cy="1758950"/>
            <a:chOff x="268481" y="167269"/>
            <a:chExt cx="1897838" cy="2107541"/>
          </a:xfrm>
        </p:grpSpPr>
        <p:sp>
          <p:nvSpPr>
            <p:cNvPr id="8194" name="Freeform 5"/>
            <p:cNvSpPr>
              <a:spLocks noChangeArrowheads="1"/>
            </p:cNvSpPr>
            <p:nvPr/>
          </p:nvSpPr>
          <p:spPr bwMode="auto">
            <a:xfrm>
              <a:off x="463318" y="167269"/>
              <a:ext cx="1563688" cy="1893888"/>
            </a:xfrm>
            <a:custGeom>
              <a:avLst/>
              <a:gdLst>
                <a:gd name="T0" fmla="*/ 5 w 532"/>
                <a:gd name="T1" fmla="*/ 116 h 645"/>
                <a:gd name="T2" fmla="*/ 28 w 532"/>
                <a:gd name="T3" fmla="*/ 101 h 645"/>
                <a:gd name="T4" fmla="*/ 34 w 532"/>
                <a:gd name="T5" fmla="*/ 126 h 645"/>
                <a:gd name="T6" fmla="*/ 7 w 532"/>
                <a:gd name="T7" fmla="*/ 124 h 645"/>
                <a:gd name="T8" fmla="*/ 31 w 532"/>
                <a:gd name="T9" fmla="*/ 168 h 645"/>
                <a:gd name="T10" fmla="*/ 57 w 532"/>
                <a:gd name="T11" fmla="*/ 167 h 645"/>
                <a:gd name="T12" fmla="*/ 33 w 532"/>
                <a:gd name="T13" fmla="*/ 177 h 645"/>
                <a:gd name="T14" fmla="*/ 31 w 532"/>
                <a:gd name="T15" fmla="*/ 227 h 645"/>
                <a:gd name="T16" fmla="*/ 55 w 532"/>
                <a:gd name="T17" fmla="*/ 213 h 645"/>
                <a:gd name="T18" fmla="*/ 61 w 532"/>
                <a:gd name="T19" fmla="*/ 238 h 645"/>
                <a:gd name="T20" fmla="*/ 33 w 532"/>
                <a:gd name="T21" fmla="*/ 235 h 645"/>
                <a:gd name="T22" fmla="*/ 58 w 532"/>
                <a:gd name="T23" fmla="*/ 280 h 645"/>
                <a:gd name="T24" fmla="*/ 83 w 532"/>
                <a:gd name="T25" fmla="*/ 278 h 645"/>
                <a:gd name="T26" fmla="*/ 60 w 532"/>
                <a:gd name="T27" fmla="*/ 288 h 645"/>
                <a:gd name="T28" fmla="*/ 58 w 532"/>
                <a:gd name="T29" fmla="*/ 338 h 645"/>
                <a:gd name="T30" fmla="*/ 81 w 532"/>
                <a:gd name="T31" fmla="*/ 324 h 645"/>
                <a:gd name="T32" fmla="*/ 87 w 532"/>
                <a:gd name="T33" fmla="*/ 349 h 645"/>
                <a:gd name="T34" fmla="*/ 60 w 532"/>
                <a:gd name="T35" fmla="*/ 347 h 645"/>
                <a:gd name="T36" fmla="*/ 85 w 532"/>
                <a:gd name="T37" fmla="*/ 391 h 645"/>
                <a:gd name="T38" fmla="*/ 110 w 532"/>
                <a:gd name="T39" fmla="*/ 389 h 645"/>
                <a:gd name="T40" fmla="*/ 87 w 532"/>
                <a:gd name="T41" fmla="*/ 399 h 645"/>
                <a:gd name="T42" fmla="*/ 85 w 532"/>
                <a:gd name="T43" fmla="*/ 450 h 645"/>
                <a:gd name="T44" fmla="*/ 108 w 532"/>
                <a:gd name="T45" fmla="*/ 435 h 645"/>
                <a:gd name="T46" fmla="*/ 114 w 532"/>
                <a:gd name="T47" fmla="*/ 460 h 645"/>
                <a:gd name="T48" fmla="*/ 87 w 532"/>
                <a:gd name="T49" fmla="*/ 458 h 645"/>
                <a:gd name="T50" fmla="*/ 111 w 532"/>
                <a:gd name="T51" fmla="*/ 502 h 645"/>
                <a:gd name="T52" fmla="*/ 137 w 532"/>
                <a:gd name="T53" fmla="*/ 501 h 645"/>
                <a:gd name="T54" fmla="*/ 113 w 532"/>
                <a:gd name="T55" fmla="*/ 511 h 645"/>
                <a:gd name="T56" fmla="*/ 111 w 532"/>
                <a:gd name="T57" fmla="*/ 561 h 645"/>
                <a:gd name="T58" fmla="*/ 135 w 532"/>
                <a:gd name="T59" fmla="*/ 547 h 645"/>
                <a:gd name="T60" fmla="*/ 141 w 532"/>
                <a:gd name="T61" fmla="*/ 572 h 645"/>
                <a:gd name="T62" fmla="*/ 113 w 532"/>
                <a:gd name="T63" fmla="*/ 569 h 645"/>
                <a:gd name="T64" fmla="*/ 138 w 532"/>
                <a:gd name="T65" fmla="*/ 613 h 645"/>
                <a:gd name="T66" fmla="*/ 163 w 532"/>
                <a:gd name="T67" fmla="*/ 612 h 645"/>
                <a:gd name="T68" fmla="*/ 140 w 532"/>
                <a:gd name="T69" fmla="*/ 622 h 645"/>
                <a:gd name="T70" fmla="*/ 131 w 532"/>
                <a:gd name="T71" fmla="*/ 645 h 645"/>
                <a:gd name="T72" fmla="*/ 400 w 532"/>
                <a:gd name="T7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2" h="645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8195" name="组合 44"/>
            <p:cNvGrpSpPr/>
            <p:nvPr/>
          </p:nvGrpSpPr>
          <p:grpSpPr bwMode="auto">
            <a:xfrm>
              <a:off x="268481" y="342590"/>
              <a:ext cx="1563688" cy="1890713"/>
              <a:chOff x="212725" y="431800"/>
              <a:chExt cx="1563688" cy="1890713"/>
            </a:xfrm>
          </p:grpSpPr>
          <p:sp>
            <p:nvSpPr>
              <p:cNvPr id="8196" name="Freeform 6"/>
              <p:cNvSpPr>
                <a:spLocks noChangeArrowheads="1"/>
              </p:cNvSpPr>
              <p:nvPr/>
            </p:nvSpPr>
            <p:spPr bwMode="auto">
              <a:xfrm>
                <a:off x="212725" y="431800"/>
                <a:ext cx="1563688" cy="1890713"/>
              </a:xfrm>
              <a:custGeom>
                <a:avLst/>
                <a:gdLst>
                  <a:gd name="T0" fmla="*/ 4 w 532"/>
                  <a:gd name="T1" fmla="*/ 115 h 644"/>
                  <a:gd name="T2" fmla="*/ 28 w 532"/>
                  <a:gd name="T3" fmla="*/ 101 h 644"/>
                  <a:gd name="T4" fmla="*/ 34 w 532"/>
                  <a:gd name="T5" fmla="*/ 126 h 644"/>
                  <a:gd name="T6" fmla="*/ 6 w 532"/>
                  <a:gd name="T7" fmla="*/ 123 h 644"/>
                  <a:gd name="T8" fmla="*/ 31 w 532"/>
                  <a:gd name="T9" fmla="*/ 168 h 644"/>
                  <a:gd name="T10" fmla="*/ 56 w 532"/>
                  <a:gd name="T11" fmla="*/ 166 h 644"/>
                  <a:gd name="T12" fmla="*/ 33 w 532"/>
                  <a:gd name="T13" fmla="*/ 176 h 644"/>
                  <a:gd name="T14" fmla="*/ 31 w 532"/>
                  <a:gd name="T15" fmla="*/ 226 h 644"/>
                  <a:gd name="T16" fmla="*/ 54 w 532"/>
                  <a:gd name="T17" fmla="*/ 212 h 644"/>
                  <a:gd name="T18" fmla="*/ 60 w 532"/>
                  <a:gd name="T19" fmla="*/ 237 h 644"/>
                  <a:gd name="T20" fmla="*/ 33 w 532"/>
                  <a:gd name="T21" fmla="*/ 235 h 644"/>
                  <a:gd name="T22" fmla="*/ 58 w 532"/>
                  <a:gd name="T23" fmla="*/ 279 h 644"/>
                  <a:gd name="T24" fmla="*/ 83 w 532"/>
                  <a:gd name="T25" fmla="*/ 277 h 644"/>
                  <a:gd name="T26" fmla="*/ 60 w 532"/>
                  <a:gd name="T27" fmla="*/ 287 h 644"/>
                  <a:gd name="T28" fmla="*/ 58 w 532"/>
                  <a:gd name="T29" fmla="*/ 338 h 644"/>
                  <a:gd name="T30" fmla="*/ 81 w 532"/>
                  <a:gd name="T31" fmla="*/ 323 h 644"/>
                  <a:gd name="T32" fmla="*/ 87 w 532"/>
                  <a:gd name="T33" fmla="*/ 348 h 644"/>
                  <a:gd name="T34" fmla="*/ 60 w 532"/>
                  <a:gd name="T35" fmla="*/ 346 h 644"/>
                  <a:gd name="T36" fmla="*/ 85 w 532"/>
                  <a:gd name="T37" fmla="*/ 390 h 644"/>
                  <a:gd name="T38" fmla="*/ 110 w 532"/>
                  <a:gd name="T39" fmla="*/ 389 h 644"/>
                  <a:gd name="T40" fmla="*/ 87 w 532"/>
                  <a:gd name="T41" fmla="*/ 399 h 644"/>
                  <a:gd name="T42" fmla="*/ 84 w 532"/>
                  <a:gd name="T43" fmla="*/ 449 h 644"/>
                  <a:gd name="T44" fmla="*/ 108 w 532"/>
                  <a:gd name="T45" fmla="*/ 435 h 644"/>
                  <a:gd name="T46" fmla="*/ 114 w 532"/>
                  <a:gd name="T47" fmla="*/ 460 h 644"/>
                  <a:gd name="T48" fmla="*/ 86 w 532"/>
                  <a:gd name="T49" fmla="*/ 457 h 644"/>
                  <a:gd name="T50" fmla="*/ 111 w 532"/>
                  <a:gd name="T51" fmla="*/ 502 h 644"/>
                  <a:gd name="T52" fmla="*/ 136 w 532"/>
                  <a:gd name="T53" fmla="*/ 500 h 644"/>
                  <a:gd name="T54" fmla="*/ 113 w 532"/>
                  <a:gd name="T55" fmla="*/ 510 h 644"/>
                  <a:gd name="T56" fmla="*/ 111 w 532"/>
                  <a:gd name="T57" fmla="*/ 560 h 644"/>
                  <a:gd name="T58" fmla="*/ 134 w 532"/>
                  <a:gd name="T59" fmla="*/ 546 h 644"/>
                  <a:gd name="T60" fmla="*/ 140 w 532"/>
                  <a:gd name="T61" fmla="*/ 571 h 644"/>
                  <a:gd name="T62" fmla="*/ 113 w 532"/>
                  <a:gd name="T63" fmla="*/ 569 h 644"/>
                  <a:gd name="T64" fmla="*/ 138 w 532"/>
                  <a:gd name="T65" fmla="*/ 613 h 644"/>
                  <a:gd name="T66" fmla="*/ 163 w 532"/>
                  <a:gd name="T67" fmla="*/ 611 h 644"/>
                  <a:gd name="T68" fmla="*/ 140 w 532"/>
                  <a:gd name="T69" fmla="*/ 621 h 644"/>
                  <a:gd name="T70" fmla="*/ 131 w 532"/>
                  <a:gd name="T71" fmla="*/ 644 h 644"/>
                  <a:gd name="T72" fmla="*/ 400 w 532"/>
                  <a:gd name="T73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2" h="644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197" name="Freeform 7"/>
              <p:cNvSpPr>
                <a:spLocks noChangeArrowheads="1"/>
              </p:cNvSpPr>
              <p:nvPr/>
            </p:nvSpPr>
            <p:spPr bwMode="auto">
              <a:xfrm>
                <a:off x="768350" y="1990725"/>
                <a:ext cx="996950" cy="247650"/>
              </a:xfrm>
              <a:custGeom>
                <a:avLst/>
                <a:gdLst>
                  <a:gd name="T0" fmla="*/ 0 w 628"/>
                  <a:gd name="T1" fmla="*/ 152 h 156"/>
                  <a:gd name="T2" fmla="*/ 628 w 628"/>
                  <a:gd name="T3" fmla="*/ 0 h 156"/>
                  <a:gd name="T4" fmla="*/ 628 w 628"/>
                  <a:gd name="T5" fmla="*/ 6 h 156"/>
                  <a:gd name="T6" fmla="*/ 0 w 628"/>
                  <a:gd name="T7" fmla="*/ 156 h 156"/>
                  <a:gd name="T8" fmla="*/ 0 w 628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198" name="Freeform 8"/>
              <p:cNvSpPr>
                <a:spLocks noChangeArrowheads="1"/>
              </p:cNvSpPr>
              <p:nvPr/>
            </p:nvSpPr>
            <p:spPr bwMode="auto">
              <a:xfrm>
                <a:off x="747713" y="1908175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199" name="Freeform 9"/>
              <p:cNvSpPr>
                <a:spLocks noChangeArrowheads="1"/>
              </p:cNvSpPr>
              <p:nvPr/>
            </p:nvSpPr>
            <p:spPr bwMode="auto">
              <a:xfrm>
                <a:off x="727075" y="182403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0" name="Freeform 10"/>
              <p:cNvSpPr>
                <a:spLocks noChangeArrowheads="1"/>
              </p:cNvSpPr>
              <p:nvPr/>
            </p:nvSpPr>
            <p:spPr bwMode="auto">
              <a:xfrm>
                <a:off x="706438" y="1738313"/>
                <a:ext cx="996950" cy="246063"/>
              </a:xfrm>
              <a:custGeom>
                <a:avLst/>
                <a:gdLst>
                  <a:gd name="T0" fmla="*/ 0 w 628"/>
                  <a:gd name="T1" fmla="*/ 150 h 155"/>
                  <a:gd name="T2" fmla="*/ 628 w 628"/>
                  <a:gd name="T3" fmla="*/ 0 h 155"/>
                  <a:gd name="T4" fmla="*/ 628 w 628"/>
                  <a:gd name="T5" fmla="*/ 4 h 155"/>
                  <a:gd name="T6" fmla="*/ 2 w 628"/>
                  <a:gd name="T7" fmla="*/ 155 h 155"/>
                  <a:gd name="T8" fmla="*/ 0 w 628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1" name="Freeform 11"/>
              <p:cNvSpPr>
                <a:spLocks noChangeArrowheads="1"/>
              </p:cNvSpPr>
              <p:nvPr/>
            </p:nvSpPr>
            <p:spPr bwMode="auto">
              <a:xfrm>
                <a:off x="685800" y="1652588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2" name="Freeform 12"/>
              <p:cNvSpPr>
                <a:spLocks noChangeArrowheads="1"/>
              </p:cNvSpPr>
              <p:nvPr/>
            </p:nvSpPr>
            <p:spPr bwMode="auto">
              <a:xfrm>
                <a:off x="665163" y="1571625"/>
                <a:ext cx="1000125" cy="242888"/>
              </a:xfrm>
              <a:custGeom>
                <a:avLst/>
                <a:gdLst>
                  <a:gd name="T0" fmla="*/ 0 w 630"/>
                  <a:gd name="T1" fmla="*/ 150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3" name="Freeform 13"/>
              <p:cNvSpPr>
                <a:spLocks noChangeArrowheads="1"/>
              </p:cNvSpPr>
              <p:nvPr/>
            </p:nvSpPr>
            <p:spPr bwMode="auto">
              <a:xfrm>
                <a:off x="644525" y="148590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4" name="Freeform 14"/>
              <p:cNvSpPr>
                <a:spLocks noChangeArrowheads="1"/>
              </p:cNvSpPr>
              <p:nvPr/>
            </p:nvSpPr>
            <p:spPr bwMode="auto">
              <a:xfrm>
                <a:off x="623888" y="1400175"/>
                <a:ext cx="1000125" cy="247650"/>
              </a:xfrm>
              <a:custGeom>
                <a:avLst/>
                <a:gdLst>
                  <a:gd name="T0" fmla="*/ 0 w 630"/>
                  <a:gd name="T1" fmla="*/ 150 h 156"/>
                  <a:gd name="T2" fmla="*/ 628 w 630"/>
                  <a:gd name="T3" fmla="*/ 0 h 156"/>
                  <a:gd name="T4" fmla="*/ 630 w 630"/>
                  <a:gd name="T5" fmla="*/ 4 h 156"/>
                  <a:gd name="T6" fmla="*/ 2 w 630"/>
                  <a:gd name="T7" fmla="*/ 156 h 156"/>
                  <a:gd name="T8" fmla="*/ 0 w 630"/>
                  <a:gd name="T9" fmla="*/ 15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5" name="Freeform 15"/>
              <p:cNvSpPr>
                <a:spLocks noChangeArrowheads="1"/>
              </p:cNvSpPr>
              <p:nvPr/>
            </p:nvSpPr>
            <p:spPr bwMode="auto">
              <a:xfrm>
                <a:off x="606425" y="1316038"/>
                <a:ext cx="996950" cy="246063"/>
              </a:xfrm>
              <a:custGeom>
                <a:avLst/>
                <a:gdLst>
                  <a:gd name="T0" fmla="*/ 0 w 628"/>
                  <a:gd name="T1" fmla="*/ 151 h 155"/>
                  <a:gd name="T2" fmla="*/ 626 w 628"/>
                  <a:gd name="T3" fmla="*/ 0 h 155"/>
                  <a:gd name="T4" fmla="*/ 628 w 628"/>
                  <a:gd name="T5" fmla="*/ 5 h 155"/>
                  <a:gd name="T6" fmla="*/ 0 w 628"/>
                  <a:gd name="T7" fmla="*/ 155 h 155"/>
                  <a:gd name="T8" fmla="*/ 0 w 628"/>
                  <a:gd name="T9" fmla="*/ 15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6" name="Freeform 16"/>
              <p:cNvSpPr>
                <a:spLocks noChangeArrowheads="1"/>
              </p:cNvSpPr>
              <p:nvPr/>
            </p:nvSpPr>
            <p:spPr bwMode="auto">
              <a:xfrm>
                <a:off x="585788" y="123348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7" name="Freeform 17"/>
              <p:cNvSpPr>
                <a:spLocks noChangeArrowheads="1"/>
              </p:cNvSpPr>
              <p:nvPr/>
            </p:nvSpPr>
            <p:spPr bwMode="auto">
              <a:xfrm>
                <a:off x="565150" y="1147763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8" name="Freeform 18"/>
              <p:cNvSpPr>
                <a:spLocks noChangeArrowheads="1"/>
              </p:cNvSpPr>
              <p:nvPr/>
            </p:nvSpPr>
            <p:spPr bwMode="auto">
              <a:xfrm>
                <a:off x="544513" y="1063625"/>
                <a:ext cx="996950" cy="246063"/>
              </a:xfrm>
              <a:custGeom>
                <a:avLst/>
                <a:gdLst>
                  <a:gd name="T0" fmla="*/ 0 w 628"/>
                  <a:gd name="T1" fmla="*/ 149 h 155"/>
                  <a:gd name="T2" fmla="*/ 628 w 628"/>
                  <a:gd name="T3" fmla="*/ 0 h 155"/>
                  <a:gd name="T4" fmla="*/ 628 w 628"/>
                  <a:gd name="T5" fmla="*/ 3 h 155"/>
                  <a:gd name="T6" fmla="*/ 0 w 628"/>
                  <a:gd name="T7" fmla="*/ 155 h 155"/>
                  <a:gd name="T8" fmla="*/ 0 w 628"/>
                  <a:gd name="T9" fmla="*/ 14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9" name="Freeform 19"/>
              <p:cNvSpPr>
                <a:spLocks noChangeArrowheads="1"/>
              </p:cNvSpPr>
              <p:nvPr/>
            </p:nvSpPr>
            <p:spPr bwMode="auto">
              <a:xfrm>
                <a:off x="523875" y="977900"/>
                <a:ext cx="996950" cy="246063"/>
              </a:xfrm>
              <a:custGeom>
                <a:avLst/>
                <a:gdLst>
                  <a:gd name="T0" fmla="*/ 0 w 628"/>
                  <a:gd name="T1" fmla="*/ 152 h 155"/>
                  <a:gd name="T2" fmla="*/ 628 w 628"/>
                  <a:gd name="T3" fmla="*/ 0 h 155"/>
                  <a:gd name="T4" fmla="*/ 628 w 628"/>
                  <a:gd name="T5" fmla="*/ 6 h 155"/>
                  <a:gd name="T6" fmla="*/ 2 w 628"/>
                  <a:gd name="T7" fmla="*/ 155 h 155"/>
                  <a:gd name="T8" fmla="*/ 0 w 628"/>
                  <a:gd name="T9" fmla="*/ 15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0" name="Freeform 20"/>
              <p:cNvSpPr>
                <a:spLocks noChangeArrowheads="1"/>
              </p:cNvSpPr>
              <p:nvPr/>
            </p:nvSpPr>
            <p:spPr bwMode="auto">
              <a:xfrm>
                <a:off x="503238" y="89535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1" name="Freeform 21"/>
              <p:cNvSpPr>
                <a:spLocks noChangeArrowheads="1"/>
              </p:cNvSpPr>
              <p:nvPr/>
            </p:nvSpPr>
            <p:spPr bwMode="auto">
              <a:xfrm>
                <a:off x="482600" y="811213"/>
                <a:ext cx="1000125" cy="242888"/>
              </a:xfrm>
              <a:custGeom>
                <a:avLst/>
                <a:gdLst>
                  <a:gd name="T0" fmla="*/ 0 w 630"/>
                  <a:gd name="T1" fmla="*/ 149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2" name="Freeform 22"/>
              <p:cNvSpPr>
                <a:spLocks noChangeArrowheads="1"/>
              </p:cNvSpPr>
              <p:nvPr/>
            </p:nvSpPr>
            <p:spPr bwMode="auto">
              <a:xfrm>
                <a:off x="461963" y="725488"/>
                <a:ext cx="1000125" cy="246063"/>
              </a:xfrm>
              <a:custGeom>
                <a:avLst/>
                <a:gdLst>
                  <a:gd name="T0" fmla="*/ 0 w 630"/>
                  <a:gd name="T1" fmla="*/ 150 h 155"/>
                  <a:gd name="T2" fmla="*/ 628 w 630"/>
                  <a:gd name="T3" fmla="*/ 0 h 155"/>
                  <a:gd name="T4" fmla="*/ 630 w 630"/>
                  <a:gd name="T5" fmla="*/ 4 h 155"/>
                  <a:gd name="T6" fmla="*/ 2 w 630"/>
                  <a:gd name="T7" fmla="*/ 155 h 155"/>
                  <a:gd name="T8" fmla="*/ 0 w 630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3" name="Freeform 23"/>
              <p:cNvSpPr>
                <a:spLocks noChangeArrowheads="1"/>
              </p:cNvSpPr>
              <p:nvPr/>
            </p:nvSpPr>
            <p:spPr bwMode="auto">
              <a:xfrm>
                <a:off x="441325" y="639763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4" name="Freeform 24"/>
              <p:cNvSpPr>
                <a:spLocks noChangeArrowheads="1"/>
              </p:cNvSpPr>
              <p:nvPr/>
            </p:nvSpPr>
            <p:spPr bwMode="auto">
              <a:xfrm>
                <a:off x="423863" y="558800"/>
                <a:ext cx="996950" cy="242888"/>
              </a:xfrm>
              <a:custGeom>
                <a:avLst/>
                <a:gdLst>
                  <a:gd name="T0" fmla="*/ 0 w 628"/>
                  <a:gd name="T1" fmla="*/ 149 h 153"/>
                  <a:gd name="T2" fmla="*/ 626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5" name="Freeform 25"/>
              <p:cNvSpPr>
                <a:spLocks noChangeArrowheads="1"/>
              </p:cNvSpPr>
              <p:nvPr/>
            </p:nvSpPr>
            <p:spPr bwMode="auto">
              <a:xfrm>
                <a:off x="403225" y="473075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6" name="Freeform 26"/>
              <p:cNvSpPr>
                <a:spLocks noChangeArrowheads="1"/>
              </p:cNvSpPr>
              <p:nvPr/>
            </p:nvSpPr>
            <p:spPr bwMode="auto">
              <a:xfrm>
                <a:off x="385763" y="669925"/>
                <a:ext cx="393700" cy="1611313"/>
              </a:xfrm>
              <a:custGeom>
                <a:avLst/>
                <a:gdLst>
                  <a:gd name="T0" fmla="*/ 243 w 248"/>
                  <a:gd name="T1" fmla="*/ 1015 h 1015"/>
                  <a:gd name="T2" fmla="*/ 248 w 248"/>
                  <a:gd name="T3" fmla="*/ 1013 h 1015"/>
                  <a:gd name="T4" fmla="*/ 4 w 248"/>
                  <a:gd name="T5" fmla="*/ 0 h 1015"/>
                  <a:gd name="T6" fmla="*/ 0 w 248"/>
                  <a:gd name="T7" fmla="*/ 0 h 1015"/>
                  <a:gd name="T8" fmla="*/ 243 w 248"/>
                  <a:gd name="T9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015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217" name="组合 45"/>
            <p:cNvGrpSpPr/>
            <p:nvPr/>
          </p:nvGrpSpPr>
          <p:grpSpPr bwMode="auto">
            <a:xfrm>
              <a:off x="1551956" y="550785"/>
              <a:ext cx="614363" cy="1724025"/>
              <a:chOff x="1273175" y="573088"/>
              <a:chExt cx="614363" cy="1724025"/>
            </a:xfrm>
          </p:grpSpPr>
          <p:sp>
            <p:nvSpPr>
              <p:cNvPr id="8218" name="Freeform 27"/>
              <p:cNvSpPr>
                <a:spLocks noChangeArrowheads="1"/>
              </p:cNvSpPr>
              <p:nvPr/>
            </p:nvSpPr>
            <p:spPr bwMode="auto">
              <a:xfrm>
                <a:off x="1631950" y="573088"/>
                <a:ext cx="255588" cy="398463"/>
              </a:xfrm>
              <a:custGeom>
                <a:avLst/>
                <a:gdLst>
                  <a:gd name="T0" fmla="*/ 61 w 87"/>
                  <a:gd name="T1" fmla="*/ 111 h 136"/>
                  <a:gd name="T2" fmla="*/ 24 w 87"/>
                  <a:gd name="T3" fmla="*/ 131 h 136"/>
                  <a:gd name="T4" fmla="*/ 24 w 87"/>
                  <a:gd name="T5" fmla="*/ 131 h 136"/>
                  <a:gd name="T6" fmla="*/ 5 w 87"/>
                  <a:gd name="T7" fmla="*/ 94 h 136"/>
                  <a:gd name="T8" fmla="*/ 26 w 87"/>
                  <a:gd name="T9" fmla="*/ 25 h 136"/>
                  <a:gd name="T10" fmla="*/ 63 w 87"/>
                  <a:gd name="T11" fmla="*/ 5 h 136"/>
                  <a:gd name="T12" fmla="*/ 63 w 87"/>
                  <a:gd name="T13" fmla="*/ 5 h 136"/>
                  <a:gd name="T14" fmla="*/ 82 w 87"/>
                  <a:gd name="T15" fmla="*/ 42 h 136"/>
                  <a:gd name="T16" fmla="*/ 61 w 87"/>
                  <a:gd name="T17" fmla="*/ 1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136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9" name="Freeform 28"/>
              <p:cNvSpPr>
                <a:spLocks noChangeArrowheads="1"/>
              </p:cNvSpPr>
              <p:nvPr/>
            </p:nvSpPr>
            <p:spPr bwMode="auto">
              <a:xfrm>
                <a:off x="1685925" y="584200"/>
                <a:ext cx="201613" cy="387350"/>
              </a:xfrm>
              <a:custGeom>
                <a:avLst/>
                <a:gdLst>
                  <a:gd name="T0" fmla="*/ 45 w 69"/>
                  <a:gd name="T1" fmla="*/ 1 h 132"/>
                  <a:gd name="T2" fmla="*/ 39 w 69"/>
                  <a:gd name="T3" fmla="*/ 0 h 132"/>
                  <a:gd name="T4" fmla="*/ 0 w 69"/>
                  <a:gd name="T5" fmla="*/ 124 h 132"/>
                  <a:gd name="T6" fmla="*/ 6 w 69"/>
                  <a:gd name="T7" fmla="*/ 127 h 132"/>
                  <a:gd name="T8" fmla="*/ 43 w 69"/>
                  <a:gd name="T9" fmla="*/ 107 h 132"/>
                  <a:gd name="T10" fmla="*/ 64 w 69"/>
                  <a:gd name="T11" fmla="*/ 38 h 132"/>
                  <a:gd name="T12" fmla="*/ 45 w 69"/>
                  <a:gd name="T13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2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0" name="Freeform 29"/>
              <p:cNvSpPr>
                <a:spLocks noChangeArrowheads="1"/>
              </p:cNvSpPr>
              <p:nvPr/>
            </p:nvSpPr>
            <p:spPr bwMode="auto">
              <a:xfrm>
                <a:off x="1755775" y="617538"/>
                <a:ext cx="127000" cy="339725"/>
              </a:xfrm>
              <a:custGeom>
                <a:avLst/>
                <a:gdLst>
                  <a:gd name="T0" fmla="*/ 35 w 43"/>
                  <a:gd name="T1" fmla="*/ 0 h 116"/>
                  <a:gd name="T2" fmla="*/ 0 w 43"/>
                  <a:gd name="T3" fmla="*/ 116 h 116"/>
                  <a:gd name="T4" fmla="*/ 19 w 43"/>
                  <a:gd name="T5" fmla="*/ 96 h 116"/>
                  <a:gd name="T6" fmla="*/ 40 w 43"/>
                  <a:gd name="T7" fmla="*/ 27 h 116"/>
                  <a:gd name="T8" fmla="*/ 35 w 43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6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1" name="Freeform 30"/>
              <p:cNvSpPr>
                <a:spLocks noChangeArrowheads="1"/>
              </p:cNvSpPr>
              <p:nvPr/>
            </p:nvSpPr>
            <p:spPr bwMode="auto">
              <a:xfrm>
                <a:off x="1273175" y="795338"/>
                <a:ext cx="555625" cy="1316038"/>
              </a:xfrm>
              <a:custGeom>
                <a:avLst/>
                <a:gdLst>
                  <a:gd name="T0" fmla="*/ 104 w 350"/>
                  <a:gd name="T1" fmla="*/ 829 h 829"/>
                  <a:gd name="T2" fmla="*/ 0 w 350"/>
                  <a:gd name="T3" fmla="*/ 798 h 829"/>
                  <a:gd name="T4" fmla="*/ 245 w 350"/>
                  <a:gd name="T5" fmla="*/ 0 h 829"/>
                  <a:gd name="T6" fmla="*/ 350 w 350"/>
                  <a:gd name="T7" fmla="*/ 32 h 829"/>
                  <a:gd name="T8" fmla="*/ 104 w 350"/>
                  <a:gd name="T9" fmla="*/ 829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829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2" name="Freeform 31"/>
              <p:cNvSpPr>
                <a:spLocks noChangeArrowheads="1"/>
              </p:cNvSpPr>
              <p:nvPr/>
            </p:nvSpPr>
            <p:spPr bwMode="auto">
              <a:xfrm>
                <a:off x="1338263" y="815975"/>
                <a:ext cx="490538" cy="1295400"/>
              </a:xfrm>
              <a:custGeom>
                <a:avLst/>
                <a:gdLst>
                  <a:gd name="T0" fmla="*/ 245 w 309"/>
                  <a:gd name="T1" fmla="*/ 0 h 816"/>
                  <a:gd name="T2" fmla="*/ 0 w 309"/>
                  <a:gd name="T3" fmla="*/ 796 h 816"/>
                  <a:gd name="T4" fmla="*/ 63 w 309"/>
                  <a:gd name="T5" fmla="*/ 816 h 816"/>
                  <a:gd name="T6" fmla="*/ 309 w 309"/>
                  <a:gd name="T7" fmla="*/ 19 h 816"/>
                  <a:gd name="T8" fmla="*/ 245 w 309"/>
                  <a:gd name="T9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816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3" name="Freeform 32"/>
              <p:cNvSpPr>
                <a:spLocks noChangeArrowheads="1"/>
              </p:cNvSpPr>
              <p:nvPr/>
            </p:nvSpPr>
            <p:spPr bwMode="auto">
              <a:xfrm>
                <a:off x="1403350" y="833438"/>
                <a:ext cx="425450" cy="1277938"/>
              </a:xfrm>
              <a:custGeom>
                <a:avLst/>
                <a:gdLst>
                  <a:gd name="T0" fmla="*/ 244 w 268"/>
                  <a:gd name="T1" fmla="*/ 0 h 805"/>
                  <a:gd name="T2" fmla="*/ 0 w 268"/>
                  <a:gd name="T3" fmla="*/ 798 h 805"/>
                  <a:gd name="T4" fmla="*/ 22 w 268"/>
                  <a:gd name="T5" fmla="*/ 805 h 805"/>
                  <a:gd name="T6" fmla="*/ 268 w 268"/>
                  <a:gd name="T7" fmla="*/ 8 h 805"/>
                  <a:gd name="T8" fmla="*/ 244 w 268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805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4" name="Freeform 33"/>
              <p:cNvSpPr>
                <a:spLocks noChangeArrowheads="1"/>
              </p:cNvSpPr>
              <p:nvPr/>
            </p:nvSpPr>
            <p:spPr bwMode="auto">
              <a:xfrm>
                <a:off x="1273175" y="2062163"/>
                <a:ext cx="165100" cy="234950"/>
              </a:xfrm>
              <a:custGeom>
                <a:avLst/>
                <a:gdLst>
                  <a:gd name="T0" fmla="*/ 104 w 104"/>
                  <a:gd name="T1" fmla="*/ 31 h 148"/>
                  <a:gd name="T2" fmla="*/ 11 w 104"/>
                  <a:gd name="T3" fmla="*/ 148 h 148"/>
                  <a:gd name="T4" fmla="*/ 0 w 104"/>
                  <a:gd name="T5" fmla="*/ 0 h 148"/>
                  <a:gd name="T6" fmla="*/ 104 w 104"/>
                  <a:gd name="T7" fmla="*/ 3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48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5" name="Freeform 34"/>
              <p:cNvSpPr>
                <a:spLocks noChangeArrowheads="1"/>
              </p:cNvSpPr>
              <p:nvPr/>
            </p:nvSpPr>
            <p:spPr bwMode="auto">
              <a:xfrm>
                <a:off x="1285875" y="2235200"/>
                <a:ext cx="44450" cy="61913"/>
              </a:xfrm>
              <a:custGeom>
                <a:avLst/>
                <a:gdLst>
                  <a:gd name="T0" fmla="*/ 0 w 28"/>
                  <a:gd name="T1" fmla="*/ 0 h 39"/>
                  <a:gd name="T2" fmla="*/ 3 w 28"/>
                  <a:gd name="T3" fmla="*/ 39 h 39"/>
                  <a:gd name="T4" fmla="*/ 28 w 28"/>
                  <a:gd name="T5" fmla="*/ 9 h 39"/>
                  <a:gd name="T6" fmla="*/ 0 w 28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6" name="Freeform 35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192088" cy="96838"/>
              </a:xfrm>
              <a:custGeom>
                <a:avLst/>
                <a:gdLst>
                  <a:gd name="T0" fmla="*/ 62 w 65"/>
                  <a:gd name="T1" fmla="*/ 30 h 33"/>
                  <a:gd name="T2" fmla="*/ 58 w 65"/>
                  <a:gd name="T3" fmla="*/ 33 h 33"/>
                  <a:gd name="T4" fmla="*/ 3 w 65"/>
                  <a:gd name="T5" fmla="*/ 16 h 33"/>
                  <a:gd name="T6" fmla="*/ 0 w 65"/>
                  <a:gd name="T7" fmla="*/ 11 h 33"/>
                  <a:gd name="T8" fmla="*/ 3 w 65"/>
                  <a:gd name="T9" fmla="*/ 3 h 33"/>
                  <a:gd name="T10" fmla="*/ 7 w 65"/>
                  <a:gd name="T11" fmla="*/ 0 h 33"/>
                  <a:gd name="T12" fmla="*/ 62 w 65"/>
                  <a:gd name="T13" fmla="*/ 17 h 33"/>
                  <a:gd name="T14" fmla="*/ 65 w 65"/>
                  <a:gd name="T15" fmla="*/ 22 h 33"/>
                  <a:gd name="T16" fmla="*/ 62 w 65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3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7" name="Freeform 36"/>
              <p:cNvSpPr>
                <a:spLocks noChangeArrowheads="1"/>
              </p:cNvSpPr>
              <p:nvPr/>
            </p:nvSpPr>
            <p:spPr bwMode="auto">
              <a:xfrm>
                <a:off x="1720850" y="792163"/>
                <a:ext cx="120650" cy="77788"/>
              </a:xfrm>
              <a:custGeom>
                <a:avLst/>
                <a:gdLst>
                  <a:gd name="T0" fmla="*/ 38 w 41"/>
                  <a:gd name="T1" fmla="*/ 10 h 26"/>
                  <a:gd name="T2" fmla="*/ 5 w 41"/>
                  <a:gd name="T3" fmla="*/ 0 h 26"/>
                  <a:gd name="T4" fmla="*/ 0 w 41"/>
                  <a:gd name="T5" fmla="*/ 15 h 26"/>
                  <a:gd name="T6" fmla="*/ 34 w 41"/>
                  <a:gd name="T7" fmla="*/ 26 h 26"/>
                  <a:gd name="T8" fmla="*/ 38 w 41"/>
                  <a:gd name="T9" fmla="*/ 23 h 26"/>
                  <a:gd name="T10" fmla="*/ 41 w 41"/>
                  <a:gd name="T11" fmla="*/ 15 h 26"/>
                  <a:gd name="T12" fmla="*/ 38 w 41"/>
                  <a:gd name="T1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6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8" name="Freeform 37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36513" cy="49213"/>
              </a:xfrm>
              <a:custGeom>
                <a:avLst/>
                <a:gdLst>
                  <a:gd name="T0" fmla="*/ 12 w 12"/>
                  <a:gd name="T1" fmla="*/ 2 h 17"/>
                  <a:gd name="T2" fmla="*/ 7 w 12"/>
                  <a:gd name="T3" fmla="*/ 0 h 17"/>
                  <a:gd name="T4" fmla="*/ 3 w 12"/>
                  <a:gd name="T5" fmla="*/ 3 h 17"/>
                  <a:gd name="T6" fmla="*/ 0 w 12"/>
                  <a:gd name="T7" fmla="*/ 11 h 17"/>
                  <a:gd name="T8" fmla="*/ 3 w 12"/>
                  <a:gd name="T9" fmla="*/ 16 h 17"/>
                  <a:gd name="T10" fmla="*/ 7 w 12"/>
                  <a:gd name="T11" fmla="*/ 17 h 17"/>
                  <a:gd name="T12" fmla="*/ 12 w 12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29" name="Freeform 38"/>
              <p:cNvSpPr>
                <a:spLocks noChangeArrowheads="1"/>
              </p:cNvSpPr>
              <p:nvPr/>
            </p:nvSpPr>
            <p:spPr bwMode="auto">
              <a:xfrm>
                <a:off x="1785938" y="812800"/>
                <a:ext cx="55563" cy="57150"/>
              </a:xfrm>
              <a:custGeom>
                <a:avLst/>
                <a:gdLst>
                  <a:gd name="T0" fmla="*/ 16 w 19"/>
                  <a:gd name="T1" fmla="*/ 3 h 19"/>
                  <a:gd name="T2" fmla="*/ 4 w 19"/>
                  <a:gd name="T3" fmla="*/ 0 h 19"/>
                  <a:gd name="T4" fmla="*/ 0 w 19"/>
                  <a:gd name="T5" fmla="*/ 15 h 19"/>
                  <a:gd name="T6" fmla="*/ 12 w 19"/>
                  <a:gd name="T7" fmla="*/ 19 h 19"/>
                  <a:gd name="T8" fmla="*/ 16 w 19"/>
                  <a:gd name="T9" fmla="*/ 16 h 19"/>
                  <a:gd name="T10" fmla="*/ 19 w 19"/>
                  <a:gd name="T11" fmla="*/ 8 h 19"/>
                  <a:gd name="T12" fmla="*/ 16 w 19"/>
                  <a:gd name="T1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230" name="文本框 46"/>
            <p:cNvSpPr txBox="1">
              <a:spLocks noChangeArrowheads="1"/>
            </p:cNvSpPr>
            <p:nvPr/>
          </p:nvSpPr>
          <p:spPr bwMode="auto">
            <a:xfrm>
              <a:off x="512956" y="669074"/>
              <a:ext cx="13716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31" name="组合 84"/>
          <p:cNvGrpSpPr/>
          <p:nvPr/>
        </p:nvGrpSpPr>
        <p:grpSpPr bwMode="auto">
          <a:xfrm>
            <a:off x="3328988" y="2413000"/>
            <a:ext cx="5467350" cy="668338"/>
            <a:chOff x="3304323" y="2286000"/>
            <a:chExt cx="5467144" cy="668621"/>
          </a:xfrm>
        </p:grpSpPr>
        <p:grpSp>
          <p:nvGrpSpPr>
            <p:cNvPr id="8232" name="组合 26"/>
            <p:cNvGrpSpPr/>
            <p:nvPr/>
          </p:nvGrpSpPr>
          <p:grpSpPr bwMode="auto">
            <a:xfrm>
              <a:off x="3304323" y="2286000"/>
              <a:ext cx="5467144" cy="668621"/>
              <a:chOff x="1071563" y="5353051"/>
              <a:chExt cx="10006012" cy="1139825"/>
            </a:xfrm>
          </p:grpSpPr>
          <p:sp>
            <p:nvSpPr>
              <p:cNvPr id="8233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34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35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4228213" y="2336822"/>
              <a:ext cx="2646262" cy="5844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一、工作回顾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37" name="组合 85"/>
          <p:cNvGrpSpPr/>
          <p:nvPr/>
        </p:nvGrpSpPr>
        <p:grpSpPr bwMode="auto">
          <a:xfrm>
            <a:off x="3328988" y="3424238"/>
            <a:ext cx="5467350" cy="668337"/>
            <a:chOff x="3304323" y="3271345"/>
            <a:chExt cx="5467144" cy="668621"/>
          </a:xfrm>
        </p:grpSpPr>
        <p:grpSp>
          <p:nvGrpSpPr>
            <p:cNvPr id="8238" name="组合 30"/>
            <p:cNvGrpSpPr/>
            <p:nvPr/>
          </p:nvGrpSpPr>
          <p:grpSpPr bwMode="auto">
            <a:xfrm>
              <a:off x="3304323" y="3271345"/>
              <a:ext cx="5467144" cy="668621"/>
              <a:chOff x="1071563" y="5353051"/>
              <a:chExt cx="10006012" cy="1139825"/>
            </a:xfrm>
          </p:grpSpPr>
          <p:sp>
            <p:nvSpPr>
              <p:cNvPr id="32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9630713" y="5450518"/>
                <a:ext cx="929711" cy="982794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4228213" y="3322167"/>
              <a:ext cx="2646262" cy="584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二、工作态度</a:t>
              </a:r>
              <a:endParaRPr lang="zh-CN" altLang="en-US" sz="3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43" name="组合 86"/>
          <p:cNvGrpSpPr/>
          <p:nvPr/>
        </p:nvGrpSpPr>
        <p:grpSpPr bwMode="auto">
          <a:xfrm>
            <a:off x="3328988" y="4433888"/>
            <a:ext cx="5467350" cy="669925"/>
            <a:chOff x="3304323" y="4409090"/>
            <a:chExt cx="5467144" cy="668621"/>
          </a:xfrm>
        </p:grpSpPr>
        <p:grpSp>
          <p:nvGrpSpPr>
            <p:cNvPr id="8244" name="组合 34"/>
            <p:cNvGrpSpPr/>
            <p:nvPr/>
          </p:nvGrpSpPr>
          <p:grpSpPr bwMode="auto">
            <a:xfrm>
              <a:off x="3304323" y="4409090"/>
              <a:ext cx="5467144" cy="668621"/>
              <a:chOff x="1071563" y="5353051"/>
              <a:chExt cx="10006012" cy="1139825"/>
            </a:xfrm>
          </p:grpSpPr>
          <p:sp>
            <p:nvSpPr>
              <p:cNvPr id="36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" name="Freeform 32"/>
              <p:cNvSpPr>
                <a:spLocks noEditPoints="1"/>
              </p:cNvSpPr>
              <p:nvPr/>
            </p:nvSpPr>
            <p:spPr bwMode="auto">
              <a:xfrm>
                <a:off x="9630713" y="5450287"/>
                <a:ext cx="929711" cy="983167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4228213" y="4459791"/>
              <a:ext cx="2646262" cy="5846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三、工作成果</a:t>
              </a:r>
              <a:endParaRPr lang="zh-CN" altLang="en-US" sz="3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49" name="组合 87"/>
          <p:cNvGrpSpPr/>
          <p:nvPr/>
        </p:nvGrpSpPr>
        <p:grpSpPr bwMode="auto">
          <a:xfrm>
            <a:off x="3328988" y="5445125"/>
            <a:ext cx="5467350" cy="668338"/>
            <a:chOff x="3304323" y="5546783"/>
            <a:chExt cx="5467144" cy="668621"/>
          </a:xfrm>
        </p:grpSpPr>
        <p:grpSp>
          <p:nvGrpSpPr>
            <p:cNvPr id="8250" name="组合 38"/>
            <p:cNvGrpSpPr/>
            <p:nvPr/>
          </p:nvGrpSpPr>
          <p:grpSpPr bwMode="auto">
            <a:xfrm>
              <a:off x="3304323" y="5546783"/>
              <a:ext cx="5467144" cy="668621"/>
              <a:chOff x="1071563" y="5353051"/>
              <a:chExt cx="10006012" cy="1139825"/>
            </a:xfrm>
          </p:grpSpPr>
          <p:sp>
            <p:nvSpPr>
              <p:cNvPr id="40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" name="Freeform 32"/>
              <p:cNvSpPr>
                <a:spLocks noEditPoints="1"/>
              </p:cNvSpPr>
              <p:nvPr/>
            </p:nvSpPr>
            <p:spPr bwMode="auto">
              <a:xfrm>
                <a:off x="9630713" y="5450518"/>
                <a:ext cx="929711" cy="982795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4228213" y="5597605"/>
              <a:ext cx="2646262" cy="5844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四、未来展望</a:t>
              </a:r>
              <a:endParaRPr lang="zh-CN" altLang="en-US" sz="3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255" name="Picture 7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596900"/>
            <a:ext cx="6746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6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596900"/>
            <a:ext cx="3921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3584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4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4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KSO_GT1.1"/>
          <p:cNvSpPr txBox="1"/>
          <p:nvPr/>
        </p:nvSpPr>
        <p:spPr>
          <a:xfrm>
            <a:off x="2333625" y="4572000"/>
            <a:ext cx="1419225" cy="703263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endParaRPr lang="zh-CN" altLang="en-US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endParaRPr lang="zh-CN" altLang="en-US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127250" y="2074863"/>
            <a:ext cx="1831975" cy="2455862"/>
          </a:xfrm>
          <a:custGeom>
            <a:avLst/>
            <a:gdLst>
              <a:gd name="connsiteX0" fmla="*/ 848292 w 1696584"/>
              <a:gd name="connsiteY0" fmla="*/ 102876 h 2273362"/>
              <a:gd name="connsiteX1" fmla="*/ 102876 w 1696584"/>
              <a:gd name="connsiteY1" fmla="*/ 848291 h 2273362"/>
              <a:gd name="connsiteX2" fmla="*/ 848292 w 1696584"/>
              <a:gd name="connsiteY2" fmla="*/ 1593706 h 2273362"/>
              <a:gd name="connsiteX3" fmla="*/ 1593709 w 1696584"/>
              <a:gd name="connsiteY3" fmla="*/ 848291 h 2273362"/>
              <a:gd name="connsiteX4" fmla="*/ 848292 w 1696584"/>
              <a:gd name="connsiteY4" fmla="*/ 102876 h 2273362"/>
              <a:gd name="connsiteX5" fmla="*/ 848293 w 1696584"/>
              <a:gd name="connsiteY5" fmla="*/ 0 h 2273362"/>
              <a:gd name="connsiteX6" fmla="*/ 1448126 w 1696584"/>
              <a:gd name="connsiteY6" fmla="*/ 248458 h 2273362"/>
              <a:gd name="connsiteX7" fmla="*/ 1448125 w 1696584"/>
              <a:gd name="connsiteY7" fmla="*/ 1448123 h 2273362"/>
              <a:gd name="connsiteX8" fmla="*/ 848291 w 1696584"/>
              <a:gd name="connsiteY8" fmla="*/ 2273362 h 2273362"/>
              <a:gd name="connsiteX9" fmla="*/ 248459 w 1696584"/>
              <a:gd name="connsiteY9" fmla="*/ 1448124 h 2273362"/>
              <a:gd name="connsiteX10" fmla="*/ 248460 w 1696584"/>
              <a:gd name="connsiteY10" fmla="*/ 248458 h 2273362"/>
              <a:gd name="connsiteX11" fmla="*/ 848293 w 1696584"/>
              <a:gd name="connsiteY11" fmla="*/ 0 h 22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6584" h="2273362">
                <a:moveTo>
                  <a:pt x="848292" y="102876"/>
                </a:moveTo>
                <a:cubicBezTo>
                  <a:pt x="436611" y="102876"/>
                  <a:pt x="102877" y="436610"/>
                  <a:pt x="102876" y="848291"/>
                </a:cubicBezTo>
                <a:cubicBezTo>
                  <a:pt x="102877" y="1259972"/>
                  <a:pt x="436611" y="1593706"/>
                  <a:pt x="848292" y="1593706"/>
                </a:cubicBezTo>
                <a:cubicBezTo>
                  <a:pt x="1259974" y="1593706"/>
                  <a:pt x="1593708" y="1259972"/>
                  <a:pt x="1593709" y="848291"/>
                </a:cubicBezTo>
                <a:cubicBezTo>
                  <a:pt x="1593708" y="436610"/>
                  <a:pt x="1259974" y="102876"/>
                  <a:pt x="848292" y="102876"/>
                </a:cubicBezTo>
                <a:close/>
                <a:moveTo>
                  <a:pt x="848293" y="0"/>
                </a:moveTo>
                <a:cubicBezTo>
                  <a:pt x="1065390" y="-1"/>
                  <a:pt x="1282486" y="82819"/>
                  <a:pt x="1448126" y="248458"/>
                </a:cubicBezTo>
                <a:cubicBezTo>
                  <a:pt x="1779404" y="579736"/>
                  <a:pt x="1779404" y="1116845"/>
                  <a:pt x="1448125" y="1448123"/>
                </a:cubicBezTo>
                <a:cubicBezTo>
                  <a:pt x="1210613" y="1685636"/>
                  <a:pt x="1010668" y="1960714"/>
                  <a:pt x="848291" y="2273362"/>
                </a:cubicBezTo>
                <a:cubicBezTo>
                  <a:pt x="685915" y="1960715"/>
                  <a:pt x="485971" y="1685636"/>
                  <a:pt x="248459" y="1448124"/>
                </a:cubicBezTo>
                <a:cubicBezTo>
                  <a:pt x="-82819" y="1116846"/>
                  <a:pt x="-82819" y="579738"/>
                  <a:pt x="248460" y="248458"/>
                </a:cubicBezTo>
                <a:cubicBezTo>
                  <a:pt x="414100" y="82819"/>
                  <a:pt x="631197" y="-1"/>
                  <a:pt x="848293" y="0"/>
                </a:cubicBez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800" b="1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KSO_GT2.1"/>
          <p:cNvSpPr txBox="1"/>
          <p:nvPr/>
        </p:nvSpPr>
        <p:spPr>
          <a:xfrm>
            <a:off x="4175125" y="5427663"/>
            <a:ext cx="1731963" cy="7048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endParaRPr lang="zh-CN" altLang="en-US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endParaRPr lang="zh-CN" altLang="en-US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184650" y="3033713"/>
            <a:ext cx="1749425" cy="2341562"/>
          </a:xfrm>
          <a:custGeom>
            <a:avLst/>
            <a:gdLst>
              <a:gd name="connsiteX0" fmla="*/ 809755 w 1619509"/>
              <a:gd name="connsiteY0" fmla="*/ 98200 h 2170088"/>
              <a:gd name="connsiteX1" fmla="*/ 98201 w 1619509"/>
              <a:gd name="connsiteY1" fmla="*/ 809753 h 2170088"/>
              <a:gd name="connsiteX2" fmla="*/ 809755 w 1619509"/>
              <a:gd name="connsiteY2" fmla="*/ 1521305 h 2170088"/>
              <a:gd name="connsiteX3" fmla="*/ 1521308 w 1619509"/>
              <a:gd name="connsiteY3" fmla="*/ 809753 h 2170088"/>
              <a:gd name="connsiteX4" fmla="*/ 809755 w 1619509"/>
              <a:gd name="connsiteY4" fmla="*/ 98200 h 2170088"/>
              <a:gd name="connsiteX5" fmla="*/ 809755 w 1619509"/>
              <a:gd name="connsiteY5" fmla="*/ 0 h 2170088"/>
              <a:gd name="connsiteX6" fmla="*/ 1382339 w 1619509"/>
              <a:gd name="connsiteY6" fmla="*/ 237171 h 2170088"/>
              <a:gd name="connsiteX7" fmla="*/ 1382338 w 1619509"/>
              <a:gd name="connsiteY7" fmla="*/ 1382338 h 2170088"/>
              <a:gd name="connsiteX8" fmla="*/ 809754 w 1619509"/>
              <a:gd name="connsiteY8" fmla="*/ 2170088 h 2170088"/>
              <a:gd name="connsiteX9" fmla="*/ 237170 w 1619509"/>
              <a:gd name="connsiteY9" fmla="*/ 1382339 h 2170088"/>
              <a:gd name="connsiteX10" fmla="*/ 237171 w 1619509"/>
              <a:gd name="connsiteY10" fmla="*/ 237172 h 2170088"/>
              <a:gd name="connsiteX11" fmla="*/ 809755 w 1619509"/>
              <a:gd name="connsiteY11" fmla="*/ 0 h 217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9509" h="2170088">
                <a:moveTo>
                  <a:pt x="809755" y="98200"/>
                </a:moveTo>
                <a:cubicBezTo>
                  <a:pt x="416774" y="98200"/>
                  <a:pt x="98201" y="416773"/>
                  <a:pt x="98201" y="809753"/>
                </a:cubicBezTo>
                <a:cubicBezTo>
                  <a:pt x="98201" y="1202732"/>
                  <a:pt x="416774" y="1521305"/>
                  <a:pt x="809755" y="1521305"/>
                </a:cubicBezTo>
                <a:cubicBezTo>
                  <a:pt x="1202735" y="1521305"/>
                  <a:pt x="1521308" y="1202732"/>
                  <a:pt x="1521308" y="809753"/>
                </a:cubicBezTo>
                <a:cubicBezTo>
                  <a:pt x="1521307" y="416774"/>
                  <a:pt x="1202734" y="98201"/>
                  <a:pt x="809755" y="98200"/>
                </a:cubicBezTo>
                <a:close/>
                <a:moveTo>
                  <a:pt x="809755" y="0"/>
                </a:moveTo>
                <a:cubicBezTo>
                  <a:pt x="1016990" y="0"/>
                  <a:pt x="1224224" y="79056"/>
                  <a:pt x="1382339" y="237171"/>
                </a:cubicBezTo>
                <a:cubicBezTo>
                  <a:pt x="1698567" y="553400"/>
                  <a:pt x="1698567" y="1066109"/>
                  <a:pt x="1382338" y="1382338"/>
                </a:cubicBezTo>
                <a:cubicBezTo>
                  <a:pt x="1155616" y="1609061"/>
                  <a:pt x="964754" y="1871644"/>
                  <a:pt x="809754" y="2170088"/>
                </a:cubicBezTo>
                <a:cubicBezTo>
                  <a:pt x="654754" y="1871644"/>
                  <a:pt x="463892" y="1609061"/>
                  <a:pt x="237170" y="1382339"/>
                </a:cubicBezTo>
                <a:cubicBezTo>
                  <a:pt x="-79058" y="1066110"/>
                  <a:pt x="-79058" y="553401"/>
                  <a:pt x="237171" y="237172"/>
                </a:cubicBezTo>
                <a:cubicBezTo>
                  <a:pt x="395286" y="79057"/>
                  <a:pt x="602521" y="0"/>
                  <a:pt x="809755" y="0"/>
                </a:cubicBez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800" b="1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GT3.1"/>
          <p:cNvSpPr txBox="1"/>
          <p:nvPr/>
        </p:nvSpPr>
        <p:spPr>
          <a:xfrm>
            <a:off x="6175375" y="4530725"/>
            <a:ext cx="1722438" cy="7048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endParaRPr lang="zh-CN" altLang="en-US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endParaRPr lang="zh-CN" altLang="en-US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6162675" y="2074863"/>
            <a:ext cx="1787525" cy="2398712"/>
          </a:xfrm>
          <a:custGeom>
            <a:avLst/>
            <a:gdLst>
              <a:gd name="connsiteX0" fmla="*/ 828301 w 1656601"/>
              <a:gd name="connsiteY0" fmla="*/ 100450 h 2219787"/>
              <a:gd name="connsiteX1" fmla="*/ 100451 w 1656601"/>
              <a:gd name="connsiteY1" fmla="*/ 828299 h 2219787"/>
              <a:gd name="connsiteX2" fmla="*/ 828301 w 1656601"/>
              <a:gd name="connsiteY2" fmla="*/ 1556147 h 2219787"/>
              <a:gd name="connsiteX3" fmla="*/ 1556150 w 1656601"/>
              <a:gd name="connsiteY3" fmla="*/ 828299 h 2219787"/>
              <a:gd name="connsiteX4" fmla="*/ 828301 w 1656601"/>
              <a:gd name="connsiteY4" fmla="*/ 100450 h 2219787"/>
              <a:gd name="connsiteX5" fmla="*/ 828301 w 1656601"/>
              <a:gd name="connsiteY5" fmla="*/ 0 h 2219787"/>
              <a:gd name="connsiteX6" fmla="*/ 1413998 w 1656601"/>
              <a:gd name="connsiteY6" fmla="*/ 242603 h 2219787"/>
              <a:gd name="connsiteX7" fmla="*/ 1413997 w 1656601"/>
              <a:gd name="connsiteY7" fmla="*/ 1413997 h 2219787"/>
              <a:gd name="connsiteX8" fmla="*/ 828300 w 1656601"/>
              <a:gd name="connsiteY8" fmla="*/ 2219787 h 2219787"/>
              <a:gd name="connsiteX9" fmla="*/ 242603 w 1656601"/>
              <a:gd name="connsiteY9" fmla="*/ 1413998 h 2219787"/>
              <a:gd name="connsiteX10" fmla="*/ 242604 w 1656601"/>
              <a:gd name="connsiteY10" fmla="*/ 242604 h 2219787"/>
              <a:gd name="connsiteX11" fmla="*/ 828301 w 1656601"/>
              <a:gd name="connsiteY11" fmla="*/ 0 h 221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6601" h="2219787">
                <a:moveTo>
                  <a:pt x="828301" y="100450"/>
                </a:moveTo>
                <a:cubicBezTo>
                  <a:pt x="426320" y="100450"/>
                  <a:pt x="100450" y="426319"/>
                  <a:pt x="100451" y="828299"/>
                </a:cubicBezTo>
                <a:cubicBezTo>
                  <a:pt x="100451" y="1230278"/>
                  <a:pt x="426320" y="1556147"/>
                  <a:pt x="828301" y="1556147"/>
                </a:cubicBezTo>
                <a:cubicBezTo>
                  <a:pt x="1230281" y="1556147"/>
                  <a:pt x="1556150" y="1230278"/>
                  <a:pt x="1556150" y="828299"/>
                </a:cubicBezTo>
                <a:cubicBezTo>
                  <a:pt x="1556149" y="426319"/>
                  <a:pt x="1230280" y="100451"/>
                  <a:pt x="828301" y="100450"/>
                </a:cubicBezTo>
                <a:close/>
                <a:moveTo>
                  <a:pt x="828301" y="0"/>
                </a:moveTo>
                <a:cubicBezTo>
                  <a:pt x="1040282" y="0"/>
                  <a:pt x="1252263" y="80868"/>
                  <a:pt x="1413998" y="242603"/>
                </a:cubicBezTo>
                <a:cubicBezTo>
                  <a:pt x="1737469" y="566074"/>
                  <a:pt x="1737469" y="1090525"/>
                  <a:pt x="1413997" y="1413997"/>
                </a:cubicBezTo>
                <a:cubicBezTo>
                  <a:pt x="1182083" y="1645912"/>
                  <a:pt x="986850" y="1914508"/>
                  <a:pt x="828300" y="2219787"/>
                </a:cubicBezTo>
                <a:cubicBezTo>
                  <a:pt x="669750" y="1914508"/>
                  <a:pt x="474518" y="1645912"/>
                  <a:pt x="242603" y="1413998"/>
                </a:cubicBezTo>
                <a:cubicBezTo>
                  <a:pt x="-80868" y="1090527"/>
                  <a:pt x="-80868" y="566075"/>
                  <a:pt x="242604" y="242604"/>
                </a:cubicBezTo>
                <a:cubicBezTo>
                  <a:pt x="404340" y="80868"/>
                  <a:pt x="616321" y="0"/>
                  <a:pt x="828301" y="0"/>
                </a:cubicBez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800" b="1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T3.1"/>
          <p:cNvSpPr txBox="1"/>
          <p:nvPr/>
        </p:nvSpPr>
        <p:spPr>
          <a:xfrm>
            <a:off x="8191500" y="5486400"/>
            <a:ext cx="1720850" cy="703263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endParaRPr lang="zh-CN" altLang="en-US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lang="zh-CN" altLang="en-US" sz="1865" kern="0" dirty="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endParaRPr lang="zh-CN" altLang="en-US" sz="1865" kern="0" dirty="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8177213" y="2971800"/>
            <a:ext cx="1789112" cy="2398713"/>
          </a:xfrm>
          <a:custGeom>
            <a:avLst/>
            <a:gdLst>
              <a:gd name="connsiteX0" fmla="*/ 828301 w 1656601"/>
              <a:gd name="connsiteY0" fmla="*/ 100450 h 2219787"/>
              <a:gd name="connsiteX1" fmla="*/ 100451 w 1656601"/>
              <a:gd name="connsiteY1" fmla="*/ 828299 h 2219787"/>
              <a:gd name="connsiteX2" fmla="*/ 828301 w 1656601"/>
              <a:gd name="connsiteY2" fmla="*/ 1556147 h 2219787"/>
              <a:gd name="connsiteX3" fmla="*/ 1556150 w 1656601"/>
              <a:gd name="connsiteY3" fmla="*/ 828299 h 2219787"/>
              <a:gd name="connsiteX4" fmla="*/ 828301 w 1656601"/>
              <a:gd name="connsiteY4" fmla="*/ 100450 h 2219787"/>
              <a:gd name="connsiteX5" fmla="*/ 828301 w 1656601"/>
              <a:gd name="connsiteY5" fmla="*/ 0 h 2219787"/>
              <a:gd name="connsiteX6" fmla="*/ 1413998 w 1656601"/>
              <a:gd name="connsiteY6" fmla="*/ 242603 h 2219787"/>
              <a:gd name="connsiteX7" fmla="*/ 1413997 w 1656601"/>
              <a:gd name="connsiteY7" fmla="*/ 1413997 h 2219787"/>
              <a:gd name="connsiteX8" fmla="*/ 828300 w 1656601"/>
              <a:gd name="connsiteY8" fmla="*/ 2219787 h 2219787"/>
              <a:gd name="connsiteX9" fmla="*/ 242603 w 1656601"/>
              <a:gd name="connsiteY9" fmla="*/ 1413998 h 2219787"/>
              <a:gd name="connsiteX10" fmla="*/ 242604 w 1656601"/>
              <a:gd name="connsiteY10" fmla="*/ 242604 h 2219787"/>
              <a:gd name="connsiteX11" fmla="*/ 828301 w 1656601"/>
              <a:gd name="connsiteY11" fmla="*/ 0 h 221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6601" h="2219787">
                <a:moveTo>
                  <a:pt x="828301" y="100450"/>
                </a:moveTo>
                <a:cubicBezTo>
                  <a:pt x="426320" y="100450"/>
                  <a:pt x="100450" y="426319"/>
                  <a:pt x="100451" y="828299"/>
                </a:cubicBezTo>
                <a:cubicBezTo>
                  <a:pt x="100451" y="1230278"/>
                  <a:pt x="426320" y="1556147"/>
                  <a:pt x="828301" y="1556147"/>
                </a:cubicBezTo>
                <a:cubicBezTo>
                  <a:pt x="1230281" y="1556147"/>
                  <a:pt x="1556150" y="1230278"/>
                  <a:pt x="1556150" y="828299"/>
                </a:cubicBezTo>
                <a:cubicBezTo>
                  <a:pt x="1556149" y="426319"/>
                  <a:pt x="1230280" y="100451"/>
                  <a:pt x="828301" y="100450"/>
                </a:cubicBezTo>
                <a:close/>
                <a:moveTo>
                  <a:pt x="828301" y="0"/>
                </a:moveTo>
                <a:cubicBezTo>
                  <a:pt x="1040282" y="0"/>
                  <a:pt x="1252263" y="80868"/>
                  <a:pt x="1413998" y="242603"/>
                </a:cubicBezTo>
                <a:cubicBezTo>
                  <a:pt x="1737469" y="566074"/>
                  <a:pt x="1737469" y="1090525"/>
                  <a:pt x="1413997" y="1413997"/>
                </a:cubicBezTo>
                <a:cubicBezTo>
                  <a:pt x="1182083" y="1645912"/>
                  <a:pt x="986850" y="1914508"/>
                  <a:pt x="828300" y="2219787"/>
                </a:cubicBezTo>
                <a:cubicBezTo>
                  <a:pt x="669750" y="1914508"/>
                  <a:pt x="474518" y="1645912"/>
                  <a:pt x="242603" y="1413998"/>
                </a:cubicBezTo>
                <a:cubicBezTo>
                  <a:pt x="-80868" y="1090527"/>
                  <a:pt x="-80868" y="566075"/>
                  <a:pt x="242604" y="242604"/>
                </a:cubicBezTo>
                <a:cubicBezTo>
                  <a:pt x="404340" y="80868"/>
                  <a:pt x="616321" y="0"/>
                  <a:pt x="828301" y="0"/>
                </a:cubicBezTo>
                <a:close/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400" b="1" dirty="0">
              <a:solidFill>
                <a:srgbClr val="3A4F62"/>
              </a:solidFill>
            </a:endParaRPr>
          </a:p>
        </p:txBody>
      </p:sp>
      <p:pic>
        <p:nvPicPr>
          <p:cNvPr id="35854" name="图片 2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271838"/>
            <a:ext cx="8366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图片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3148013"/>
            <a:ext cx="757238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6" name="Group 17"/>
          <p:cNvGrpSpPr>
            <a:grpSpLocks noChangeAspect="1"/>
          </p:cNvGrpSpPr>
          <p:nvPr/>
        </p:nvGrpSpPr>
        <p:grpSpPr bwMode="auto">
          <a:xfrm>
            <a:off x="6580188" y="2370138"/>
            <a:ext cx="1052512" cy="739775"/>
            <a:chOff x="-14" y="1987"/>
            <a:chExt cx="2818" cy="1981"/>
          </a:xfrm>
        </p:grpSpPr>
        <p:sp>
          <p:nvSpPr>
            <p:cNvPr id="3585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0" y="1997"/>
              <a:ext cx="2801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58" name="Freeform 18"/>
            <p:cNvSpPr>
              <a:spLocks noChangeArrowheads="1"/>
            </p:cNvSpPr>
            <p:nvPr/>
          </p:nvSpPr>
          <p:spPr bwMode="auto">
            <a:xfrm>
              <a:off x="274" y="2049"/>
              <a:ext cx="2149" cy="1919"/>
            </a:xfrm>
            <a:custGeom>
              <a:avLst/>
              <a:gdLst>
                <a:gd name="T0" fmla="*/ 32 w 619"/>
                <a:gd name="T1" fmla="*/ 0 h 552"/>
                <a:gd name="T2" fmla="*/ 529 w 619"/>
                <a:gd name="T3" fmla="*/ 342 h 552"/>
                <a:gd name="T4" fmla="*/ 608 w 619"/>
                <a:gd name="T5" fmla="*/ 539 h 552"/>
                <a:gd name="T6" fmla="*/ 555 w 619"/>
                <a:gd name="T7" fmla="*/ 536 h 552"/>
                <a:gd name="T8" fmla="*/ 510 w 619"/>
                <a:gd name="T9" fmla="*/ 354 h 552"/>
                <a:gd name="T10" fmla="*/ 0 w 619"/>
                <a:gd name="T11" fmla="*/ 45 h 552"/>
                <a:gd name="T12" fmla="*/ 32 w 619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552">
                  <a:moveTo>
                    <a:pt x="32" y="0"/>
                  </a:moveTo>
                  <a:cubicBezTo>
                    <a:pt x="32" y="0"/>
                    <a:pt x="491" y="297"/>
                    <a:pt x="529" y="342"/>
                  </a:cubicBezTo>
                  <a:cubicBezTo>
                    <a:pt x="568" y="387"/>
                    <a:pt x="619" y="525"/>
                    <a:pt x="608" y="539"/>
                  </a:cubicBezTo>
                  <a:cubicBezTo>
                    <a:pt x="598" y="552"/>
                    <a:pt x="560" y="546"/>
                    <a:pt x="555" y="536"/>
                  </a:cubicBezTo>
                  <a:cubicBezTo>
                    <a:pt x="551" y="526"/>
                    <a:pt x="559" y="397"/>
                    <a:pt x="510" y="354"/>
                  </a:cubicBezTo>
                  <a:cubicBezTo>
                    <a:pt x="461" y="312"/>
                    <a:pt x="0" y="45"/>
                    <a:pt x="0" y="4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59" name="Freeform 19"/>
            <p:cNvSpPr>
              <a:spLocks noChangeArrowheads="1"/>
            </p:cNvSpPr>
            <p:nvPr/>
          </p:nvSpPr>
          <p:spPr bwMode="auto">
            <a:xfrm>
              <a:off x="-14" y="2560"/>
              <a:ext cx="2728" cy="782"/>
            </a:xfrm>
            <a:custGeom>
              <a:avLst/>
              <a:gdLst>
                <a:gd name="T0" fmla="*/ 786 w 786"/>
                <a:gd name="T1" fmla="*/ 171 h 225"/>
                <a:gd name="T2" fmla="*/ 207 w 786"/>
                <a:gd name="T3" fmla="*/ 2 h 225"/>
                <a:gd name="T4" fmla="*/ 4 w 786"/>
                <a:gd name="T5" fmla="*/ 65 h 225"/>
                <a:gd name="T6" fmla="*/ 40 w 786"/>
                <a:gd name="T7" fmla="*/ 104 h 225"/>
                <a:gd name="T8" fmla="*/ 209 w 786"/>
                <a:gd name="T9" fmla="*/ 25 h 225"/>
                <a:gd name="T10" fmla="*/ 771 w 786"/>
                <a:gd name="T11" fmla="*/ 225 h 225"/>
                <a:gd name="T12" fmla="*/ 786 w 786"/>
                <a:gd name="T13" fmla="*/ 17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225">
                  <a:moveTo>
                    <a:pt x="786" y="171"/>
                  </a:moveTo>
                  <a:cubicBezTo>
                    <a:pt x="786" y="171"/>
                    <a:pt x="266" y="3"/>
                    <a:pt x="207" y="2"/>
                  </a:cubicBezTo>
                  <a:cubicBezTo>
                    <a:pt x="148" y="0"/>
                    <a:pt x="8" y="48"/>
                    <a:pt x="4" y="65"/>
                  </a:cubicBezTo>
                  <a:cubicBezTo>
                    <a:pt x="0" y="82"/>
                    <a:pt x="29" y="107"/>
                    <a:pt x="40" y="104"/>
                  </a:cubicBezTo>
                  <a:cubicBezTo>
                    <a:pt x="50" y="102"/>
                    <a:pt x="145" y="14"/>
                    <a:pt x="209" y="25"/>
                  </a:cubicBezTo>
                  <a:cubicBezTo>
                    <a:pt x="273" y="36"/>
                    <a:pt x="771" y="225"/>
                    <a:pt x="771" y="225"/>
                  </a:cubicBezTo>
                  <a:cubicBezTo>
                    <a:pt x="786" y="171"/>
                    <a:pt x="786" y="171"/>
                    <a:pt x="786" y="171"/>
                  </a:cubicBezTo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60" name="Freeform 26"/>
            <p:cNvSpPr>
              <a:spLocks noEditPoints="1" noChangeArrowheads="1"/>
            </p:cNvSpPr>
            <p:nvPr/>
          </p:nvSpPr>
          <p:spPr bwMode="auto">
            <a:xfrm>
              <a:off x="31" y="1987"/>
              <a:ext cx="2773" cy="1918"/>
            </a:xfrm>
            <a:custGeom>
              <a:avLst/>
              <a:gdLst>
                <a:gd name="T0" fmla="*/ 794 w 799"/>
                <a:gd name="T1" fmla="*/ 356 h 552"/>
                <a:gd name="T2" fmla="*/ 791 w 799"/>
                <a:gd name="T3" fmla="*/ 330 h 552"/>
                <a:gd name="T4" fmla="*/ 103 w 799"/>
                <a:gd name="T5" fmla="*/ 3 h 552"/>
                <a:gd name="T6" fmla="*/ 81 w 799"/>
                <a:gd name="T7" fmla="*/ 18 h 552"/>
                <a:gd name="T8" fmla="*/ 81 w 799"/>
                <a:gd name="T9" fmla="*/ 41 h 552"/>
                <a:gd name="T10" fmla="*/ 78 w 799"/>
                <a:gd name="T11" fmla="*/ 46 h 552"/>
                <a:gd name="T12" fmla="*/ 10 w 799"/>
                <a:gd name="T13" fmla="*/ 189 h 552"/>
                <a:gd name="T14" fmla="*/ 32 w 799"/>
                <a:gd name="T15" fmla="*/ 249 h 552"/>
                <a:gd name="T16" fmla="*/ 269 w 799"/>
                <a:gd name="T17" fmla="*/ 362 h 552"/>
                <a:gd name="T18" fmla="*/ 329 w 799"/>
                <a:gd name="T19" fmla="*/ 341 h 552"/>
                <a:gd name="T20" fmla="*/ 397 w 799"/>
                <a:gd name="T21" fmla="*/ 198 h 552"/>
                <a:gd name="T22" fmla="*/ 399 w 799"/>
                <a:gd name="T23" fmla="*/ 194 h 552"/>
                <a:gd name="T24" fmla="*/ 457 w 799"/>
                <a:gd name="T25" fmla="*/ 221 h 552"/>
                <a:gd name="T26" fmla="*/ 455 w 799"/>
                <a:gd name="T27" fmla="*/ 225 h 552"/>
                <a:gd name="T28" fmla="*/ 387 w 799"/>
                <a:gd name="T29" fmla="*/ 368 h 552"/>
                <a:gd name="T30" fmla="*/ 408 w 799"/>
                <a:gd name="T31" fmla="*/ 428 h 552"/>
                <a:gd name="T32" fmla="*/ 645 w 799"/>
                <a:gd name="T33" fmla="*/ 541 h 552"/>
                <a:gd name="T34" fmla="*/ 706 w 799"/>
                <a:gd name="T35" fmla="*/ 520 h 552"/>
                <a:gd name="T36" fmla="*/ 773 w 799"/>
                <a:gd name="T37" fmla="*/ 377 h 552"/>
                <a:gd name="T38" fmla="*/ 775 w 799"/>
                <a:gd name="T39" fmla="*/ 372 h 552"/>
                <a:gd name="T40" fmla="*/ 794 w 799"/>
                <a:gd name="T41" fmla="*/ 356 h 552"/>
                <a:gd name="T42" fmla="*/ 377 w 799"/>
                <a:gd name="T43" fmla="*/ 188 h 552"/>
                <a:gd name="T44" fmla="*/ 309 w 799"/>
                <a:gd name="T45" fmla="*/ 331 h 552"/>
                <a:gd name="T46" fmla="*/ 279 w 799"/>
                <a:gd name="T47" fmla="*/ 342 h 552"/>
                <a:gd name="T48" fmla="*/ 41 w 799"/>
                <a:gd name="T49" fmla="*/ 229 h 552"/>
                <a:gd name="T50" fmla="*/ 31 w 799"/>
                <a:gd name="T51" fmla="*/ 199 h 552"/>
                <a:gd name="T52" fmla="*/ 99 w 799"/>
                <a:gd name="T53" fmla="*/ 56 h 552"/>
                <a:gd name="T54" fmla="*/ 101 w 799"/>
                <a:gd name="T55" fmla="*/ 52 h 552"/>
                <a:gd name="T56" fmla="*/ 378 w 799"/>
                <a:gd name="T57" fmla="*/ 184 h 552"/>
                <a:gd name="T58" fmla="*/ 377 w 799"/>
                <a:gd name="T59" fmla="*/ 188 h 552"/>
                <a:gd name="T60" fmla="*/ 685 w 799"/>
                <a:gd name="T61" fmla="*/ 510 h 552"/>
                <a:gd name="T62" fmla="*/ 655 w 799"/>
                <a:gd name="T63" fmla="*/ 521 h 552"/>
                <a:gd name="T64" fmla="*/ 418 w 799"/>
                <a:gd name="T65" fmla="*/ 408 h 552"/>
                <a:gd name="T66" fmla="*/ 407 w 799"/>
                <a:gd name="T67" fmla="*/ 378 h 552"/>
                <a:gd name="T68" fmla="*/ 475 w 799"/>
                <a:gd name="T69" fmla="*/ 235 h 552"/>
                <a:gd name="T70" fmla="*/ 477 w 799"/>
                <a:gd name="T71" fmla="*/ 231 h 552"/>
                <a:gd name="T72" fmla="*/ 755 w 799"/>
                <a:gd name="T73" fmla="*/ 363 h 552"/>
                <a:gd name="T74" fmla="*/ 753 w 799"/>
                <a:gd name="T75" fmla="*/ 367 h 552"/>
                <a:gd name="T76" fmla="*/ 685 w 799"/>
                <a:gd name="T77" fmla="*/ 51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9" h="552">
                  <a:moveTo>
                    <a:pt x="794" y="356"/>
                  </a:moveTo>
                  <a:cubicBezTo>
                    <a:pt x="799" y="345"/>
                    <a:pt x="798" y="333"/>
                    <a:pt x="791" y="330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97" y="0"/>
                    <a:pt x="87" y="6"/>
                    <a:pt x="81" y="18"/>
                  </a:cubicBezTo>
                  <a:cubicBezTo>
                    <a:pt x="77" y="27"/>
                    <a:pt x="77" y="37"/>
                    <a:pt x="81" y="41"/>
                  </a:cubicBezTo>
                  <a:cubicBezTo>
                    <a:pt x="80" y="43"/>
                    <a:pt x="79" y="45"/>
                    <a:pt x="78" y="4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0" y="212"/>
                    <a:pt x="9" y="239"/>
                    <a:pt x="32" y="249"/>
                  </a:cubicBezTo>
                  <a:cubicBezTo>
                    <a:pt x="269" y="362"/>
                    <a:pt x="269" y="362"/>
                    <a:pt x="269" y="362"/>
                  </a:cubicBezTo>
                  <a:cubicBezTo>
                    <a:pt x="291" y="373"/>
                    <a:pt x="318" y="363"/>
                    <a:pt x="329" y="341"/>
                  </a:cubicBezTo>
                  <a:cubicBezTo>
                    <a:pt x="397" y="198"/>
                    <a:pt x="397" y="198"/>
                    <a:pt x="397" y="198"/>
                  </a:cubicBezTo>
                  <a:cubicBezTo>
                    <a:pt x="398" y="196"/>
                    <a:pt x="398" y="195"/>
                    <a:pt x="399" y="194"/>
                  </a:cubicBezTo>
                  <a:cubicBezTo>
                    <a:pt x="457" y="221"/>
                    <a:pt x="457" y="221"/>
                    <a:pt x="457" y="221"/>
                  </a:cubicBezTo>
                  <a:cubicBezTo>
                    <a:pt x="456" y="223"/>
                    <a:pt x="455" y="224"/>
                    <a:pt x="455" y="225"/>
                  </a:cubicBezTo>
                  <a:cubicBezTo>
                    <a:pt x="387" y="368"/>
                    <a:pt x="387" y="368"/>
                    <a:pt x="387" y="368"/>
                  </a:cubicBezTo>
                  <a:cubicBezTo>
                    <a:pt x="376" y="391"/>
                    <a:pt x="385" y="418"/>
                    <a:pt x="408" y="428"/>
                  </a:cubicBezTo>
                  <a:cubicBezTo>
                    <a:pt x="645" y="541"/>
                    <a:pt x="645" y="541"/>
                    <a:pt x="645" y="541"/>
                  </a:cubicBezTo>
                  <a:cubicBezTo>
                    <a:pt x="668" y="552"/>
                    <a:pt x="695" y="542"/>
                    <a:pt x="706" y="520"/>
                  </a:cubicBezTo>
                  <a:cubicBezTo>
                    <a:pt x="773" y="377"/>
                    <a:pt x="773" y="377"/>
                    <a:pt x="773" y="377"/>
                  </a:cubicBezTo>
                  <a:cubicBezTo>
                    <a:pt x="774" y="375"/>
                    <a:pt x="775" y="373"/>
                    <a:pt x="775" y="372"/>
                  </a:cubicBezTo>
                  <a:cubicBezTo>
                    <a:pt x="782" y="372"/>
                    <a:pt x="789" y="366"/>
                    <a:pt x="794" y="356"/>
                  </a:cubicBezTo>
                  <a:close/>
                  <a:moveTo>
                    <a:pt x="377" y="188"/>
                  </a:moveTo>
                  <a:cubicBezTo>
                    <a:pt x="309" y="331"/>
                    <a:pt x="309" y="331"/>
                    <a:pt x="309" y="331"/>
                  </a:cubicBezTo>
                  <a:cubicBezTo>
                    <a:pt x="303" y="342"/>
                    <a:pt x="290" y="347"/>
                    <a:pt x="279" y="342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30" y="224"/>
                    <a:pt x="25" y="210"/>
                    <a:pt x="31" y="199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9" y="55"/>
                    <a:pt x="100" y="53"/>
                    <a:pt x="101" y="52"/>
                  </a:cubicBezTo>
                  <a:cubicBezTo>
                    <a:pt x="378" y="184"/>
                    <a:pt x="378" y="184"/>
                    <a:pt x="378" y="184"/>
                  </a:cubicBezTo>
                  <a:cubicBezTo>
                    <a:pt x="378" y="185"/>
                    <a:pt x="377" y="187"/>
                    <a:pt x="377" y="188"/>
                  </a:cubicBezTo>
                  <a:close/>
                  <a:moveTo>
                    <a:pt x="685" y="510"/>
                  </a:moveTo>
                  <a:cubicBezTo>
                    <a:pt x="680" y="521"/>
                    <a:pt x="666" y="526"/>
                    <a:pt x="655" y="521"/>
                  </a:cubicBezTo>
                  <a:cubicBezTo>
                    <a:pt x="418" y="408"/>
                    <a:pt x="418" y="408"/>
                    <a:pt x="418" y="408"/>
                  </a:cubicBezTo>
                  <a:cubicBezTo>
                    <a:pt x="406" y="402"/>
                    <a:pt x="402" y="389"/>
                    <a:pt x="407" y="378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3"/>
                    <a:pt x="476" y="232"/>
                    <a:pt x="477" y="231"/>
                  </a:cubicBezTo>
                  <a:cubicBezTo>
                    <a:pt x="755" y="363"/>
                    <a:pt x="755" y="363"/>
                    <a:pt x="755" y="363"/>
                  </a:cubicBezTo>
                  <a:cubicBezTo>
                    <a:pt x="754" y="364"/>
                    <a:pt x="754" y="366"/>
                    <a:pt x="753" y="367"/>
                  </a:cubicBezTo>
                  <a:lnTo>
                    <a:pt x="685" y="510"/>
                  </a:ln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5861" name="组合 34"/>
          <p:cNvGrpSpPr/>
          <p:nvPr/>
        </p:nvGrpSpPr>
        <p:grpSpPr bwMode="auto">
          <a:xfrm>
            <a:off x="2543175" y="2266950"/>
            <a:ext cx="1020763" cy="1020763"/>
            <a:chOff x="331788" y="715962"/>
            <a:chExt cx="2024063" cy="2025651"/>
          </a:xfrm>
        </p:grpSpPr>
        <p:sp>
          <p:nvSpPr>
            <p:cNvPr id="35862" name="Freeform 36"/>
            <p:cNvSpPr>
              <a:spLocks noChangeArrowheads="1"/>
            </p:cNvSpPr>
            <p:nvPr/>
          </p:nvSpPr>
          <p:spPr bwMode="auto">
            <a:xfrm>
              <a:off x="441325" y="825500"/>
              <a:ext cx="1804988" cy="1806576"/>
            </a:xfrm>
            <a:custGeom>
              <a:avLst/>
              <a:gdLst>
                <a:gd name="T0" fmla="*/ 82 w 746"/>
                <a:gd name="T1" fmla="*/ 223 h 746"/>
                <a:gd name="T2" fmla="*/ 224 w 746"/>
                <a:gd name="T3" fmla="*/ 664 h 746"/>
                <a:gd name="T4" fmla="*/ 664 w 746"/>
                <a:gd name="T5" fmla="*/ 522 h 746"/>
                <a:gd name="T6" fmla="*/ 523 w 746"/>
                <a:gd name="T7" fmla="*/ 82 h 746"/>
                <a:gd name="T8" fmla="*/ 82 w 746"/>
                <a:gd name="T9" fmla="*/ 223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746">
                  <a:moveTo>
                    <a:pt x="82" y="223"/>
                  </a:moveTo>
                  <a:cubicBezTo>
                    <a:pt x="0" y="384"/>
                    <a:pt x="63" y="581"/>
                    <a:pt x="224" y="664"/>
                  </a:cubicBezTo>
                  <a:cubicBezTo>
                    <a:pt x="384" y="746"/>
                    <a:pt x="581" y="683"/>
                    <a:pt x="664" y="522"/>
                  </a:cubicBezTo>
                  <a:cubicBezTo>
                    <a:pt x="746" y="362"/>
                    <a:pt x="683" y="165"/>
                    <a:pt x="523" y="82"/>
                  </a:cubicBezTo>
                  <a:cubicBezTo>
                    <a:pt x="362" y="0"/>
                    <a:pt x="165" y="63"/>
                    <a:pt x="82" y="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63" name="Freeform 37"/>
            <p:cNvSpPr>
              <a:spLocks noChangeArrowheads="1"/>
            </p:cNvSpPr>
            <p:nvPr/>
          </p:nvSpPr>
          <p:spPr bwMode="auto">
            <a:xfrm>
              <a:off x="649288" y="827087"/>
              <a:ext cx="1585913" cy="1211263"/>
            </a:xfrm>
            <a:custGeom>
              <a:avLst/>
              <a:gdLst>
                <a:gd name="T0" fmla="*/ 416 w 655"/>
                <a:gd name="T1" fmla="*/ 125 h 500"/>
                <a:gd name="T2" fmla="*/ 0 w 655"/>
                <a:gd name="T3" fmla="*/ 215 h 500"/>
                <a:gd name="T4" fmla="*/ 437 w 655"/>
                <a:gd name="T5" fmla="*/ 81 h 500"/>
                <a:gd name="T6" fmla="*/ 588 w 655"/>
                <a:gd name="T7" fmla="*/ 500 h 500"/>
                <a:gd name="T8" fmla="*/ 416 w 655"/>
                <a:gd name="T9" fmla="*/ 12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00">
                  <a:moveTo>
                    <a:pt x="416" y="125"/>
                  </a:moveTo>
                  <a:cubicBezTo>
                    <a:pt x="273" y="51"/>
                    <a:pt x="97" y="93"/>
                    <a:pt x="0" y="215"/>
                  </a:cubicBezTo>
                  <a:cubicBezTo>
                    <a:pt x="85" y="60"/>
                    <a:pt x="279" y="0"/>
                    <a:pt x="437" y="81"/>
                  </a:cubicBezTo>
                  <a:cubicBezTo>
                    <a:pt x="590" y="160"/>
                    <a:pt x="655" y="343"/>
                    <a:pt x="588" y="500"/>
                  </a:cubicBezTo>
                  <a:cubicBezTo>
                    <a:pt x="622" y="354"/>
                    <a:pt x="554" y="195"/>
                    <a:pt x="416" y="125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64" name="Freeform 38"/>
            <p:cNvSpPr>
              <a:spLocks noEditPoints="1" noChangeArrowheads="1"/>
            </p:cNvSpPr>
            <p:nvPr/>
          </p:nvSpPr>
          <p:spPr bwMode="auto">
            <a:xfrm>
              <a:off x="331788" y="715962"/>
              <a:ext cx="2024063" cy="2025651"/>
            </a:xfrm>
            <a:custGeom>
              <a:avLst/>
              <a:gdLst>
                <a:gd name="T0" fmla="*/ 566 w 836"/>
                <a:gd name="T1" fmla="*/ 130 h 836"/>
                <a:gd name="T2" fmla="*/ 706 w 836"/>
                <a:gd name="T3" fmla="*/ 566 h 836"/>
                <a:gd name="T4" fmla="*/ 270 w 836"/>
                <a:gd name="T5" fmla="*/ 706 h 836"/>
                <a:gd name="T6" fmla="*/ 130 w 836"/>
                <a:gd name="T7" fmla="*/ 270 h 836"/>
                <a:gd name="T8" fmla="*/ 566 w 836"/>
                <a:gd name="T9" fmla="*/ 130 h 836"/>
                <a:gd name="T10" fmla="*/ 585 w 836"/>
                <a:gd name="T11" fmla="*/ 93 h 836"/>
                <a:gd name="T12" fmla="*/ 93 w 836"/>
                <a:gd name="T13" fmla="*/ 251 h 836"/>
                <a:gd name="T14" fmla="*/ 251 w 836"/>
                <a:gd name="T15" fmla="*/ 743 h 836"/>
                <a:gd name="T16" fmla="*/ 743 w 836"/>
                <a:gd name="T17" fmla="*/ 585 h 836"/>
                <a:gd name="T18" fmla="*/ 585 w 836"/>
                <a:gd name="T19" fmla="*/ 93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6" h="836">
                  <a:moveTo>
                    <a:pt x="566" y="130"/>
                  </a:moveTo>
                  <a:cubicBezTo>
                    <a:pt x="725" y="212"/>
                    <a:pt x="788" y="407"/>
                    <a:pt x="706" y="566"/>
                  </a:cubicBezTo>
                  <a:cubicBezTo>
                    <a:pt x="624" y="725"/>
                    <a:pt x="429" y="788"/>
                    <a:pt x="270" y="706"/>
                  </a:cubicBezTo>
                  <a:cubicBezTo>
                    <a:pt x="111" y="624"/>
                    <a:pt x="48" y="429"/>
                    <a:pt x="130" y="270"/>
                  </a:cubicBezTo>
                  <a:cubicBezTo>
                    <a:pt x="212" y="111"/>
                    <a:pt x="407" y="48"/>
                    <a:pt x="566" y="130"/>
                  </a:cubicBezTo>
                  <a:moveTo>
                    <a:pt x="585" y="93"/>
                  </a:moveTo>
                  <a:cubicBezTo>
                    <a:pt x="406" y="0"/>
                    <a:pt x="185" y="71"/>
                    <a:pt x="93" y="251"/>
                  </a:cubicBezTo>
                  <a:cubicBezTo>
                    <a:pt x="0" y="430"/>
                    <a:pt x="71" y="651"/>
                    <a:pt x="251" y="743"/>
                  </a:cubicBezTo>
                  <a:cubicBezTo>
                    <a:pt x="430" y="836"/>
                    <a:pt x="651" y="765"/>
                    <a:pt x="743" y="585"/>
                  </a:cubicBezTo>
                  <a:cubicBezTo>
                    <a:pt x="836" y="406"/>
                    <a:pt x="765" y="185"/>
                    <a:pt x="585" y="93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65" name="Freeform 39"/>
            <p:cNvSpPr>
              <a:spLocks noChangeArrowheads="1"/>
            </p:cNvSpPr>
            <p:nvPr/>
          </p:nvSpPr>
          <p:spPr bwMode="auto">
            <a:xfrm>
              <a:off x="992188" y="2281238"/>
              <a:ext cx="76200" cy="119063"/>
            </a:xfrm>
            <a:custGeom>
              <a:avLst/>
              <a:gdLst>
                <a:gd name="T0" fmla="*/ 18 w 31"/>
                <a:gd name="T1" fmla="*/ 11 h 49"/>
                <a:gd name="T2" fmla="*/ 23 w 31"/>
                <a:gd name="T3" fmla="*/ 0 h 49"/>
                <a:gd name="T4" fmla="*/ 31 w 31"/>
                <a:gd name="T5" fmla="*/ 4 h 49"/>
                <a:gd name="T6" fmla="*/ 25 w 31"/>
                <a:gd name="T7" fmla="*/ 15 h 49"/>
                <a:gd name="T8" fmla="*/ 28 w 31"/>
                <a:gd name="T9" fmla="*/ 31 h 49"/>
                <a:gd name="T10" fmla="*/ 13 w 31"/>
                <a:gd name="T11" fmla="*/ 38 h 49"/>
                <a:gd name="T12" fmla="*/ 7 w 31"/>
                <a:gd name="T13" fmla="*/ 49 h 49"/>
                <a:gd name="T14" fmla="*/ 0 w 31"/>
                <a:gd name="T15" fmla="*/ 45 h 49"/>
                <a:gd name="T16" fmla="*/ 6 w 31"/>
                <a:gd name="T17" fmla="*/ 34 h 49"/>
                <a:gd name="T18" fmla="*/ 3 w 31"/>
                <a:gd name="T19" fmla="*/ 18 h 49"/>
                <a:gd name="T20" fmla="*/ 18 w 31"/>
                <a:gd name="T2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9">
                  <a:moveTo>
                    <a:pt x="18" y="1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9" y="19"/>
                    <a:pt x="30" y="25"/>
                    <a:pt x="28" y="31"/>
                  </a:cubicBezTo>
                  <a:cubicBezTo>
                    <a:pt x="25" y="36"/>
                    <a:pt x="19" y="39"/>
                    <a:pt x="13" y="3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2" y="30"/>
                    <a:pt x="0" y="24"/>
                    <a:pt x="3" y="18"/>
                  </a:cubicBezTo>
                  <a:cubicBezTo>
                    <a:pt x="6" y="13"/>
                    <a:pt x="12" y="10"/>
                    <a:pt x="18" y="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66" name="Freeform 40"/>
            <p:cNvSpPr>
              <a:spLocks noChangeArrowheads="1"/>
            </p:cNvSpPr>
            <p:nvPr/>
          </p:nvSpPr>
          <p:spPr bwMode="auto">
            <a:xfrm>
              <a:off x="1624013" y="1050925"/>
              <a:ext cx="76200" cy="117475"/>
            </a:xfrm>
            <a:custGeom>
              <a:avLst/>
              <a:gdLst>
                <a:gd name="T0" fmla="*/ 17 w 31"/>
                <a:gd name="T1" fmla="*/ 12 h 49"/>
                <a:gd name="T2" fmla="*/ 23 w 31"/>
                <a:gd name="T3" fmla="*/ 0 h 49"/>
                <a:gd name="T4" fmla="*/ 31 w 31"/>
                <a:gd name="T5" fmla="*/ 4 h 49"/>
                <a:gd name="T6" fmla="*/ 24 w 31"/>
                <a:gd name="T7" fmla="*/ 16 h 49"/>
                <a:gd name="T8" fmla="*/ 27 w 31"/>
                <a:gd name="T9" fmla="*/ 32 h 49"/>
                <a:gd name="T10" fmla="*/ 12 w 31"/>
                <a:gd name="T11" fmla="*/ 39 h 49"/>
                <a:gd name="T12" fmla="*/ 7 w 31"/>
                <a:gd name="T13" fmla="*/ 49 h 49"/>
                <a:gd name="T14" fmla="*/ 0 w 31"/>
                <a:gd name="T15" fmla="*/ 45 h 49"/>
                <a:gd name="T16" fmla="*/ 5 w 31"/>
                <a:gd name="T17" fmla="*/ 35 h 49"/>
                <a:gd name="T18" fmla="*/ 2 w 31"/>
                <a:gd name="T19" fmla="*/ 19 h 49"/>
                <a:gd name="T20" fmla="*/ 17 w 31"/>
                <a:gd name="T2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9">
                  <a:moveTo>
                    <a:pt x="17" y="12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9" y="20"/>
                    <a:pt x="30" y="27"/>
                    <a:pt x="27" y="32"/>
                  </a:cubicBezTo>
                  <a:cubicBezTo>
                    <a:pt x="24" y="38"/>
                    <a:pt x="18" y="40"/>
                    <a:pt x="12" y="3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1" y="31"/>
                    <a:pt x="0" y="25"/>
                    <a:pt x="2" y="19"/>
                  </a:cubicBezTo>
                  <a:cubicBezTo>
                    <a:pt x="5" y="14"/>
                    <a:pt x="11" y="11"/>
                    <a:pt x="17" y="1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67" name="Freeform 41"/>
            <p:cNvSpPr>
              <a:spLocks noChangeArrowheads="1"/>
            </p:cNvSpPr>
            <p:nvPr/>
          </p:nvSpPr>
          <p:spPr bwMode="auto">
            <a:xfrm>
              <a:off x="708025" y="2058988"/>
              <a:ext cx="115888" cy="84138"/>
            </a:xfrm>
            <a:custGeom>
              <a:avLst/>
              <a:gdLst>
                <a:gd name="T0" fmla="*/ 73 w 73"/>
                <a:gd name="T1" fmla="*/ 10 h 53"/>
                <a:gd name="T2" fmla="*/ 7 w 73"/>
                <a:gd name="T3" fmla="*/ 53 h 53"/>
                <a:gd name="T4" fmla="*/ 0 w 73"/>
                <a:gd name="T5" fmla="*/ 42 h 53"/>
                <a:gd name="T6" fmla="*/ 65 w 73"/>
                <a:gd name="T7" fmla="*/ 0 h 53"/>
                <a:gd name="T8" fmla="*/ 73 w 73"/>
                <a:gd name="T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73" y="10"/>
                  </a:moveTo>
                  <a:lnTo>
                    <a:pt x="7" y="53"/>
                  </a:lnTo>
                  <a:lnTo>
                    <a:pt x="0" y="42"/>
                  </a:lnTo>
                  <a:lnTo>
                    <a:pt x="65" y="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68" name="Freeform 42"/>
            <p:cNvSpPr>
              <a:spLocks noChangeArrowheads="1"/>
            </p:cNvSpPr>
            <p:nvPr/>
          </p:nvSpPr>
          <p:spPr bwMode="auto">
            <a:xfrm>
              <a:off x="593725" y="1746250"/>
              <a:ext cx="123825" cy="25400"/>
            </a:xfrm>
            <a:custGeom>
              <a:avLst/>
              <a:gdLst>
                <a:gd name="T0" fmla="*/ 78 w 78"/>
                <a:gd name="T1" fmla="*/ 12 h 16"/>
                <a:gd name="T2" fmla="*/ 0 w 78"/>
                <a:gd name="T3" fmla="*/ 16 h 16"/>
                <a:gd name="T4" fmla="*/ 0 w 78"/>
                <a:gd name="T5" fmla="*/ 4 h 16"/>
                <a:gd name="T6" fmla="*/ 78 w 78"/>
                <a:gd name="T7" fmla="*/ 0 h 16"/>
                <a:gd name="T8" fmla="*/ 78 w 78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6">
                  <a:moveTo>
                    <a:pt x="78" y="12"/>
                  </a:moveTo>
                  <a:lnTo>
                    <a:pt x="0" y="16"/>
                  </a:lnTo>
                  <a:lnTo>
                    <a:pt x="0" y="4"/>
                  </a:lnTo>
                  <a:lnTo>
                    <a:pt x="78" y="0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69" name="Freeform 43"/>
            <p:cNvSpPr>
              <a:spLocks noChangeArrowheads="1"/>
            </p:cNvSpPr>
            <p:nvPr/>
          </p:nvSpPr>
          <p:spPr bwMode="auto">
            <a:xfrm>
              <a:off x="671513" y="1373188"/>
              <a:ext cx="117475" cy="74613"/>
            </a:xfrm>
            <a:custGeom>
              <a:avLst/>
              <a:gdLst>
                <a:gd name="T0" fmla="*/ 4 w 49"/>
                <a:gd name="T1" fmla="*/ 0 h 31"/>
                <a:gd name="T2" fmla="*/ 16 w 49"/>
                <a:gd name="T3" fmla="*/ 6 h 31"/>
                <a:gd name="T4" fmla="*/ 31 w 49"/>
                <a:gd name="T5" fmla="*/ 4 h 31"/>
                <a:gd name="T6" fmla="*/ 39 w 49"/>
                <a:gd name="T7" fmla="*/ 18 h 31"/>
                <a:gd name="T8" fmla="*/ 49 w 49"/>
                <a:gd name="T9" fmla="*/ 23 h 31"/>
                <a:gd name="T10" fmla="*/ 46 w 49"/>
                <a:gd name="T11" fmla="*/ 31 h 31"/>
                <a:gd name="T12" fmla="*/ 35 w 49"/>
                <a:gd name="T13" fmla="*/ 25 h 31"/>
                <a:gd name="T14" fmla="*/ 19 w 49"/>
                <a:gd name="T15" fmla="*/ 28 h 31"/>
                <a:gd name="T16" fmla="*/ 12 w 49"/>
                <a:gd name="T17" fmla="*/ 13 h 31"/>
                <a:gd name="T18" fmla="*/ 0 w 49"/>
                <a:gd name="T19" fmla="*/ 7 h 31"/>
                <a:gd name="T20" fmla="*/ 4 w 4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1">
                  <a:moveTo>
                    <a:pt x="4" y="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20" y="2"/>
                    <a:pt x="26" y="1"/>
                    <a:pt x="31" y="4"/>
                  </a:cubicBezTo>
                  <a:cubicBezTo>
                    <a:pt x="37" y="6"/>
                    <a:pt x="39" y="12"/>
                    <a:pt x="39" y="1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1" y="30"/>
                    <a:pt x="24" y="31"/>
                    <a:pt x="19" y="28"/>
                  </a:cubicBezTo>
                  <a:cubicBezTo>
                    <a:pt x="13" y="25"/>
                    <a:pt x="10" y="19"/>
                    <a:pt x="12" y="13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70" name="Freeform 44"/>
            <p:cNvSpPr>
              <a:spLocks noChangeArrowheads="1"/>
            </p:cNvSpPr>
            <p:nvPr/>
          </p:nvSpPr>
          <p:spPr bwMode="auto">
            <a:xfrm>
              <a:off x="930275" y="1087438"/>
              <a:ext cx="82550" cy="112713"/>
            </a:xfrm>
            <a:custGeom>
              <a:avLst/>
              <a:gdLst>
                <a:gd name="T0" fmla="*/ 0 w 52"/>
                <a:gd name="T1" fmla="*/ 6 h 71"/>
                <a:gd name="T2" fmla="*/ 10 w 52"/>
                <a:gd name="T3" fmla="*/ 0 h 71"/>
                <a:gd name="T4" fmla="*/ 52 w 52"/>
                <a:gd name="T5" fmla="*/ 65 h 71"/>
                <a:gd name="T6" fmla="*/ 41 w 52"/>
                <a:gd name="T7" fmla="*/ 71 h 71"/>
                <a:gd name="T8" fmla="*/ 0 w 52"/>
                <a:gd name="T9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1">
                  <a:moveTo>
                    <a:pt x="0" y="6"/>
                  </a:moveTo>
                  <a:lnTo>
                    <a:pt x="10" y="0"/>
                  </a:lnTo>
                  <a:lnTo>
                    <a:pt x="52" y="65"/>
                  </a:lnTo>
                  <a:lnTo>
                    <a:pt x="41" y="7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71" name="Freeform 45"/>
            <p:cNvSpPr>
              <a:spLocks noChangeArrowheads="1"/>
            </p:cNvSpPr>
            <p:nvPr/>
          </p:nvSpPr>
          <p:spPr bwMode="auto">
            <a:xfrm>
              <a:off x="1298575" y="973138"/>
              <a:ext cx="25400" cy="123825"/>
            </a:xfrm>
            <a:custGeom>
              <a:avLst/>
              <a:gdLst>
                <a:gd name="T0" fmla="*/ 16 w 16"/>
                <a:gd name="T1" fmla="*/ 78 h 78"/>
                <a:gd name="T2" fmla="*/ 4 w 16"/>
                <a:gd name="T3" fmla="*/ 78 h 78"/>
                <a:gd name="T4" fmla="*/ 0 w 16"/>
                <a:gd name="T5" fmla="*/ 0 h 78"/>
                <a:gd name="T6" fmla="*/ 13 w 16"/>
                <a:gd name="T7" fmla="*/ 0 h 78"/>
                <a:gd name="T8" fmla="*/ 16 w 16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8">
                  <a:moveTo>
                    <a:pt x="16" y="78"/>
                  </a:moveTo>
                  <a:lnTo>
                    <a:pt x="4" y="7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6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72" name="Freeform 46"/>
            <p:cNvSpPr>
              <a:spLocks noChangeArrowheads="1"/>
            </p:cNvSpPr>
            <p:nvPr/>
          </p:nvSpPr>
          <p:spPr bwMode="auto">
            <a:xfrm>
              <a:off x="1868488" y="1309688"/>
              <a:ext cx="114300" cy="82550"/>
            </a:xfrm>
            <a:custGeom>
              <a:avLst/>
              <a:gdLst>
                <a:gd name="T0" fmla="*/ 72 w 72"/>
                <a:gd name="T1" fmla="*/ 9 h 52"/>
                <a:gd name="T2" fmla="*/ 6 w 72"/>
                <a:gd name="T3" fmla="*/ 52 h 52"/>
                <a:gd name="T4" fmla="*/ 0 w 72"/>
                <a:gd name="T5" fmla="*/ 41 h 52"/>
                <a:gd name="T6" fmla="*/ 66 w 72"/>
                <a:gd name="T7" fmla="*/ 0 h 52"/>
                <a:gd name="T8" fmla="*/ 72 w 72"/>
                <a:gd name="T9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2">
                  <a:moveTo>
                    <a:pt x="72" y="9"/>
                  </a:moveTo>
                  <a:lnTo>
                    <a:pt x="6" y="52"/>
                  </a:lnTo>
                  <a:lnTo>
                    <a:pt x="0" y="41"/>
                  </a:lnTo>
                  <a:lnTo>
                    <a:pt x="66" y="0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73" name="Freeform 47"/>
            <p:cNvSpPr>
              <a:spLocks noChangeArrowheads="1"/>
            </p:cNvSpPr>
            <p:nvPr/>
          </p:nvSpPr>
          <p:spPr bwMode="auto">
            <a:xfrm>
              <a:off x="1973263" y="1677988"/>
              <a:ext cx="125413" cy="26988"/>
            </a:xfrm>
            <a:custGeom>
              <a:avLst/>
              <a:gdLst>
                <a:gd name="T0" fmla="*/ 79 w 79"/>
                <a:gd name="T1" fmla="*/ 12 h 17"/>
                <a:gd name="T2" fmla="*/ 1 w 79"/>
                <a:gd name="T3" fmla="*/ 17 h 17"/>
                <a:gd name="T4" fmla="*/ 0 w 79"/>
                <a:gd name="T5" fmla="*/ 5 h 17"/>
                <a:gd name="T6" fmla="*/ 78 w 79"/>
                <a:gd name="T7" fmla="*/ 0 h 17"/>
                <a:gd name="T8" fmla="*/ 79 w 79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7">
                  <a:moveTo>
                    <a:pt x="79" y="12"/>
                  </a:moveTo>
                  <a:lnTo>
                    <a:pt x="1" y="17"/>
                  </a:lnTo>
                  <a:lnTo>
                    <a:pt x="0" y="5"/>
                  </a:lnTo>
                  <a:lnTo>
                    <a:pt x="78" y="0"/>
                  </a:lnTo>
                  <a:lnTo>
                    <a:pt x="79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74" name="Freeform 48"/>
            <p:cNvSpPr>
              <a:spLocks noChangeArrowheads="1"/>
            </p:cNvSpPr>
            <p:nvPr/>
          </p:nvSpPr>
          <p:spPr bwMode="auto">
            <a:xfrm>
              <a:off x="1900238" y="2005013"/>
              <a:ext cx="119063" cy="73025"/>
            </a:xfrm>
            <a:custGeom>
              <a:avLst/>
              <a:gdLst>
                <a:gd name="T0" fmla="*/ 0 w 49"/>
                <a:gd name="T1" fmla="*/ 7 h 30"/>
                <a:gd name="T2" fmla="*/ 4 w 49"/>
                <a:gd name="T3" fmla="*/ 0 h 30"/>
                <a:gd name="T4" fmla="*/ 15 w 49"/>
                <a:gd name="T5" fmla="*/ 5 h 30"/>
                <a:gd name="T6" fmla="*/ 30 w 49"/>
                <a:gd name="T7" fmla="*/ 3 h 30"/>
                <a:gd name="T8" fmla="*/ 38 w 49"/>
                <a:gd name="T9" fmla="*/ 17 h 30"/>
                <a:gd name="T10" fmla="*/ 49 w 49"/>
                <a:gd name="T11" fmla="*/ 23 h 30"/>
                <a:gd name="T12" fmla="*/ 46 w 49"/>
                <a:gd name="T13" fmla="*/ 30 h 30"/>
                <a:gd name="T14" fmla="*/ 34 w 49"/>
                <a:gd name="T15" fmla="*/ 24 h 30"/>
                <a:gd name="T16" fmla="*/ 18 w 49"/>
                <a:gd name="T17" fmla="*/ 28 h 30"/>
                <a:gd name="T18" fmla="*/ 11 w 49"/>
                <a:gd name="T19" fmla="*/ 12 h 30"/>
                <a:gd name="T20" fmla="*/ 0 w 49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0">
                  <a:moveTo>
                    <a:pt x="0" y="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9" y="1"/>
                    <a:pt x="25" y="0"/>
                    <a:pt x="30" y="3"/>
                  </a:cubicBezTo>
                  <a:cubicBezTo>
                    <a:pt x="36" y="6"/>
                    <a:pt x="38" y="11"/>
                    <a:pt x="38" y="17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0" y="29"/>
                    <a:pt x="23" y="30"/>
                    <a:pt x="18" y="28"/>
                  </a:cubicBezTo>
                  <a:cubicBezTo>
                    <a:pt x="12" y="25"/>
                    <a:pt x="9" y="18"/>
                    <a:pt x="11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75" name="Freeform 49"/>
            <p:cNvSpPr>
              <a:spLocks noChangeArrowheads="1"/>
            </p:cNvSpPr>
            <p:nvPr/>
          </p:nvSpPr>
          <p:spPr bwMode="auto">
            <a:xfrm>
              <a:off x="1677988" y="2249488"/>
              <a:ext cx="84138" cy="114300"/>
            </a:xfrm>
            <a:custGeom>
              <a:avLst/>
              <a:gdLst>
                <a:gd name="T0" fmla="*/ 53 w 53"/>
                <a:gd name="T1" fmla="*/ 66 h 72"/>
                <a:gd name="T2" fmla="*/ 43 w 53"/>
                <a:gd name="T3" fmla="*/ 72 h 72"/>
                <a:gd name="T4" fmla="*/ 0 w 53"/>
                <a:gd name="T5" fmla="*/ 6 h 72"/>
                <a:gd name="T6" fmla="*/ 11 w 53"/>
                <a:gd name="T7" fmla="*/ 0 h 72"/>
                <a:gd name="T8" fmla="*/ 53 w 53"/>
                <a:gd name="T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2">
                  <a:moveTo>
                    <a:pt x="53" y="66"/>
                  </a:moveTo>
                  <a:lnTo>
                    <a:pt x="43" y="72"/>
                  </a:lnTo>
                  <a:lnTo>
                    <a:pt x="0" y="6"/>
                  </a:lnTo>
                  <a:lnTo>
                    <a:pt x="11" y="0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76" name="Freeform 50"/>
            <p:cNvSpPr>
              <a:spLocks noChangeArrowheads="1"/>
            </p:cNvSpPr>
            <p:nvPr/>
          </p:nvSpPr>
          <p:spPr bwMode="auto">
            <a:xfrm>
              <a:off x="1365250" y="2354263"/>
              <a:ext cx="26988" cy="123825"/>
            </a:xfrm>
            <a:custGeom>
              <a:avLst/>
              <a:gdLst>
                <a:gd name="T0" fmla="*/ 17 w 17"/>
                <a:gd name="T1" fmla="*/ 78 h 78"/>
                <a:gd name="T2" fmla="*/ 5 w 17"/>
                <a:gd name="T3" fmla="*/ 78 h 78"/>
                <a:gd name="T4" fmla="*/ 0 w 17"/>
                <a:gd name="T5" fmla="*/ 0 h 78"/>
                <a:gd name="T6" fmla="*/ 14 w 17"/>
                <a:gd name="T7" fmla="*/ 0 h 78"/>
                <a:gd name="T8" fmla="*/ 17 w 1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8">
                  <a:moveTo>
                    <a:pt x="17" y="78"/>
                  </a:moveTo>
                  <a:lnTo>
                    <a:pt x="5" y="7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7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77" name="Freeform 51"/>
            <p:cNvSpPr>
              <a:spLocks noEditPoints="1" noChangeArrowheads="1"/>
            </p:cNvSpPr>
            <p:nvPr/>
          </p:nvSpPr>
          <p:spPr bwMode="auto">
            <a:xfrm>
              <a:off x="917575" y="1695450"/>
              <a:ext cx="461963" cy="190500"/>
            </a:xfrm>
            <a:custGeom>
              <a:avLst/>
              <a:gdLst>
                <a:gd name="T0" fmla="*/ 172 w 191"/>
                <a:gd name="T1" fmla="*/ 2 h 79"/>
                <a:gd name="T2" fmla="*/ 11 w 191"/>
                <a:gd name="T3" fmla="*/ 54 h 79"/>
                <a:gd name="T4" fmla="*/ 2 w 191"/>
                <a:gd name="T5" fmla="*/ 70 h 79"/>
                <a:gd name="T6" fmla="*/ 9 w 191"/>
                <a:gd name="T7" fmla="*/ 77 h 79"/>
                <a:gd name="T8" fmla="*/ 18 w 191"/>
                <a:gd name="T9" fmla="*/ 78 h 79"/>
                <a:gd name="T10" fmla="*/ 180 w 191"/>
                <a:gd name="T11" fmla="*/ 26 h 79"/>
                <a:gd name="T12" fmla="*/ 188 w 191"/>
                <a:gd name="T13" fmla="*/ 10 h 79"/>
                <a:gd name="T14" fmla="*/ 172 w 191"/>
                <a:gd name="T15" fmla="*/ 2 h 79"/>
                <a:gd name="T16" fmla="*/ 12 w 191"/>
                <a:gd name="T17" fmla="*/ 57 h 79"/>
                <a:gd name="T18" fmla="*/ 23 w 191"/>
                <a:gd name="T19" fmla="*/ 63 h 79"/>
                <a:gd name="T20" fmla="*/ 18 w 191"/>
                <a:gd name="T21" fmla="*/ 74 h 79"/>
                <a:gd name="T22" fmla="*/ 7 w 191"/>
                <a:gd name="T23" fmla="*/ 68 h 79"/>
                <a:gd name="T24" fmla="*/ 12 w 191"/>
                <a:gd name="T25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79">
                  <a:moveTo>
                    <a:pt x="172" y="2"/>
                  </a:moveTo>
                  <a:cubicBezTo>
                    <a:pt x="11" y="54"/>
                    <a:pt x="11" y="54"/>
                    <a:pt x="11" y="54"/>
                  </a:cubicBezTo>
                  <a:cubicBezTo>
                    <a:pt x="4" y="56"/>
                    <a:pt x="0" y="63"/>
                    <a:pt x="2" y="70"/>
                  </a:cubicBezTo>
                  <a:cubicBezTo>
                    <a:pt x="3" y="73"/>
                    <a:pt x="6" y="76"/>
                    <a:pt x="9" y="77"/>
                  </a:cubicBezTo>
                  <a:cubicBezTo>
                    <a:pt x="11" y="79"/>
                    <a:pt x="15" y="79"/>
                    <a:pt x="18" y="78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7" y="24"/>
                    <a:pt x="191" y="17"/>
                    <a:pt x="188" y="10"/>
                  </a:cubicBezTo>
                  <a:cubicBezTo>
                    <a:pt x="186" y="3"/>
                    <a:pt x="179" y="0"/>
                    <a:pt x="172" y="2"/>
                  </a:cubicBezTo>
                  <a:close/>
                  <a:moveTo>
                    <a:pt x="12" y="57"/>
                  </a:moveTo>
                  <a:cubicBezTo>
                    <a:pt x="17" y="56"/>
                    <a:pt x="22" y="59"/>
                    <a:pt x="23" y="63"/>
                  </a:cubicBezTo>
                  <a:cubicBezTo>
                    <a:pt x="25" y="68"/>
                    <a:pt x="22" y="73"/>
                    <a:pt x="18" y="74"/>
                  </a:cubicBezTo>
                  <a:cubicBezTo>
                    <a:pt x="13" y="76"/>
                    <a:pt x="8" y="73"/>
                    <a:pt x="7" y="68"/>
                  </a:cubicBezTo>
                  <a:cubicBezTo>
                    <a:pt x="5" y="64"/>
                    <a:pt x="8" y="59"/>
                    <a:pt x="12" y="57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78" name="Freeform 52"/>
            <p:cNvSpPr>
              <a:spLocks noChangeArrowheads="1"/>
            </p:cNvSpPr>
            <p:nvPr/>
          </p:nvSpPr>
          <p:spPr bwMode="auto">
            <a:xfrm>
              <a:off x="922338" y="1709738"/>
              <a:ext cx="457200" cy="176213"/>
            </a:xfrm>
            <a:custGeom>
              <a:avLst/>
              <a:gdLst>
                <a:gd name="T0" fmla="*/ 7 w 189"/>
                <a:gd name="T1" fmla="*/ 71 h 73"/>
                <a:gd name="T2" fmla="*/ 0 w 189"/>
                <a:gd name="T3" fmla="*/ 64 h 73"/>
                <a:gd name="T4" fmla="*/ 0 w 189"/>
                <a:gd name="T5" fmla="*/ 59 h 73"/>
                <a:gd name="T6" fmla="*/ 5 w 189"/>
                <a:gd name="T7" fmla="*/ 57 h 73"/>
                <a:gd name="T8" fmla="*/ 5 w 189"/>
                <a:gd name="T9" fmla="*/ 62 h 73"/>
                <a:gd name="T10" fmla="*/ 16 w 189"/>
                <a:gd name="T11" fmla="*/ 68 h 73"/>
                <a:gd name="T12" fmla="*/ 21 w 189"/>
                <a:gd name="T13" fmla="*/ 57 h 73"/>
                <a:gd name="T14" fmla="*/ 18 w 189"/>
                <a:gd name="T15" fmla="*/ 53 h 73"/>
                <a:gd name="T16" fmla="*/ 184 w 189"/>
                <a:gd name="T17" fmla="*/ 0 h 73"/>
                <a:gd name="T18" fmla="*/ 186 w 189"/>
                <a:gd name="T19" fmla="*/ 4 h 73"/>
                <a:gd name="T20" fmla="*/ 178 w 189"/>
                <a:gd name="T21" fmla="*/ 20 h 73"/>
                <a:gd name="T22" fmla="*/ 16 w 189"/>
                <a:gd name="T23" fmla="*/ 72 h 73"/>
                <a:gd name="T24" fmla="*/ 7 w 189"/>
                <a:gd name="T25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73">
                  <a:moveTo>
                    <a:pt x="7" y="71"/>
                  </a:moveTo>
                  <a:cubicBezTo>
                    <a:pt x="4" y="70"/>
                    <a:pt x="1" y="67"/>
                    <a:pt x="0" y="64"/>
                  </a:cubicBezTo>
                  <a:cubicBezTo>
                    <a:pt x="0" y="62"/>
                    <a:pt x="0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9"/>
                    <a:pt x="4" y="61"/>
                    <a:pt x="5" y="62"/>
                  </a:cubicBezTo>
                  <a:cubicBezTo>
                    <a:pt x="6" y="67"/>
                    <a:pt x="11" y="70"/>
                    <a:pt x="16" y="68"/>
                  </a:cubicBezTo>
                  <a:cubicBezTo>
                    <a:pt x="20" y="67"/>
                    <a:pt x="23" y="62"/>
                    <a:pt x="21" y="57"/>
                  </a:cubicBezTo>
                  <a:cubicBezTo>
                    <a:pt x="21" y="55"/>
                    <a:pt x="19" y="54"/>
                    <a:pt x="18" y="5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5" y="1"/>
                    <a:pt x="186" y="2"/>
                    <a:pt x="186" y="4"/>
                  </a:cubicBezTo>
                  <a:cubicBezTo>
                    <a:pt x="189" y="11"/>
                    <a:pt x="185" y="18"/>
                    <a:pt x="178" y="20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3" y="73"/>
                    <a:pt x="9" y="73"/>
                    <a:pt x="7" y="71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79" name="Freeform 53"/>
            <p:cNvSpPr>
              <a:spLocks noChangeArrowheads="1"/>
            </p:cNvSpPr>
            <p:nvPr/>
          </p:nvSpPr>
          <p:spPr bwMode="auto">
            <a:xfrm>
              <a:off x="927100" y="1731963"/>
              <a:ext cx="447675" cy="153988"/>
            </a:xfrm>
            <a:custGeom>
              <a:avLst/>
              <a:gdLst>
                <a:gd name="T0" fmla="*/ 5 w 185"/>
                <a:gd name="T1" fmla="*/ 62 h 64"/>
                <a:gd name="T2" fmla="*/ 0 w 185"/>
                <a:gd name="T3" fmla="*/ 59 h 64"/>
                <a:gd name="T4" fmla="*/ 5 w 185"/>
                <a:gd name="T5" fmla="*/ 57 h 64"/>
                <a:gd name="T6" fmla="*/ 14 w 185"/>
                <a:gd name="T7" fmla="*/ 59 h 64"/>
                <a:gd name="T8" fmla="*/ 19 w 185"/>
                <a:gd name="T9" fmla="*/ 53 h 64"/>
                <a:gd name="T10" fmla="*/ 185 w 185"/>
                <a:gd name="T11" fmla="*/ 0 h 64"/>
                <a:gd name="T12" fmla="*/ 176 w 185"/>
                <a:gd name="T13" fmla="*/ 11 h 64"/>
                <a:gd name="T14" fmla="*/ 14 w 185"/>
                <a:gd name="T15" fmla="*/ 63 h 64"/>
                <a:gd name="T16" fmla="*/ 5 w 185"/>
                <a:gd name="T17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64">
                  <a:moveTo>
                    <a:pt x="5" y="62"/>
                  </a:moveTo>
                  <a:cubicBezTo>
                    <a:pt x="3" y="61"/>
                    <a:pt x="2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8" y="59"/>
                    <a:pt x="11" y="60"/>
                    <a:pt x="14" y="59"/>
                  </a:cubicBezTo>
                  <a:cubicBezTo>
                    <a:pt x="17" y="58"/>
                    <a:pt x="19" y="56"/>
                    <a:pt x="19" y="53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5"/>
                    <a:pt x="181" y="9"/>
                    <a:pt x="176" y="11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1" y="64"/>
                    <a:pt x="7" y="64"/>
                    <a:pt x="5" y="62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80" name="Freeform 54"/>
            <p:cNvSpPr>
              <a:spLocks noEditPoints="1" noChangeArrowheads="1"/>
            </p:cNvSpPr>
            <p:nvPr/>
          </p:nvSpPr>
          <p:spPr bwMode="auto">
            <a:xfrm>
              <a:off x="1309688" y="1033463"/>
              <a:ext cx="409575" cy="731838"/>
            </a:xfrm>
            <a:custGeom>
              <a:avLst/>
              <a:gdLst>
                <a:gd name="T0" fmla="*/ 26 w 169"/>
                <a:gd name="T1" fmla="*/ 293 h 302"/>
                <a:gd name="T2" fmla="*/ 165 w 169"/>
                <a:gd name="T3" fmla="*/ 21 h 302"/>
                <a:gd name="T4" fmla="*/ 160 w 169"/>
                <a:gd name="T5" fmla="*/ 4 h 302"/>
                <a:gd name="T6" fmla="*/ 143 w 169"/>
                <a:gd name="T7" fmla="*/ 9 h 302"/>
                <a:gd name="T8" fmla="*/ 3 w 169"/>
                <a:gd name="T9" fmla="*/ 281 h 302"/>
                <a:gd name="T10" fmla="*/ 8 w 169"/>
                <a:gd name="T11" fmla="*/ 298 h 302"/>
                <a:gd name="T12" fmla="*/ 26 w 169"/>
                <a:gd name="T13" fmla="*/ 293 h 302"/>
                <a:gd name="T14" fmla="*/ 161 w 169"/>
                <a:gd name="T15" fmla="*/ 20 h 302"/>
                <a:gd name="T16" fmla="*/ 149 w 169"/>
                <a:gd name="T17" fmla="*/ 24 h 302"/>
                <a:gd name="T18" fmla="*/ 146 w 169"/>
                <a:gd name="T19" fmla="*/ 12 h 302"/>
                <a:gd name="T20" fmla="*/ 157 w 169"/>
                <a:gd name="T21" fmla="*/ 8 h 302"/>
                <a:gd name="T22" fmla="*/ 161 w 169"/>
                <a:gd name="T23" fmla="*/ 2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302">
                  <a:moveTo>
                    <a:pt x="26" y="293"/>
                  </a:moveTo>
                  <a:cubicBezTo>
                    <a:pt x="165" y="21"/>
                    <a:pt x="165" y="21"/>
                    <a:pt x="165" y="21"/>
                  </a:cubicBezTo>
                  <a:cubicBezTo>
                    <a:pt x="169" y="15"/>
                    <a:pt x="166" y="7"/>
                    <a:pt x="160" y="4"/>
                  </a:cubicBezTo>
                  <a:cubicBezTo>
                    <a:pt x="154" y="0"/>
                    <a:pt x="146" y="3"/>
                    <a:pt x="143" y="9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0" y="287"/>
                    <a:pt x="2" y="295"/>
                    <a:pt x="8" y="298"/>
                  </a:cubicBezTo>
                  <a:cubicBezTo>
                    <a:pt x="15" y="302"/>
                    <a:pt x="22" y="299"/>
                    <a:pt x="26" y="293"/>
                  </a:cubicBezTo>
                  <a:close/>
                  <a:moveTo>
                    <a:pt x="161" y="20"/>
                  </a:moveTo>
                  <a:cubicBezTo>
                    <a:pt x="159" y="24"/>
                    <a:pt x="154" y="26"/>
                    <a:pt x="149" y="24"/>
                  </a:cubicBezTo>
                  <a:cubicBezTo>
                    <a:pt x="145" y="22"/>
                    <a:pt x="144" y="16"/>
                    <a:pt x="146" y="12"/>
                  </a:cubicBezTo>
                  <a:cubicBezTo>
                    <a:pt x="148" y="8"/>
                    <a:pt x="153" y="6"/>
                    <a:pt x="157" y="8"/>
                  </a:cubicBezTo>
                  <a:cubicBezTo>
                    <a:pt x="162" y="11"/>
                    <a:pt x="163" y="16"/>
                    <a:pt x="161" y="20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81" name="Freeform 55"/>
            <p:cNvSpPr>
              <a:spLocks noChangeArrowheads="1"/>
            </p:cNvSpPr>
            <p:nvPr/>
          </p:nvSpPr>
          <p:spPr bwMode="auto">
            <a:xfrm>
              <a:off x="1309688" y="1033463"/>
              <a:ext cx="396875" cy="727075"/>
            </a:xfrm>
            <a:custGeom>
              <a:avLst/>
              <a:gdLst>
                <a:gd name="T0" fmla="*/ 160 w 164"/>
                <a:gd name="T1" fmla="*/ 4 h 300"/>
                <a:gd name="T2" fmla="*/ 164 w 164"/>
                <a:gd name="T3" fmla="*/ 6 h 300"/>
                <a:gd name="T4" fmla="*/ 161 w 164"/>
                <a:gd name="T5" fmla="*/ 12 h 300"/>
                <a:gd name="T6" fmla="*/ 157 w 164"/>
                <a:gd name="T7" fmla="*/ 8 h 300"/>
                <a:gd name="T8" fmla="*/ 146 w 164"/>
                <a:gd name="T9" fmla="*/ 12 h 300"/>
                <a:gd name="T10" fmla="*/ 149 w 164"/>
                <a:gd name="T11" fmla="*/ 24 h 300"/>
                <a:gd name="T12" fmla="*/ 154 w 164"/>
                <a:gd name="T13" fmla="*/ 25 h 300"/>
                <a:gd name="T14" fmla="*/ 13 w 164"/>
                <a:gd name="T15" fmla="*/ 300 h 300"/>
                <a:gd name="T16" fmla="*/ 8 w 164"/>
                <a:gd name="T17" fmla="*/ 298 h 300"/>
                <a:gd name="T18" fmla="*/ 3 w 164"/>
                <a:gd name="T19" fmla="*/ 281 h 300"/>
                <a:gd name="T20" fmla="*/ 143 w 164"/>
                <a:gd name="T21" fmla="*/ 9 h 300"/>
                <a:gd name="T22" fmla="*/ 160 w 164"/>
                <a:gd name="T23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300">
                  <a:moveTo>
                    <a:pt x="160" y="4"/>
                  </a:moveTo>
                  <a:cubicBezTo>
                    <a:pt x="161" y="4"/>
                    <a:pt x="163" y="5"/>
                    <a:pt x="164" y="6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0" y="10"/>
                    <a:pt x="159" y="9"/>
                    <a:pt x="157" y="8"/>
                  </a:cubicBezTo>
                  <a:cubicBezTo>
                    <a:pt x="153" y="6"/>
                    <a:pt x="148" y="8"/>
                    <a:pt x="146" y="12"/>
                  </a:cubicBezTo>
                  <a:cubicBezTo>
                    <a:pt x="144" y="16"/>
                    <a:pt x="145" y="22"/>
                    <a:pt x="149" y="24"/>
                  </a:cubicBezTo>
                  <a:cubicBezTo>
                    <a:pt x="151" y="25"/>
                    <a:pt x="153" y="25"/>
                    <a:pt x="154" y="25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1" y="299"/>
                    <a:pt x="10" y="299"/>
                    <a:pt x="8" y="298"/>
                  </a:cubicBezTo>
                  <a:cubicBezTo>
                    <a:pt x="2" y="295"/>
                    <a:pt x="0" y="287"/>
                    <a:pt x="3" y="281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6" y="3"/>
                    <a:pt x="154" y="0"/>
                    <a:pt x="160" y="4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82" name="Freeform 56"/>
            <p:cNvSpPr>
              <a:spLocks noChangeArrowheads="1"/>
            </p:cNvSpPr>
            <p:nvPr/>
          </p:nvSpPr>
          <p:spPr bwMode="auto">
            <a:xfrm>
              <a:off x="1312863" y="1038225"/>
              <a:ext cx="369888" cy="708025"/>
            </a:xfrm>
            <a:custGeom>
              <a:avLst/>
              <a:gdLst>
                <a:gd name="T0" fmla="*/ 153 w 153"/>
                <a:gd name="T1" fmla="*/ 0 h 292"/>
                <a:gd name="T2" fmla="*/ 150 w 153"/>
                <a:gd name="T3" fmla="*/ 6 h 292"/>
                <a:gd name="T4" fmla="*/ 145 w 153"/>
                <a:gd name="T5" fmla="*/ 10 h 292"/>
                <a:gd name="T6" fmla="*/ 144 w 153"/>
                <a:gd name="T7" fmla="*/ 17 h 292"/>
                <a:gd name="T8" fmla="*/ 3 w 153"/>
                <a:gd name="T9" fmla="*/ 292 h 292"/>
                <a:gd name="T10" fmla="*/ 2 w 153"/>
                <a:gd name="T11" fmla="*/ 279 h 292"/>
                <a:gd name="T12" fmla="*/ 142 w 153"/>
                <a:gd name="T13" fmla="*/ 7 h 292"/>
                <a:gd name="T14" fmla="*/ 153 w 153"/>
                <a:gd name="T1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292">
                  <a:moveTo>
                    <a:pt x="153" y="0"/>
                  </a:moveTo>
                  <a:cubicBezTo>
                    <a:pt x="150" y="6"/>
                    <a:pt x="150" y="6"/>
                    <a:pt x="150" y="6"/>
                  </a:cubicBezTo>
                  <a:cubicBezTo>
                    <a:pt x="148" y="6"/>
                    <a:pt x="146" y="8"/>
                    <a:pt x="145" y="10"/>
                  </a:cubicBezTo>
                  <a:cubicBezTo>
                    <a:pt x="144" y="12"/>
                    <a:pt x="143" y="15"/>
                    <a:pt x="144" y="17"/>
                  </a:cubicBezTo>
                  <a:cubicBezTo>
                    <a:pt x="3" y="292"/>
                    <a:pt x="3" y="292"/>
                    <a:pt x="3" y="292"/>
                  </a:cubicBezTo>
                  <a:cubicBezTo>
                    <a:pt x="0" y="288"/>
                    <a:pt x="0" y="283"/>
                    <a:pt x="2" y="279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4" y="3"/>
                    <a:pt x="148" y="0"/>
                    <a:pt x="153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83" name="Freeform 57"/>
            <p:cNvSpPr>
              <a:spLocks noChangeArrowheads="1"/>
            </p:cNvSpPr>
            <p:nvPr/>
          </p:nvSpPr>
          <p:spPr bwMode="auto">
            <a:xfrm>
              <a:off x="1308100" y="1687513"/>
              <a:ext cx="74613" cy="77788"/>
            </a:xfrm>
            <a:custGeom>
              <a:avLst/>
              <a:gdLst>
                <a:gd name="T0" fmla="*/ 3 w 31"/>
                <a:gd name="T1" fmla="*/ 10 h 32"/>
                <a:gd name="T2" fmla="*/ 9 w 31"/>
                <a:gd name="T3" fmla="*/ 28 h 32"/>
                <a:gd name="T4" fmla="*/ 28 w 31"/>
                <a:gd name="T5" fmla="*/ 22 h 32"/>
                <a:gd name="T6" fmla="*/ 22 w 31"/>
                <a:gd name="T7" fmla="*/ 4 h 32"/>
                <a:gd name="T8" fmla="*/ 3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" y="10"/>
                  </a:moveTo>
                  <a:cubicBezTo>
                    <a:pt x="0" y="17"/>
                    <a:pt x="3" y="25"/>
                    <a:pt x="9" y="28"/>
                  </a:cubicBezTo>
                  <a:cubicBezTo>
                    <a:pt x="16" y="32"/>
                    <a:pt x="24" y="29"/>
                    <a:pt x="28" y="22"/>
                  </a:cubicBezTo>
                  <a:cubicBezTo>
                    <a:pt x="31" y="16"/>
                    <a:pt x="29" y="7"/>
                    <a:pt x="22" y="4"/>
                  </a:cubicBezTo>
                  <a:cubicBezTo>
                    <a:pt x="15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5884" name="Freeform 58"/>
            <p:cNvSpPr>
              <a:spLocks noChangeArrowheads="1"/>
            </p:cNvSpPr>
            <p:nvPr/>
          </p:nvSpPr>
          <p:spPr bwMode="auto">
            <a:xfrm>
              <a:off x="1309688" y="1685925"/>
              <a:ext cx="74613" cy="74613"/>
            </a:xfrm>
            <a:custGeom>
              <a:avLst/>
              <a:gdLst>
                <a:gd name="T0" fmla="*/ 3 w 31"/>
                <a:gd name="T1" fmla="*/ 9 h 31"/>
                <a:gd name="T2" fmla="*/ 9 w 31"/>
                <a:gd name="T3" fmla="*/ 28 h 31"/>
                <a:gd name="T4" fmla="*/ 27 w 31"/>
                <a:gd name="T5" fmla="*/ 22 h 31"/>
                <a:gd name="T6" fmla="*/ 22 w 31"/>
                <a:gd name="T7" fmla="*/ 4 h 31"/>
                <a:gd name="T8" fmla="*/ 3 w 31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" y="9"/>
                  </a:moveTo>
                  <a:cubicBezTo>
                    <a:pt x="0" y="16"/>
                    <a:pt x="2" y="24"/>
                    <a:pt x="9" y="28"/>
                  </a:cubicBezTo>
                  <a:cubicBezTo>
                    <a:pt x="16" y="31"/>
                    <a:pt x="24" y="29"/>
                    <a:pt x="27" y="22"/>
                  </a:cubicBezTo>
                  <a:cubicBezTo>
                    <a:pt x="31" y="15"/>
                    <a:pt x="28" y="7"/>
                    <a:pt x="22" y="4"/>
                  </a:cubicBezTo>
                  <a:cubicBezTo>
                    <a:pt x="15" y="0"/>
                    <a:pt x="7" y="3"/>
                    <a:pt x="3" y="9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35885" name="矩形 14"/>
          <p:cNvSpPr>
            <a:spLocks noChangeArrowheads="1"/>
          </p:cNvSpPr>
          <p:nvPr/>
        </p:nvSpPr>
        <p:spPr bwMode="auto">
          <a:xfrm>
            <a:off x="8620125" y="4022725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86" name="矩形 58"/>
          <p:cNvSpPr>
            <a:spLocks noChangeArrowheads="1"/>
          </p:cNvSpPr>
          <p:nvPr/>
        </p:nvSpPr>
        <p:spPr bwMode="auto">
          <a:xfrm>
            <a:off x="6584950" y="3148013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87" name="矩形 59"/>
          <p:cNvSpPr>
            <a:spLocks noChangeArrowheads="1"/>
          </p:cNvSpPr>
          <p:nvPr/>
        </p:nvSpPr>
        <p:spPr bwMode="auto">
          <a:xfrm>
            <a:off x="4652963" y="4048125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88" name="矩形 60"/>
          <p:cNvSpPr>
            <a:spLocks noChangeArrowheads="1"/>
          </p:cNvSpPr>
          <p:nvPr/>
        </p:nvSpPr>
        <p:spPr bwMode="auto">
          <a:xfrm>
            <a:off x="2592388" y="3248025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965450"/>
            <a:ext cx="17637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077913"/>
            <a:ext cx="1928812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2927350"/>
            <a:ext cx="137318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96963"/>
            <a:ext cx="14890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图片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081338"/>
            <a:ext cx="14732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713" y="928688"/>
            <a:ext cx="14065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2984500"/>
            <a:ext cx="16891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AutoShape 7"/>
          <p:cNvSpPr>
            <a:spLocks noChangeAspect="1" noChangeArrowheads="1" noTextEdit="1"/>
          </p:cNvSpPr>
          <p:nvPr/>
        </p:nvSpPr>
        <p:spPr bwMode="auto">
          <a:xfrm>
            <a:off x="9971088" y="2998788"/>
            <a:ext cx="1684337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36873" name="Group 17"/>
          <p:cNvGrpSpPr>
            <a:grpSpLocks noChangeAspect="1"/>
          </p:cNvGrpSpPr>
          <p:nvPr/>
        </p:nvGrpSpPr>
        <p:grpSpPr bwMode="auto">
          <a:xfrm>
            <a:off x="2724150" y="3065463"/>
            <a:ext cx="1050925" cy="739775"/>
            <a:chOff x="-14" y="1987"/>
            <a:chExt cx="2818" cy="1981"/>
          </a:xfrm>
        </p:grpSpPr>
        <p:sp>
          <p:nvSpPr>
            <p:cNvPr id="36874" name="AutoShape 16"/>
            <p:cNvSpPr>
              <a:spLocks noChangeAspect="1" noChangeArrowheads="1" noTextEdit="1"/>
            </p:cNvSpPr>
            <p:nvPr/>
          </p:nvSpPr>
          <p:spPr bwMode="auto">
            <a:xfrm>
              <a:off x="0" y="1997"/>
              <a:ext cx="2801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75" name="Freeform 18"/>
            <p:cNvSpPr>
              <a:spLocks noChangeArrowheads="1"/>
            </p:cNvSpPr>
            <p:nvPr/>
          </p:nvSpPr>
          <p:spPr bwMode="auto">
            <a:xfrm>
              <a:off x="274" y="2049"/>
              <a:ext cx="2149" cy="1919"/>
            </a:xfrm>
            <a:custGeom>
              <a:avLst/>
              <a:gdLst>
                <a:gd name="T0" fmla="*/ 32 w 619"/>
                <a:gd name="T1" fmla="*/ 0 h 552"/>
                <a:gd name="T2" fmla="*/ 529 w 619"/>
                <a:gd name="T3" fmla="*/ 342 h 552"/>
                <a:gd name="T4" fmla="*/ 608 w 619"/>
                <a:gd name="T5" fmla="*/ 539 h 552"/>
                <a:gd name="T6" fmla="*/ 555 w 619"/>
                <a:gd name="T7" fmla="*/ 536 h 552"/>
                <a:gd name="T8" fmla="*/ 510 w 619"/>
                <a:gd name="T9" fmla="*/ 354 h 552"/>
                <a:gd name="T10" fmla="*/ 0 w 619"/>
                <a:gd name="T11" fmla="*/ 45 h 552"/>
                <a:gd name="T12" fmla="*/ 32 w 619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552">
                  <a:moveTo>
                    <a:pt x="32" y="0"/>
                  </a:moveTo>
                  <a:cubicBezTo>
                    <a:pt x="32" y="0"/>
                    <a:pt x="491" y="297"/>
                    <a:pt x="529" y="342"/>
                  </a:cubicBezTo>
                  <a:cubicBezTo>
                    <a:pt x="568" y="387"/>
                    <a:pt x="619" y="525"/>
                    <a:pt x="608" y="539"/>
                  </a:cubicBezTo>
                  <a:cubicBezTo>
                    <a:pt x="598" y="552"/>
                    <a:pt x="560" y="546"/>
                    <a:pt x="555" y="536"/>
                  </a:cubicBezTo>
                  <a:cubicBezTo>
                    <a:pt x="551" y="526"/>
                    <a:pt x="559" y="397"/>
                    <a:pt x="510" y="354"/>
                  </a:cubicBezTo>
                  <a:cubicBezTo>
                    <a:pt x="461" y="312"/>
                    <a:pt x="0" y="45"/>
                    <a:pt x="0" y="4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76" name="Freeform 19"/>
            <p:cNvSpPr>
              <a:spLocks noChangeArrowheads="1"/>
            </p:cNvSpPr>
            <p:nvPr/>
          </p:nvSpPr>
          <p:spPr bwMode="auto">
            <a:xfrm>
              <a:off x="-14" y="2560"/>
              <a:ext cx="2728" cy="782"/>
            </a:xfrm>
            <a:custGeom>
              <a:avLst/>
              <a:gdLst>
                <a:gd name="T0" fmla="*/ 786 w 786"/>
                <a:gd name="T1" fmla="*/ 171 h 225"/>
                <a:gd name="T2" fmla="*/ 207 w 786"/>
                <a:gd name="T3" fmla="*/ 2 h 225"/>
                <a:gd name="T4" fmla="*/ 4 w 786"/>
                <a:gd name="T5" fmla="*/ 65 h 225"/>
                <a:gd name="T6" fmla="*/ 40 w 786"/>
                <a:gd name="T7" fmla="*/ 104 h 225"/>
                <a:gd name="T8" fmla="*/ 209 w 786"/>
                <a:gd name="T9" fmla="*/ 25 h 225"/>
                <a:gd name="T10" fmla="*/ 771 w 786"/>
                <a:gd name="T11" fmla="*/ 225 h 225"/>
                <a:gd name="T12" fmla="*/ 786 w 786"/>
                <a:gd name="T13" fmla="*/ 17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225">
                  <a:moveTo>
                    <a:pt x="786" y="171"/>
                  </a:moveTo>
                  <a:cubicBezTo>
                    <a:pt x="786" y="171"/>
                    <a:pt x="266" y="3"/>
                    <a:pt x="207" y="2"/>
                  </a:cubicBezTo>
                  <a:cubicBezTo>
                    <a:pt x="148" y="0"/>
                    <a:pt x="8" y="48"/>
                    <a:pt x="4" y="65"/>
                  </a:cubicBezTo>
                  <a:cubicBezTo>
                    <a:pt x="0" y="82"/>
                    <a:pt x="29" y="107"/>
                    <a:pt x="40" y="104"/>
                  </a:cubicBezTo>
                  <a:cubicBezTo>
                    <a:pt x="50" y="102"/>
                    <a:pt x="145" y="14"/>
                    <a:pt x="209" y="25"/>
                  </a:cubicBezTo>
                  <a:cubicBezTo>
                    <a:pt x="273" y="36"/>
                    <a:pt x="771" y="225"/>
                    <a:pt x="771" y="225"/>
                  </a:cubicBezTo>
                  <a:cubicBezTo>
                    <a:pt x="786" y="171"/>
                    <a:pt x="786" y="171"/>
                    <a:pt x="786" y="171"/>
                  </a:cubicBezTo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77" name="Freeform 26"/>
            <p:cNvSpPr>
              <a:spLocks noEditPoints="1" noChangeArrowheads="1"/>
            </p:cNvSpPr>
            <p:nvPr/>
          </p:nvSpPr>
          <p:spPr bwMode="auto">
            <a:xfrm>
              <a:off x="31" y="1987"/>
              <a:ext cx="2773" cy="1918"/>
            </a:xfrm>
            <a:custGeom>
              <a:avLst/>
              <a:gdLst>
                <a:gd name="T0" fmla="*/ 794 w 799"/>
                <a:gd name="T1" fmla="*/ 356 h 552"/>
                <a:gd name="T2" fmla="*/ 791 w 799"/>
                <a:gd name="T3" fmla="*/ 330 h 552"/>
                <a:gd name="T4" fmla="*/ 103 w 799"/>
                <a:gd name="T5" fmla="*/ 3 h 552"/>
                <a:gd name="T6" fmla="*/ 81 w 799"/>
                <a:gd name="T7" fmla="*/ 18 h 552"/>
                <a:gd name="T8" fmla="*/ 81 w 799"/>
                <a:gd name="T9" fmla="*/ 41 h 552"/>
                <a:gd name="T10" fmla="*/ 78 w 799"/>
                <a:gd name="T11" fmla="*/ 46 h 552"/>
                <a:gd name="T12" fmla="*/ 10 w 799"/>
                <a:gd name="T13" fmla="*/ 189 h 552"/>
                <a:gd name="T14" fmla="*/ 32 w 799"/>
                <a:gd name="T15" fmla="*/ 249 h 552"/>
                <a:gd name="T16" fmla="*/ 269 w 799"/>
                <a:gd name="T17" fmla="*/ 362 h 552"/>
                <a:gd name="T18" fmla="*/ 329 w 799"/>
                <a:gd name="T19" fmla="*/ 341 h 552"/>
                <a:gd name="T20" fmla="*/ 397 w 799"/>
                <a:gd name="T21" fmla="*/ 198 h 552"/>
                <a:gd name="T22" fmla="*/ 399 w 799"/>
                <a:gd name="T23" fmla="*/ 194 h 552"/>
                <a:gd name="T24" fmla="*/ 457 w 799"/>
                <a:gd name="T25" fmla="*/ 221 h 552"/>
                <a:gd name="T26" fmla="*/ 455 w 799"/>
                <a:gd name="T27" fmla="*/ 225 h 552"/>
                <a:gd name="T28" fmla="*/ 387 w 799"/>
                <a:gd name="T29" fmla="*/ 368 h 552"/>
                <a:gd name="T30" fmla="*/ 408 w 799"/>
                <a:gd name="T31" fmla="*/ 428 h 552"/>
                <a:gd name="T32" fmla="*/ 645 w 799"/>
                <a:gd name="T33" fmla="*/ 541 h 552"/>
                <a:gd name="T34" fmla="*/ 706 w 799"/>
                <a:gd name="T35" fmla="*/ 520 h 552"/>
                <a:gd name="T36" fmla="*/ 773 w 799"/>
                <a:gd name="T37" fmla="*/ 377 h 552"/>
                <a:gd name="T38" fmla="*/ 775 w 799"/>
                <a:gd name="T39" fmla="*/ 372 h 552"/>
                <a:gd name="T40" fmla="*/ 794 w 799"/>
                <a:gd name="T41" fmla="*/ 356 h 552"/>
                <a:gd name="T42" fmla="*/ 377 w 799"/>
                <a:gd name="T43" fmla="*/ 188 h 552"/>
                <a:gd name="T44" fmla="*/ 309 w 799"/>
                <a:gd name="T45" fmla="*/ 331 h 552"/>
                <a:gd name="T46" fmla="*/ 279 w 799"/>
                <a:gd name="T47" fmla="*/ 342 h 552"/>
                <a:gd name="T48" fmla="*/ 41 w 799"/>
                <a:gd name="T49" fmla="*/ 229 h 552"/>
                <a:gd name="T50" fmla="*/ 31 w 799"/>
                <a:gd name="T51" fmla="*/ 199 h 552"/>
                <a:gd name="T52" fmla="*/ 99 w 799"/>
                <a:gd name="T53" fmla="*/ 56 h 552"/>
                <a:gd name="T54" fmla="*/ 101 w 799"/>
                <a:gd name="T55" fmla="*/ 52 h 552"/>
                <a:gd name="T56" fmla="*/ 378 w 799"/>
                <a:gd name="T57" fmla="*/ 184 h 552"/>
                <a:gd name="T58" fmla="*/ 377 w 799"/>
                <a:gd name="T59" fmla="*/ 188 h 552"/>
                <a:gd name="T60" fmla="*/ 685 w 799"/>
                <a:gd name="T61" fmla="*/ 510 h 552"/>
                <a:gd name="T62" fmla="*/ 655 w 799"/>
                <a:gd name="T63" fmla="*/ 521 h 552"/>
                <a:gd name="T64" fmla="*/ 418 w 799"/>
                <a:gd name="T65" fmla="*/ 408 h 552"/>
                <a:gd name="T66" fmla="*/ 407 w 799"/>
                <a:gd name="T67" fmla="*/ 378 h 552"/>
                <a:gd name="T68" fmla="*/ 475 w 799"/>
                <a:gd name="T69" fmla="*/ 235 h 552"/>
                <a:gd name="T70" fmla="*/ 477 w 799"/>
                <a:gd name="T71" fmla="*/ 231 h 552"/>
                <a:gd name="T72" fmla="*/ 755 w 799"/>
                <a:gd name="T73" fmla="*/ 363 h 552"/>
                <a:gd name="T74" fmla="*/ 753 w 799"/>
                <a:gd name="T75" fmla="*/ 367 h 552"/>
                <a:gd name="T76" fmla="*/ 685 w 799"/>
                <a:gd name="T77" fmla="*/ 51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9" h="552">
                  <a:moveTo>
                    <a:pt x="794" y="356"/>
                  </a:moveTo>
                  <a:cubicBezTo>
                    <a:pt x="799" y="345"/>
                    <a:pt x="798" y="333"/>
                    <a:pt x="791" y="330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97" y="0"/>
                    <a:pt x="87" y="6"/>
                    <a:pt x="81" y="18"/>
                  </a:cubicBezTo>
                  <a:cubicBezTo>
                    <a:pt x="77" y="27"/>
                    <a:pt x="77" y="37"/>
                    <a:pt x="81" y="41"/>
                  </a:cubicBezTo>
                  <a:cubicBezTo>
                    <a:pt x="80" y="43"/>
                    <a:pt x="79" y="45"/>
                    <a:pt x="78" y="4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0" y="212"/>
                    <a:pt x="9" y="239"/>
                    <a:pt x="32" y="249"/>
                  </a:cubicBezTo>
                  <a:cubicBezTo>
                    <a:pt x="269" y="362"/>
                    <a:pt x="269" y="362"/>
                    <a:pt x="269" y="362"/>
                  </a:cubicBezTo>
                  <a:cubicBezTo>
                    <a:pt x="291" y="373"/>
                    <a:pt x="318" y="363"/>
                    <a:pt x="329" y="341"/>
                  </a:cubicBezTo>
                  <a:cubicBezTo>
                    <a:pt x="397" y="198"/>
                    <a:pt x="397" y="198"/>
                    <a:pt x="397" y="198"/>
                  </a:cubicBezTo>
                  <a:cubicBezTo>
                    <a:pt x="398" y="196"/>
                    <a:pt x="398" y="195"/>
                    <a:pt x="399" y="194"/>
                  </a:cubicBezTo>
                  <a:cubicBezTo>
                    <a:pt x="457" y="221"/>
                    <a:pt x="457" y="221"/>
                    <a:pt x="457" y="221"/>
                  </a:cubicBezTo>
                  <a:cubicBezTo>
                    <a:pt x="456" y="223"/>
                    <a:pt x="455" y="224"/>
                    <a:pt x="455" y="225"/>
                  </a:cubicBezTo>
                  <a:cubicBezTo>
                    <a:pt x="387" y="368"/>
                    <a:pt x="387" y="368"/>
                    <a:pt x="387" y="368"/>
                  </a:cubicBezTo>
                  <a:cubicBezTo>
                    <a:pt x="376" y="391"/>
                    <a:pt x="385" y="418"/>
                    <a:pt x="408" y="428"/>
                  </a:cubicBezTo>
                  <a:cubicBezTo>
                    <a:pt x="645" y="541"/>
                    <a:pt x="645" y="541"/>
                    <a:pt x="645" y="541"/>
                  </a:cubicBezTo>
                  <a:cubicBezTo>
                    <a:pt x="668" y="552"/>
                    <a:pt x="695" y="542"/>
                    <a:pt x="706" y="520"/>
                  </a:cubicBezTo>
                  <a:cubicBezTo>
                    <a:pt x="773" y="377"/>
                    <a:pt x="773" y="377"/>
                    <a:pt x="773" y="377"/>
                  </a:cubicBezTo>
                  <a:cubicBezTo>
                    <a:pt x="774" y="375"/>
                    <a:pt x="775" y="373"/>
                    <a:pt x="775" y="372"/>
                  </a:cubicBezTo>
                  <a:cubicBezTo>
                    <a:pt x="782" y="372"/>
                    <a:pt x="789" y="366"/>
                    <a:pt x="794" y="356"/>
                  </a:cubicBezTo>
                  <a:close/>
                  <a:moveTo>
                    <a:pt x="377" y="188"/>
                  </a:moveTo>
                  <a:cubicBezTo>
                    <a:pt x="309" y="331"/>
                    <a:pt x="309" y="331"/>
                    <a:pt x="309" y="331"/>
                  </a:cubicBezTo>
                  <a:cubicBezTo>
                    <a:pt x="303" y="342"/>
                    <a:pt x="290" y="347"/>
                    <a:pt x="279" y="342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30" y="224"/>
                    <a:pt x="25" y="210"/>
                    <a:pt x="31" y="199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9" y="55"/>
                    <a:pt x="100" y="53"/>
                    <a:pt x="101" y="52"/>
                  </a:cubicBezTo>
                  <a:cubicBezTo>
                    <a:pt x="378" y="184"/>
                    <a:pt x="378" y="184"/>
                    <a:pt x="378" y="184"/>
                  </a:cubicBezTo>
                  <a:cubicBezTo>
                    <a:pt x="378" y="185"/>
                    <a:pt x="377" y="187"/>
                    <a:pt x="377" y="188"/>
                  </a:cubicBezTo>
                  <a:close/>
                  <a:moveTo>
                    <a:pt x="685" y="510"/>
                  </a:moveTo>
                  <a:cubicBezTo>
                    <a:pt x="680" y="521"/>
                    <a:pt x="666" y="526"/>
                    <a:pt x="655" y="521"/>
                  </a:cubicBezTo>
                  <a:cubicBezTo>
                    <a:pt x="418" y="408"/>
                    <a:pt x="418" y="408"/>
                    <a:pt x="418" y="408"/>
                  </a:cubicBezTo>
                  <a:cubicBezTo>
                    <a:pt x="406" y="402"/>
                    <a:pt x="402" y="389"/>
                    <a:pt x="407" y="378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3"/>
                    <a:pt x="476" y="232"/>
                    <a:pt x="477" y="231"/>
                  </a:cubicBezTo>
                  <a:cubicBezTo>
                    <a:pt x="755" y="363"/>
                    <a:pt x="755" y="363"/>
                    <a:pt x="755" y="363"/>
                  </a:cubicBezTo>
                  <a:cubicBezTo>
                    <a:pt x="754" y="364"/>
                    <a:pt x="754" y="366"/>
                    <a:pt x="753" y="367"/>
                  </a:cubicBezTo>
                  <a:lnTo>
                    <a:pt x="685" y="510"/>
                  </a:ln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878" name="组合 2049"/>
          <p:cNvGrpSpPr/>
          <p:nvPr/>
        </p:nvGrpSpPr>
        <p:grpSpPr bwMode="auto">
          <a:xfrm>
            <a:off x="10007600" y="2790825"/>
            <a:ext cx="1690688" cy="2112963"/>
            <a:chOff x="10007319" y="2837330"/>
            <a:chExt cx="1690688" cy="2112029"/>
          </a:xfrm>
        </p:grpSpPr>
        <p:grpSp>
          <p:nvGrpSpPr>
            <p:cNvPr id="36879" name="组合 27"/>
            <p:cNvGrpSpPr/>
            <p:nvPr/>
          </p:nvGrpSpPr>
          <p:grpSpPr bwMode="auto">
            <a:xfrm>
              <a:off x="10007319" y="3811121"/>
              <a:ext cx="1690688" cy="1138238"/>
              <a:chOff x="9926637" y="3448050"/>
              <a:chExt cx="1690688" cy="1138238"/>
            </a:xfrm>
          </p:grpSpPr>
          <p:sp>
            <p:nvSpPr>
              <p:cNvPr id="3688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999663" y="4316413"/>
                <a:ext cx="1309687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1" name="Freeform 10"/>
              <p:cNvSpPr>
                <a:spLocks noChangeArrowheads="1"/>
              </p:cNvSpPr>
              <p:nvPr/>
            </p:nvSpPr>
            <p:spPr bwMode="auto">
              <a:xfrm>
                <a:off x="9926637" y="4029075"/>
                <a:ext cx="1690688" cy="209550"/>
              </a:xfrm>
              <a:custGeom>
                <a:avLst/>
                <a:gdLst>
                  <a:gd name="T0" fmla="*/ 430 w 861"/>
                  <a:gd name="T1" fmla="*/ 0 h 106"/>
                  <a:gd name="T2" fmla="*/ 2 w 861"/>
                  <a:gd name="T3" fmla="*/ 32 h 106"/>
                  <a:gd name="T4" fmla="*/ 430 w 861"/>
                  <a:gd name="T5" fmla="*/ 106 h 106"/>
                  <a:gd name="T6" fmla="*/ 859 w 861"/>
                  <a:gd name="T7" fmla="*/ 32 h 106"/>
                  <a:gd name="T8" fmla="*/ 430 w 861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106">
                    <a:moveTo>
                      <a:pt x="430" y="0"/>
                    </a:moveTo>
                    <a:cubicBezTo>
                      <a:pt x="0" y="0"/>
                      <a:pt x="2" y="32"/>
                      <a:pt x="2" y="32"/>
                    </a:cubicBezTo>
                    <a:cubicBezTo>
                      <a:pt x="28" y="73"/>
                      <a:pt x="430" y="106"/>
                      <a:pt x="430" y="106"/>
                    </a:cubicBezTo>
                    <a:cubicBezTo>
                      <a:pt x="430" y="106"/>
                      <a:pt x="833" y="73"/>
                      <a:pt x="859" y="32"/>
                    </a:cubicBezTo>
                    <a:cubicBezTo>
                      <a:pt x="859" y="32"/>
                      <a:pt x="861" y="0"/>
                      <a:pt x="430" y="0"/>
                    </a:cubicBez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2" name="Freeform 11"/>
              <p:cNvSpPr>
                <a:spLocks noChangeArrowheads="1"/>
              </p:cNvSpPr>
              <p:nvPr/>
            </p:nvSpPr>
            <p:spPr bwMode="auto">
              <a:xfrm>
                <a:off x="11091863" y="3511550"/>
                <a:ext cx="411163" cy="561975"/>
              </a:xfrm>
              <a:custGeom>
                <a:avLst/>
                <a:gdLst>
                  <a:gd name="T0" fmla="*/ 14 w 210"/>
                  <a:gd name="T1" fmla="*/ 286 h 286"/>
                  <a:gd name="T2" fmla="*/ 0 w 210"/>
                  <a:gd name="T3" fmla="*/ 259 h 286"/>
                  <a:gd name="T4" fmla="*/ 142 w 210"/>
                  <a:gd name="T5" fmla="*/ 146 h 286"/>
                  <a:gd name="T6" fmla="*/ 168 w 210"/>
                  <a:gd name="T7" fmla="*/ 56 h 286"/>
                  <a:gd name="T8" fmla="*/ 130 w 210"/>
                  <a:gd name="T9" fmla="*/ 31 h 286"/>
                  <a:gd name="T10" fmla="*/ 102 w 210"/>
                  <a:gd name="T11" fmla="*/ 36 h 286"/>
                  <a:gd name="T12" fmla="*/ 90 w 210"/>
                  <a:gd name="T13" fmla="*/ 8 h 286"/>
                  <a:gd name="T14" fmla="*/ 130 w 210"/>
                  <a:gd name="T15" fmla="*/ 0 h 286"/>
                  <a:gd name="T16" fmla="*/ 196 w 210"/>
                  <a:gd name="T17" fmla="*/ 44 h 286"/>
                  <a:gd name="T18" fmla="*/ 167 w 210"/>
                  <a:gd name="T19" fmla="*/ 164 h 286"/>
                  <a:gd name="T20" fmla="*/ 14 w 210"/>
                  <a:gd name="T21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86">
                    <a:moveTo>
                      <a:pt x="14" y="286"/>
                    </a:moveTo>
                    <a:cubicBezTo>
                      <a:pt x="0" y="259"/>
                      <a:pt x="0" y="259"/>
                      <a:pt x="0" y="259"/>
                    </a:cubicBezTo>
                    <a:cubicBezTo>
                      <a:pt x="61" y="227"/>
                      <a:pt x="112" y="186"/>
                      <a:pt x="142" y="146"/>
                    </a:cubicBezTo>
                    <a:cubicBezTo>
                      <a:pt x="168" y="111"/>
                      <a:pt x="177" y="78"/>
                      <a:pt x="168" y="56"/>
                    </a:cubicBezTo>
                    <a:cubicBezTo>
                      <a:pt x="161" y="40"/>
                      <a:pt x="148" y="32"/>
                      <a:pt x="130" y="31"/>
                    </a:cubicBezTo>
                    <a:cubicBezTo>
                      <a:pt x="115" y="31"/>
                      <a:pt x="102" y="36"/>
                      <a:pt x="102" y="36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1" y="7"/>
                      <a:pt x="109" y="0"/>
                      <a:pt x="130" y="0"/>
                    </a:cubicBezTo>
                    <a:cubicBezTo>
                      <a:pt x="160" y="1"/>
                      <a:pt x="184" y="16"/>
                      <a:pt x="196" y="44"/>
                    </a:cubicBezTo>
                    <a:cubicBezTo>
                      <a:pt x="210" y="77"/>
                      <a:pt x="200" y="120"/>
                      <a:pt x="167" y="164"/>
                    </a:cubicBezTo>
                    <a:cubicBezTo>
                      <a:pt x="133" y="209"/>
                      <a:pt x="81" y="251"/>
                      <a:pt x="14" y="286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3" name="Freeform 12"/>
              <p:cNvSpPr>
                <a:spLocks noChangeArrowheads="1"/>
              </p:cNvSpPr>
              <p:nvPr/>
            </p:nvSpPr>
            <p:spPr bwMode="auto">
              <a:xfrm>
                <a:off x="10217150" y="4194175"/>
                <a:ext cx="1108075" cy="171450"/>
              </a:xfrm>
              <a:custGeom>
                <a:avLst/>
                <a:gdLst>
                  <a:gd name="T0" fmla="*/ 564 w 564"/>
                  <a:gd name="T1" fmla="*/ 22 h 87"/>
                  <a:gd name="T2" fmla="*/ 282 w 564"/>
                  <a:gd name="T3" fmla="*/ 59 h 87"/>
                  <a:gd name="T4" fmla="*/ 0 w 564"/>
                  <a:gd name="T5" fmla="*/ 22 h 87"/>
                  <a:gd name="T6" fmla="*/ 63 w 564"/>
                  <a:gd name="T7" fmla="*/ 59 h 87"/>
                  <a:gd name="T8" fmla="*/ 282 w 564"/>
                  <a:gd name="T9" fmla="*/ 87 h 87"/>
                  <a:gd name="T10" fmla="*/ 502 w 564"/>
                  <a:gd name="T11" fmla="*/ 59 h 87"/>
                  <a:gd name="T12" fmla="*/ 564 w 564"/>
                  <a:gd name="T13" fmla="*/ 2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4" h="87">
                    <a:moveTo>
                      <a:pt x="564" y="22"/>
                    </a:moveTo>
                    <a:cubicBezTo>
                      <a:pt x="495" y="0"/>
                      <a:pt x="282" y="59"/>
                      <a:pt x="282" y="59"/>
                    </a:cubicBezTo>
                    <a:cubicBezTo>
                      <a:pt x="282" y="59"/>
                      <a:pt x="69" y="0"/>
                      <a:pt x="0" y="22"/>
                    </a:cubicBezTo>
                    <a:cubicBezTo>
                      <a:pt x="0" y="22"/>
                      <a:pt x="55" y="36"/>
                      <a:pt x="63" y="59"/>
                    </a:cubicBezTo>
                    <a:cubicBezTo>
                      <a:pt x="63" y="59"/>
                      <a:pt x="60" y="87"/>
                      <a:pt x="282" y="87"/>
                    </a:cubicBezTo>
                    <a:cubicBezTo>
                      <a:pt x="504" y="87"/>
                      <a:pt x="502" y="59"/>
                      <a:pt x="502" y="59"/>
                    </a:cubicBezTo>
                    <a:cubicBezTo>
                      <a:pt x="510" y="36"/>
                      <a:pt x="564" y="22"/>
                      <a:pt x="564" y="22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4" name="Freeform 13"/>
              <p:cNvSpPr>
                <a:spLocks noChangeArrowheads="1"/>
              </p:cNvSpPr>
              <p:nvPr/>
            </p:nvSpPr>
            <p:spPr bwMode="auto">
              <a:xfrm>
                <a:off x="10215563" y="3448050"/>
                <a:ext cx="1112838" cy="766762"/>
              </a:xfrm>
              <a:custGeom>
                <a:avLst/>
                <a:gdLst>
                  <a:gd name="T0" fmla="*/ 559 w 567"/>
                  <a:gd name="T1" fmla="*/ 20 h 390"/>
                  <a:gd name="T2" fmla="*/ 8 w 567"/>
                  <a:gd name="T3" fmla="*/ 20 h 390"/>
                  <a:gd name="T4" fmla="*/ 283 w 567"/>
                  <a:gd name="T5" fmla="*/ 390 h 390"/>
                  <a:gd name="T6" fmla="*/ 559 w 567"/>
                  <a:gd name="T7" fmla="*/ 2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390">
                    <a:moveTo>
                      <a:pt x="559" y="20"/>
                    </a:moveTo>
                    <a:cubicBezTo>
                      <a:pt x="553" y="0"/>
                      <a:pt x="14" y="0"/>
                      <a:pt x="8" y="20"/>
                    </a:cubicBezTo>
                    <a:cubicBezTo>
                      <a:pt x="2" y="40"/>
                      <a:pt x="0" y="390"/>
                      <a:pt x="283" y="390"/>
                    </a:cubicBezTo>
                    <a:cubicBezTo>
                      <a:pt x="567" y="390"/>
                      <a:pt x="564" y="40"/>
                      <a:pt x="559" y="2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85" name="Freeform 14"/>
              <p:cNvSpPr>
                <a:spLocks noChangeArrowheads="1"/>
              </p:cNvSpPr>
              <p:nvPr/>
            </p:nvSpPr>
            <p:spPr bwMode="auto">
              <a:xfrm>
                <a:off x="9931400" y="4092575"/>
                <a:ext cx="1682750" cy="217487"/>
              </a:xfrm>
              <a:custGeom>
                <a:avLst/>
                <a:gdLst>
                  <a:gd name="T0" fmla="*/ 428 w 857"/>
                  <a:gd name="T1" fmla="*/ 33 h 111"/>
                  <a:gd name="T2" fmla="*/ 0 w 857"/>
                  <a:gd name="T3" fmla="*/ 0 h 111"/>
                  <a:gd name="T4" fmla="*/ 428 w 857"/>
                  <a:gd name="T5" fmla="*/ 111 h 111"/>
                  <a:gd name="T6" fmla="*/ 857 w 857"/>
                  <a:gd name="T7" fmla="*/ 0 h 111"/>
                  <a:gd name="T8" fmla="*/ 428 w 857"/>
                  <a:gd name="T9" fmla="*/ 3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7" h="111">
                    <a:moveTo>
                      <a:pt x="428" y="33"/>
                    </a:moveTo>
                    <a:cubicBezTo>
                      <a:pt x="89" y="33"/>
                      <a:pt x="0" y="0"/>
                      <a:pt x="0" y="0"/>
                    </a:cubicBezTo>
                    <a:cubicBezTo>
                      <a:pt x="50" y="110"/>
                      <a:pt x="428" y="111"/>
                      <a:pt x="428" y="111"/>
                    </a:cubicBezTo>
                    <a:cubicBezTo>
                      <a:pt x="428" y="111"/>
                      <a:pt x="807" y="110"/>
                      <a:pt x="857" y="0"/>
                    </a:cubicBezTo>
                    <a:cubicBezTo>
                      <a:pt x="857" y="0"/>
                      <a:pt x="768" y="33"/>
                      <a:pt x="428" y="33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42" name="Freeform 15"/>
            <p:cNvSpPr/>
            <p:nvPr/>
          </p:nvSpPr>
          <p:spPr bwMode="auto">
            <a:xfrm>
              <a:off x="10318469" y="2837330"/>
              <a:ext cx="1265238" cy="991749"/>
            </a:xfrm>
            <a:custGeom>
              <a:avLst/>
              <a:gdLst>
                <a:gd name="T0" fmla="*/ 528 w 642"/>
                <a:gd name="T1" fmla="*/ 0 h 548"/>
                <a:gd name="T2" fmla="*/ 0 w 642"/>
                <a:gd name="T3" fmla="*/ 0 h 548"/>
                <a:gd name="T4" fmla="*/ 113 w 642"/>
                <a:gd name="T5" fmla="*/ 334 h 548"/>
                <a:gd name="T6" fmla="*/ 10 w 642"/>
                <a:gd name="T7" fmla="*/ 548 h 548"/>
                <a:gd name="T8" fmla="*/ 538 w 642"/>
                <a:gd name="T9" fmla="*/ 548 h 548"/>
                <a:gd name="T10" fmla="*/ 641 w 642"/>
                <a:gd name="T11" fmla="*/ 334 h 548"/>
                <a:gd name="T12" fmla="*/ 528 w 642"/>
                <a:gd name="T13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2" h="548">
                  <a:moveTo>
                    <a:pt x="5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12" y="200"/>
                    <a:pt x="113" y="334"/>
                  </a:cubicBezTo>
                  <a:cubicBezTo>
                    <a:pt x="114" y="468"/>
                    <a:pt x="10" y="424"/>
                    <a:pt x="10" y="548"/>
                  </a:cubicBezTo>
                  <a:cubicBezTo>
                    <a:pt x="538" y="548"/>
                    <a:pt x="538" y="548"/>
                    <a:pt x="538" y="548"/>
                  </a:cubicBezTo>
                  <a:cubicBezTo>
                    <a:pt x="538" y="424"/>
                    <a:pt x="642" y="468"/>
                    <a:pt x="641" y="334"/>
                  </a:cubicBezTo>
                  <a:cubicBezTo>
                    <a:pt x="640" y="200"/>
                    <a:pt x="528" y="186"/>
                    <a:pt x="528" y="0"/>
                  </a:cubicBezTo>
                </a:path>
              </a:pathLst>
            </a:custGeom>
            <a:gradFill flip="none" rotWithShape="1">
              <a:gsLst>
                <a:gs pos="31400">
                  <a:srgbClr val="EAF2FA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8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6887" name="组合 2057"/>
          <p:cNvGrpSpPr/>
          <p:nvPr/>
        </p:nvGrpSpPr>
        <p:grpSpPr bwMode="auto">
          <a:xfrm>
            <a:off x="1071563" y="5440363"/>
            <a:ext cx="10006012" cy="1052512"/>
            <a:chOff x="1071563" y="5353051"/>
            <a:chExt cx="10006012" cy="1139825"/>
          </a:xfrm>
        </p:grpSpPr>
        <p:sp>
          <p:nvSpPr>
            <p:cNvPr id="36888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89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0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891" name="组合 42"/>
          <p:cNvGrpSpPr/>
          <p:nvPr/>
        </p:nvGrpSpPr>
        <p:grpSpPr bwMode="auto">
          <a:xfrm>
            <a:off x="331788" y="669925"/>
            <a:ext cx="2024062" cy="2025650"/>
            <a:chOff x="331788" y="715962"/>
            <a:chExt cx="2024063" cy="2025651"/>
          </a:xfrm>
        </p:grpSpPr>
        <p:sp>
          <p:nvSpPr>
            <p:cNvPr id="36892" name="Freeform 36"/>
            <p:cNvSpPr>
              <a:spLocks noChangeArrowheads="1"/>
            </p:cNvSpPr>
            <p:nvPr/>
          </p:nvSpPr>
          <p:spPr bwMode="auto">
            <a:xfrm>
              <a:off x="441325" y="825500"/>
              <a:ext cx="1804988" cy="1806576"/>
            </a:xfrm>
            <a:custGeom>
              <a:avLst/>
              <a:gdLst>
                <a:gd name="T0" fmla="*/ 82 w 746"/>
                <a:gd name="T1" fmla="*/ 223 h 746"/>
                <a:gd name="T2" fmla="*/ 224 w 746"/>
                <a:gd name="T3" fmla="*/ 664 h 746"/>
                <a:gd name="T4" fmla="*/ 664 w 746"/>
                <a:gd name="T5" fmla="*/ 522 h 746"/>
                <a:gd name="T6" fmla="*/ 523 w 746"/>
                <a:gd name="T7" fmla="*/ 82 h 746"/>
                <a:gd name="T8" fmla="*/ 82 w 746"/>
                <a:gd name="T9" fmla="*/ 223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746">
                  <a:moveTo>
                    <a:pt x="82" y="223"/>
                  </a:moveTo>
                  <a:cubicBezTo>
                    <a:pt x="0" y="384"/>
                    <a:pt x="63" y="581"/>
                    <a:pt x="224" y="664"/>
                  </a:cubicBezTo>
                  <a:cubicBezTo>
                    <a:pt x="384" y="746"/>
                    <a:pt x="581" y="683"/>
                    <a:pt x="664" y="522"/>
                  </a:cubicBezTo>
                  <a:cubicBezTo>
                    <a:pt x="746" y="362"/>
                    <a:pt x="683" y="165"/>
                    <a:pt x="523" y="82"/>
                  </a:cubicBezTo>
                  <a:cubicBezTo>
                    <a:pt x="362" y="0"/>
                    <a:pt x="165" y="63"/>
                    <a:pt x="82" y="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3" name="Freeform 37"/>
            <p:cNvSpPr>
              <a:spLocks noChangeArrowheads="1"/>
            </p:cNvSpPr>
            <p:nvPr/>
          </p:nvSpPr>
          <p:spPr bwMode="auto">
            <a:xfrm>
              <a:off x="649288" y="827087"/>
              <a:ext cx="1585913" cy="1211263"/>
            </a:xfrm>
            <a:custGeom>
              <a:avLst/>
              <a:gdLst>
                <a:gd name="T0" fmla="*/ 416 w 655"/>
                <a:gd name="T1" fmla="*/ 125 h 500"/>
                <a:gd name="T2" fmla="*/ 0 w 655"/>
                <a:gd name="T3" fmla="*/ 215 h 500"/>
                <a:gd name="T4" fmla="*/ 437 w 655"/>
                <a:gd name="T5" fmla="*/ 81 h 500"/>
                <a:gd name="T6" fmla="*/ 588 w 655"/>
                <a:gd name="T7" fmla="*/ 500 h 500"/>
                <a:gd name="T8" fmla="*/ 416 w 655"/>
                <a:gd name="T9" fmla="*/ 12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00">
                  <a:moveTo>
                    <a:pt x="416" y="125"/>
                  </a:moveTo>
                  <a:cubicBezTo>
                    <a:pt x="273" y="51"/>
                    <a:pt x="97" y="93"/>
                    <a:pt x="0" y="215"/>
                  </a:cubicBezTo>
                  <a:cubicBezTo>
                    <a:pt x="85" y="60"/>
                    <a:pt x="279" y="0"/>
                    <a:pt x="437" y="81"/>
                  </a:cubicBezTo>
                  <a:cubicBezTo>
                    <a:pt x="590" y="160"/>
                    <a:pt x="655" y="343"/>
                    <a:pt x="588" y="500"/>
                  </a:cubicBezTo>
                  <a:cubicBezTo>
                    <a:pt x="622" y="354"/>
                    <a:pt x="554" y="195"/>
                    <a:pt x="416" y="125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4" name="Freeform 38"/>
            <p:cNvSpPr>
              <a:spLocks noEditPoints="1" noChangeArrowheads="1"/>
            </p:cNvSpPr>
            <p:nvPr/>
          </p:nvSpPr>
          <p:spPr bwMode="auto">
            <a:xfrm>
              <a:off x="331788" y="715962"/>
              <a:ext cx="2024063" cy="2025651"/>
            </a:xfrm>
            <a:custGeom>
              <a:avLst/>
              <a:gdLst>
                <a:gd name="T0" fmla="*/ 566 w 836"/>
                <a:gd name="T1" fmla="*/ 130 h 836"/>
                <a:gd name="T2" fmla="*/ 706 w 836"/>
                <a:gd name="T3" fmla="*/ 566 h 836"/>
                <a:gd name="T4" fmla="*/ 270 w 836"/>
                <a:gd name="T5" fmla="*/ 706 h 836"/>
                <a:gd name="T6" fmla="*/ 130 w 836"/>
                <a:gd name="T7" fmla="*/ 270 h 836"/>
                <a:gd name="T8" fmla="*/ 566 w 836"/>
                <a:gd name="T9" fmla="*/ 130 h 836"/>
                <a:gd name="T10" fmla="*/ 585 w 836"/>
                <a:gd name="T11" fmla="*/ 93 h 836"/>
                <a:gd name="T12" fmla="*/ 93 w 836"/>
                <a:gd name="T13" fmla="*/ 251 h 836"/>
                <a:gd name="T14" fmla="*/ 251 w 836"/>
                <a:gd name="T15" fmla="*/ 743 h 836"/>
                <a:gd name="T16" fmla="*/ 743 w 836"/>
                <a:gd name="T17" fmla="*/ 585 h 836"/>
                <a:gd name="T18" fmla="*/ 585 w 836"/>
                <a:gd name="T19" fmla="*/ 93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6" h="836">
                  <a:moveTo>
                    <a:pt x="566" y="130"/>
                  </a:moveTo>
                  <a:cubicBezTo>
                    <a:pt x="725" y="212"/>
                    <a:pt x="788" y="407"/>
                    <a:pt x="706" y="566"/>
                  </a:cubicBezTo>
                  <a:cubicBezTo>
                    <a:pt x="624" y="725"/>
                    <a:pt x="429" y="788"/>
                    <a:pt x="270" y="706"/>
                  </a:cubicBezTo>
                  <a:cubicBezTo>
                    <a:pt x="111" y="624"/>
                    <a:pt x="48" y="429"/>
                    <a:pt x="130" y="270"/>
                  </a:cubicBezTo>
                  <a:cubicBezTo>
                    <a:pt x="212" y="111"/>
                    <a:pt x="407" y="48"/>
                    <a:pt x="566" y="130"/>
                  </a:cubicBezTo>
                  <a:moveTo>
                    <a:pt x="585" y="93"/>
                  </a:moveTo>
                  <a:cubicBezTo>
                    <a:pt x="406" y="0"/>
                    <a:pt x="185" y="71"/>
                    <a:pt x="93" y="251"/>
                  </a:cubicBezTo>
                  <a:cubicBezTo>
                    <a:pt x="0" y="430"/>
                    <a:pt x="71" y="651"/>
                    <a:pt x="251" y="743"/>
                  </a:cubicBezTo>
                  <a:cubicBezTo>
                    <a:pt x="430" y="836"/>
                    <a:pt x="651" y="765"/>
                    <a:pt x="743" y="585"/>
                  </a:cubicBezTo>
                  <a:cubicBezTo>
                    <a:pt x="836" y="406"/>
                    <a:pt x="765" y="185"/>
                    <a:pt x="585" y="93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5" name="Freeform 39"/>
            <p:cNvSpPr>
              <a:spLocks noChangeArrowheads="1"/>
            </p:cNvSpPr>
            <p:nvPr/>
          </p:nvSpPr>
          <p:spPr bwMode="auto">
            <a:xfrm>
              <a:off x="992188" y="2281238"/>
              <a:ext cx="76200" cy="119063"/>
            </a:xfrm>
            <a:custGeom>
              <a:avLst/>
              <a:gdLst>
                <a:gd name="T0" fmla="*/ 18 w 31"/>
                <a:gd name="T1" fmla="*/ 11 h 49"/>
                <a:gd name="T2" fmla="*/ 23 w 31"/>
                <a:gd name="T3" fmla="*/ 0 h 49"/>
                <a:gd name="T4" fmla="*/ 31 w 31"/>
                <a:gd name="T5" fmla="*/ 4 h 49"/>
                <a:gd name="T6" fmla="*/ 25 w 31"/>
                <a:gd name="T7" fmla="*/ 15 h 49"/>
                <a:gd name="T8" fmla="*/ 28 w 31"/>
                <a:gd name="T9" fmla="*/ 31 h 49"/>
                <a:gd name="T10" fmla="*/ 13 w 31"/>
                <a:gd name="T11" fmla="*/ 38 h 49"/>
                <a:gd name="T12" fmla="*/ 7 w 31"/>
                <a:gd name="T13" fmla="*/ 49 h 49"/>
                <a:gd name="T14" fmla="*/ 0 w 31"/>
                <a:gd name="T15" fmla="*/ 45 h 49"/>
                <a:gd name="T16" fmla="*/ 6 w 31"/>
                <a:gd name="T17" fmla="*/ 34 h 49"/>
                <a:gd name="T18" fmla="*/ 3 w 31"/>
                <a:gd name="T19" fmla="*/ 18 h 49"/>
                <a:gd name="T20" fmla="*/ 18 w 31"/>
                <a:gd name="T2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9">
                  <a:moveTo>
                    <a:pt x="18" y="1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9" y="19"/>
                    <a:pt x="30" y="25"/>
                    <a:pt x="28" y="31"/>
                  </a:cubicBezTo>
                  <a:cubicBezTo>
                    <a:pt x="25" y="36"/>
                    <a:pt x="19" y="39"/>
                    <a:pt x="13" y="3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2" y="30"/>
                    <a:pt x="0" y="24"/>
                    <a:pt x="3" y="18"/>
                  </a:cubicBezTo>
                  <a:cubicBezTo>
                    <a:pt x="6" y="13"/>
                    <a:pt x="12" y="10"/>
                    <a:pt x="18" y="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6" name="Freeform 40"/>
            <p:cNvSpPr>
              <a:spLocks noChangeArrowheads="1"/>
            </p:cNvSpPr>
            <p:nvPr/>
          </p:nvSpPr>
          <p:spPr bwMode="auto">
            <a:xfrm>
              <a:off x="1624013" y="1050925"/>
              <a:ext cx="76200" cy="117475"/>
            </a:xfrm>
            <a:custGeom>
              <a:avLst/>
              <a:gdLst>
                <a:gd name="T0" fmla="*/ 17 w 31"/>
                <a:gd name="T1" fmla="*/ 12 h 49"/>
                <a:gd name="T2" fmla="*/ 23 w 31"/>
                <a:gd name="T3" fmla="*/ 0 h 49"/>
                <a:gd name="T4" fmla="*/ 31 w 31"/>
                <a:gd name="T5" fmla="*/ 4 h 49"/>
                <a:gd name="T6" fmla="*/ 24 w 31"/>
                <a:gd name="T7" fmla="*/ 16 h 49"/>
                <a:gd name="T8" fmla="*/ 27 w 31"/>
                <a:gd name="T9" fmla="*/ 32 h 49"/>
                <a:gd name="T10" fmla="*/ 12 w 31"/>
                <a:gd name="T11" fmla="*/ 39 h 49"/>
                <a:gd name="T12" fmla="*/ 7 w 31"/>
                <a:gd name="T13" fmla="*/ 49 h 49"/>
                <a:gd name="T14" fmla="*/ 0 w 31"/>
                <a:gd name="T15" fmla="*/ 45 h 49"/>
                <a:gd name="T16" fmla="*/ 5 w 31"/>
                <a:gd name="T17" fmla="*/ 35 h 49"/>
                <a:gd name="T18" fmla="*/ 2 w 31"/>
                <a:gd name="T19" fmla="*/ 19 h 49"/>
                <a:gd name="T20" fmla="*/ 17 w 31"/>
                <a:gd name="T2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9">
                  <a:moveTo>
                    <a:pt x="17" y="12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9" y="20"/>
                    <a:pt x="30" y="27"/>
                    <a:pt x="27" y="32"/>
                  </a:cubicBezTo>
                  <a:cubicBezTo>
                    <a:pt x="24" y="38"/>
                    <a:pt x="18" y="40"/>
                    <a:pt x="12" y="3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1" y="31"/>
                    <a:pt x="0" y="25"/>
                    <a:pt x="2" y="19"/>
                  </a:cubicBezTo>
                  <a:cubicBezTo>
                    <a:pt x="5" y="14"/>
                    <a:pt x="11" y="11"/>
                    <a:pt x="17" y="1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7" name="Freeform 41"/>
            <p:cNvSpPr>
              <a:spLocks noChangeArrowheads="1"/>
            </p:cNvSpPr>
            <p:nvPr/>
          </p:nvSpPr>
          <p:spPr bwMode="auto">
            <a:xfrm>
              <a:off x="708025" y="2058988"/>
              <a:ext cx="115888" cy="84138"/>
            </a:xfrm>
            <a:custGeom>
              <a:avLst/>
              <a:gdLst>
                <a:gd name="T0" fmla="*/ 73 w 73"/>
                <a:gd name="T1" fmla="*/ 10 h 53"/>
                <a:gd name="T2" fmla="*/ 7 w 73"/>
                <a:gd name="T3" fmla="*/ 53 h 53"/>
                <a:gd name="T4" fmla="*/ 0 w 73"/>
                <a:gd name="T5" fmla="*/ 42 h 53"/>
                <a:gd name="T6" fmla="*/ 65 w 73"/>
                <a:gd name="T7" fmla="*/ 0 h 53"/>
                <a:gd name="T8" fmla="*/ 73 w 73"/>
                <a:gd name="T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3">
                  <a:moveTo>
                    <a:pt x="73" y="10"/>
                  </a:moveTo>
                  <a:lnTo>
                    <a:pt x="7" y="53"/>
                  </a:lnTo>
                  <a:lnTo>
                    <a:pt x="0" y="42"/>
                  </a:lnTo>
                  <a:lnTo>
                    <a:pt x="65" y="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8" name="Freeform 42"/>
            <p:cNvSpPr>
              <a:spLocks noChangeArrowheads="1"/>
            </p:cNvSpPr>
            <p:nvPr/>
          </p:nvSpPr>
          <p:spPr bwMode="auto">
            <a:xfrm>
              <a:off x="593725" y="1746250"/>
              <a:ext cx="123825" cy="25400"/>
            </a:xfrm>
            <a:custGeom>
              <a:avLst/>
              <a:gdLst>
                <a:gd name="T0" fmla="*/ 78 w 78"/>
                <a:gd name="T1" fmla="*/ 12 h 16"/>
                <a:gd name="T2" fmla="*/ 0 w 78"/>
                <a:gd name="T3" fmla="*/ 16 h 16"/>
                <a:gd name="T4" fmla="*/ 0 w 78"/>
                <a:gd name="T5" fmla="*/ 4 h 16"/>
                <a:gd name="T6" fmla="*/ 78 w 78"/>
                <a:gd name="T7" fmla="*/ 0 h 16"/>
                <a:gd name="T8" fmla="*/ 78 w 78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6">
                  <a:moveTo>
                    <a:pt x="78" y="12"/>
                  </a:moveTo>
                  <a:lnTo>
                    <a:pt x="0" y="16"/>
                  </a:lnTo>
                  <a:lnTo>
                    <a:pt x="0" y="4"/>
                  </a:lnTo>
                  <a:lnTo>
                    <a:pt x="78" y="0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899" name="Freeform 43"/>
            <p:cNvSpPr>
              <a:spLocks noChangeArrowheads="1"/>
            </p:cNvSpPr>
            <p:nvPr/>
          </p:nvSpPr>
          <p:spPr bwMode="auto">
            <a:xfrm>
              <a:off x="671513" y="1373188"/>
              <a:ext cx="117475" cy="74613"/>
            </a:xfrm>
            <a:custGeom>
              <a:avLst/>
              <a:gdLst>
                <a:gd name="T0" fmla="*/ 4 w 49"/>
                <a:gd name="T1" fmla="*/ 0 h 31"/>
                <a:gd name="T2" fmla="*/ 16 w 49"/>
                <a:gd name="T3" fmla="*/ 6 h 31"/>
                <a:gd name="T4" fmla="*/ 31 w 49"/>
                <a:gd name="T5" fmla="*/ 4 h 31"/>
                <a:gd name="T6" fmla="*/ 39 w 49"/>
                <a:gd name="T7" fmla="*/ 18 h 31"/>
                <a:gd name="T8" fmla="*/ 49 w 49"/>
                <a:gd name="T9" fmla="*/ 23 h 31"/>
                <a:gd name="T10" fmla="*/ 46 w 49"/>
                <a:gd name="T11" fmla="*/ 31 h 31"/>
                <a:gd name="T12" fmla="*/ 35 w 49"/>
                <a:gd name="T13" fmla="*/ 25 h 31"/>
                <a:gd name="T14" fmla="*/ 19 w 49"/>
                <a:gd name="T15" fmla="*/ 28 h 31"/>
                <a:gd name="T16" fmla="*/ 12 w 49"/>
                <a:gd name="T17" fmla="*/ 13 h 31"/>
                <a:gd name="T18" fmla="*/ 0 w 49"/>
                <a:gd name="T19" fmla="*/ 7 h 31"/>
                <a:gd name="T20" fmla="*/ 4 w 4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1">
                  <a:moveTo>
                    <a:pt x="4" y="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20" y="2"/>
                    <a:pt x="26" y="1"/>
                    <a:pt x="31" y="4"/>
                  </a:cubicBezTo>
                  <a:cubicBezTo>
                    <a:pt x="37" y="6"/>
                    <a:pt x="39" y="12"/>
                    <a:pt x="39" y="1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1" y="30"/>
                    <a:pt x="24" y="31"/>
                    <a:pt x="19" y="28"/>
                  </a:cubicBezTo>
                  <a:cubicBezTo>
                    <a:pt x="13" y="25"/>
                    <a:pt x="10" y="19"/>
                    <a:pt x="12" y="13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0" name="Freeform 44"/>
            <p:cNvSpPr>
              <a:spLocks noChangeArrowheads="1"/>
            </p:cNvSpPr>
            <p:nvPr/>
          </p:nvSpPr>
          <p:spPr bwMode="auto">
            <a:xfrm>
              <a:off x="930275" y="1087438"/>
              <a:ext cx="82550" cy="112713"/>
            </a:xfrm>
            <a:custGeom>
              <a:avLst/>
              <a:gdLst>
                <a:gd name="T0" fmla="*/ 0 w 52"/>
                <a:gd name="T1" fmla="*/ 6 h 71"/>
                <a:gd name="T2" fmla="*/ 10 w 52"/>
                <a:gd name="T3" fmla="*/ 0 h 71"/>
                <a:gd name="T4" fmla="*/ 52 w 52"/>
                <a:gd name="T5" fmla="*/ 65 h 71"/>
                <a:gd name="T6" fmla="*/ 41 w 52"/>
                <a:gd name="T7" fmla="*/ 71 h 71"/>
                <a:gd name="T8" fmla="*/ 0 w 52"/>
                <a:gd name="T9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1">
                  <a:moveTo>
                    <a:pt x="0" y="6"/>
                  </a:moveTo>
                  <a:lnTo>
                    <a:pt x="10" y="0"/>
                  </a:lnTo>
                  <a:lnTo>
                    <a:pt x="52" y="65"/>
                  </a:lnTo>
                  <a:lnTo>
                    <a:pt x="41" y="7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1" name="Freeform 45"/>
            <p:cNvSpPr>
              <a:spLocks noChangeArrowheads="1"/>
            </p:cNvSpPr>
            <p:nvPr/>
          </p:nvSpPr>
          <p:spPr bwMode="auto">
            <a:xfrm>
              <a:off x="1298575" y="973138"/>
              <a:ext cx="25400" cy="123825"/>
            </a:xfrm>
            <a:custGeom>
              <a:avLst/>
              <a:gdLst>
                <a:gd name="T0" fmla="*/ 16 w 16"/>
                <a:gd name="T1" fmla="*/ 78 h 78"/>
                <a:gd name="T2" fmla="*/ 4 w 16"/>
                <a:gd name="T3" fmla="*/ 78 h 78"/>
                <a:gd name="T4" fmla="*/ 0 w 16"/>
                <a:gd name="T5" fmla="*/ 0 h 78"/>
                <a:gd name="T6" fmla="*/ 13 w 16"/>
                <a:gd name="T7" fmla="*/ 0 h 78"/>
                <a:gd name="T8" fmla="*/ 16 w 16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8">
                  <a:moveTo>
                    <a:pt x="16" y="78"/>
                  </a:moveTo>
                  <a:lnTo>
                    <a:pt x="4" y="7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6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2" name="Freeform 46"/>
            <p:cNvSpPr>
              <a:spLocks noChangeArrowheads="1"/>
            </p:cNvSpPr>
            <p:nvPr/>
          </p:nvSpPr>
          <p:spPr bwMode="auto">
            <a:xfrm>
              <a:off x="1868488" y="1309688"/>
              <a:ext cx="114300" cy="82550"/>
            </a:xfrm>
            <a:custGeom>
              <a:avLst/>
              <a:gdLst>
                <a:gd name="T0" fmla="*/ 72 w 72"/>
                <a:gd name="T1" fmla="*/ 9 h 52"/>
                <a:gd name="T2" fmla="*/ 6 w 72"/>
                <a:gd name="T3" fmla="*/ 52 h 52"/>
                <a:gd name="T4" fmla="*/ 0 w 72"/>
                <a:gd name="T5" fmla="*/ 41 h 52"/>
                <a:gd name="T6" fmla="*/ 66 w 72"/>
                <a:gd name="T7" fmla="*/ 0 h 52"/>
                <a:gd name="T8" fmla="*/ 72 w 72"/>
                <a:gd name="T9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2">
                  <a:moveTo>
                    <a:pt x="72" y="9"/>
                  </a:moveTo>
                  <a:lnTo>
                    <a:pt x="6" y="52"/>
                  </a:lnTo>
                  <a:lnTo>
                    <a:pt x="0" y="41"/>
                  </a:lnTo>
                  <a:lnTo>
                    <a:pt x="66" y="0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3" name="Freeform 47"/>
            <p:cNvSpPr>
              <a:spLocks noChangeArrowheads="1"/>
            </p:cNvSpPr>
            <p:nvPr/>
          </p:nvSpPr>
          <p:spPr bwMode="auto">
            <a:xfrm>
              <a:off x="1973263" y="1677988"/>
              <a:ext cx="125413" cy="26988"/>
            </a:xfrm>
            <a:custGeom>
              <a:avLst/>
              <a:gdLst>
                <a:gd name="T0" fmla="*/ 79 w 79"/>
                <a:gd name="T1" fmla="*/ 12 h 17"/>
                <a:gd name="T2" fmla="*/ 1 w 79"/>
                <a:gd name="T3" fmla="*/ 17 h 17"/>
                <a:gd name="T4" fmla="*/ 0 w 79"/>
                <a:gd name="T5" fmla="*/ 5 h 17"/>
                <a:gd name="T6" fmla="*/ 78 w 79"/>
                <a:gd name="T7" fmla="*/ 0 h 17"/>
                <a:gd name="T8" fmla="*/ 79 w 79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7">
                  <a:moveTo>
                    <a:pt x="79" y="12"/>
                  </a:moveTo>
                  <a:lnTo>
                    <a:pt x="1" y="17"/>
                  </a:lnTo>
                  <a:lnTo>
                    <a:pt x="0" y="5"/>
                  </a:lnTo>
                  <a:lnTo>
                    <a:pt x="78" y="0"/>
                  </a:lnTo>
                  <a:lnTo>
                    <a:pt x="79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4" name="Freeform 48"/>
            <p:cNvSpPr>
              <a:spLocks noChangeArrowheads="1"/>
            </p:cNvSpPr>
            <p:nvPr/>
          </p:nvSpPr>
          <p:spPr bwMode="auto">
            <a:xfrm>
              <a:off x="1900238" y="2005013"/>
              <a:ext cx="119063" cy="73025"/>
            </a:xfrm>
            <a:custGeom>
              <a:avLst/>
              <a:gdLst>
                <a:gd name="T0" fmla="*/ 0 w 49"/>
                <a:gd name="T1" fmla="*/ 7 h 30"/>
                <a:gd name="T2" fmla="*/ 4 w 49"/>
                <a:gd name="T3" fmla="*/ 0 h 30"/>
                <a:gd name="T4" fmla="*/ 15 w 49"/>
                <a:gd name="T5" fmla="*/ 5 h 30"/>
                <a:gd name="T6" fmla="*/ 30 w 49"/>
                <a:gd name="T7" fmla="*/ 3 h 30"/>
                <a:gd name="T8" fmla="*/ 38 w 49"/>
                <a:gd name="T9" fmla="*/ 17 h 30"/>
                <a:gd name="T10" fmla="*/ 49 w 49"/>
                <a:gd name="T11" fmla="*/ 23 h 30"/>
                <a:gd name="T12" fmla="*/ 46 w 49"/>
                <a:gd name="T13" fmla="*/ 30 h 30"/>
                <a:gd name="T14" fmla="*/ 34 w 49"/>
                <a:gd name="T15" fmla="*/ 24 h 30"/>
                <a:gd name="T16" fmla="*/ 18 w 49"/>
                <a:gd name="T17" fmla="*/ 28 h 30"/>
                <a:gd name="T18" fmla="*/ 11 w 49"/>
                <a:gd name="T19" fmla="*/ 12 h 30"/>
                <a:gd name="T20" fmla="*/ 0 w 49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0">
                  <a:moveTo>
                    <a:pt x="0" y="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9" y="1"/>
                    <a:pt x="25" y="0"/>
                    <a:pt x="30" y="3"/>
                  </a:cubicBezTo>
                  <a:cubicBezTo>
                    <a:pt x="36" y="6"/>
                    <a:pt x="38" y="11"/>
                    <a:pt x="38" y="17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0" y="29"/>
                    <a:pt x="23" y="30"/>
                    <a:pt x="18" y="28"/>
                  </a:cubicBezTo>
                  <a:cubicBezTo>
                    <a:pt x="12" y="25"/>
                    <a:pt x="9" y="18"/>
                    <a:pt x="11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5" name="Freeform 49"/>
            <p:cNvSpPr>
              <a:spLocks noChangeArrowheads="1"/>
            </p:cNvSpPr>
            <p:nvPr/>
          </p:nvSpPr>
          <p:spPr bwMode="auto">
            <a:xfrm>
              <a:off x="1677988" y="2249488"/>
              <a:ext cx="84138" cy="114300"/>
            </a:xfrm>
            <a:custGeom>
              <a:avLst/>
              <a:gdLst>
                <a:gd name="T0" fmla="*/ 53 w 53"/>
                <a:gd name="T1" fmla="*/ 66 h 72"/>
                <a:gd name="T2" fmla="*/ 43 w 53"/>
                <a:gd name="T3" fmla="*/ 72 h 72"/>
                <a:gd name="T4" fmla="*/ 0 w 53"/>
                <a:gd name="T5" fmla="*/ 6 h 72"/>
                <a:gd name="T6" fmla="*/ 11 w 53"/>
                <a:gd name="T7" fmla="*/ 0 h 72"/>
                <a:gd name="T8" fmla="*/ 53 w 53"/>
                <a:gd name="T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2">
                  <a:moveTo>
                    <a:pt x="53" y="66"/>
                  </a:moveTo>
                  <a:lnTo>
                    <a:pt x="43" y="72"/>
                  </a:lnTo>
                  <a:lnTo>
                    <a:pt x="0" y="6"/>
                  </a:lnTo>
                  <a:lnTo>
                    <a:pt x="11" y="0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6" name="Freeform 50"/>
            <p:cNvSpPr>
              <a:spLocks noChangeArrowheads="1"/>
            </p:cNvSpPr>
            <p:nvPr/>
          </p:nvSpPr>
          <p:spPr bwMode="auto">
            <a:xfrm>
              <a:off x="1365250" y="2354263"/>
              <a:ext cx="26988" cy="123825"/>
            </a:xfrm>
            <a:custGeom>
              <a:avLst/>
              <a:gdLst>
                <a:gd name="T0" fmla="*/ 17 w 17"/>
                <a:gd name="T1" fmla="*/ 78 h 78"/>
                <a:gd name="T2" fmla="*/ 5 w 17"/>
                <a:gd name="T3" fmla="*/ 78 h 78"/>
                <a:gd name="T4" fmla="*/ 0 w 17"/>
                <a:gd name="T5" fmla="*/ 0 h 78"/>
                <a:gd name="T6" fmla="*/ 14 w 17"/>
                <a:gd name="T7" fmla="*/ 0 h 78"/>
                <a:gd name="T8" fmla="*/ 17 w 1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8">
                  <a:moveTo>
                    <a:pt x="17" y="78"/>
                  </a:moveTo>
                  <a:lnTo>
                    <a:pt x="5" y="7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7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7" name="Freeform 51"/>
            <p:cNvSpPr>
              <a:spLocks noEditPoints="1" noChangeArrowheads="1"/>
            </p:cNvSpPr>
            <p:nvPr/>
          </p:nvSpPr>
          <p:spPr bwMode="auto">
            <a:xfrm>
              <a:off x="917575" y="1695450"/>
              <a:ext cx="461963" cy="190500"/>
            </a:xfrm>
            <a:custGeom>
              <a:avLst/>
              <a:gdLst>
                <a:gd name="T0" fmla="*/ 172 w 191"/>
                <a:gd name="T1" fmla="*/ 2 h 79"/>
                <a:gd name="T2" fmla="*/ 11 w 191"/>
                <a:gd name="T3" fmla="*/ 54 h 79"/>
                <a:gd name="T4" fmla="*/ 2 w 191"/>
                <a:gd name="T5" fmla="*/ 70 h 79"/>
                <a:gd name="T6" fmla="*/ 9 w 191"/>
                <a:gd name="T7" fmla="*/ 77 h 79"/>
                <a:gd name="T8" fmla="*/ 18 w 191"/>
                <a:gd name="T9" fmla="*/ 78 h 79"/>
                <a:gd name="T10" fmla="*/ 180 w 191"/>
                <a:gd name="T11" fmla="*/ 26 h 79"/>
                <a:gd name="T12" fmla="*/ 188 w 191"/>
                <a:gd name="T13" fmla="*/ 10 h 79"/>
                <a:gd name="T14" fmla="*/ 172 w 191"/>
                <a:gd name="T15" fmla="*/ 2 h 79"/>
                <a:gd name="T16" fmla="*/ 12 w 191"/>
                <a:gd name="T17" fmla="*/ 57 h 79"/>
                <a:gd name="T18" fmla="*/ 23 w 191"/>
                <a:gd name="T19" fmla="*/ 63 h 79"/>
                <a:gd name="T20" fmla="*/ 18 w 191"/>
                <a:gd name="T21" fmla="*/ 74 h 79"/>
                <a:gd name="T22" fmla="*/ 7 w 191"/>
                <a:gd name="T23" fmla="*/ 68 h 79"/>
                <a:gd name="T24" fmla="*/ 12 w 191"/>
                <a:gd name="T25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79">
                  <a:moveTo>
                    <a:pt x="172" y="2"/>
                  </a:moveTo>
                  <a:cubicBezTo>
                    <a:pt x="11" y="54"/>
                    <a:pt x="11" y="54"/>
                    <a:pt x="11" y="54"/>
                  </a:cubicBezTo>
                  <a:cubicBezTo>
                    <a:pt x="4" y="56"/>
                    <a:pt x="0" y="63"/>
                    <a:pt x="2" y="70"/>
                  </a:cubicBezTo>
                  <a:cubicBezTo>
                    <a:pt x="3" y="73"/>
                    <a:pt x="6" y="76"/>
                    <a:pt x="9" y="77"/>
                  </a:cubicBezTo>
                  <a:cubicBezTo>
                    <a:pt x="11" y="79"/>
                    <a:pt x="15" y="79"/>
                    <a:pt x="18" y="78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7" y="24"/>
                    <a:pt x="191" y="17"/>
                    <a:pt x="188" y="10"/>
                  </a:cubicBezTo>
                  <a:cubicBezTo>
                    <a:pt x="186" y="3"/>
                    <a:pt x="179" y="0"/>
                    <a:pt x="172" y="2"/>
                  </a:cubicBezTo>
                  <a:close/>
                  <a:moveTo>
                    <a:pt x="12" y="57"/>
                  </a:moveTo>
                  <a:cubicBezTo>
                    <a:pt x="17" y="56"/>
                    <a:pt x="22" y="59"/>
                    <a:pt x="23" y="63"/>
                  </a:cubicBezTo>
                  <a:cubicBezTo>
                    <a:pt x="25" y="68"/>
                    <a:pt x="22" y="73"/>
                    <a:pt x="18" y="74"/>
                  </a:cubicBezTo>
                  <a:cubicBezTo>
                    <a:pt x="13" y="76"/>
                    <a:pt x="8" y="73"/>
                    <a:pt x="7" y="68"/>
                  </a:cubicBezTo>
                  <a:cubicBezTo>
                    <a:pt x="5" y="64"/>
                    <a:pt x="8" y="59"/>
                    <a:pt x="12" y="57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8" name="Freeform 52"/>
            <p:cNvSpPr>
              <a:spLocks noChangeArrowheads="1"/>
            </p:cNvSpPr>
            <p:nvPr/>
          </p:nvSpPr>
          <p:spPr bwMode="auto">
            <a:xfrm>
              <a:off x="922338" y="1709738"/>
              <a:ext cx="457200" cy="176213"/>
            </a:xfrm>
            <a:custGeom>
              <a:avLst/>
              <a:gdLst>
                <a:gd name="T0" fmla="*/ 7 w 189"/>
                <a:gd name="T1" fmla="*/ 71 h 73"/>
                <a:gd name="T2" fmla="*/ 0 w 189"/>
                <a:gd name="T3" fmla="*/ 64 h 73"/>
                <a:gd name="T4" fmla="*/ 0 w 189"/>
                <a:gd name="T5" fmla="*/ 59 h 73"/>
                <a:gd name="T6" fmla="*/ 5 w 189"/>
                <a:gd name="T7" fmla="*/ 57 h 73"/>
                <a:gd name="T8" fmla="*/ 5 w 189"/>
                <a:gd name="T9" fmla="*/ 62 h 73"/>
                <a:gd name="T10" fmla="*/ 16 w 189"/>
                <a:gd name="T11" fmla="*/ 68 h 73"/>
                <a:gd name="T12" fmla="*/ 21 w 189"/>
                <a:gd name="T13" fmla="*/ 57 h 73"/>
                <a:gd name="T14" fmla="*/ 18 w 189"/>
                <a:gd name="T15" fmla="*/ 53 h 73"/>
                <a:gd name="T16" fmla="*/ 184 w 189"/>
                <a:gd name="T17" fmla="*/ 0 h 73"/>
                <a:gd name="T18" fmla="*/ 186 w 189"/>
                <a:gd name="T19" fmla="*/ 4 h 73"/>
                <a:gd name="T20" fmla="*/ 178 w 189"/>
                <a:gd name="T21" fmla="*/ 20 h 73"/>
                <a:gd name="T22" fmla="*/ 16 w 189"/>
                <a:gd name="T23" fmla="*/ 72 h 73"/>
                <a:gd name="T24" fmla="*/ 7 w 189"/>
                <a:gd name="T25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73">
                  <a:moveTo>
                    <a:pt x="7" y="71"/>
                  </a:moveTo>
                  <a:cubicBezTo>
                    <a:pt x="4" y="70"/>
                    <a:pt x="1" y="67"/>
                    <a:pt x="0" y="64"/>
                  </a:cubicBezTo>
                  <a:cubicBezTo>
                    <a:pt x="0" y="62"/>
                    <a:pt x="0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9"/>
                    <a:pt x="4" y="61"/>
                    <a:pt x="5" y="62"/>
                  </a:cubicBezTo>
                  <a:cubicBezTo>
                    <a:pt x="6" y="67"/>
                    <a:pt x="11" y="70"/>
                    <a:pt x="16" y="68"/>
                  </a:cubicBezTo>
                  <a:cubicBezTo>
                    <a:pt x="20" y="67"/>
                    <a:pt x="23" y="62"/>
                    <a:pt x="21" y="57"/>
                  </a:cubicBezTo>
                  <a:cubicBezTo>
                    <a:pt x="21" y="55"/>
                    <a:pt x="19" y="54"/>
                    <a:pt x="18" y="5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5" y="1"/>
                    <a:pt x="186" y="2"/>
                    <a:pt x="186" y="4"/>
                  </a:cubicBezTo>
                  <a:cubicBezTo>
                    <a:pt x="189" y="11"/>
                    <a:pt x="185" y="18"/>
                    <a:pt x="178" y="20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3" y="73"/>
                    <a:pt x="9" y="73"/>
                    <a:pt x="7" y="71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09" name="Freeform 53"/>
            <p:cNvSpPr>
              <a:spLocks noChangeArrowheads="1"/>
            </p:cNvSpPr>
            <p:nvPr/>
          </p:nvSpPr>
          <p:spPr bwMode="auto">
            <a:xfrm>
              <a:off x="927100" y="1731963"/>
              <a:ext cx="447675" cy="153988"/>
            </a:xfrm>
            <a:custGeom>
              <a:avLst/>
              <a:gdLst>
                <a:gd name="T0" fmla="*/ 5 w 185"/>
                <a:gd name="T1" fmla="*/ 62 h 64"/>
                <a:gd name="T2" fmla="*/ 0 w 185"/>
                <a:gd name="T3" fmla="*/ 59 h 64"/>
                <a:gd name="T4" fmla="*/ 5 w 185"/>
                <a:gd name="T5" fmla="*/ 57 h 64"/>
                <a:gd name="T6" fmla="*/ 14 w 185"/>
                <a:gd name="T7" fmla="*/ 59 h 64"/>
                <a:gd name="T8" fmla="*/ 19 w 185"/>
                <a:gd name="T9" fmla="*/ 53 h 64"/>
                <a:gd name="T10" fmla="*/ 185 w 185"/>
                <a:gd name="T11" fmla="*/ 0 h 64"/>
                <a:gd name="T12" fmla="*/ 176 w 185"/>
                <a:gd name="T13" fmla="*/ 11 h 64"/>
                <a:gd name="T14" fmla="*/ 14 w 185"/>
                <a:gd name="T15" fmla="*/ 63 h 64"/>
                <a:gd name="T16" fmla="*/ 5 w 185"/>
                <a:gd name="T17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64">
                  <a:moveTo>
                    <a:pt x="5" y="62"/>
                  </a:moveTo>
                  <a:cubicBezTo>
                    <a:pt x="3" y="61"/>
                    <a:pt x="2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8" y="59"/>
                    <a:pt x="11" y="60"/>
                    <a:pt x="14" y="59"/>
                  </a:cubicBezTo>
                  <a:cubicBezTo>
                    <a:pt x="17" y="58"/>
                    <a:pt x="19" y="56"/>
                    <a:pt x="19" y="53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5"/>
                    <a:pt x="181" y="9"/>
                    <a:pt x="176" y="11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1" y="64"/>
                    <a:pt x="7" y="64"/>
                    <a:pt x="5" y="62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0" name="Freeform 54"/>
            <p:cNvSpPr>
              <a:spLocks noEditPoints="1" noChangeArrowheads="1"/>
            </p:cNvSpPr>
            <p:nvPr/>
          </p:nvSpPr>
          <p:spPr bwMode="auto">
            <a:xfrm>
              <a:off x="1309688" y="1033463"/>
              <a:ext cx="409575" cy="731838"/>
            </a:xfrm>
            <a:custGeom>
              <a:avLst/>
              <a:gdLst>
                <a:gd name="T0" fmla="*/ 26 w 169"/>
                <a:gd name="T1" fmla="*/ 293 h 302"/>
                <a:gd name="T2" fmla="*/ 165 w 169"/>
                <a:gd name="T3" fmla="*/ 21 h 302"/>
                <a:gd name="T4" fmla="*/ 160 w 169"/>
                <a:gd name="T5" fmla="*/ 4 h 302"/>
                <a:gd name="T6" fmla="*/ 143 w 169"/>
                <a:gd name="T7" fmla="*/ 9 h 302"/>
                <a:gd name="T8" fmla="*/ 3 w 169"/>
                <a:gd name="T9" fmla="*/ 281 h 302"/>
                <a:gd name="T10" fmla="*/ 8 w 169"/>
                <a:gd name="T11" fmla="*/ 298 h 302"/>
                <a:gd name="T12" fmla="*/ 26 w 169"/>
                <a:gd name="T13" fmla="*/ 293 h 302"/>
                <a:gd name="T14" fmla="*/ 161 w 169"/>
                <a:gd name="T15" fmla="*/ 20 h 302"/>
                <a:gd name="T16" fmla="*/ 149 w 169"/>
                <a:gd name="T17" fmla="*/ 24 h 302"/>
                <a:gd name="T18" fmla="*/ 146 w 169"/>
                <a:gd name="T19" fmla="*/ 12 h 302"/>
                <a:gd name="T20" fmla="*/ 157 w 169"/>
                <a:gd name="T21" fmla="*/ 8 h 302"/>
                <a:gd name="T22" fmla="*/ 161 w 169"/>
                <a:gd name="T23" fmla="*/ 2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302">
                  <a:moveTo>
                    <a:pt x="26" y="293"/>
                  </a:moveTo>
                  <a:cubicBezTo>
                    <a:pt x="165" y="21"/>
                    <a:pt x="165" y="21"/>
                    <a:pt x="165" y="21"/>
                  </a:cubicBezTo>
                  <a:cubicBezTo>
                    <a:pt x="169" y="15"/>
                    <a:pt x="166" y="7"/>
                    <a:pt x="160" y="4"/>
                  </a:cubicBezTo>
                  <a:cubicBezTo>
                    <a:pt x="154" y="0"/>
                    <a:pt x="146" y="3"/>
                    <a:pt x="143" y="9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0" y="287"/>
                    <a:pt x="2" y="295"/>
                    <a:pt x="8" y="298"/>
                  </a:cubicBezTo>
                  <a:cubicBezTo>
                    <a:pt x="15" y="302"/>
                    <a:pt x="22" y="299"/>
                    <a:pt x="26" y="293"/>
                  </a:cubicBezTo>
                  <a:close/>
                  <a:moveTo>
                    <a:pt x="161" y="20"/>
                  </a:moveTo>
                  <a:cubicBezTo>
                    <a:pt x="159" y="24"/>
                    <a:pt x="154" y="26"/>
                    <a:pt x="149" y="24"/>
                  </a:cubicBezTo>
                  <a:cubicBezTo>
                    <a:pt x="145" y="22"/>
                    <a:pt x="144" y="16"/>
                    <a:pt x="146" y="12"/>
                  </a:cubicBezTo>
                  <a:cubicBezTo>
                    <a:pt x="148" y="8"/>
                    <a:pt x="153" y="6"/>
                    <a:pt x="157" y="8"/>
                  </a:cubicBezTo>
                  <a:cubicBezTo>
                    <a:pt x="162" y="11"/>
                    <a:pt x="163" y="16"/>
                    <a:pt x="161" y="20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1" name="Freeform 55"/>
            <p:cNvSpPr>
              <a:spLocks noChangeArrowheads="1"/>
            </p:cNvSpPr>
            <p:nvPr/>
          </p:nvSpPr>
          <p:spPr bwMode="auto">
            <a:xfrm>
              <a:off x="1309688" y="1033463"/>
              <a:ext cx="396875" cy="727075"/>
            </a:xfrm>
            <a:custGeom>
              <a:avLst/>
              <a:gdLst>
                <a:gd name="T0" fmla="*/ 160 w 164"/>
                <a:gd name="T1" fmla="*/ 4 h 300"/>
                <a:gd name="T2" fmla="*/ 164 w 164"/>
                <a:gd name="T3" fmla="*/ 6 h 300"/>
                <a:gd name="T4" fmla="*/ 161 w 164"/>
                <a:gd name="T5" fmla="*/ 12 h 300"/>
                <a:gd name="T6" fmla="*/ 157 w 164"/>
                <a:gd name="T7" fmla="*/ 8 h 300"/>
                <a:gd name="T8" fmla="*/ 146 w 164"/>
                <a:gd name="T9" fmla="*/ 12 h 300"/>
                <a:gd name="T10" fmla="*/ 149 w 164"/>
                <a:gd name="T11" fmla="*/ 24 h 300"/>
                <a:gd name="T12" fmla="*/ 154 w 164"/>
                <a:gd name="T13" fmla="*/ 25 h 300"/>
                <a:gd name="T14" fmla="*/ 13 w 164"/>
                <a:gd name="T15" fmla="*/ 300 h 300"/>
                <a:gd name="T16" fmla="*/ 8 w 164"/>
                <a:gd name="T17" fmla="*/ 298 h 300"/>
                <a:gd name="T18" fmla="*/ 3 w 164"/>
                <a:gd name="T19" fmla="*/ 281 h 300"/>
                <a:gd name="T20" fmla="*/ 143 w 164"/>
                <a:gd name="T21" fmla="*/ 9 h 300"/>
                <a:gd name="T22" fmla="*/ 160 w 164"/>
                <a:gd name="T23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300">
                  <a:moveTo>
                    <a:pt x="160" y="4"/>
                  </a:moveTo>
                  <a:cubicBezTo>
                    <a:pt x="161" y="4"/>
                    <a:pt x="163" y="5"/>
                    <a:pt x="164" y="6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0" y="10"/>
                    <a:pt x="159" y="9"/>
                    <a:pt x="157" y="8"/>
                  </a:cubicBezTo>
                  <a:cubicBezTo>
                    <a:pt x="153" y="6"/>
                    <a:pt x="148" y="8"/>
                    <a:pt x="146" y="12"/>
                  </a:cubicBezTo>
                  <a:cubicBezTo>
                    <a:pt x="144" y="16"/>
                    <a:pt x="145" y="22"/>
                    <a:pt x="149" y="24"/>
                  </a:cubicBezTo>
                  <a:cubicBezTo>
                    <a:pt x="151" y="25"/>
                    <a:pt x="153" y="25"/>
                    <a:pt x="154" y="25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1" y="299"/>
                    <a:pt x="10" y="299"/>
                    <a:pt x="8" y="298"/>
                  </a:cubicBezTo>
                  <a:cubicBezTo>
                    <a:pt x="2" y="295"/>
                    <a:pt x="0" y="287"/>
                    <a:pt x="3" y="281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6" y="3"/>
                    <a:pt x="154" y="0"/>
                    <a:pt x="160" y="4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2" name="Freeform 56"/>
            <p:cNvSpPr>
              <a:spLocks noChangeArrowheads="1"/>
            </p:cNvSpPr>
            <p:nvPr/>
          </p:nvSpPr>
          <p:spPr bwMode="auto">
            <a:xfrm>
              <a:off x="1312863" y="1038225"/>
              <a:ext cx="369888" cy="708025"/>
            </a:xfrm>
            <a:custGeom>
              <a:avLst/>
              <a:gdLst>
                <a:gd name="T0" fmla="*/ 153 w 153"/>
                <a:gd name="T1" fmla="*/ 0 h 292"/>
                <a:gd name="T2" fmla="*/ 150 w 153"/>
                <a:gd name="T3" fmla="*/ 6 h 292"/>
                <a:gd name="T4" fmla="*/ 145 w 153"/>
                <a:gd name="T5" fmla="*/ 10 h 292"/>
                <a:gd name="T6" fmla="*/ 144 w 153"/>
                <a:gd name="T7" fmla="*/ 17 h 292"/>
                <a:gd name="T8" fmla="*/ 3 w 153"/>
                <a:gd name="T9" fmla="*/ 292 h 292"/>
                <a:gd name="T10" fmla="*/ 2 w 153"/>
                <a:gd name="T11" fmla="*/ 279 h 292"/>
                <a:gd name="T12" fmla="*/ 142 w 153"/>
                <a:gd name="T13" fmla="*/ 7 h 292"/>
                <a:gd name="T14" fmla="*/ 153 w 153"/>
                <a:gd name="T1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292">
                  <a:moveTo>
                    <a:pt x="153" y="0"/>
                  </a:moveTo>
                  <a:cubicBezTo>
                    <a:pt x="150" y="6"/>
                    <a:pt x="150" y="6"/>
                    <a:pt x="150" y="6"/>
                  </a:cubicBezTo>
                  <a:cubicBezTo>
                    <a:pt x="148" y="6"/>
                    <a:pt x="146" y="8"/>
                    <a:pt x="145" y="10"/>
                  </a:cubicBezTo>
                  <a:cubicBezTo>
                    <a:pt x="144" y="12"/>
                    <a:pt x="143" y="15"/>
                    <a:pt x="144" y="17"/>
                  </a:cubicBezTo>
                  <a:cubicBezTo>
                    <a:pt x="3" y="292"/>
                    <a:pt x="3" y="292"/>
                    <a:pt x="3" y="292"/>
                  </a:cubicBezTo>
                  <a:cubicBezTo>
                    <a:pt x="0" y="288"/>
                    <a:pt x="0" y="283"/>
                    <a:pt x="2" y="279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4" y="3"/>
                    <a:pt x="148" y="0"/>
                    <a:pt x="153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3" name="Freeform 57"/>
            <p:cNvSpPr>
              <a:spLocks noChangeArrowheads="1"/>
            </p:cNvSpPr>
            <p:nvPr/>
          </p:nvSpPr>
          <p:spPr bwMode="auto">
            <a:xfrm>
              <a:off x="1308100" y="1687513"/>
              <a:ext cx="74613" cy="77788"/>
            </a:xfrm>
            <a:custGeom>
              <a:avLst/>
              <a:gdLst>
                <a:gd name="T0" fmla="*/ 3 w 31"/>
                <a:gd name="T1" fmla="*/ 10 h 32"/>
                <a:gd name="T2" fmla="*/ 9 w 31"/>
                <a:gd name="T3" fmla="*/ 28 h 32"/>
                <a:gd name="T4" fmla="*/ 28 w 31"/>
                <a:gd name="T5" fmla="*/ 22 h 32"/>
                <a:gd name="T6" fmla="*/ 22 w 31"/>
                <a:gd name="T7" fmla="*/ 4 h 32"/>
                <a:gd name="T8" fmla="*/ 3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" y="10"/>
                  </a:moveTo>
                  <a:cubicBezTo>
                    <a:pt x="0" y="17"/>
                    <a:pt x="3" y="25"/>
                    <a:pt x="9" y="28"/>
                  </a:cubicBezTo>
                  <a:cubicBezTo>
                    <a:pt x="16" y="32"/>
                    <a:pt x="24" y="29"/>
                    <a:pt x="28" y="22"/>
                  </a:cubicBezTo>
                  <a:cubicBezTo>
                    <a:pt x="31" y="16"/>
                    <a:pt x="29" y="7"/>
                    <a:pt x="22" y="4"/>
                  </a:cubicBezTo>
                  <a:cubicBezTo>
                    <a:pt x="15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4" name="Freeform 58"/>
            <p:cNvSpPr>
              <a:spLocks noChangeArrowheads="1"/>
            </p:cNvSpPr>
            <p:nvPr/>
          </p:nvSpPr>
          <p:spPr bwMode="auto">
            <a:xfrm>
              <a:off x="1309688" y="1685925"/>
              <a:ext cx="74613" cy="74613"/>
            </a:xfrm>
            <a:custGeom>
              <a:avLst/>
              <a:gdLst>
                <a:gd name="T0" fmla="*/ 3 w 31"/>
                <a:gd name="T1" fmla="*/ 9 h 31"/>
                <a:gd name="T2" fmla="*/ 9 w 31"/>
                <a:gd name="T3" fmla="*/ 28 h 31"/>
                <a:gd name="T4" fmla="*/ 27 w 31"/>
                <a:gd name="T5" fmla="*/ 22 h 31"/>
                <a:gd name="T6" fmla="*/ 22 w 31"/>
                <a:gd name="T7" fmla="*/ 4 h 31"/>
                <a:gd name="T8" fmla="*/ 3 w 31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" y="9"/>
                  </a:moveTo>
                  <a:cubicBezTo>
                    <a:pt x="0" y="16"/>
                    <a:pt x="2" y="24"/>
                    <a:pt x="9" y="28"/>
                  </a:cubicBezTo>
                  <a:cubicBezTo>
                    <a:pt x="16" y="31"/>
                    <a:pt x="24" y="29"/>
                    <a:pt x="27" y="22"/>
                  </a:cubicBezTo>
                  <a:cubicBezTo>
                    <a:pt x="31" y="15"/>
                    <a:pt x="28" y="7"/>
                    <a:pt x="22" y="4"/>
                  </a:cubicBezTo>
                  <a:cubicBezTo>
                    <a:pt x="15" y="0"/>
                    <a:pt x="7" y="3"/>
                    <a:pt x="3" y="9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915" name="组合 2111"/>
          <p:cNvGrpSpPr/>
          <p:nvPr/>
        </p:nvGrpSpPr>
        <p:grpSpPr bwMode="auto">
          <a:xfrm>
            <a:off x="2557463" y="947738"/>
            <a:ext cx="2801937" cy="1589087"/>
            <a:chOff x="2557463" y="993776"/>
            <a:chExt cx="2801938" cy="1589087"/>
          </a:xfrm>
        </p:grpSpPr>
        <p:sp>
          <p:nvSpPr>
            <p:cNvPr id="36916" name="Freeform 62"/>
            <p:cNvSpPr>
              <a:spLocks noChangeArrowheads="1"/>
            </p:cNvSpPr>
            <p:nvPr/>
          </p:nvSpPr>
          <p:spPr bwMode="auto">
            <a:xfrm>
              <a:off x="2892425" y="993776"/>
              <a:ext cx="2133600" cy="1589087"/>
            </a:xfrm>
            <a:custGeom>
              <a:avLst/>
              <a:gdLst>
                <a:gd name="T0" fmla="*/ 1774 w 1774"/>
                <a:gd name="T1" fmla="*/ 1233 h 1319"/>
                <a:gd name="T2" fmla="*/ 1688 w 1774"/>
                <a:gd name="T3" fmla="*/ 1319 h 1319"/>
                <a:gd name="T4" fmla="*/ 86 w 1774"/>
                <a:gd name="T5" fmla="*/ 1319 h 1319"/>
                <a:gd name="T6" fmla="*/ 0 w 1774"/>
                <a:gd name="T7" fmla="*/ 1233 h 1319"/>
                <a:gd name="T8" fmla="*/ 0 w 1774"/>
                <a:gd name="T9" fmla="*/ 86 h 1319"/>
                <a:gd name="T10" fmla="*/ 86 w 1774"/>
                <a:gd name="T11" fmla="*/ 0 h 1319"/>
                <a:gd name="T12" fmla="*/ 1688 w 1774"/>
                <a:gd name="T13" fmla="*/ 0 h 1319"/>
                <a:gd name="T14" fmla="*/ 1774 w 1774"/>
                <a:gd name="T15" fmla="*/ 86 h 1319"/>
                <a:gd name="T16" fmla="*/ 1774 w 1774"/>
                <a:gd name="T17" fmla="*/ 1233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4" h="1319">
                  <a:moveTo>
                    <a:pt x="1774" y="1233"/>
                  </a:moveTo>
                  <a:cubicBezTo>
                    <a:pt x="1774" y="1281"/>
                    <a:pt x="1735" y="1319"/>
                    <a:pt x="1688" y="1319"/>
                  </a:cubicBezTo>
                  <a:cubicBezTo>
                    <a:pt x="86" y="1319"/>
                    <a:pt x="86" y="1319"/>
                    <a:pt x="86" y="1319"/>
                  </a:cubicBezTo>
                  <a:cubicBezTo>
                    <a:pt x="38" y="1319"/>
                    <a:pt x="0" y="1281"/>
                    <a:pt x="0" y="123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688" y="0"/>
                    <a:pt x="1688" y="0"/>
                    <a:pt x="1688" y="0"/>
                  </a:cubicBezTo>
                  <a:cubicBezTo>
                    <a:pt x="1735" y="0"/>
                    <a:pt x="1774" y="38"/>
                    <a:pt x="1774" y="86"/>
                  </a:cubicBezTo>
                  <a:cubicBezTo>
                    <a:pt x="1774" y="1233"/>
                    <a:pt x="1774" y="1233"/>
                    <a:pt x="1774" y="1233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7" name="Freeform 63"/>
            <p:cNvSpPr>
              <a:spLocks noChangeArrowheads="1"/>
            </p:cNvSpPr>
            <p:nvPr/>
          </p:nvSpPr>
          <p:spPr bwMode="auto">
            <a:xfrm>
              <a:off x="2908300" y="1006475"/>
              <a:ext cx="2101850" cy="1563687"/>
            </a:xfrm>
            <a:custGeom>
              <a:avLst/>
              <a:gdLst>
                <a:gd name="T0" fmla="*/ 1746 w 1746"/>
                <a:gd name="T1" fmla="*/ 1214 h 1299"/>
                <a:gd name="T2" fmla="*/ 1661 w 1746"/>
                <a:gd name="T3" fmla="*/ 1299 h 1299"/>
                <a:gd name="T4" fmla="*/ 85 w 1746"/>
                <a:gd name="T5" fmla="*/ 1299 h 1299"/>
                <a:gd name="T6" fmla="*/ 0 w 1746"/>
                <a:gd name="T7" fmla="*/ 1214 h 1299"/>
                <a:gd name="T8" fmla="*/ 0 w 1746"/>
                <a:gd name="T9" fmla="*/ 85 h 1299"/>
                <a:gd name="T10" fmla="*/ 85 w 1746"/>
                <a:gd name="T11" fmla="*/ 0 h 1299"/>
                <a:gd name="T12" fmla="*/ 1661 w 1746"/>
                <a:gd name="T13" fmla="*/ 0 h 1299"/>
                <a:gd name="T14" fmla="*/ 1746 w 1746"/>
                <a:gd name="T15" fmla="*/ 85 h 1299"/>
                <a:gd name="T16" fmla="*/ 1746 w 1746"/>
                <a:gd name="T17" fmla="*/ 1214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6" h="1299">
                  <a:moveTo>
                    <a:pt x="1746" y="1214"/>
                  </a:moveTo>
                  <a:cubicBezTo>
                    <a:pt x="1746" y="1261"/>
                    <a:pt x="1708" y="1299"/>
                    <a:pt x="1661" y="1299"/>
                  </a:cubicBezTo>
                  <a:cubicBezTo>
                    <a:pt x="85" y="1299"/>
                    <a:pt x="85" y="1299"/>
                    <a:pt x="85" y="1299"/>
                  </a:cubicBezTo>
                  <a:cubicBezTo>
                    <a:pt x="38" y="1299"/>
                    <a:pt x="0" y="1261"/>
                    <a:pt x="0" y="12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661" y="0"/>
                    <a:pt x="1661" y="0"/>
                    <a:pt x="1661" y="0"/>
                  </a:cubicBezTo>
                  <a:cubicBezTo>
                    <a:pt x="1708" y="0"/>
                    <a:pt x="1746" y="38"/>
                    <a:pt x="1746" y="85"/>
                  </a:cubicBezTo>
                  <a:cubicBezTo>
                    <a:pt x="1746" y="1214"/>
                    <a:pt x="1746" y="1214"/>
                    <a:pt x="1746" y="121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8" name="Freeform 64"/>
            <p:cNvSpPr>
              <a:spLocks noChangeArrowheads="1"/>
            </p:cNvSpPr>
            <p:nvPr/>
          </p:nvSpPr>
          <p:spPr bwMode="auto">
            <a:xfrm>
              <a:off x="2557463" y="2387600"/>
              <a:ext cx="2801938" cy="195262"/>
            </a:xfrm>
            <a:custGeom>
              <a:avLst/>
              <a:gdLst>
                <a:gd name="T0" fmla="*/ 0 w 2329"/>
                <a:gd name="T1" fmla="*/ 0 h 162"/>
                <a:gd name="T2" fmla="*/ 0 w 2329"/>
                <a:gd name="T3" fmla="*/ 76 h 162"/>
                <a:gd name="T4" fmla="*/ 113 w 2329"/>
                <a:gd name="T5" fmla="*/ 162 h 162"/>
                <a:gd name="T6" fmla="*/ 2216 w 2329"/>
                <a:gd name="T7" fmla="*/ 162 h 162"/>
                <a:gd name="T8" fmla="*/ 2329 w 2329"/>
                <a:gd name="T9" fmla="*/ 76 h 162"/>
                <a:gd name="T10" fmla="*/ 2329 w 2329"/>
                <a:gd name="T11" fmla="*/ 0 h 162"/>
                <a:gd name="T12" fmla="*/ 0 w 2329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9" h="162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124"/>
                    <a:pt x="51" y="162"/>
                    <a:pt x="113" y="162"/>
                  </a:cubicBezTo>
                  <a:cubicBezTo>
                    <a:pt x="2216" y="162"/>
                    <a:pt x="2216" y="162"/>
                    <a:pt x="2216" y="162"/>
                  </a:cubicBezTo>
                  <a:cubicBezTo>
                    <a:pt x="2279" y="162"/>
                    <a:pt x="2329" y="124"/>
                    <a:pt x="2329" y="76"/>
                  </a:cubicBezTo>
                  <a:cubicBezTo>
                    <a:pt x="2329" y="0"/>
                    <a:pt x="2329" y="0"/>
                    <a:pt x="2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19" name="Freeform 65"/>
            <p:cNvSpPr>
              <a:spLocks noChangeArrowheads="1"/>
            </p:cNvSpPr>
            <p:nvPr/>
          </p:nvSpPr>
          <p:spPr bwMode="auto">
            <a:xfrm>
              <a:off x="2560638" y="2501900"/>
              <a:ext cx="2795588" cy="80962"/>
            </a:xfrm>
            <a:custGeom>
              <a:avLst/>
              <a:gdLst>
                <a:gd name="T0" fmla="*/ 0 w 2323"/>
                <a:gd name="T1" fmla="*/ 0 h 67"/>
                <a:gd name="T2" fmla="*/ 110 w 2323"/>
                <a:gd name="T3" fmla="*/ 67 h 67"/>
                <a:gd name="T4" fmla="*/ 2213 w 2323"/>
                <a:gd name="T5" fmla="*/ 67 h 67"/>
                <a:gd name="T6" fmla="*/ 2323 w 2323"/>
                <a:gd name="T7" fmla="*/ 0 h 67"/>
                <a:gd name="T8" fmla="*/ 0 w 232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3" h="67">
                  <a:moveTo>
                    <a:pt x="0" y="0"/>
                  </a:moveTo>
                  <a:cubicBezTo>
                    <a:pt x="11" y="38"/>
                    <a:pt x="56" y="67"/>
                    <a:pt x="110" y="67"/>
                  </a:cubicBezTo>
                  <a:cubicBezTo>
                    <a:pt x="2213" y="67"/>
                    <a:pt x="2213" y="67"/>
                    <a:pt x="2213" y="67"/>
                  </a:cubicBezTo>
                  <a:cubicBezTo>
                    <a:pt x="2267" y="67"/>
                    <a:pt x="2312" y="38"/>
                    <a:pt x="23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20" name="Rectangle 66"/>
            <p:cNvSpPr>
              <a:spLocks noChangeArrowheads="1"/>
            </p:cNvSpPr>
            <p:nvPr/>
          </p:nvSpPr>
          <p:spPr bwMode="auto">
            <a:xfrm>
              <a:off x="3001963" y="1112838"/>
              <a:ext cx="1914525" cy="1196975"/>
            </a:xfrm>
            <a:prstGeom prst="rect">
              <a:avLst/>
            </a:prstGeom>
            <a:solidFill>
              <a:srgbClr val="A5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1" name="Rectangle 67"/>
            <p:cNvSpPr>
              <a:spLocks noChangeArrowheads="1"/>
            </p:cNvSpPr>
            <p:nvPr/>
          </p:nvSpPr>
          <p:spPr bwMode="auto">
            <a:xfrm>
              <a:off x="3001963" y="1112838"/>
              <a:ext cx="1914525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2" name="Freeform 68"/>
            <p:cNvSpPr>
              <a:spLocks noChangeArrowheads="1"/>
            </p:cNvSpPr>
            <p:nvPr/>
          </p:nvSpPr>
          <p:spPr bwMode="auto">
            <a:xfrm>
              <a:off x="3001963" y="1144588"/>
              <a:ext cx="1914525" cy="1165225"/>
            </a:xfrm>
            <a:custGeom>
              <a:avLst/>
              <a:gdLst>
                <a:gd name="T0" fmla="*/ 1206 w 1206"/>
                <a:gd name="T1" fmla="*/ 734 h 734"/>
                <a:gd name="T2" fmla="*/ 0 w 1206"/>
                <a:gd name="T3" fmla="*/ 734 h 734"/>
                <a:gd name="T4" fmla="*/ 16 w 1206"/>
                <a:gd name="T5" fmla="*/ 0 h 734"/>
                <a:gd name="T6" fmla="*/ 1189 w 1206"/>
                <a:gd name="T7" fmla="*/ 0 h 734"/>
                <a:gd name="T8" fmla="*/ 1206 w 1206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734">
                  <a:moveTo>
                    <a:pt x="1206" y="734"/>
                  </a:moveTo>
                  <a:lnTo>
                    <a:pt x="0" y="734"/>
                  </a:lnTo>
                  <a:lnTo>
                    <a:pt x="16" y="0"/>
                  </a:lnTo>
                  <a:lnTo>
                    <a:pt x="1189" y="0"/>
                  </a:lnTo>
                  <a:lnTo>
                    <a:pt x="1206" y="734"/>
                  </a:lnTo>
                  <a:close/>
                </a:path>
              </a:pathLst>
            </a:custGeom>
            <a:solidFill>
              <a:srgbClr val="CD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23" name="Freeform 69"/>
            <p:cNvSpPr>
              <a:spLocks noChangeArrowheads="1"/>
            </p:cNvSpPr>
            <p:nvPr/>
          </p:nvSpPr>
          <p:spPr bwMode="auto">
            <a:xfrm>
              <a:off x="3001963" y="1144588"/>
              <a:ext cx="1914525" cy="1165225"/>
            </a:xfrm>
            <a:custGeom>
              <a:avLst/>
              <a:gdLst>
                <a:gd name="T0" fmla="*/ 1206 w 1206"/>
                <a:gd name="T1" fmla="*/ 734 h 734"/>
                <a:gd name="T2" fmla="*/ 0 w 1206"/>
                <a:gd name="T3" fmla="*/ 734 h 734"/>
                <a:gd name="T4" fmla="*/ 16 w 1206"/>
                <a:gd name="T5" fmla="*/ 0 h 734"/>
                <a:gd name="T6" fmla="*/ 1189 w 1206"/>
                <a:gd name="T7" fmla="*/ 0 h 734"/>
                <a:gd name="T8" fmla="*/ 1206 w 1206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734">
                  <a:moveTo>
                    <a:pt x="1206" y="734"/>
                  </a:moveTo>
                  <a:lnTo>
                    <a:pt x="0" y="734"/>
                  </a:lnTo>
                  <a:lnTo>
                    <a:pt x="16" y="0"/>
                  </a:lnTo>
                  <a:lnTo>
                    <a:pt x="1189" y="0"/>
                  </a:lnTo>
                  <a:lnTo>
                    <a:pt x="1206" y="7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pic>
          <p:nvPicPr>
            <p:cNvPr id="36924" name="Picture 7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575" y="1121522"/>
              <a:ext cx="1174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7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575" y="1153272"/>
              <a:ext cx="117475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6" name="Picture 7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688" y="1121522"/>
              <a:ext cx="68263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7" name="Picture 7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688" y="1153272"/>
              <a:ext cx="68263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8" name="Oval 74"/>
            <p:cNvSpPr>
              <a:spLocks noChangeArrowheads="1"/>
            </p:cNvSpPr>
            <p:nvPr/>
          </p:nvSpPr>
          <p:spPr bwMode="auto">
            <a:xfrm>
              <a:off x="3930650" y="1027113"/>
              <a:ext cx="55563" cy="55562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9" name="Oval 75"/>
            <p:cNvSpPr>
              <a:spLocks noChangeArrowheads="1"/>
            </p:cNvSpPr>
            <p:nvPr/>
          </p:nvSpPr>
          <p:spPr bwMode="auto">
            <a:xfrm>
              <a:off x="3937000" y="1033463"/>
              <a:ext cx="44450" cy="4603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0" name="Freeform 76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avLst/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close/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31" name="Freeform 77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avLst/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32" name="Oval 78"/>
            <p:cNvSpPr>
              <a:spLocks noChangeArrowheads="1"/>
            </p:cNvSpPr>
            <p:nvPr/>
          </p:nvSpPr>
          <p:spPr bwMode="auto">
            <a:xfrm>
              <a:off x="2620963" y="2424113"/>
              <a:ext cx="41275" cy="3968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3" name="Oval 79"/>
            <p:cNvSpPr>
              <a:spLocks noChangeArrowheads="1"/>
            </p:cNvSpPr>
            <p:nvPr/>
          </p:nvSpPr>
          <p:spPr bwMode="auto">
            <a:xfrm>
              <a:off x="2625725" y="2428875"/>
              <a:ext cx="31750" cy="3016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4" name="Oval 80"/>
            <p:cNvSpPr>
              <a:spLocks noChangeArrowheads="1"/>
            </p:cNvSpPr>
            <p:nvPr/>
          </p:nvSpPr>
          <p:spPr bwMode="auto">
            <a:xfrm>
              <a:off x="2686050" y="2424113"/>
              <a:ext cx="41275" cy="3968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5" name="Oval 81"/>
            <p:cNvSpPr>
              <a:spLocks noChangeArrowheads="1"/>
            </p:cNvSpPr>
            <p:nvPr/>
          </p:nvSpPr>
          <p:spPr bwMode="auto">
            <a:xfrm>
              <a:off x="2690813" y="2428875"/>
              <a:ext cx="31750" cy="3016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6" name="Oval 82"/>
            <p:cNvSpPr>
              <a:spLocks noChangeArrowheads="1"/>
            </p:cNvSpPr>
            <p:nvPr/>
          </p:nvSpPr>
          <p:spPr bwMode="auto">
            <a:xfrm>
              <a:off x="2751138" y="2424113"/>
              <a:ext cx="41275" cy="3968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7" name="Oval 83"/>
            <p:cNvSpPr>
              <a:spLocks noChangeArrowheads="1"/>
            </p:cNvSpPr>
            <p:nvPr/>
          </p:nvSpPr>
          <p:spPr bwMode="auto">
            <a:xfrm>
              <a:off x="2757488" y="2428875"/>
              <a:ext cx="30163" cy="3016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938" name="组合 2130"/>
          <p:cNvGrpSpPr/>
          <p:nvPr/>
        </p:nvGrpSpPr>
        <p:grpSpPr bwMode="auto">
          <a:xfrm>
            <a:off x="542925" y="3297238"/>
            <a:ext cx="1490663" cy="1490662"/>
            <a:chOff x="542925" y="3316100"/>
            <a:chExt cx="1490663" cy="1490663"/>
          </a:xfrm>
        </p:grpSpPr>
        <p:grpSp>
          <p:nvGrpSpPr>
            <p:cNvPr id="36939" name="组合 2128"/>
            <p:cNvGrpSpPr/>
            <p:nvPr/>
          </p:nvGrpSpPr>
          <p:grpSpPr bwMode="auto">
            <a:xfrm>
              <a:off x="542925" y="3316100"/>
              <a:ext cx="1490663" cy="1490663"/>
              <a:chOff x="542925" y="3490912"/>
              <a:chExt cx="1490663" cy="1490663"/>
            </a:xfrm>
          </p:grpSpPr>
          <p:sp>
            <p:nvSpPr>
              <p:cNvPr id="36940" name="AutoShape 85"/>
              <p:cNvSpPr>
                <a:spLocks noChangeAspect="1" noChangeArrowheads="1" noTextEdit="1"/>
              </p:cNvSpPr>
              <p:nvPr/>
            </p:nvSpPr>
            <p:spPr bwMode="auto">
              <a:xfrm>
                <a:off x="590550" y="3533775"/>
                <a:ext cx="1435100" cy="144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1" name="Freeform 88"/>
              <p:cNvSpPr>
                <a:spLocks noChangeArrowheads="1"/>
              </p:cNvSpPr>
              <p:nvPr/>
            </p:nvSpPr>
            <p:spPr bwMode="auto">
              <a:xfrm>
                <a:off x="1311275" y="4260850"/>
                <a:ext cx="249238" cy="247650"/>
              </a:xfrm>
              <a:custGeom>
                <a:avLst/>
                <a:gdLst>
                  <a:gd name="T0" fmla="*/ 157 w 157"/>
                  <a:gd name="T1" fmla="*/ 97 h 156"/>
                  <a:gd name="T2" fmla="*/ 98 w 157"/>
                  <a:gd name="T3" fmla="*/ 156 h 156"/>
                  <a:gd name="T4" fmla="*/ 0 w 157"/>
                  <a:gd name="T5" fmla="*/ 60 h 156"/>
                  <a:gd name="T6" fmla="*/ 60 w 157"/>
                  <a:gd name="T7" fmla="*/ 0 h 156"/>
                  <a:gd name="T8" fmla="*/ 157 w 157"/>
                  <a:gd name="T9" fmla="*/ 9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6">
                    <a:moveTo>
                      <a:pt x="157" y="97"/>
                    </a:moveTo>
                    <a:lnTo>
                      <a:pt x="98" y="156"/>
                    </a:lnTo>
                    <a:lnTo>
                      <a:pt x="0" y="60"/>
                    </a:lnTo>
                    <a:lnTo>
                      <a:pt x="60" y="0"/>
                    </a:lnTo>
                    <a:lnTo>
                      <a:pt x="157" y="97"/>
                    </a:lnTo>
                    <a:close/>
                  </a:path>
                </a:pathLst>
              </a:custGeom>
              <a:solidFill>
                <a:srgbClr val="DA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2" name="Freeform 89"/>
              <p:cNvSpPr>
                <a:spLocks noChangeArrowheads="1"/>
              </p:cNvSpPr>
              <p:nvPr/>
            </p:nvSpPr>
            <p:spPr bwMode="auto">
              <a:xfrm>
                <a:off x="1311275" y="4340225"/>
                <a:ext cx="168275" cy="168275"/>
              </a:xfrm>
              <a:custGeom>
                <a:avLst/>
                <a:gdLst>
                  <a:gd name="T0" fmla="*/ 10 w 106"/>
                  <a:gd name="T1" fmla="*/ 0 h 106"/>
                  <a:gd name="T2" fmla="*/ 0 w 106"/>
                  <a:gd name="T3" fmla="*/ 10 h 106"/>
                  <a:gd name="T4" fmla="*/ 98 w 106"/>
                  <a:gd name="T5" fmla="*/ 106 h 106"/>
                  <a:gd name="T6" fmla="*/ 106 w 106"/>
                  <a:gd name="T7" fmla="*/ 98 h 106"/>
                  <a:gd name="T8" fmla="*/ 10 w 106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10" y="0"/>
                    </a:moveTo>
                    <a:lnTo>
                      <a:pt x="0" y="10"/>
                    </a:lnTo>
                    <a:lnTo>
                      <a:pt x="98" y="106"/>
                    </a:lnTo>
                    <a:lnTo>
                      <a:pt x="106" y="9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6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3" name="Freeform 90"/>
              <p:cNvSpPr>
                <a:spLocks noChangeArrowheads="1"/>
              </p:cNvSpPr>
              <p:nvPr/>
            </p:nvSpPr>
            <p:spPr bwMode="auto">
              <a:xfrm>
                <a:off x="1349375" y="4260850"/>
                <a:ext cx="211138" cy="212725"/>
              </a:xfrm>
              <a:custGeom>
                <a:avLst/>
                <a:gdLst>
                  <a:gd name="T0" fmla="*/ 0 w 133"/>
                  <a:gd name="T1" fmla="*/ 36 h 134"/>
                  <a:gd name="T2" fmla="*/ 96 w 133"/>
                  <a:gd name="T3" fmla="*/ 134 h 134"/>
                  <a:gd name="T4" fmla="*/ 133 w 133"/>
                  <a:gd name="T5" fmla="*/ 97 h 134"/>
                  <a:gd name="T6" fmla="*/ 36 w 133"/>
                  <a:gd name="T7" fmla="*/ 0 h 134"/>
                  <a:gd name="T8" fmla="*/ 0 w 133"/>
                  <a:gd name="T9" fmla="*/ 3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34">
                    <a:moveTo>
                      <a:pt x="0" y="36"/>
                    </a:moveTo>
                    <a:lnTo>
                      <a:pt x="96" y="134"/>
                    </a:lnTo>
                    <a:lnTo>
                      <a:pt x="133" y="97"/>
                    </a:lnTo>
                    <a:lnTo>
                      <a:pt x="3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6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4" name="Freeform 91"/>
              <p:cNvSpPr>
                <a:spLocks noChangeArrowheads="1"/>
              </p:cNvSpPr>
              <p:nvPr/>
            </p:nvSpPr>
            <p:spPr bwMode="auto">
              <a:xfrm>
                <a:off x="1384300" y="4260850"/>
                <a:ext cx="176213" cy="174625"/>
              </a:xfrm>
              <a:custGeom>
                <a:avLst/>
                <a:gdLst>
                  <a:gd name="T0" fmla="*/ 0 w 111"/>
                  <a:gd name="T1" fmla="*/ 14 h 110"/>
                  <a:gd name="T2" fmla="*/ 98 w 111"/>
                  <a:gd name="T3" fmla="*/ 110 h 110"/>
                  <a:gd name="T4" fmla="*/ 111 w 111"/>
                  <a:gd name="T5" fmla="*/ 97 h 110"/>
                  <a:gd name="T6" fmla="*/ 14 w 111"/>
                  <a:gd name="T7" fmla="*/ 0 h 110"/>
                  <a:gd name="T8" fmla="*/ 0 w 111"/>
                  <a:gd name="T9" fmla="*/ 1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0">
                    <a:moveTo>
                      <a:pt x="0" y="14"/>
                    </a:moveTo>
                    <a:lnTo>
                      <a:pt x="98" y="110"/>
                    </a:lnTo>
                    <a:lnTo>
                      <a:pt x="111" y="97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5" name="Freeform 92"/>
              <p:cNvSpPr>
                <a:spLocks noEditPoints="1" noChangeArrowheads="1"/>
              </p:cNvSpPr>
              <p:nvPr/>
            </p:nvSpPr>
            <p:spPr bwMode="auto">
              <a:xfrm>
                <a:off x="542925" y="3490912"/>
                <a:ext cx="1017588" cy="1017588"/>
              </a:xfrm>
              <a:custGeom>
                <a:avLst/>
                <a:gdLst>
                  <a:gd name="T0" fmla="*/ 103 w 406"/>
                  <a:gd name="T1" fmla="*/ 103 h 406"/>
                  <a:gd name="T2" fmla="*/ 303 w 406"/>
                  <a:gd name="T3" fmla="*/ 103 h 406"/>
                  <a:gd name="T4" fmla="*/ 303 w 406"/>
                  <a:gd name="T5" fmla="*/ 303 h 406"/>
                  <a:gd name="T6" fmla="*/ 103 w 406"/>
                  <a:gd name="T7" fmla="*/ 303 h 406"/>
                  <a:gd name="T8" fmla="*/ 103 w 406"/>
                  <a:gd name="T9" fmla="*/ 103 h 406"/>
                  <a:gd name="T10" fmla="*/ 72 w 406"/>
                  <a:gd name="T11" fmla="*/ 72 h 406"/>
                  <a:gd name="T12" fmla="*/ 72 w 406"/>
                  <a:gd name="T13" fmla="*/ 334 h 406"/>
                  <a:gd name="T14" fmla="*/ 334 w 406"/>
                  <a:gd name="T15" fmla="*/ 334 h 406"/>
                  <a:gd name="T16" fmla="*/ 334 w 406"/>
                  <a:gd name="T17" fmla="*/ 72 h 406"/>
                  <a:gd name="T18" fmla="*/ 72 w 406"/>
                  <a:gd name="T19" fmla="*/ 7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6" h="406">
                    <a:moveTo>
                      <a:pt x="103" y="103"/>
                    </a:moveTo>
                    <a:cubicBezTo>
                      <a:pt x="158" y="48"/>
                      <a:pt x="248" y="48"/>
                      <a:pt x="303" y="103"/>
                    </a:cubicBezTo>
                    <a:cubicBezTo>
                      <a:pt x="358" y="158"/>
                      <a:pt x="358" y="248"/>
                      <a:pt x="303" y="303"/>
                    </a:cubicBezTo>
                    <a:cubicBezTo>
                      <a:pt x="248" y="358"/>
                      <a:pt x="158" y="358"/>
                      <a:pt x="103" y="303"/>
                    </a:cubicBezTo>
                    <a:cubicBezTo>
                      <a:pt x="48" y="248"/>
                      <a:pt x="48" y="158"/>
                      <a:pt x="103" y="103"/>
                    </a:cubicBezTo>
                    <a:moveTo>
                      <a:pt x="72" y="72"/>
                    </a:moveTo>
                    <a:cubicBezTo>
                      <a:pt x="0" y="145"/>
                      <a:pt x="0" y="262"/>
                      <a:pt x="72" y="334"/>
                    </a:cubicBezTo>
                    <a:cubicBezTo>
                      <a:pt x="144" y="406"/>
                      <a:pt x="262" y="406"/>
                      <a:pt x="334" y="334"/>
                    </a:cubicBezTo>
                    <a:cubicBezTo>
                      <a:pt x="406" y="262"/>
                      <a:pt x="406" y="145"/>
                      <a:pt x="334" y="72"/>
                    </a:cubicBezTo>
                    <a:cubicBezTo>
                      <a:pt x="262" y="0"/>
                      <a:pt x="144" y="0"/>
                      <a:pt x="72" y="72"/>
                    </a:cubicBezTo>
                  </a:path>
                </a:pathLst>
              </a:custGeom>
              <a:solidFill>
                <a:srgbClr val="E2A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6" name="Freeform 93"/>
              <p:cNvSpPr>
                <a:spLocks noEditPoints="1" noChangeArrowheads="1"/>
              </p:cNvSpPr>
              <p:nvPr/>
            </p:nvSpPr>
            <p:spPr bwMode="auto">
              <a:xfrm>
                <a:off x="542925" y="3490912"/>
                <a:ext cx="1017588" cy="1017588"/>
              </a:xfrm>
              <a:custGeom>
                <a:avLst/>
                <a:gdLst>
                  <a:gd name="T0" fmla="*/ 72 w 406"/>
                  <a:gd name="T1" fmla="*/ 72 h 406"/>
                  <a:gd name="T2" fmla="*/ 72 w 406"/>
                  <a:gd name="T3" fmla="*/ 334 h 406"/>
                  <a:gd name="T4" fmla="*/ 334 w 406"/>
                  <a:gd name="T5" fmla="*/ 334 h 406"/>
                  <a:gd name="T6" fmla="*/ 334 w 406"/>
                  <a:gd name="T7" fmla="*/ 72 h 406"/>
                  <a:gd name="T8" fmla="*/ 72 w 406"/>
                  <a:gd name="T9" fmla="*/ 72 h 406"/>
                  <a:gd name="T10" fmla="*/ 319 w 406"/>
                  <a:gd name="T11" fmla="*/ 319 h 406"/>
                  <a:gd name="T12" fmla="*/ 87 w 406"/>
                  <a:gd name="T13" fmla="*/ 319 h 406"/>
                  <a:gd name="T14" fmla="*/ 87 w 406"/>
                  <a:gd name="T15" fmla="*/ 87 h 406"/>
                  <a:gd name="T16" fmla="*/ 319 w 406"/>
                  <a:gd name="T17" fmla="*/ 87 h 406"/>
                  <a:gd name="T18" fmla="*/ 319 w 406"/>
                  <a:gd name="T19" fmla="*/ 319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6" h="406">
                    <a:moveTo>
                      <a:pt x="72" y="72"/>
                    </a:moveTo>
                    <a:cubicBezTo>
                      <a:pt x="0" y="145"/>
                      <a:pt x="0" y="262"/>
                      <a:pt x="72" y="334"/>
                    </a:cubicBezTo>
                    <a:cubicBezTo>
                      <a:pt x="144" y="406"/>
                      <a:pt x="262" y="406"/>
                      <a:pt x="334" y="334"/>
                    </a:cubicBezTo>
                    <a:cubicBezTo>
                      <a:pt x="406" y="262"/>
                      <a:pt x="406" y="145"/>
                      <a:pt x="334" y="72"/>
                    </a:cubicBezTo>
                    <a:cubicBezTo>
                      <a:pt x="262" y="0"/>
                      <a:pt x="144" y="0"/>
                      <a:pt x="72" y="72"/>
                    </a:cubicBezTo>
                    <a:moveTo>
                      <a:pt x="319" y="319"/>
                    </a:moveTo>
                    <a:cubicBezTo>
                      <a:pt x="255" y="383"/>
                      <a:pt x="151" y="383"/>
                      <a:pt x="87" y="319"/>
                    </a:cubicBezTo>
                    <a:cubicBezTo>
                      <a:pt x="23" y="255"/>
                      <a:pt x="23" y="151"/>
                      <a:pt x="87" y="87"/>
                    </a:cubicBezTo>
                    <a:cubicBezTo>
                      <a:pt x="151" y="23"/>
                      <a:pt x="255" y="23"/>
                      <a:pt x="319" y="87"/>
                    </a:cubicBezTo>
                    <a:cubicBezTo>
                      <a:pt x="383" y="151"/>
                      <a:pt x="383" y="255"/>
                      <a:pt x="319" y="319"/>
                    </a:cubicBezTo>
                  </a:path>
                </a:pathLst>
              </a:custGeom>
              <a:solidFill>
                <a:srgbClr val="DB8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7" name="Freeform 94"/>
              <p:cNvSpPr>
                <a:spLocks noChangeArrowheads="1"/>
              </p:cNvSpPr>
              <p:nvPr/>
            </p:nvSpPr>
            <p:spPr bwMode="auto">
              <a:xfrm>
                <a:off x="1423988" y="4375150"/>
                <a:ext cx="609600" cy="606425"/>
              </a:xfrm>
              <a:custGeom>
                <a:avLst/>
                <a:gdLst>
                  <a:gd name="T0" fmla="*/ 0 w 243"/>
                  <a:gd name="T1" fmla="*/ 46 h 242"/>
                  <a:gd name="T2" fmla="*/ 183 w 243"/>
                  <a:gd name="T3" fmla="*/ 229 h 242"/>
                  <a:gd name="T4" fmla="*/ 228 w 243"/>
                  <a:gd name="T5" fmla="*/ 229 h 242"/>
                  <a:gd name="T6" fmla="*/ 230 w 243"/>
                  <a:gd name="T7" fmla="*/ 228 h 242"/>
                  <a:gd name="T8" fmla="*/ 230 w 243"/>
                  <a:gd name="T9" fmla="*/ 182 h 242"/>
                  <a:gd name="T10" fmla="*/ 47 w 243"/>
                  <a:gd name="T11" fmla="*/ 0 h 242"/>
                  <a:gd name="T12" fmla="*/ 0 w 243"/>
                  <a:gd name="T13" fmla="*/ 4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242">
                    <a:moveTo>
                      <a:pt x="0" y="46"/>
                    </a:moveTo>
                    <a:cubicBezTo>
                      <a:pt x="183" y="229"/>
                      <a:pt x="183" y="229"/>
                      <a:pt x="183" y="229"/>
                    </a:cubicBezTo>
                    <a:cubicBezTo>
                      <a:pt x="196" y="242"/>
                      <a:pt x="216" y="242"/>
                      <a:pt x="228" y="229"/>
                    </a:cubicBezTo>
                    <a:cubicBezTo>
                      <a:pt x="230" y="228"/>
                      <a:pt x="230" y="228"/>
                      <a:pt x="230" y="228"/>
                    </a:cubicBezTo>
                    <a:cubicBezTo>
                      <a:pt x="243" y="215"/>
                      <a:pt x="243" y="195"/>
                      <a:pt x="230" y="182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A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8" name="Freeform 95"/>
              <p:cNvSpPr>
                <a:spLocks noChangeArrowheads="1"/>
              </p:cNvSpPr>
              <p:nvPr/>
            </p:nvSpPr>
            <p:spPr bwMode="auto">
              <a:xfrm>
                <a:off x="1423988" y="4479925"/>
                <a:ext cx="503238" cy="492125"/>
              </a:xfrm>
              <a:custGeom>
                <a:avLst/>
                <a:gdLst>
                  <a:gd name="T0" fmla="*/ 5 w 201"/>
                  <a:gd name="T1" fmla="*/ 0 h 196"/>
                  <a:gd name="T2" fmla="*/ 0 w 201"/>
                  <a:gd name="T3" fmla="*/ 4 h 196"/>
                  <a:gd name="T4" fmla="*/ 183 w 201"/>
                  <a:gd name="T5" fmla="*/ 187 h 196"/>
                  <a:gd name="T6" fmla="*/ 201 w 201"/>
                  <a:gd name="T7" fmla="*/ 196 h 196"/>
                  <a:gd name="T8" fmla="*/ 5 w 201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96">
                    <a:moveTo>
                      <a:pt x="5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83" y="187"/>
                      <a:pt x="183" y="187"/>
                      <a:pt x="183" y="187"/>
                    </a:cubicBezTo>
                    <a:cubicBezTo>
                      <a:pt x="188" y="192"/>
                      <a:pt x="195" y="195"/>
                      <a:pt x="201" y="196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2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49" name="Freeform 96"/>
              <p:cNvSpPr>
                <a:spLocks noChangeArrowheads="1"/>
              </p:cNvSpPr>
              <p:nvPr/>
            </p:nvSpPr>
            <p:spPr bwMode="auto">
              <a:xfrm>
                <a:off x="1479550" y="4375150"/>
                <a:ext cx="554038" cy="576263"/>
              </a:xfrm>
              <a:custGeom>
                <a:avLst/>
                <a:gdLst>
                  <a:gd name="T0" fmla="*/ 0 w 221"/>
                  <a:gd name="T1" fmla="*/ 24 h 230"/>
                  <a:gd name="T2" fmla="*/ 206 w 221"/>
                  <a:gd name="T3" fmla="*/ 230 h 230"/>
                  <a:gd name="T4" fmla="*/ 206 w 221"/>
                  <a:gd name="T5" fmla="*/ 229 h 230"/>
                  <a:gd name="T6" fmla="*/ 208 w 221"/>
                  <a:gd name="T7" fmla="*/ 228 h 230"/>
                  <a:gd name="T8" fmla="*/ 208 w 221"/>
                  <a:gd name="T9" fmla="*/ 182 h 230"/>
                  <a:gd name="T10" fmla="*/ 25 w 221"/>
                  <a:gd name="T11" fmla="*/ 0 h 230"/>
                  <a:gd name="T12" fmla="*/ 0 w 221"/>
                  <a:gd name="T13" fmla="*/ 2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30">
                    <a:moveTo>
                      <a:pt x="0" y="24"/>
                    </a:moveTo>
                    <a:cubicBezTo>
                      <a:pt x="206" y="230"/>
                      <a:pt x="206" y="230"/>
                      <a:pt x="206" y="230"/>
                    </a:cubicBezTo>
                    <a:cubicBezTo>
                      <a:pt x="206" y="229"/>
                      <a:pt x="206" y="229"/>
                      <a:pt x="206" y="229"/>
                    </a:cubicBezTo>
                    <a:cubicBezTo>
                      <a:pt x="208" y="228"/>
                      <a:pt x="208" y="228"/>
                      <a:pt x="208" y="228"/>
                    </a:cubicBezTo>
                    <a:cubicBezTo>
                      <a:pt x="221" y="215"/>
                      <a:pt x="221" y="195"/>
                      <a:pt x="208" y="182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2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950" name="Freeform 97"/>
              <p:cNvSpPr>
                <a:spLocks noChangeArrowheads="1"/>
              </p:cNvSpPr>
              <p:nvPr/>
            </p:nvSpPr>
            <p:spPr bwMode="auto">
              <a:xfrm>
                <a:off x="1514475" y="4375150"/>
                <a:ext cx="514350" cy="533400"/>
              </a:xfrm>
              <a:custGeom>
                <a:avLst/>
                <a:gdLst>
                  <a:gd name="T0" fmla="*/ 0 w 205"/>
                  <a:gd name="T1" fmla="*/ 10 h 213"/>
                  <a:gd name="T2" fmla="*/ 202 w 205"/>
                  <a:gd name="T3" fmla="*/ 213 h 213"/>
                  <a:gd name="T4" fmla="*/ 194 w 205"/>
                  <a:gd name="T5" fmla="*/ 182 h 213"/>
                  <a:gd name="T6" fmla="*/ 11 w 205"/>
                  <a:gd name="T7" fmla="*/ 0 h 213"/>
                  <a:gd name="T8" fmla="*/ 0 w 205"/>
                  <a:gd name="T9" fmla="*/ 1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13">
                    <a:moveTo>
                      <a:pt x="0" y="10"/>
                    </a:move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5" y="202"/>
                      <a:pt x="202" y="191"/>
                      <a:pt x="194" y="182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B1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2130" name="椭圆 2129"/>
            <p:cNvSpPr/>
            <p:nvPr/>
          </p:nvSpPr>
          <p:spPr>
            <a:xfrm>
              <a:off x="685800" y="3455800"/>
              <a:ext cx="725488" cy="72548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9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6952" name="组合 132"/>
          <p:cNvGrpSpPr/>
          <p:nvPr/>
        </p:nvGrpSpPr>
        <p:grpSpPr bwMode="auto">
          <a:xfrm>
            <a:off x="5275263" y="4384675"/>
            <a:ext cx="838200" cy="827088"/>
            <a:chOff x="2530475" y="2481263"/>
            <a:chExt cx="1609725" cy="1589087"/>
          </a:xfrm>
        </p:grpSpPr>
        <p:sp>
          <p:nvSpPr>
            <p:cNvPr id="36953" name="Freeform 7"/>
            <p:cNvSpPr>
              <a:spLocks noChangeArrowheads="1"/>
            </p:cNvSpPr>
            <p:nvPr/>
          </p:nvSpPr>
          <p:spPr bwMode="auto">
            <a:xfrm>
              <a:off x="2530475" y="2481263"/>
              <a:ext cx="1609725" cy="1589087"/>
            </a:xfrm>
            <a:custGeom>
              <a:avLst/>
              <a:gdLst>
                <a:gd name="T0" fmla="*/ 387 w 1014"/>
                <a:gd name="T1" fmla="*/ 0 h 1001"/>
                <a:gd name="T2" fmla="*/ 0 w 1014"/>
                <a:gd name="T3" fmla="*/ 218 h 1001"/>
                <a:gd name="T4" fmla="*/ 442 w 1014"/>
                <a:gd name="T5" fmla="*/ 1001 h 1001"/>
                <a:gd name="T6" fmla="*/ 1014 w 1014"/>
                <a:gd name="T7" fmla="*/ 678 h 1001"/>
                <a:gd name="T8" fmla="*/ 677 w 1014"/>
                <a:gd name="T9" fmla="*/ 81 h 1001"/>
                <a:gd name="T10" fmla="*/ 387 w 1014"/>
                <a:gd name="T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1001">
                  <a:moveTo>
                    <a:pt x="387" y="0"/>
                  </a:moveTo>
                  <a:lnTo>
                    <a:pt x="0" y="218"/>
                  </a:lnTo>
                  <a:lnTo>
                    <a:pt x="442" y="1001"/>
                  </a:lnTo>
                  <a:lnTo>
                    <a:pt x="1014" y="678"/>
                  </a:lnTo>
                  <a:lnTo>
                    <a:pt x="677" y="8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4" name="Freeform 8"/>
            <p:cNvSpPr>
              <a:spLocks noChangeArrowheads="1"/>
            </p:cNvSpPr>
            <p:nvPr/>
          </p:nvSpPr>
          <p:spPr bwMode="auto">
            <a:xfrm>
              <a:off x="3144838" y="2481263"/>
              <a:ext cx="460375" cy="293687"/>
            </a:xfrm>
            <a:custGeom>
              <a:avLst/>
              <a:gdLst>
                <a:gd name="T0" fmla="*/ 0 w 290"/>
                <a:gd name="T1" fmla="*/ 0 h 185"/>
                <a:gd name="T2" fmla="*/ 104 w 290"/>
                <a:gd name="T3" fmla="*/ 185 h 185"/>
                <a:gd name="T4" fmla="*/ 290 w 290"/>
                <a:gd name="T5" fmla="*/ 81 h 185"/>
                <a:gd name="T6" fmla="*/ 0 w 290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185">
                  <a:moveTo>
                    <a:pt x="0" y="0"/>
                  </a:moveTo>
                  <a:lnTo>
                    <a:pt x="104" y="185"/>
                  </a:lnTo>
                  <a:lnTo>
                    <a:pt x="29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5" name="Freeform 9"/>
            <p:cNvSpPr>
              <a:spLocks noChangeArrowheads="1"/>
            </p:cNvSpPr>
            <p:nvPr/>
          </p:nvSpPr>
          <p:spPr bwMode="auto">
            <a:xfrm>
              <a:off x="2784475" y="2887663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6" name="Freeform 10"/>
            <p:cNvSpPr>
              <a:spLocks noChangeArrowheads="1"/>
            </p:cNvSpPr>
            <p:nvPr/>
          </p:nvSpPr>
          <p:spPr bwMode="auto">
            <a:xfrm>
              <a:off x="2801938" y="2919413"/>
              <a:ext cx="330200" cy="195262"/>
            </a:xfrm>
            <a:custGeom>
              <a:avLst/>
              <a:gdLst>
                <a:gd name="T0" fmla="*/ 208 w 208"/>
                <a:gd name="T1" fmla="*/ 7 h 123"/>
                <a:gd name="T2" fmla="*/ 3 w 208"/>
                <a:gd name="T3" fmla="*/ 123 h 123"/>
                <a:gd name="T4" fmla="*/ 0 w 208"/>
                <a:gd name="T5" fmla="*/ 115 h 123"/>
                <a:gd name="T6" fmla="*/ 205 w 208"/>
                <a:gd name="T7" fmla="*/ 0 h 123"/>
                <a:gd name="T8" fmla="*/ 208 w 208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7"/>
                  </a:moveTo>
                  <a:lnTo>
                    <a:pt x="3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7" name="Freeform 11"/>
            <p:cNvSpPr>
              <a:spLocks noChangeArrowheads="1"/>
            </p:cNvSpPr>
            <p:nvPr/>
          </p:nvSpPr>
          <p:spPr bwMode="auto">
            <a:xfrm>
              <a:off x="2819400" y="2952750"/>
              <a:ext cx="333375" cy="192087"/>
            </a:xfrm>
            <a:custGeom>
              <a:avLst/>
              <a:gdLst>
                <a:gd name="T0" fmla="*/ 210 w 210"/>
                <a:gd name="T1" fmla="*/ 6 h 121"/>
                <a:gd name="T2" fmla="*/ 5 w 210"/>
                <a:gd name="T3" fmla="*/ 121 h 121"/>
                <a:gd name="T4" fmla="*/ 0 w 210"/>
                <a:gd name="T5" fmla="*/ 115 h 121"/>
                <a:gd name="T6" fmla="*/ 205 w 210"/>
                <a:gd name="T7" fmla="*/ 0 h 121"/>
                <a:gd name="T8" fmla="*/ 210 w 210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1">
                  <a:moveTo>
                    <a:pt x="210" y="6"/>
                  </a:moveTo>
                  <a:lnTo>
                    <a:pt x="5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8" name="Freeform 12"/>
            <p:cNvSpPr>
              <a:spLocks noChangeArrowheads="1"/>
            </p:cNvSpPr>
            <p:nvPr/>
          </p:nvSpPr>
          <p:spPr bwMode="auto">
            <a:xfrm>
              <a:off x="2840038" y="2984500"/>
              <a:ext cx="330200" cy="193675"/>
            </a:xfrm>
            <a:custGeom>
              <a:avLst/>
              <a:gdLst>
                <a:gd name="T0" fmla="*/ 208 w 208"/>
                <a:gd name="T1" fmla="*/ 7 h 122"/>
                <a:gd name="T2" fmla="*/ 3 w 208"/>
                <a:gd name="T3" fmla="*/ 122 h 122"/>
                <a:gd name="T4" fmla="*/ 0 w 208"/>
                <a:gd name="T5" fmla="*/ 115 h 122"/>
                <a:gd name="T6" fmla="*/ 203 w 208"/>
                <a:gd name="T7" fmla="*/ 0 h 122"/>
                <a:gd name="T8" fmla="*/ 208 w 208"/>
                <a:gd name="T9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2">
                  <a:moveTo>
                    <a:pt x="208" y="7"/>
                  </a:moveTo>
                  <a:lnTo>
                    <a:pt x="3" y="122"/>
                  </a:lnTo>
                  <a:lnTo>
                    <a:pt x="0" y="115"/>
                  </a:lnTo>
                  <a:lnTo>
                    <a:pt x="203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59" name="Freeform 13"/>
            <p:cNvSpPr>
              <a:spLocks noChangeArrowheads="1"/>
            </p:cNvSpPr>
            <p:nvPr/>
          </p:nvSpPr>
          <p:spPr bwMode="auto">
            <a:xfrm>
              <a:off x="3535363" y="3267075"/>
              <a:ext cx="330200" cy="195262"/>
            </a:xfrm>
            <a:custGeom>
              <a:avLst/>
              <a:gdLst>
                <a:gd name="T0" fmla="*/ 208 w 208"/>
                <a:gd name="T1" fmla="*/ 8 h 123"/>
                <a:gd name="T2" fmla="*/ 3 w 208"/>
                <a:gd name="T3" fmla="*/ 123 h 123"/>
                <a:gd name="T4" fmla="*/ 0 w 208"/>
                <a:gd name="T5" fmla="*/ 117 h 123"/>
                <a:gd name="T6" fmla="*/ 205 w 208"/>
                <a:gd name="T7" fmla="*/ 0 h 123"/>
                <a:gd name="T8" fmla="*/ 208 w 208"/>
                <a:gd name="T9" fmla="*/ 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8"/>
                  </a:moveTo>
                  <a:lnTo>
                    <a:pt x="3" y="123"/>
                  </a:lnTo>
                  <a:lnTo>
                    <a:pt x="0" y="117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0" name="Freeform 14"/>
            <p:cNvSpPr>
              <a:spLocks noChangeArrowheads="1"/>
            </p:cNvSpPr>
            <p:nvPr/>
          </p:nvSpPr>
          <p:spPr bwMode="auto">
            <a:xfrm>
              <a:off x="3552825" y="3300413"/>
              <a:ext cx="330200" cy="195262"/>
            </a:xfrm>
            <a:custGeom>
              <a:avLst/>
              <a:gdLst>
                <a:gd name="T0" fmla="*/ 208 w 208"/>
                <a:gd name="T1" fmla="*/ 6 h 123"/>
                <a:gd name="T2" fmla="*/ 5 w 208"/>
                <a:gd name="T3" fmla="*/ 123 h 123"/>
                <a:gd name="T4" fmla="*/ 0 w 208"/>
                <a:gd name="T5" fmla="*/ 116 h 123"/>
                <a:gd name="T6" fmla="*/ 205 w 208"/>
                <a:gd name="T7" fmla="*/ 0 h 123"/>
                <a:gd name="T8" fmla="*/ 208 w 208"/>
                <a:gd name="T9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3">
                  <a:moveTo>
                    <a:pt x="208" y="6"/>
                  </a:moveTo>
                  <a:lnTo>
                    <a:pt x="5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1" name="Freeform 15"/>
            <p:cNvSpPr>
              <a:spLocks noChangeArrowheads="1"/>
            </p:cNvSpPr>
            <p:nvPr/>
          </p:nvSpPr>
          <p:spPr bwMode="auto">
            <a:xfrm>
              <a:off x="3570288" y="3332163"/>
              <a:ext cx="333375" cy="195262"/>
            </a:xfrm>
            <a:custGeom>
              <a:avLst/>
              <a:gdLst>
                <a:gd name="T0" fmla="*/ 210 w 210"/>
                <a:gd name="T1" fmla="*/ 7 h 123"/>
                <a:gd name="T2" fmla="*/ 5 w 210"/>
                <a:gd name="T3" fmla="*/ 123 h 123"/>
                <a:gd name="T4" fmla="*/ 0 w 210"/>
                <a:gd name="T5" fmla="*/ 115 h 123"/>
                <a:gd name="T6" fmla="*/ 205 w 210"/>
                <a:gd name="T7" fmla="*/ 0 h 123"/>
                <a:gd name="T8" fmla="*/ 210 w 210"/>
                <a:gd name="T9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3">
                  <a:moveTo>
                    <a:pt x="210" y="7"/>
                  </a:moveTo>
                  <a:lnTo>
                    <a:pt x="5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2" name="Freeform 16"/>
            <p:cNvSpPr>
              <a:spLocks noChangeArrowheads="1"/>
            </p:cNvSpPr>
            <p:nvPr/>
          </p:nvSpPr>
          <p:spPr bwMode="auto">
            <a:xfrm>
              <a:off x="3590925" y="3365500"/>
              <a:ext cx="330200" cy="192087"/>
            </a:xfrm>
            <a:custGeom>
              <a:avLst/>
              <a:gdLst>
                <a:gd name="T0" fmla="*/ 208 w 208"/>
                <a:gd name="T1" fmla="*/ 6 h 121"/>
                <a:gd name="T2" fmla="*/ 3 w 208"/>
                <a:gd name="T3" fmla="*/ 121 h 121"/>
                <a:gd name="T4" fmla="*/ 0 w 208"/>
                <a:gd name="T5" fmla="*/ 115 h 121"/>
                <a:gd name="T6" fmla="*/ 205 w 208"/>
                <a:gd name="T7" fmla="*/ 0 h 121"/>
                <a:gd name="T8" fmla="*/ 208 w 208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1">
                  <a:moveTo>
                    <a:pt x="208" y="6"/>
                  </a:moveTo>
                  <a:lnTo>
                    <a:pt x="3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3" name="Freeform 17"/>
            <p:cNvSpPr>
              <a:spLocks noChangeArrowheads="1"/>
            </p:cNvSpPr>
            <p:nvPr/>
          </p:nvSpPr>
          <p:spPr bwMode="auto">
            <a:xfrm>
              <a:off x="2900363" y="286543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4" name="Freeform 18"/>
            <p:cNvSpPr>
              <a:spLocks noChangeArrowheads="1"/>
            </p:cNvSpPr>
            <p:nvPr/>
          </p:nvSpPr>
          <p:spPr bwMode="auto">
            <a:xfrm>
              <a:off x="2919413" y="2897188"/>
              <a:ext cx="736600" cy="422275"/>
            </a:xfrm>
            <a:custGeom>
              <a:avLst/>
              <a:gdLst>
                <a:gd name="T0" fmla="*/ 464 w 464"/>
                <a:gd name="T1" fmla="*/ 6 h 266"/>
                <a:gd name="T2" fmla="*/ 4 w 464"/>
                <a:gd name="T3" fmla="*/ 266 h 266"/>
                <a:gd name="T4" fmla="*/ 0 w 464"/>
                <a:gd name="T5" fmla="*/ 260 h 266"/>
                <a:gd name="T6" fmla="*/ 461 w 464"/>
                <a:gd name="T7" fmla="*/ 0 h 266"/>
                <a:gd name="T8" fmla="*/ 464 w 464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6">
                  <a:moveTo>
                    <a:pt x="464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5" name="Freeform 19"/>
            <p:cNvSpPr>
              <a:spLocks noChangeArrowheads="1"/>
            </p:cNvSpPr>
            <p:nvPr/>
          </p:nvSpPr>
          <p:spPr bwMode="auto">
            <a:xfrm>
              <a:off x="2936875" y="29305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1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6" name="Freeform 20"/>
            <p:cNvSpPr>
              <a:spLocks noChangeArrowheads="1"/>
            </p:cNvSpPr>
            <p:nvPr/>
          </p:nvSpPr>
          <p:spPr bwMode="auto">
            <a:xfrm>
              <a:off x="2954338" y="2959100"/>
              <a:ext cx="738188" cy="425450"/>
            </a:xfrm>
            <a:custGeom>
              <a:avLst/>
              <a:gdLst>
                <a:gd name="T0" fmla="*/ 465 w 465"/>
                <a:gd name="T1" fmla="*/ 8 h 268"/>
                <a:gd name="T2" fmla="*/ 4 w 465"/>
                <a:gd name="T3" fmla="*/ 268 h 268"/>
                <a:gd name="T4" fmla="*/ 0 w 465"/>
                <a:gd name="T5" fmla="*/ 262 h 268"/>
                <a:gd name="T6" fmla="*/ 461 w 465"/>
                <a:gd name="T7" fmla="*/ 0 h 268"/>
                <a:gd name="T8" fmla="*/ 465 w 465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8">
                  <a:moveTo>
                    <a:pt x="465" y="8"/>
                  </a:moveTo>
                  <a:lnTo>
                    <a:pt x="4" y="268"/>
                  </a:lnTo>
                  <a:lnTo>
                    <a:pt x="0" y="262"/>
                  </a:lnTo>
                  <a:lnTo>
                    <a:pt x="461" y="0"/>
                  </a:lnTo>
                  <a:lnTo>
                    <a:pt x="465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7" name="Freeform 21"/>
            <p:cNvSpPr>
              <a:spLocks noChangeArrowheads="1"/>
            </p:cNvSpPr>
            <p:nvPr/>
          </p:nvSpPr>
          <p:spPr bwMode="auto">
            <a:xfrm>
              <a:off x="3013075" y="3062288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3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3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8" name="Freeform 22"/>
            <p:cNvSpPr>
              <a:spLocks noChangeArrowheads="1"/>
            </p:cNvSpPr>
            <p:nvPr/>
          </p:nvSpPr>
          <p:spPr bwMode="auto">
            <a:xfrm>
              <a:off x="3030538" y="309562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0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69" name="Freeform 23"/>
            <p:cNvSpPr>
              <a:spLocks noChangeArrowheads="1"/>
            </p:cNvSpPr>
            <p:nvPr/>
          </p:nvSpPr>
          <p:spPr bwMode="auto">
            <a:xfrm>
              <a:off x="3048000" y="3127375"/>
              <a:ext cx="738188" cy="422275"/>
            </a:xfrm>
            <a:custGeom>
              <a:avLst/>
              <a:gdLst>
                <a:gd name="T0" fmla="*/ 465 w 465"/>
                <a:gd name="T1" fmla="*/ 6 h 266"/>
                <a:gd name="T2" fmla="*/ 4 w 465"/>
                <a:gd name="T3" fmla="*/ 266 h 266"/>
                <a:gd name="T4" fmla="*/ 0 w 465"/>
                <a:gd name="T5" fmla="*/ 260 h 266"/>
                <a:gd name="T6" fmla="*/ 462 w 465"/>
                <a:gd name="T7" fmla="*/ 0 h 266"/>
                <a:gd name="T8" fmla="*/ 465 w 465"/>
                <a:gd name="T9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266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70" name="Freeform 24"/>
            <p:cNvSpPr>
              <a:spLocks noChangeArrowheads="1"/>
            </p:cNvSpPr>
            <p:nvPr/>
          </p:nvSpPr>
          <p:spPr bwMode="auto">
            <a:xfrm>
              <a:off x="3067050" y="3157538"/>
              <a:ext cx="736600" cy="425450"/>
            </a:xfrm>
            <a:custGeom>
              <a:avLst/>
              <a:gdLst>
                <a:gd name="T0" fmla="*/ 464 w 464"/>
                <a:gd name="T1" fmla="*/ 8 h 268"/>
                <a:gd name="T2" fmla="*/ 4 w 464"/>
                <a:gd name="T3" fmla="*/ 268 h 268"/>
                <a:gd name="T4" fmla="*/ 0 w 464"/>
                <a:gd name="T5" fmla="*/ 260 h 268"/>
                <a:gd name="T6" fmla="*/ 461 w 464"/>
                <a:gd name="T7" fmla="*/ 0 h 268"/>
                <a:gd name="T8" fmla="*/ 464 w 464"/>
                <a:gd name="T9" fmla="*/ 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268">
                  <a:moveTo>
                    <a:pt x="464" y="8"/>
                  </a:moveTo>
                  <a:lnTo>
                    <a:pt x="4" y="268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71" name="Freeform 25"/>
            <p:cNvSpPr>
              <a:spLocks noChangeArrowheads="1"/>
            </p:cNvSpPr>
            <p:nvPr/>
          </p:nvSpPr>
          <p:spPr bwMode="auto">
            <a:xfrm>
              <a:off x="3143250" y="3635375"/>
              <a:ext cx="139700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3" y="4"/>
                    <a:pt x="49" y="16"/>
                  </a:cubicBezTo>
                  <a:close/>
                </a:path>
              </a:pathLst>
            </a:custGeom>
            <a:solidFill>
              <a:srgbClr val="EB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72" name="Freeform 26"/>
            <p:cNvSpPr>
              <a:spLocks noChangeArrowheads="1"/>
            </p:cNvSpPr>
            <p:nvPr/>
          </p:nvSpPr>
          <p:spPr bwMode="auto">
            <a:xfrm>
              <a:off x="3279775" y="3557588"/>
              <a:ext cx="141288" cy="139700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7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FAE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36973" name="Freeform 27"/>
            <p:cNvSpPr>
              <a:spLocks noChangeArrowheads="1"/>
            </p:cNvSpPr>
            <p:nvPr/>
          </p:nvSpPr>
          <p:spPr bwMode="auto">
            <a:xfrm>
              <a:off x="3417888" y="3479800"/>
              <a:ext cx="139700" cy="141287"/>
            </a:xfrm>
            <a:custGeom>
              <a:avLst/>
              <a:gdLst>
                <a:gd name="T0" fmla="*/ 49 w 56"/>
                <a:gd name="T1" fmla="*/ 16 h 56"/>
                <a:gd name="T2" fmla="*/ 40 w 56"/>
                <a:gd name="T3" fmla="*/ 49 h 56"/>
                <a:gd name="T4" fmla="*/ 6 w 56"/>
                <a:gd name="T5" fmla="*/ 40 h 56"/>
                <a:gd name="T6" fmla="*/ 16 w 56"/>
                <a:gd name="T7" fmla="*/ 6 h 56"/>
                <a:gd name="T8" fmla="*/ 49 w 56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6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7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8AC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2281238" y="3489325"/>
            <a:ext cx="1120775" cy="1119188"/>
          </a:xfrm>
          <a:prstGeom prst="ellipse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908425" y="3489325"/>
            <a:ext cx="1120775" cy="1119188"/>
          </a:xfrm>
          <a:prstGeom prst="ellipse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61013" y="3489325"/>
            <a:ext cx="1120775" cy="1119188"/>
          </a:xfrm>
          <a:prstGeom prst="ellipse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215188" y="3489325"/>
            <a:ext cx="1119187" cy="1119188"/>
          </a:xfrm>
          <a:prstGeom prst="ellipse">
            <a:avLst/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859838" y="3489325"/>
            <a:ext cx="1119187" cy="1119188"/>
          </a:xfrm>
          <a:prstGeom prst="ellipse">
            <a:avLst/>
          </a:prstGeom>
          <a:solidFill>
            <a:srgbClr val="00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222" name="文本框 23"/>
          <p:cNvSpPr txBox="1">
            <a:spLocks noChangeArrowheads="1"/>
          </p:cNvSpPr>
          <p:nvPr/>
        </p:nvSpPr>
        <p:spPr bwMode="auto">
          <a:xfrm>
            <a:off x="8801100" y="4635500"/>
            <a:ext cx="137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C5C2"/>
                </a:solidFill>
              </a:rPr>
              <a:t>2017.12</a:t>
            </a:r>
            <a:endParaRPr lang="zh-CN" altLang="en-US" sz="2800" b="1" dirty="0">
              <a:solidFill>
                <a:srgbClr val="00C5C2"/>
              </a:solidFill>
            </a:endParaRPr>
          </a:p>
        </p:txBody>
      </p:sp>
      <p:sp>
        <p:nvSpPr>
          <p:cNvPr id="9223" name="文本框 24"/>
          <p:cNvSpPr txBox="1">
            <a:spLocks noChangeArrowheads="1"/>
          </p:cNvSpPr>
          <p:nvPr/>
        </p:nvSpPr>
        <p:spPr bwMode="auto">
          <a:xfrm>
            <a:off x="7070725" y="2933700"/>
            <a:ext cx="137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6498B9"/>
                </a:solidFill>
              </a:rPr>
              <a:t>2016.11</a:t>
            </a:r>
            <a:endParaRPr lang="en-US" altLang="zh-CN" sz="2800" b="1" dirty="0">
              <a:solidFill>
                <a:srgbClr val="6498B9"/>
              </a:solidFill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1873250" y="3079750"/>
            <a:ext cx="1928813" cy="1990725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空心弧 29"/>
          <p:cNvSpPr/>
          <p:nvPr/>
        </p:nvSpPr>
        <p:spPr>
          <a:xfrm>
            <a:off x="5175250" y="3079750"/>
            <a:ext cx="1928813" cy="1990725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空心弧 30"/>
          <p:cNvSpPr/>
          <p:nvPr/>
        </p:nvSpPr>
        <p:spPr>
          <a:xfrm>
            <a:off x="8501063" y="3079750"/>
            <a:ext cx="1928812" cy="1990725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00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2" name="空心弧 31"/>
          <p:cNvSpPr/>
          <p:nvPr/>
        </p:nvSpPr>
        <p:spPr>
          <a:xfrm flipV="1">
            <a:off x="6823075" y="3035300"/>
            <a:ext cx="1928813" cy="1990725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3" name="空心弧 32"/>
          <p:cNvSpPr/>
          <p:nvPr/>
        </p:nvSpPr>
        <p:spPr>
          <a:xfrm flipV="1">
            <a:off x="3525838" y="3035300"/>
            <a:ext cx="1928812" cy="1990725"/>
          </a:xfrm>
          <a:prstGeom prst="blockArc">
            <a:avLst>
              <a:gd name="adj1" fmla="val 10800000"/>
              <a:gd name="adj2" fmla="val 21443872"/>
              <a:gd name="adj3" fmla="val 14482"/>
            </a:avLst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9" name="Freeform 14"/>
          <p:cNvSpPr>
            <a:spLocks noEditPoints="1" noChangeArrowheads="1"/>
          </p:cNvSpPr>
          <p:nvPr/>
        </p:nvSpPr>
        <p:spPr bwMode="auto">
          <a:xfrm>
            <a:off x="4229100" y="3692525"/>
            <a:ext cx="498475" cy="692150"/>
          </a:xfrm>
          <a:custGeom>
            <a:avLst/>
            <a:gdLst>
              <a:gd name="T0" fmla="*/ 112 w 124"/>
              <a:gd name="T1" fmla="*/ 76 h 172"/>
              <a:gd name="T2" fmla="*/ 92 w 124"/>
              <a:gd name="T3" fmla="*/ 39 h 172"/>
              <a:gd name="T4" fmla="*/ 92 w 124"/>
              <a:gd name="T5" fmla="*/ 6 h 172"/>
              <a:gd name="T6" fmla="*/ 59 w 124"/>
              <a:gd name="T7" fmla="*/ 6 h 172"/>
              <a:gd name="T8" fmla="*/ 7 w 124"/>
              <a:gd name="T9" fmla="*/ 58 h 172"/>
              <a:gd name="T10" fmla="*/ 7 w 124"/>
              <a:gd name="T11" fmla="*/ 91 h 172"/>
              <a:gd name="T12" fmla="*/ 32 w 124"/>
              <a:gd name="T13" fmla="*/ 133 h 172"/>
              <a:gd name="T14" fmla="*/ 32 w 124"/>
              <a:gd name="T15" fmla="*/ 166 h 172"/>
              <a:gd name="T16" fmla="*/ 49 w 124"/>
              <a:gd name="T17" fmla="*/ 172 h 172"/>
              <a:gd name="T18" fmla="*/ 65 w 124"/>
              <a:gd name="T19" fmla="*/ 166 h 172"/>
              <a:gd name="T20" fmla="*/ 124 w 124"/>
              <a:gd name="T21" fmla="*/ 97 h 172"/>
              <a:gd name="T22" fmla="*/ 67 w 124"/>
              <a:gd name="T23" fmla="*/ 14 h 172"/>
              <a:gd name="T24" fmla="*/ 84 w 124"/>
              <a:gd name="T25" fmla="*/ 14 h 172"/>
              <a:gd name="T26" fmla="*/ 84 w 124"/>
              <a:gd name="T27" fmla="*/ 31 h 172"/>
              <a:gd name="T28" fmla="*/ 46 w 124"/>
              <a:gd name="T29" fmla="*/ 69 h 172"/>
              <a:gd name="T30" fmla="*/ 29 w 124"/>
              <a:gd name="T31" fmla="*/ 52 h 172"/>
              <a:gd name="T32" fmla="*/ 57 w 124"/>
              <a:gd name="T33" fmla="*/ 158 h 172"/>
              <a:gd name="T34" fmla="*/ 40 w 124"/>
              <a:gd name="T35" fmla="*/ 158 h 172"/>
              <a:gd name="T36" fmla="*/ 40 w 124"/>
              <a:gd name="T37" fmla="*/ 141 h 172"/>
              <a:gd name="T38" fmla="*/ 52 w 124"/>
              <a:gd name="T39" fmla="*/ 136 h 172"/>
              <a:gd name="T40" fmla="*/ 60 w 124"/>
              <a:gd name="T41" fmla="*/ 149 h 172"/>
              <a:gd name="T42" fmla="*/ 109 w 124"/>
              <a:gd name="T43" fmla="*/ 106 h 172"/>
              <a:gd name="T44" fmla="*/ 65 w 124"/>
              <a:gd name="T45" fmla="*/ 133 h 172"/>
              <a:gd name="T46" fmla="*/ 15 w 124"/>
              <a:gd name="T47" fmla="*/ 83 h 172"/>
              <a:gd name="T48" fmla="*/ 15 w 124"/>
              <a:gd name="T49" fmla="*/ 66 h 172"/>
              <a:gd name="T50" fmla="*/ 32 w 124"/>
              <a:gd name="T51" fmla="*/ 66 h 172"/>
              <a:gd name="T52" fmla="*/ 32 w 124"/>
              <a:gd name="T53" fmla="*/ 83 h 172"/>
              <a:gd name="T54" fmla="*/ 75 w 124"/>
              <a:gd name="T55" fmla="*/ 55 h 172"/>
              <a:gd name="T56" fmla="*/ 109 w 124"/>
              <a:gd name="T57" fmla="*/ 89 h 172"/>
              <a:gd name="T58" fmla="*/ 109 w 124"/>
              <a:gd name="T59" fmla="*/ 106 h 172"/>
              <a:gd name="T60" fmla="*/ 43 w 124"/>
              <a:gd name="T61" fmla="*/ 95 h 172"/>
              <a:gd name="T62" fmla="*/ 81 w 124"/>
              <a:gd name="T63" fmla="*/ 73 h 172"/>
              <a:gd name="T64" fmla="*/ 85 w 124"/>
              <a:gd name="T65" fmla="*/ 77 h 172"/>
              <a:gd name="T66" fmla="*/ 63 w 124"/>
              <a:gd name="T67" fmla="*/ 115 h 172"/>
              <a:gd name="T68" fmla="*/ 85 w 124"/>
              <a:gd name="T69" fmla="*/ 77 h 172"/>
              <a:gd name="T70" fmla="*/ 75 w 124"/>
              <a:gd name="T71" fmla="*/ 126 h 172"/>
              <a:gd name="T72" fmla="*/ 96 w 124"/>
              <a:gd name="T73" fmla="*/ 8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4" h="172">
                <a:moveTo>
                  <a:pt x="117" y="81"/>
                </a:moveTo>
                <a:cubicBezTo>
                  <a:pt x="112" y="76"/>
                  <a:pt x="112" y="76"/>
                  <a:pt x="112" y="76"/>
                </a:cubicBezTo>
                <a:cubicBezTo>
                  <a:pt x="83" y="47"/>
                  <a:pt x="83" y="47"/>
                  <a:pt x="83" y="47"/>
                </a:cubicBezTo>
                <a:cubicBezTo>
                  <a:pt x="92" y="39"/>
                  <a:pt x="92" y="39"/>
                  <a:pt x="92" y="39"/>
                </a:cubicBezTo>
                <a:cubicBezTo>
                  <a:pt x="96" y="34"/>
                  <a:pt x="98" y="28"/>
                  <a:pt x="98" y="23"/>
                </a:cubicBezTo>
                <a:cubicBezTo>
                  <a:pt x="98" y="17"/>
                  <a:pt x="96" y="11"/>
                  <a:pt x="92" y="6"/>
                </a:cubicBezTo>
                <a:cubicBezTo>
                  <a:pt x="87" y="2"/>
                  <a:pt x="81" y="0"/>
                  <a:pt x="75" y="0"/>
                </a:cubicBezTo>
                <a:cubicBezTo>
                  <a:pt x="69" y="0"/>
                  <a:pt x="64" y="2"/>
                  <a:pt x="59" y="6"/>
                </a:cubicBezTo>
                <a:cubicBezTo>
                  <a:pt x="9" y="57"/>
                  <a:pt x="9" y="57"/>
                  <a:pt x="9" y="57"/>
                </a:cubicBezTo>
                <a:cubicBezTo>
                  <a:pt x="8" y="57"/>
                  <a:pt x="8" y="58"/>
                  <a:pt x="7" y="58"/>
                </a:cubicBezTo>
                <a:cubicBezTo>
                  <a:pt x="3" y="63"/>
                  <a:pt x="0" y="69"/>
                  <a:pt x="0" y="75"/>
                </a:cubicBezTo>
                <a:cubicBezTo>
                  <a:pt x="0" y="81"/>
                  <a:pt x="3" y="86"/>
                  <a:pt x="7" y="91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8" y="138"/>
                  <a:pt x="26" y="144"/>
                  <a:pt x="26" y="149"/>
                </a:cubicBezTo>
                <a:cubicBezTo>
                  <a:pt x="26" y="155"/>
                  <a:pt x="28" y="161"/>
                  <a:pt x="32" y="166"/>
                </a:cubicBezTo>
                <a:cubicBezTo>
                  <a:pt x="37" y="170"/>
                  <a:pt x="43" y="172"/>
                  <a:pt x="49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55" y="172"/>
                  <a:pt x="60" y="170"/>
                  <a:pt x="65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09"/>
                  <a:pt x="124" y="103"/>
                  <a:pt x="124" y="97"/>
                </a:cubicBezTo>
                <a:cubicBezTo>
                  <a:pt x="124" y="91"/>
                  <a:pt x="121" y="85"/>
                  <a:pt x="117" y="81"/>
                </a:cubicBezTo>
                <a:close/>
                <a:moveTo>
                  <a:pt x="67" y="14"/>
                </a:moveTo>
                <a:cubicBezTo>
                  <a:pt x="69" y="12"/>
                  <a:pt x="72" y="11"/>
                  <a:pt x="75" y="11"/>
                </a:cubicBezTo>
                <a:cubicBezTo>
                  <a:pt x="78" y="11"/>
                  <a:pt x="81" y="12"/>
                  <a:pt x="84" y="14"/>
                </a:cubicBezTo>
                <a:cubicBezTo>
                  <a:pt x="86" y="17"/>
                  <a:pt x="87" y="20"/>
                  <a:pt x="87" y="23"/>
                </a:cubicBezTo>
                <a:cubicBezTo>
                  <a:pt x="87" y="26"/>
                  <a:pt x="86" y="29"/>
                  <a:pt x="84" y="31"/>
                </a:cubicBezTo>
                <a:cubicBezTo>
                  <a:pt x="80" y="34"/>
                  <a:pt x="80" y="34"/>
                  <a:pt x="80" y="34"/>
                </a:cubicBezTo>
                <a:cubicBezTo>
                  <a:pt x="46" y="69"/>
                  <a:pt x="46" y="69"/>
                  <a:pt x="46" y="69"/>
                </a:cubicBezTo>
                <a:cubicBezTo>
                  <a:pt x="45" y="65"/>
                  <a:pt x="43" y="62"/>
                  <a:pt x="39" y="58"/>
                </a:cubicBezTo>
                <a:cubicBezTo>
                  <a:pt x="36" y="55"/>
                  <a:pt x="33" y="53"/>
                  <a:pt x="29" y="52"/>
                </a:cubicBezTo>
                <a:lnTo>
                  <a:pt x="67" y="14"/>
                </a:lnTo>
                <a:close/>
                <a:moveTo>
                  <a:pt x="57" y="158"/>
                </a:moveTo>
                <a:cubicBezTo>
                  <a:pt x="55" y="160"/>
                  <a:pt x="52" y="161"/>
                  <a:pt x="49" y="161"/>
                </a:cubicBezTo>
                <a:cubicBezTo>
                  <a:pt x="46" y="161"/>
                  <a:pt x="43" y="160"/>
                  <a:pt x="40" y="158"/>
                </a:cubicBezTo>
                <a:cubicBezTo>
                  <a:pt x="38" y="155"/>
                  <a:pt x="37" y="152"/>
                  <a:pt x="37" y="149"/>
                </a:cubicBezTo>
                <a:cubicBezTo>
                  <a:pt x="37" y="146"/>
                  <a:pt x="38" y="143"/>
                  <a:pt x="40" y="141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9" y="143"/>
                  <a:pt x="60" y="146"/>
                  <a:pt x="60" y="149"/>
                </a:cubicBezTo>
                <a:cubicBezTo>
                  <a:pt x="60" y="152"/>
                  <a:pt x="59" y="155"/>
                  <a:pt x="57" y="158"/>
                </a:cubicBezTo>
                <a:close/>
                <a:moveTo>
                  <a:pt x="109" y="106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0"/>
                  <a:pt x="68" y="136"/>
                  <a:pt x="65" y="133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15" y="83"/>
                  <a:pt x="15" y="83"/>
                  <a:pt x="15" y="83"/>
                </a:cubicBezTo>
                <a:cubicBezTo>
                  <a:pt x="13" y="81"/>
                  <a:pt x="11" y="78"/>
                  <a:pt x="11" y="75"/>
                </a:cubicBezTo>
                <a:cubicBezTo>
                  <a:pt x="11" y="72"/>
                  <a:pt x="13" y="69"/>
                  <a:pt x="15" y="66"/>
                </a:cubicBezTo>
                <a:cubicBezTo>
                  <a:pt x="17" y="64"/>
                  <a:pt x="20" y="63"/>
                  <a:pt x="23" y="63"/>
                </a:cubicBezTo>
                <a:cubicBezTo>
                  <a:pt x="26" y="63"/>
                  <a:pt x="29" y="64"/>
                  <a:pt x="32" y="66"/>
                </a:cubicBezTo>
                <a:cubicBezTo>
                  <a:pt x="34" y="69"/>
                  <a:pt x="35" y="72"/>
                  <a:pt x="35" y="75"/>
                </a:cubicBezTo>
                <a:cubicBezTo>
                  <a:pt x="35" y="78"/>
                  <a:pt x="34" y="81"/>
                  <a:pt x="32" y="83"/>
                </a:cubicBezTo>
                <a:cubicBezTo>
                  <a:pt x="39" y="91"/>
                  <a:pt x="39" y="91"/>
                  <a:pt x="39" y="91"/>
                </a:cubicBezTo>
                <a:cubicBezTo>
                  <a:pt x="75" y="55"/>
                  <a:pt x="75" y="55"/>
                  <a:pt x="75" y="5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11" y="91"/>
                  <a:pt x="113" y="94"/>
                  <a:pt x="113" y="97"/>
                </a:cubicBezTo>
                <a:cubicBezTo>
                  <a:pt x="113" y="100"/>
                  <a:pt x="111" y="103"/>
                  <a:pt x="109" y="106"/>
                </a:cubicBezTo>
                <a:close/>
                <a:moveTo>
                  <a:pt x="73" y="65"/>
                </a:moveTo>
                <a:cubicBezTo>
                  <a:pt x="43" y="95"/>
                  <a:pt x="43" y="95"/>
                  <a:pt x="43" y="95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81" y="73"/>
                  <a:pt x="81" y="73"/>
                  <a:pt x="81" y="73"/>
                </a:cubicBezTo>
                <a:lnTo>
                  <a:pt x="73" y="65"/>
                </a:lnTo>
                <a:close/>
                <a:moveTo>
                  <a:pt x="85" y="77"/>
                </a:moveTo>
                <a:cubicBezTo>
                  <a:pt x="55" y="107"/>
                  <a:pt x="55" y="107"/>
                  <a:pt x="55" y="10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92" y="85"/>
                  <a:pt x="92" y="85"/>
                  <a:pt x="92" y="85"/>
                </a:cubicBezTo>
                <a:lnTo>
                  <a:pt x="85" y="77"/>
                </a:lnTo>
                <a:close/>
                <a:moveTo>
                  <a:pt x="67" y="119"/>
                </a:moveTo>
                <a:cubicBezTo>
                  <a:pt x="75" y="126"/>
                  <a:pt x="75" y="126"/>
                  <a:pt x="75" y="126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96" y="89"/>
                  <a:pt x="96" y="89"/>
                  <a:pt x="96" y="89"/>
                </a:cubicBezTo>
                <a:lnTo>
                  <a:pt x="67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9230" name="Freeform 17"/>
          <p:cNvSpPr>
            <a:spLocks noEditPoints="1" noChangeArrowheads="1"/>
          </p:cNvSpPr>
          <p:nvPr/>
        </p:nvSpPr>
        <p:spPr bwMode="auto">
          <a:xfrm>
            <a:off x="7516813" y="3783013"/>
            <a:ext cx="512762" cy="517525"/>
          </a:xfrm>
          <a:custGeom>
            <a:avLst/>
            <a:gdLst>
              <a:gd name="T0" fmla="*/ 90 w 174"/>
              <a:gd name="T1" fmla="*/ 14 h 176"/>
              <a:gd name="T2" fmla="*/ 90 w 174"/>
              <a:gd name="T3" fmla="*/ 0 h 176"/>
              <a:gd name="T4" fmla="*/ 80 w 174"/>
              <a:gd name="T5" fmla="*/ 0 h 176"/>
              <a:gd name="T6" fmla="*/ 80 w 174"/>
              <a:gd name="T7" fmla="*/ 14 h 176"/>
              <a:gd name="T8" fmla="*/ 0 w 174"/>
              <a:gd name="T9" fmla="*/ 14 h 176"/>
              <a:gd name="T10" fmla="*/ 0 w 174"/>
              <a:gd name="T11" fmla="*/ 40 h 176"/>
              <a:gd name="T12" fmla="*/ 9 w 174"/>
              <a:gd name="T13" fmla="*/ 40 h 176"/>
              <a:gd name="T14" fmla="*/ 9 w 174"/>
              <a:gd name="T15" fmla="*/ 138 h 176"/>
              <a:gd name="T16" fmla="*/ 70 w 174"/>
              <a:gd name="T17" fmla="*/ 138 h 176"/>
              <a:gd name="T18" fmla="*/ 33 w 174"/>
              <a:gd name="T19" fmla="*/ 168 h 176"/>
              <a:gd name="T20" fmla="*/ 39 w 174"/>
              <a:gd name="T21" fmla="*/ 176 h 176"/>
              <a:gd name="T22" fmla="*/ 86 w 174"/>
              <a:gd name="T23" fmla="*/ 138 h 176"/>
              <a:gd name="T24" fmla="*/ 86 w 174"/>
              <a:gd name="T25" fmla="*/ 138 h 176"/>
              <a:gd name="T26" fmla="*/ 133 w 174"/>
              <a:gd name="T27" fmla="*/ 176 h 176"/>
              <a:gd name="T28" fmla="*/ 140 w 174"/>
              <a:gd name="T29" fmla="*/ 168 h 176"/>
              <a:gd name="T30" fmla="*/ 102 w 174"/>
              <a:gd name="T31" fmla="*/ 138 h 176"/>
              <a:gd name="T32" fmla="*/ 164 w 174"/>
              <a:gd name="T33" fmla="*/ 138 h 176"/>
              <a:gd name="T34" fmla="*/ 164 w 174"/>
              <a:gd name="T35" fmla="*/ 40 h 176"/>
              <a:gd name="T36" fmla="*/ 174 w 174"/>
              <a:gd name="T37" fmla="*/ 40 h 176"/>
              <a:gd name="T38" fmla="*/ 174 w 174"/>
              <a:gd name="T39" fmla="*/ 14 h 176"/>
              <a:gd name="T40" fmla="*/ 90 w 174"/>
              <a:gd name="T41" fmla="*/ 14 h 176"/>
              <a:gd name="T42" fmla="*/ 154 w 174"/>
              <a:gd name="T43" fmla="*/ 128 h 176"/>
              <a:gd name="T44" fmla="*/ 19 w 174"/>
              <a:gd name="T45" fmla="*/ 128 h 176"/>
              <a:gd name="T46" fmla="*/ 19 w 174"/>
              <a:gd name="T47" fmla="*/ 40 h 176"/>
              <a:gd name="T48" fmla="*/ 154 w 174"/>
              <a:gd name="T49" fmla="*/ 40 h 176"/>
              <a:gd name="T50" fmla="*/ 154 w 174"/>
              <a:gd name="T51" fmla="*/ 128 h 176"/>
              <a:gd name="T52" fmla="*/ 51 w 174"/>
              <a:gd name="T53" fmla="*/ 105 h 176"/>
              <a:gd name="T54" fmla="*/ 51 w 174"/>
              <a:gd name="T55" fmla="*/ 79 h 176"/>
              <a:gd name="T56" fmla="*/ 77 w 174"/>
              <a:gd name="T57" fmla="*/ 79 h 176"/>
              <a:gd name="T58" fmla="*/ 51 w 174"/>
              <a:gd name="T59" fmla="*/ 53 h 176"/>
              <a:gd name="T60" fmla="*/ 25 w 174"/>
              <a:gd name="T61" fmla="*/ 79 h 176"/>
              <a:gd name="T62" fmla="*/ 51 w 174"/>
              <a:gd name="T63" fmla="*/ 105 h 176"/>
              <a:gd name="T64" fmla="*/ 59 w 174"/>
              <a:gd name="T65" fmla="*/ 112 h 176"/>
              <a:gd name="T66" fmla="*/ 85 w 174"/>
              <a:gd name="T67" fmla="*/ 86 h 176"/>
              <a:gd name="T68" fmla="*/ 59 w 174"/>
              <a:gd name="T69" fmla="*/ 86 h 176"/>
              <a:gd name="T70" fmla="*/ 59 w 174"/>
              <a:gd name="T71" fmla="*/ 112 h 176"/>
              <a:gd name="T72" fmla="*/ 138 w 174"/>
              <a:gd name="T73" fmla="*/ 59 h 176"/>
              <a:gd name="T74" fmla="*/ 105 w 174"/>
              <a:gd name="T75" fmla="*/ 59 h 176"/>
              <a:gd name="T76" fmla="*/ 105 w 174"/>
              <a:gd name="T77" fmla="*/ 69 h 176"/>
              <a:gd name="T78" fmla="*/ 138 w 174"/>
              <a:gd name="T79" fmla="*/ 69 h 176"/>
              <a:gd name="T80" fmla="*/ 138 w 174"/>
              <a:gd name="T81" fmla="*/ 59 h 176"/>
              <a:gd name="T82" fmla="*/ 138 w 174"/>
              <a:gd name="T83" fmla="*/ 77 h 176"/>
              <a:gd name="T84" fmla="*/ 105 w 174"/>
              <a:gd name="T85" fmla="*/ 77 h 176"/>
              <a:gd name="T86" fmla="*/ 105 w 174"/>
              <a:gd name="T87" fmla="*/ 87 h 176"/>
              <a:gd name="T88" fmla="*/ 138 w 174"/>
              <a:gd name="T89" fmla="*/ 87 h 176"/>
              <a:gd name="T90" fmla="*/ 138 w 174"/>
              <a:gd name="T91" fmla="*/ 77 h 176"/>
              <a:gd name="T92" fmla="*/ 138 w 174"/>
              <a:gd name="T93" fmla="*/ 96 h 176"/>
              <a:gd name="T94" fmla="*/ 105 w 174"/>
              <a:gd name="T95" fmla="*/ 96 h 176"/>
              <a:gd name="T96" fmla="*/ 105 w 174"/>
              <a:gd name="T97" fmla="*/ 106 h 176"/>
              <a:gd name="T98" fmla="*/ 138 w 174"/>
              <a:gd name="T99" fmla="*/ 106 h 176"/>
              <a:gd name="T100" fmla="*/ 138 w 174"/>
              <a:gd name="T101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4" h="176">
                <a:moveTo>
                  <a:pt x="90" y="14"/>
                </a:moveTo>
                <a:cubicBezTo>
                  <a:pt x="90" y="0"/>
                  <a:pt x="90" y="0"/>
                  <a:pt x="9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4"/>
                  <a:pt x="80" y="14"/>
                  <a:pt x="8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40"/>
                  <a:pt x="0" y="40"/>
                  <a:pt x="0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138"/>
                  <a:pt x="9" y="138"/>
                  <a:pt x="9" y="138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33" y="168"/>
                  <a:pt x="33" y="168"/>
                  <a:pt x="33" y="168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4" y="40"/>
                  <a:pt x="164" y="40"/>
                  <a:pt x="16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14"/>
                  <a:pt x="174" y="14"/>
                  <a:pt x="174" y="14"/>
                </a:cubicBezTo>
                <a:lnTo>
                  <a:pt x="90" y="14"/>
                </a:lnTo>
                <a:close/>
                <a:moveTo>
                  <a:pt x="154" y="128"/>
                </a:moveTo>
                <a:cubicBezTo>
                  <a:pt x="19" y="128"/>
                  <a:pt x="19" y="128"/>
                  <a:pt x="19" y="128"/>
                </a:cubicBezTo>
                <a:cubicBezTo>
                  <a:pt x="19" y="40"/>
                  <a:pt x="19" y="40"/>
                  <a:pt x="19" y="40"/>
                </a:cubicBezTo>
                <a:cubicBezTo>
                  <a:pt x="154" y="40"/>
                  <a:pt x="154" y="40"/>
                  <a:pt x="154" y="40"/>
                </a:cubicBezTo>
                <a:lnTo>
                  <a:pt x="154" y="128"/>
                </a:lnTo>
                <a:close/>
                <a:moveTo>
                  <a:pt x="51" y="105"/>
                </a:moveTo>
                <a:cubicBezTo>
                  <a:pt x="51" y="79"/>
                  <a:pt x="51" y="79"/>
                  <a:pt x="51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7" y="65"/>
                  <a:pt x="66" y="53"/>
                  <a:pt x="51" y="53"/>
                </a:cubicBezTo>
                <a:cubicBezTo>
                  <a:pt x="37" y="53"/>
                  <a:pt x="25" y="65"/>
                  <a:pt x="25" y="79"/>
                </a:cubicBezTo>
                <a:cubicBezTo>
                  <a:pt x="25" y="94"/>
                  <a:pt x="37" y="105"/>
                  <a:pt x="51" y="105"/>
                </a:cubicBezTo>
                <a:close/>
                <a:moveTo>
                  <a:pt x="59" y="112"/>
                </a:moveTo>
                <a:cubicBezTo>
                  <a:pt x="73" y="112"/>
                  <a:pt x="85" y="101"/>
                  <a:pt x="85" y="86"/>
                </a:cubicBezTo>
                <a:cubicBezTo>
                  <a:pt x="59" y="86"/>
                  <a:pt x="59" y="86"/>
                  <a:pt x="59" y="86"/>
                </a:cubicBezTo>
                <a:lnTo>
                  <a:pt x="59" y="112"/>
                </a:lnTo>
                <a:close/>
                <a:moveTo>
                  <a:pt x="138" y="59"/>
                </a:moveTo>
                <a:cubicBezTo>
                  <a:pt x="105" y="59"/>
                  <a:pt x="105" y="59"/>
                  <a:pt x="105" y="5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38" y="69"/>
                  <a:pt x="138" y="69"/>
                  <a:pt x="138" y="69"/>
                </a:cubicBezTo>
                <a:lnTo>
                  <a:pt x="138" y="59"/>
                </a:lnTo>
                <a:close/>
                <a:moveTo>
                  <a:pt x="138" y="77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38" y="87"/>
                  <a:pt x="138" y="87"/>
                  <a:pt x="138" y="87"/>
                </a:cubicBezTo>
                <a:lnTo>
                  <a:pt x="138" y="77"/>
                </a:lnTo>
                <a:close/>
                <a:moveTo>
                  <a:pt x="138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106"/>
                  <a:pt x="105" y="106"/>
                  <a:pt x="105" y="106"/>
                </a:cubicBezTo>
                <a:cubicBezTo>
                  <a:pt x="138" y="106"/>
                  <a:pt x="138" y="106"/>
                  <a:pt x="138" y="106"/>
                </a:cubicBezTo>
                <a:lnTo>
                  <a:pt x="13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9231" name="Freeform 12"/>
          <p:cNvSpPr>
            <a:spLocks noEditPoints="1" noChangeArrowheads="1"/>
          </p:cNvSpPr>
          <p:nvPr/>
        </p:nvSpPr>
        <p:spPr bwMode="auto">
          <a:xfrm>
            <a:off x="2592388" y="3787775"/>
            <a:ext cx="500062" cy="500063"/>
          </a:xfrm>
          <a:custGeom>
            <a:avLst/>
            <a:gdLst>
              <a:gd name="T0" fmla="*/ 85 w 170"/>
              <a:gd name="T1" fmla="*/ 0 h 170"/>
              <a:gd name="T2" fmla="*/ 0 w 170"/>
              <a:gd name="T3" fmla="*/ 86 h 170"/>
              <a:gd name="T4" fmla="*/ 85 w 170"/>
              <a:gd name="T5" fmla="*/ 170 h 170"/>
              <a:gd name="T6" fmla="*/ 145 w 170"/>
              <a:gd name="T7" fmla="*/ 145 h 170"/>
              <a:gd name="T8" fmla="*/ 145 w 170"/>
              <a:gd name="T9" fmla="*/ 25 h 170"/>
              <a:gd name="T10" fmla="*/ 85 w 170"/>
              <a:gd name="T11" fmla="*/ 155 h 170"/>
              <a:gd name="T12" fmla="*/ 15 w 170"/>
              <a:gd name="T13" fmla="*/ 86 h 170"/>
              <a:gd name="T14" fmla="*/ 85 w 170"/>
              <a:gd name="T15" fmla="*/ 15 h 170"/>
              <a:gd name="T16" fmla="*/ 155 w 170"/>
              <a:gd name="T17" fmla="*/ 85 h 170"/>
              <a:gd name="T18" fmla="*/ 139 w 170"/>
              <a:gd name="T19" fmla="*/ 69 h 170"/>
              <a:gd name="T20" fmla="*/ 121 w 170"/>
              <a:gd name="T21" fmla="*/ 45 h 170"/>
              <a:gd name="T22" fmla="*/ 134 w 170"/>
              <a:gd name="T23" fmla="*/ 70 h 170"/>
              <a:gd name="T24" fmla="*/ 136 w 170"/>
              <a:gd name="T25" fmla="*/ 88 h 170"/>
              <a:gd name="T26" fmla="*/ 85 w 170"/>
              <a:gd name="T27" fmla="*/ 136 h 170"/>
              <a:gd name="T28" fmla="*/ 47 w 170"/>
              <a:gd name="T29" fmla="*/ 119 h 170"/>
              <a:gd name="T30" fmla="*/ 41 w 170"/>
              <a:gd name="T31" fmla="*/ 109 h 170"/>
              <a:gd name="T32" fmla="*/ 34 w 170"/>
              <a:gd name="T33" fmla="*/ 91 h 170"/>
              <a:gd name="T34" fmla="*/ 35 w 170"/>
              <a:gd name="T35" fmla="*/ 72 h 170"/>
              <a:gd name="T36" fmla="*/ 53 w 170"/>
              <a:gd name="T37" fmla="*/ 63 h 170"/>
              <a:gd name="T38" fmla="*/ 57 w 170"/>
              <a:gd name="T39" fmla="*/ 113 h 170"/>
              <a:gd name="T40" fmla="*/ 69 w 170"/>
              <a:gd name="T41" fmla="*/ 121 h 170"/>
              <a:gd name="T42" fmla="*/ 88 w 170"/>
              <a:gd name="T43" fmla="*/ 124 h 170"/>
              <a:gd name="T44" fmla="*/ 124 w 170"/>
              <a:gd name="T45" fmla="*/ 85 h 170"/>
              <a:gd name="T46" fmla="*/ 109 w 170"/>
              <a:gd name="T47" fmla="*/ 57 h 170"/>
              <a:gd name="T48" fmla="*/ 119 w 170"/>
              <a:gd name="T49" fmla="*/ 85 h 170"/>
              <a:gd name="T50" fmla="*/ 89 w 170"/>
              <a:gd name="T51" fmla="*/ 119 h 170"/>
              <a:gd name="T52" fmla="*/ 71 w 170"/>
              <a:gd name="T53" fmla="*/ 116 h 170"/>
              <a:gd name="T54" fmla="*/ 51 w 170"/>
              <a:gd name="T55" fmla="*/ 85 h 170"/>
              <a:gd name="T56" fmla="*/ 75 w 170"/>
              <a:gd name="T57" fmla="*/ 85 h 170"/>
              <a:gd name="T58" fmla="*/ 85 w 170"/>
              <a:gd name="T59" fmla="*/ 95 h 170"/>
              <a:gd name="T60" fmla="*/ 85 w 170"/>
              <a:gd name="T61" fmla="*/ 75 h 170"/>
              <a:gd name="T62" fmla="*/ 39 w 170"/>
              <a:gd name="T63" fmla="*/ 39 h 170"/>
              <a:gd name="T64" fmla="*/ 40 w 170"/>
              <a:gd name="T65" fmla="*/ 50 h 170"/>
              <a:gd name="T66" fmla="*/ 22 w 170"/>
              <a:gd name="T67" fmla="*/ 81 h 170"/>
              <a:gd name="T68" fmla="*/ 35 w 170"/>
              <a:gd name="T69" fmla="*/ 112 h 170"/>
              <a:gd name="T70" fmla="*/ 41 w 170"/>
              <a:gd name="T71" fmla="*/ 123 h 170"/>
              <a:gd name="T72" fmla="*/ 45 w 170"/>
              <a:gd name="T73" fmla="*/ 125 h 170"/>
              <a:gd name="T74" fmla="*/ 125 w 170"/>
              <a:gd name="T75" fmla="*/ 125 h 170"/>
              <a:gd name="T76" fmla="*/ 148 w 170"/>
              <a:gd name="T77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0" h="170">
                <a:moveTo>
                  <a:pt x="145" y="25"/>
                </a:moveTo>
                <a:cubicBezTo>
                  <a:pt x="128" y="9"/>
                  <a:pt x="107" y="0"/>
                  <a:pt x="85" y="0"/>
                </a:cubicBezTo>
                <a:cubicBezTo>
                  <a:pt x="63" y="0"/>
                  <a:pt x="42" y="9"/>
                  <a:pt x="25" y="25"/>
                </a:cubicBezTo>
                <a:cubicBezTo>
                  <a:pt x="8" y="42"/>
                  <a:pt x="0" y="64"/>
                  <a:pt x="0" y="86"/>
                </a:cubicBezTo>
                <a:cubicBezTo>
                  <a:pt x="0" y="107"/>
                  <a:pt x="9" y="129"/>
                  <a:pt x="25" y="145"/>
                </a:cubicBezTo>
                <a:cubicBezTo>
                  <a:pt x="42" y="161"/>
                  <a:pt x="63" y="170"/>
                  <a:pt x="85" y="170"/>
                </a:cubicBezTo>
                <a:cubicBezTo>
                  <a:pt x="85" y="170"/>
                  <a:pt x="85" y="170"/>
                  <a:pt x="85" y="170"/>
                </a:cubicBezTo>
                <a:cubicBezTo>
                  <a:pt x="107" y="170"/>
                  <a:pt x="128" y="161"/>
                  <a:pt x="145" y="145"/>
                </a:cubicBezTo>
                <a:cubicBezTo>
                  <a:pt x="161" y="128"/>
                  <a:pt x="170" y="107"/>
                  <a:pt x="170" y="85"/>
                </a:cubicBezTo>
                <a:cubicBezTo>
                  <a:pt x="170" y="63"/>
                  <a:pt x="161" y="42"/>
                  <a:pt x="145" y="25"/>
                </a:cubicBezTo>
                <a:close/>
                <a:moveTo>
                  <a:pt x="135" y="135"/>
                </a:moveTo>
                <a:cubicBezTo>
                  <a:pt x="121" y="148"/>
                  <a:pt x="103" y="155"/>
                  <a:pt x="85" y="155"/>
                </a:cubicBezTo>
                <a:cubicBezTo>
                  <a:pt x="67" y="155"/>
                  <a:pt x="49" y="148"/>
                  <a:pt x="35" y="135"/>
                </a:cubicBezTo>
                <a:cubicBezTo>
                  <a:pt x="22" y="121"/>
                  <a:pt x="15" y="103"/>
                  <a:pt x="15" y="86"/>
                </a:cubicBezTo>
                <a:cubicBezTo>
                  <a:pt x="15" y="67"/>
                  <a:pt x="22" y="49"/>
                  <a:pt x="35" y="35"/>
                </a:cubicBezTo>
                <a:cubicBezTo>
                  <a:pt x="49" y="22"/>
                  <a:pt x="67" y="15"/>
                  <a:pt x="85" y="15"/>
                </a:cubicBezTo>
                <a:cubicBezTo>
                  <a:pt x="103" y="15"/>
                  <a:pt x="121" y="22"/>
                  <a:pt x="135" y="35"/>
                </a:cubicBezTo>
                <a:cubicBezTo>
                  <a:pt x="148" y="49"/>
                  <a:pt x="155" y="67"/>
                  <a:pt x="155" y="85"/>
                </a:cubicBezTo>
                <a:cubicBezTo>
                  <a:pt x="155" y="103"/>
                  <a:pt x="148" y="121"/>
                  <a:pt x="135" y="135"/>
                </a:cubicBezTo>
                <a:close/>
                <a:moveTo>
                  <a:pt x="139" y="69"/>
                </a:moveTo>
                <a:cubicBezTo>
                  <a:pt x="136" y="60"/>
                  <a:pt x="132" y="52"/>
                  <a:pt x="125" y="45"/>
                </a:cubicBezTo>
                <a:cubicBezTo>
                  <a:pt x="124" y="44"/>
                  <a:pt x="122" y="44"/>
                  <a:pt x="121" y="45"/>
                </a:cubicBezTo>
                <a:cubicBezTo>
                  <a:pt x="120" y="46"/>
                  <a:pt x="120" y="48"/>
                  <a:pt x="121" y="49"/>
                </a:cubicBezTo>
                <a:cubicBezTo>
                  <a:pt x="127" y="55"/>
                  <a:pt x="132" y="62"/>
                  <a:pt x="134" y="70"/>
                </a:cubicBezTo>
                <a:cubicBezTo>
                  <a:pt x="131" y="71"/>
                  <a:pt x="129" y="75"/>
                  <a:pt x="129" y="79"/>
                </a:cubicBezTo>
                <a:cubicBezTo>
                  <a:pt x="129" y="83"/>
                  <a:pt x="132" y="87"/>
                  <a:pt x="136" y="88"/>
                </a:cubicBezTo>
                <a:cubicBezTo>
                  <a:pt x="135" y="100"/>
                  <a:pt x="131" y="112"/>
                  <a:pt x="121" y="121"/>
                </a:cubicBezTo>
                <a:cubicBezTo>
                  <a:pt x="111" y="131"/>
                  <a:pt x="98" y="136"/>
                  <a:pt x="85" y="136"/>
                </a:cubicBezTo>
                <a:cubicBezTo>
                  <a:pt x="72" y="136"/>
                  <a:pt x="59" y="131"/>
                  <a:pt x="49" y="121"/>
                </a:cubicBezTo>
                <a:cubicBezTo>
                  <a:pt x="48" y="121"/>
                  <a:pt x="47" y="120"/>
                  <a:pt x="47" y="119"/>
                </a:cubicBezTo>
                <a:cubicBezTo>
                  <a:pt x="47" y="118"/>
                  <a:pt x="48" y="117"/>
                  <a:pt x="48" y="116"/>
                </a:cubicBezTo>
                <a:cubicBezTo>
                  <a:pt x="48" y="112"/>
                  <a:pt x="45" y="109"/>
                  <a:pt x="41" y="109"/>
                </a:cubicBezTo>
                <a:cubicBezTo>
                  <a:pt x="41" y="109"/>
                  <a:pt x="40" y="109"/>
                  <a:pt x="40" y="109"/>
                </a:cubicBezTo>
                <a:cubicBezTo>
                  <a:pt x="37" y="103"/>
                  <a:pt x="35" y="97"/>
                  <a:pt x="34" y="91"/>
                </a:cubicBezTo>
                <a:cubicBezTo>
                  <a:pt x="38" y="90"/>
                  <a:pt x="41" y="86"/>
                  <a:pt x="41" y="81"/>
                </a:cubicBezTo>
                <a:cubicBezTo>
                  <a:pt x="41" y="77"/>
                  <a:pt x="39" y="74"/>
                  <a:pt x="35" y="72"/>
                </a:cubicBezTo>
                <a:cubicBezTo>
                  <a:pt x="37" y="66"/>
                  <a:pt x="40" y="60"/>
                  <a:pt x="44" y="54"/>
                </a:cubicBezTo>
                <a:cubicBezTo>
                  <a:pt x="53" y="63"/>
                  <a:pt x="53" y="63"/>
                  <a:pt x="53" y="63"/>
                </a:cubicBezTo>
                <a:cubicBezTo>
                  <a:pt x="48" y="70"/>
                  <a:pt x="46" y="77"/>
                  <a:pt x="46" y="85"/>
                </a:cubicBezTo>
                <a:cubicBezTo>
                  <a:pt x="46" y="95"/>
                  <a:pt x="50" y="105"/>
                  <a:pt x="57" y="113"/>
                </a:cubicBezTo>
                <a:cubicBezTo>
                  <a:pt x="61" y="116"/>
                  <a:pt x="65" y="119"/>
                  <a:pt x="69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6"/>
                  <a:pt x="74" y="131"/>
                  <a:pt x="79" y="131"/>
                </a:cubicBezTo>
                <a:cubicBezTo>
                  <a:pt x="83" y="131"/>
                  <a:pt x="87" y="128"/>
                  <a:pt x="88" y="124"/>
                </a:cubicBezTo>
                <a:cubicBezTo>
                  <a:pt x="97" y="123"/>
                  <a:pt x="106" y="119"/>
                  <a:pt x="113" y="113"/>
                </a:cubicBezTo>
                <a:cubicBezTo>
                  <a:pt x="120" y="105"/>
                  <a:pt x="124" y="95"/>
                  <a:pt x="124" y="85"/>
                </a:cubicBezTo>
                <a:cubicBezTo>
                  <a:pt x="124" y="75"/>
                  <a:pt x="120" y="65"/>
                  <a:pt x="113" y="57"/>
                </a:cubicBezTo>
                <a:cubicBezTo>
                  <a:pt x="112" y="56"/>
                  <a:pt x="110" y="56"/>
                  <a:pt x="109" y="57"/>
                </a:cubicBezTo>
                <a:cubicBezTo>
                  <a:pt x="108" y="58"/>
                  <a:pt x="108" y="60"/>
                  <a:pt x="109" y="61"/>
                </a:cubicBezTo>
                <a:cubicBezTo>
                  <a:pt x="116" y="68"/>
                  <a:pt x="119" y="76"/>
                  <a:pt x="119" y="85"/>
                </a:cubicBezTo>
                <a:cubicBezTo>
                  <a:pt x="119" y="94"/>
                  <a:pt x="116" y="102"/>
                  <a:pt x="109" y="109"/>
                </a:cubicBezTo>
                <a:cubicBezTo>
                  <a:pt x="103" y="115"/>
                  <a:pt x="96" y="118"/>
                  <a:pt x="89" y="119"/>
                </a:cubicBezTo>
                <a:cubicBezTo>
                  <a:pt x="88" y="114"/>
                  <a:pt x="84" y="111"/>
                  <a:pt x="79" y="111"/>
                </a:cubicBezTo>
                <a:cubicBezTo>
                  <a:pt x="75" y="111"/>
                  <a:pt x="72" y="113"/>
                  <a:pt x="71" y="116"/>
                </a:cubicBezTo>
                <a:cubicBezTo>
                  <a:pt x="67" y="114"/>
                  <a:pt x="64" y="112"/>
                  <a:pt x="61" y="109"/>
                </a:cubicBezTo>
                <a:cubicBezTo>
                  <a:pt x="54" y="102"/>
                  <a:pt x="51" y="94"/>
                  <a:pt x="51" y="85"/>
                </a:cubicBezTo>
                <a:cubicBezTo>
                  <a:pt x="51" y="79"/>
                  <a:pt x="53" y="72"/>
                  <a:pt x="56" y="66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90"/>
                  <a:pt x="79" y="95"/>
                  <a:pt x="85" y="95"/>
                </a:cubicBezTo>
                <a:cubicBezTo>
                  <a:pt x="90" y="95"/>
                  <a:pt x="94" y="90"/>
                  <a:pt x="94" y="85"/>
                </a:cubicBezTo>
                <a:cubicBezTo>
                  <a:pt x="94" y="80"/>
                  <a:pt x="90" y="75"/>
                  <a:pt x="85" y="75"/>
                </a:cubicBezTo>
                <a:cubicBezTo>
                  <a:pt x="49" y="39"/>
                  <a:pt x="49" y="39"/>
                  <a:pt x="49" y="39"/>
                </a:cubicBezTo>
                <a:cubicBezTo>
                  <a:pt x="46" y="36"/>
                  <a:pt x="42" y="36"/>
                  <a:pt x="39" y="39"/>
                </a:cubicBezTo>
                <a:cubicBezTo>
                  <a:pt x="36" y="42"/>
                  <a:pt x="36" y="46"/>
                  <a:pt x="39" y="49"/>
                </a:cubicBezTo>
                <a:cubicBezTo>
                  <a:pt x="40" y="50"/>
                  <a:pt x="40" y="50"/>
                  <a:pt x="40" y="50"/>
                </a:cubicBezTo>
                <a:cubicBezTo>
                  <a:pt x="36" y="57"/>
                  <a:pt x="32" y="64"/>
                  <a:pt x="30" y="71"/>
                </a:cubicBezTo>
                <a:cubicBezTo>
                  <a:pt x="25" y="72"/>
                  <a:pt x="22" y="76"/>
                  <a:pt x="22" y="81"/>
                </a:cubicBezTo>
                <a:cubicBezTo>
                  <a:pt x="22" y="86"/>
                  <a:pt x="25" y="90"/>
                  <a:pt x="29" y="91"/>
                </a:cubicBezTo>
                <a:cubicBezTo>
                  <a:pt x="30" y="98"/>
                  <a:pt x="32" y="105"/>
                  <a:pt x="35" y="112"/>
                </a:cubicBezTo>
                <a:cubicBezTo>
                  <a:pt x="35" y="113"/>
                  <a:pt x="34" y="114"/>
                  <a:pt x="34" y="116"/>
                </a:cubicBezTo>
                <a:cubicBezTo>
                  <a:pt x="34" y="120"/>
                  <a:pt x="37" y="123"/>
                  <a:pt x="41" y="123"/>
                </a:cubicBezTo>
                <a:cubicBezTo>
                  <a:pt x="42" y="123"/>
                  <a:pt x="42" y="123"/>
                  <a:pt x="43" y="123"/>
                </a:cubicBezTo>
                <a:cubicBezTo>
                  <a:pt x="44" y="123"/>
                  <a:pt x="44" y="124"/>
                  <a:pt x="45" y="125"/>
                </a:cubicBezTo>
                <a:cubicBezTo>
                  <a:pt x="56" y="136"/>
                  <a:pt x="71" y="141"/>
                  <a:pt x="85" y="141"/>
                </a:cubicBezTo>
                <a:cubicBezTo>
                  <a:pt x="99" y="141"/>
                  <a:pt x="114" y="136"/>
                  <a:pt x="125" y="125"/>
                </a:cubicBezTo>
                <a:cubicBezTo>
                  <a:pt x="135" y="115"/>
                  <a:pt x="141" y="102"/>
                  <a:pt x="141" y="88"/>
                </a:cubicBezTo>
                <a:cubicBezTo>
                  <a:pt x="145" y="87"/>
                  <a:pt x="148" y="83"/>
                  <a:pt x="148" y="79"/>
                </a:cubicBezTo>
                <a:cubicBezTo>
                  <a:pt x="148" y="73"/>
                  <a:pt x="144" y="69"/>
                  <a:pt x="139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9232" name="Freeform 18"/>
          <p:cNvSpPr>
            <a:spLocks noEditPoints="1" noChangeArrowheads="1"/>
          </p:cNvSpPr>
          <p:nvPr/>
        </p:nvSpPr>
        <p:spPr bwMode="auto">
          <a:xfrm>
            <a:off x="9151938" y="3811588"/>
            <a:ext cx="514350" cy="441325"/>
          </a:xfrm>
          <a:custGeom>
            <a:avLst/>
            <a:gdLst>
              <a:gd name="T0" fmla="*/ 333 w 374"/>
              <a:gd name="T1" fmla="*/ 75 h 322"/>
              <a:gd name="T2" fmla="*/ 43 w 374"/>
              <a:gd name="T3" fmla="*/ 75 h 322"/>
              <a:gd name="T4" fmla="*/ 43 w 374"/>
              <a:gd name="T5" fmla="*/ 279 h 322"/>
              <a:gd name="T6" fmla="*/ 333 w 374"/>
              <a:gd name="T7" fmla="*/ 279 h 322"/>
              <a:gd name="T8" fmla="*/ 333 w 374"/>
              <a:gd name="T9" fmla="*/ 75 h 322"/>
              <a:gd name="T10" fmla="*/ 133 w 374"/>
              <a:gd name="T11" fmla="*/ 139 h 322"/>
              <a:gd name="T12" fmla="*/ 71 w 374"/>
              <a:gd name="T13" fmla="*/ 165 h 322"/>
              <a:gd name="T14" fmla="*/ 71 w 374"/>
              <a:gd name="T15" fmla="*/ 148 h 322"/>
              <a:gd name="T16" fmla="*/ 118 w 374"/>
              <a:gd name="T17" fmla="*/ 131 h 322"/>
              <a:gd name="T18" fmla="*/ 71 w 374"/>
              <a:gd name="T19" fmla="*/ 113 h 322"/>
              <a:gd name="T20" fmla="*/ 71 w 374"/>
              <a:gd name="T21" fmla="*/ 96 h 322"/>
              <a:gd name="T22" fmla="*/ 133 w 374"/>
              <a:gd name="T23" fmla="*/ 124 h 322"/>
              <a:gd name="T24" fmla="*/ 133 w 374"/>
              <a:gd name="T25" fmla="*/ 139 h 322"/>
              <a:gd name="T26" fmla="*/ 213 w 374"/>
              <a:gd name="T27" fmla="*/ 163 h 322"/>
              <a:gd name="T28" fmla="*/ 153 w 374"/>
              <a:gd name="T29" fmla="*/ 163 h 322"/>
              <a:gd name="T30" fmla="*/ 153 w 374"/>
              <a:gd name="T31" fmla="*/ 148 h 322"/>
              <a:gd name="T32" fmla="*/ 213 w 374"/>
              <a:gd name="T33" fmla="*/ 148 h 322"/>
              <a:gd name="T34" fmla="*/ 213 w 374"/>
              <a:gd name="T35" fmla="*/ 163 h 322"/>
              <a:gd name="T36" fmla="*/ 0 w 374"/>
              <a:gd name="T37" fmla="*/ 0 h 322"/>
              <a:gd name="T38" fmla="*/ 0 w 374"/>
              <a:gd name="T39" fmla="*/ 322 h 322"/>
              <a:gd name="T40" fmla="*/ 374 w 374"/>
              <a:gd name="T41" fmla="*/ 322 h 322"/>
              <a:gd name="T42" fmla="*/ 374 w 374"/>
              <a:gd name="T43" fmla="*/ 0 h 322"/>
              <a:gd name="T44" fmla="*/ 0 w 374"/>
              <a:gd name="T45" fmla="*/ 0 h 322"/>
              <a:gd name="T46" fmla="*/ 354 w 374"/>
              <a:gd name="T47" fmla="*/ 300 h 322"/>
              <a:gd name="T48" fmla="*/ 22 w 374"/>
              <a:gd name="T49" fmla="*/ 300 h 322"/>
              <a:gd name="T50" fmla="*/ 22 w 374"/>
              <a:gd name="T51" fmla="*/ 53 h 322"/>
              <a:gd name="T52" fmla="*/ 354 w 374"/>
              <a:gd name="T53" fmla="*/ 53 h 322"/>
              <a:gd name="T54" fmla="*/ 354 w 374"/>
              <a:gd name="T55" fmla="*/ 30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4" h="322">
                <a:moveTo>
                  <a:pt x="333" y="75"/>
                </a:moveTo>
                <a:lnTo>
                  <a:pt x="43" y="75"/>
                </a:lnTo>
                <a:lnTo>
                  <a:pt x="43" y="279"/>
                </a:lnTo>
                <a:lnTo>
                  <a:pt x="333" y="279"/>
                </a:lnTo>
                <a:lnTo>
                  <a:pt x="333" y="75"/>
                </a:lnTo>
                <a:close/>
                <a:moveTo>
                  <a:pt x="133" y="139"/>
                </a:moveTo>
                <a:lnTo>
                  <a:pt x="71" y="165"/>
                </a:lnTo>
                <a:lnTo>
                  <a:pt x="71" y="148"/>
                </a:lnTo>
                <a:lnTo>
                  <a:pt x="118" y="131"/>
                </a:lnTo>
                <a:lnTo>
                  <a:pt x="71" y="113"/>
                </a:lnTo>
                <a:lnTo>
                  <a:pt x="71" y="96"/>
                </a:lnTo>
                <a:lnTo>
                  <a:pt x="133" y="124"/>
                </a:lnTo>
                <a:lnTo>
                  <a:pt x="133" y="139"/>
                </a:lnTo>
                <a:close/>
                <a:moveTo>
                  <a:pt x="213" y="163"/>
                </a:moveTo>
                <a:lnTo>
                  <a:pt x="153" y="163"/>
                </a:lnTo>
                <a:lnTo>
                  <a:pt x="153" y="148"/>
                </a:lnTo>
                <a:lnTo>
                  <a:pt x="213" y="148"/>
                </a:lnTo>
                <a:lnTo>
                  <a:pt x="213" y="163"/>
                </a:lnTo>
                <a:close/>
                <a:moveTo>
                  <a:pt x="0" y="0"/>
                </a:moveTo>
                <a:lnTo>
                  <a:pt x="0" y="322"/>
                </a:lnTo>
                <a:lnTo>
                  <a:pt x="374" y="322"/>
                </a:lnTo>
                <a:lnTo>
                  <a:pt x="374" y="0"/>
                </a:lnTo>
                <a:lnTo>
                  <a:pt x="0" y="0"/>
                </a:lnTo>
                <a:close/>
                <a:moveTo>
                  <a:pt x="354" y="300"/>
                </a:moveTo>
                <a:lnTo>
                  <a:pt x="22" y="300"/>
                </a:lnTo>
                <a:lnTo>
                  <a:pt x="22" y="53"/>
                </a:lnTo>
                <a:lnTo>
                  <a:pt x="354" y="53"/>
                </a:lnTo>
                <a:lnTo>
                  <a:pt x="354" y="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5825714" y="3787274"/>
            <a:ext cx="624068" cy="433418"/>
            <a:chOff x="10083800" y="1362076"/>
            <a:chExt cx="722313" cy="501650"/>
          </a:xfrm>
          <a:solidFill>
            <a:schemeClr val="bg1"/>
          </a:solidFill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10083800" y="1466851"/>
              <a:ext cx="722313" cy="361950"/>
            </a:xfrm>
            <a:custGeom>
              <a:avLst/>
              <a:gdLst>
                <a:gd name="T0" fmla="*/ 71 w 212"/>
                <a:gd name="T1" fmla="*/ 17 h 106"/>
                <a:gd name="T2" fmla="*/ 70 w 212"/>
                <a:gd name="T3" fmla="*/ 8 h 106"/>
                <a:gd name="T4" fmla="*/ 65 w 212"/>
                <a:gd name="T5" fmla="*/ 6 h 106"/>
                <a:gd name="T6" fmla="*/ 34 w 212"/>
                <a:gd name="T7" fmla="*/ 33 h 106"/>
                <a:gd name="T8" fmla="*/ 36 w 212"/>
                <a:gd name="T9" fmla="*/ 50 h 106"/>
                <a:gd name="T10" fmla="*/ 39 w 212"/>
                <a:gd name="T11" fmla="*/ 60 h 106"/>
                <a:gd name="T12" fmla="*/ 39 w 212"/>
                <a:gd name="T13" fmla="*/ 65 h 106"/>
                <a:gd name="T14" fmla="*/ 30 w 212"/>
                <a:gd name="T15" fmla="*/ 74 h 106"/>
                <a:gd name="T16" fmla="*/ 1 w 212"/>
                <a:gd name="T17" fmla="*/ 89 h 106"/>
                <a:gd name="T18" fmla="*/ 25 w 212"/>
                <a:gd name="T19" fmla="*/ 106 h 106"/>
                <a:gd name="T20" fmla="*/ 25 w 212"/>
                <a:gd name="T21" fmla="*/ 93 h 106"/>
                <a:gd name="T22" fmla="*/ 25 w 212"/>
                <a:gd name="T23" fmla="*/ 91 h 106"/>
                <a:gd name="T24" fmla="*/ 46 w 212"/>
                <a:gd name="T25" fmla="*/ 76 h 106"/>
                <a:gd name="T26" fmla="*/ 69 w 212"/>
                <a:gd name="T27" fmla="*/ 67 h 106"/>
                <a:gd name="T28" fmla="*/ 66 w 212"/>
                <a:gd name="T29" fmla="*/ 65 h 106"/>
                <a:gd name="T30" fmla="*/ 70 w 212"/>
                <a:gd name="T31" fmla="*/ 52 h 106"/>
                <a:gd name="T32" fmla="*/ 75 w 212"/>
                <a:gd name="T33" fmla="*/ 45 h 106"/>
                <a:gd name="T34" fmla="*/ 70 w 212"/>
                <a:gd name="T35" fmla="*/ 24 h 106"/>
                <a:gd name="T36" fmla="*/ 211 w 212"/>
                <a:gd name="T37" fmla="*/ 89 h 106"/>
                <a:gd name="T38" fmla="*/ 182 w 212"/>
                <a:gd name="T39" fmla="*/ 74 h 106"/>
                <a:gd name="T40" fmla="*/ 173 w 212"/>
                <a:gd name="T41" fmla="*/ 65 h 106"/>
                <a:gd name="T42" fmla="*/ 173 w 212"/>
                <a:gd name="T43" fmla="*/ 59 h 106"/>
                <a:gd name="T44" fmla="*/ 177 w 212"/>
                <a:gd name="T45" fmla="*/ 49 h 106"/>
                <a:gd name="T46" fmla="*/ 178 w 212"/>
                <a:gd name="T47" fmla="*/ 37 h 106"/>
                <a:gd name="T48" fmla="*/ 178 w 212"/>
                <a:gd name="T49" fmla="*/ 23 h 106"/>
                <a:gd name="T50" fmla="*/ 174 w 212"/>
                <a:gd name="T51" fmla="*/ 8 h 106"/>
                <a:gd name="T52" fmla="*/ 168 w 212"/>
                <a:gd name="T53" fmla="*/ 6 h 106"/>
                <a:gd name="T54" fmla="*/ 139 w 212"/>
                <a:gd name="T55" fmla="*/ 12 h 106"/>
                <a:gd name="T56" fmla="*/ 139 w 212"/>
                <a:gd name="T57" fmla="*/ 15 h 106"/>
                <a:gd name="T58" fmla="*/ 140 w 212"/>
                <a:gd name="T59" fmla="*/ 17 h 106"/>
                <a:gd name="T60" fmla="*/ 138 w 212"/>
                <a:gd name="T61" fmla="*/ 41 h 106"/>
                <a:gd name="T62" fmla="*/ 139 w 212"/>
                <a:gd name="T63" fmla="*/ 50 h 106"/>
                <a:gd name="T64" fmla="*/ 142 w 212"/>
                <a:gd name="T65" fmla="*/ 60 h 106"/>
                <a:gd name="T66" fmla="*/ 143 w 212"/>
                <a:gd name="T67" fmla="*/ 65 h 106"/>
                <a:gd name="T68" fmla="*/ 156 w 212"/>
                <a:gd name="T69" fmla="*/ 72 h 106"/>
                <a:gd name="T70" fmla="*/ 170 w 212"/>
                <a:gd name="T71" fmla="*/ 78 h 106"/>
                <a:gd name="T72" fmla="*/ 187 w 212"/>
                <a:gd name="T73" fmla="*/ 92 h 106"/>
                <a:gd name="T74" fmla="*/ 187 w 212"/>
                <a:gd name="T75" fmla="*/ 101 h 106"/>
                <a:gd name="T76" fmla="*/ 212 w 212"/>
                <a:gd name="T7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106">
                  <a:moveTo>
                    <a:pt x="69" y="22"/>
                  </a:moveTo>
                  <a:cubicBezTo>
                    <a:pt x="69" y="20"/>
                    <a:pt x="70" y="18"/>
                    <a:pt x="71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0" y="11"/>
                    <a:pt x="70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6" y="0"/>
                    <a:pt x="47" y="4"/>
                    <a:pt x="42" y="6"/>
                  </a:cubicBezTo>
                  <a:cubicBezTo>
                    <a:pt x="35" y="8"/>
                    <a:pt x="30" y="18"/>
                    <a:pt x="34" y="33"/>
                  </a:cubicBezTo>
                  <a:cubicBezTo>
                    <a:pt x="34" y="36"/>
                    <a:pt x="32" y="37"/>
                    <a:pt x="32" y="38"/>
                  </a:cubicBezTo>
                  <a:cubicBezTo>
                    <a:pt x="33" y="41"/>
                    <a:pt x="33" y="49"/>
                    <a:pt x="36" y="50"/>
                  </a:cubicBezTo>
                  <a:cubicBezTo>
                    <a:pt x="36" y="51"/>
                    <a:pt x="38" y="51"/>
                    <a:pt x="38" y="51"/>
                  </a:cubicBezTo>
                  <a:cubicBezTo>
                    <a:pt x="38" y="54"/>
                    <a:pt x="38" y="57"/>
                    <a:pt x="39" y="60"/>
                  </a:cubicBezTo>
                  <a:cubicBezTo>
                    <a:pt x="39" y="62"/>
                    <a:pt x="41" y="62"/>
                    <a:pt x="42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8" y="67"/>
                    <a:pt x="37" y="72"/>
                    <a:pt x="35" y="73"/>
                  </a:cubicBezTo>
                  <a:cubicBezTo>
                    <a:pt x="33" y="73"/>
                    <a:pt x="32" y="74"/>
                    <a:pt x="30" y="74"/>
                  </a:cubicBezTo>
                  <a:cubicBezTo>
                    <a:pt x="25" y="76"/>
                    <a:pt x="19" y="79"/>
                    <a:pt x="13" y="81"/>
                  </a:cubicBezTo>
                  <a:cubicBezTo>
                    <a:pt x="8" y="83"/>
                    <a:pt x="2" y="84"/>
                    <a:pt x="1" y="89"/>
                  </a:cubicBezTo>
                  <a:cubicBezTo>
                    <a:pt x="1" y="93"/>
                    <a:pt x="0" y="101"/>
                    <a:pt x="0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4"/>
                    <a:pt x="25" y="103"/>
                    <a:pt x="25" y="101"/>
                  </a:cubicBezTo>
                  <a:cubicBezTo>
                    <a:pt x="25" y="98"/>
                    <a:pt x="25" y="95"/>
                    <a:pt x="25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8" y="83"/>
                    <a:pt x="36" y="80"/>
                    <a:pt x="42" y="78"/>
                  </a:cubicBezTo>
                  <a:cubicBezTo>
                    <a:pt x="44" y="77"/>
                    <a:pt x="45" y="77"/>
                    <a:pt x="46" y="76"/>
                  </a:cubicBezTo>
                  <a:cubicBezTo>
                    <a:pt x="49" y="75"/>
                    <a:pt x="53" y="74"/>
                    <a:pt x="56" y="72"/>
                  </a:cubicBezTo>
                  <a:cubicBezTo>
                    <a:pt x="60" y="70"/>
                    <a:pt x="65" y="68"/>
                    <a:pt x="69" y="67"/>
                  </a:cubicBezTo>
                  <a:cubicBezTo>
                    <a:pt x="69" y="66"/>
                    <a:pt x="69" y="66"/>
                    <a:pt x="69" y="65"/>
                  </a:cubicBezTo>
                  <a:cubicBezTo>
                    <a:pt x="68" y="65"/>
                    <a:pt x="67" y="65"/>
                    <a:pt x="66" y="65"/>
                  </a:cubicBezTo>
                  <a:cubicBezTo>
                    <a:pt x="66" y="62"/>
                    <a:pt x="68" y="61"/>
                    <a:pt x="69" y="59"/>
                  </a:cubicBezTo>
                  <a:cubicBezTo>
                    <a:pt x="70" y="57"/>
                    <a:pt x="69" y="54"/>
                    <a:pt x="70" y="52"/>
                  </a:cubicBezTo>
                  <a:cubicBezTo>
                    <a:pt x="71" y="51"/>
                    <a:pt x="73" y="50"/>
                    <a:pt x="73" y="49"/>
                  </a:cubicBezTo>
                  <a:cubicBezTo>
                    <a:pt x="74" y="48"/>
                    <a:pt x="75" y="46"/>
                    <a:pt x="75" y="45"/>
                  </a:cubicBezTo>
                  <a:cubicBezTo>
                    <a:pt x="75" y="44"/>
                    <a:pt x="75" y="43"/>
                    <a:pt x="75" y="43"/>
                  </a:cubicBezTo>
                  <a:cubicBezTo>
                    <a:pt x="71" y="38"/>
                    <a:pt x="70" y="30"/>
                    <a:pt x="70" y="24"/>
                  </a:cubicBezTo>
                  <a:cubicBezTo>
                    <a:pt x="70" y="23"/>
                    <a:pt x="70" y="23"/>
                    <a:pt x="69" y="22"/>
                  </a:cubicBezTo>
                  <a:close/>
                  <a:moveTo>
                    <a:pt x="211" y="89"/>
                  </a:moveTo>
                  <a:cubicBezTo>
                    <a:pt x="210" y="84"/>
                    <a:pt x="204" y="83"/>
                    <a:pt x="199" y="81"/>
                  </a:cubicBezTo>
                  <a:cubicBezTo>
                    <a:pt x="193" y="79"/>
                    <a:pt x="187" y="76"/>
                    <a:pt x="182" y="74"/>
                  </a:cubicBezTo>
                  <a:cubicBezTo>
                    <a:pt x="180" y="74"/>
                    <a:pt x="179" y="73"/>
                    <a:pt x="177" y="73"/>
                  </a:cubicBezTo>
                  <a:cubicBezTo>
                    <a:pt x="175" y="72"/>
                    <a:pt x="174" y="67"/>
                    <a:pt x="173" y="65"/>
                  </a:cubicBezTo>
                  <a:cubicBezTo>
                    <a:pt x="172" y="65"/>
                    <a:pt x="171" y="65"/>
                    <a:pt x="170" y="65"/>
                  </a:cubicBezTo>
                  <a:cubicBezTo>
                    <a:pt x="170" y="62"/>
                    <a:pt x="172" y="61"/>
                    <a:pt x="173" y="59"/>
                  </a:cubicBezTo>
                  <a:cubicBezTo>
                    <a:pt x="173" y="57"/>
                    <a:pt x="173" y="54"/>
                    <a:pt x="174" y="52"/>
                  </a:cubicBezTo>
                  <a:cubicBezTo>
                    <a:pt x="175" y="51"/>
                    <a:pt x="176" y="50"/>
                    <a:pt x="177" y="49"/>
                  </a:cubicBezTo>
                  <a:cubicBezTo>
                    <a:pt x="178" y="48"/>
                    <a:pt x="178" y="46"/>
                    <a:pt x="179" y="45"/>
                  </a:cubicBezTo>
                  <a:cubicBezTo>
                    <a:pt x="179" y="43"/>
                    <a:pt x="180" y="39"/>
                    <a:pt x="178" y="37"/>
                  </a:cubicBezTo>
                  <a:cubicBezTo>
                    <a:pt x="178" y="35"/>
                    <a:pt x="177" y="35"/>
                    <a:pt x="177" y="34"/>
                  </a:cubicBezTo>
                  <a:cubicBezTo>
                    <a:pt x="177" y="31"/>
                    <a:pt x="178" y="25"/>
                    <a:pt x="178" y="23"/>
                  </a:cubicBezTo>
                  <a:cubicBezTo>
                    <a:pt x="178" y="20"/>
                    <a:pt x="178" y="16"/>
                    <a:pt x="177" y="13"/>
                  </a:cubicBezTo>
                  <a:cubicBezTo>
                    <a:pt x="177" y="13"/>
                    <a:pt x="176" y="9"/>
                    <a:pt x="174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0" y="0"/>
                    <a:pt x="151" y="4"/>
                    <a:pt x="146" y="6"/>
                  </a:cubicBezTo>
                  <a:cubicBezTo>
                    <a:pt x="143" y="7"/>
                    <a:pt x="141" y="9"/>
                    <a:pt x="139" y="12"/>
                  </a:cubicBezTo>
                  <a:cubicBezTo>
                    <a:pt x="139" y="13"/>
                    <a:pt x="139" y="14"/>
                    <a:pt x="139" y="14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40" y="16"/>
                    <a:pt x="140" y="16"/>
                    <a:pt x="140" y="17"/>
                  </a:cubicBezTo>
                  <a:cubicBezTo>
                    <a:pt x="143" y="22"/>
                    <a:pt x="142" y="28"/>
                    <a:pt x="141" y="32"/>
                  </a:cubicBezTo>
                  <a:cubicBezTo>
                    <a:pt x="141" y="34"/>
                    <a:pt x="140" y="38"/>
                    <a:pt x="138" y="41"/>
                  </a:cubicBezTo>
                  <a:cubicBezTo>
                    <a:pt x="137" y="41"/>
                    <a:pt x="137" y="42"/>
                    <a:pt x="136" y="42"/>
                  </a:cubicBezTo>
                  <a:cubicBezTo>
                    <a:pt x="137" y="46"/>
                    <a:pt x="137" y="49"/>
                    <a:pt x="139" y="50"/>
                  </a:cubicBezTo>
                  <a:cubicBezTo>
                    <a:pt x="140" y="51"/>
                    <a:pt x="142" y="51"/>
                    <a:pt x="142" y="51"/>
                  </a:cubicBezTo>
                  <a:cubicBezTo>
                    <a:pt x="142" y="54"/>
                    <a:pt x="142" y="57"/>
                    <a:pt x="142" y="60"/>
                  </a:cubicBezTo>
                  <a:cubicBezTo>
                    <a:pt x="143" y="62"/>
                    <a:pt x="145" y="62"/>
                    <a:pt x="145" y="65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3" y="66"/>
                    <a:pt x="143" y="66"/>
                    <a:pt x="143" y="67"/>
                  </a:cubicBezTo>
                  <a:cubicBezTo>
                    <a:pt x="147" y="68"/>
                    <a:pt x="152" y="70"/>
                    <a:pt x="156" y="72"/>
                  </a:cubicBezTo>
                  <a:cubicBezTo>
                    <a:pt x="160" y="74"/>
                    <a:pt x="163" y="75"/>
                    <a:pt x="166" y="76"/>
                  </a:cubicBezTo>
                  <a:cubicBezTo>
                    <a:pt x="167" y="77"/>
                    <a:pt x="168" y="77"/>
                    <a:pt x="170" y="78"/>
                  </a:cubicBezTo>
                  <a:cubicBezTo>
                    <a:pt x="176" y="80"/>
                    <a:pt x="184" y="83"/>
                    <a:pt x="187" y="91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95"/>
                    <a:pt x="187" y="98"/>
                    <a:pt x="187" y="101"/>
                  </a:cubicBezTo>
                  <a:cubicBezTo>
                    <a:pt x="187" y="103"/>
                    <a:pt x="187" y="104"/>
                    <a:pt x="187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1"/>
                    <a:pt x="211" y="93"/>
                    <a:pt x="21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10190163" y="1362076"/>
              <a:ext cx="509588" cy="501650"/>
            </a:xfrm>
            <a:custGeom>
              <a:avLst/>
              <a:gdLst>
                <a:gd name="T0" fmla="*/ 102 w 150"/>
                <a:gd name="T1" fmla="*/ 17 h 147"/>
                <a:gd name="T2" fmla="*/ 103 w 150"/>
                <a:gd name="T3" fmla="*/ 32 h 147"/>
                <a:gd name="T4" fmla="*/ 102 w 150"/>
                <a:gd name="T5" fmla="*/ 46 h 147"/>
                <a:gd name="T6" fmla="*/ 104 w 150"/>
                <a:gd name="T7" fmla="*/ 50 h 147"/>
                <a:gd name="T8" fmla="*/ 104 w 150"/>
                <a:gd name="T9" fmla="*/ 62 h 147"/>
                <a:gd name="T10" fmla="*/ 102 w 150"/>
                <a:gd name="T11" fmla="*/ 68 h 147"/>
                <a:gd name="T12" fmla="*/ 97 w 150"/>
                <a:gd name="T13" fmla="*/ 72 h 147"/>
                <a:gd name="T14" fmla="*/ 96 w 150"/>
                <a:gd name="T15" fmla="*/ 82 h 147"/>
                <a:gd name="T16" fmla="*/ 92 w 150"/>
                <a:gd name="T17" fmla="*/ 90 h 147"/>
                <a:gd name="T18" fmla="*/ 96 w 150"/>
                <a:gd name="T19" fmla="*/ 90 h 147"/>
                <a:gd name="T20" fmla="*/ 102 w 150"/>
                <a:gd name="T21" fmla="*/ 101 h 147"/>
                <a:gd name="T22" fmla="*/ 109 w 150"/>
                <a:gd name="T23" fmla="*/ 103 h 147"/>
                <a:gd name="T24" fmla="*/ 132 w 150"/>
                <a:gd name="T25" fmla="*/ 113 h 147"/>
                <a:gd name="T26" fmla="*/ 150 w 150"/>
                <a:gd name="T27" fmla="*/ 124 h 147"/>
                <a:gd name="T28" fmla="*/ 150 w 150"/>
                <a:gd name="T29" fmla="*/ 147 h 147"/>
                <a:gd name="T30" fmla="*/ 0 w 150"/>
                <a:gd name="T31" fmla="*/ 147 h 147"/>
                <a:gd name="T32" fmla="*/ 0 w 150"/>
                <a:gd name="T33" fmla="*/ 124 h 147"/>
                <a:gd name="T34" fmla="*/ 18 w 150"/>
                <a:gd name="T35" fmla="*/ 113 h 147"/>
                <a:gd name="T36" fmla="*/ 41 w 150"/>
                <a:gd name="T37" fmla="*/ 103 h 147"/>
                <a:gd name="T38" fmla="*/ 48 w 150"/>
                <a:gd name="T39" fmla="*/ 101 h 147"/>
                <a:gd name="T40" fmla="*/ 54 w 150"/>
                <a:gd name="T41" fmla="*/ 90 h 147"/>
                <a:gd name="T42" fmla="*/ 57 w 150"/>
                <a:gd name="T43" fmla="*/ 90 h 147"/>
                <a:gd name="T44" fmla="*/ 53 w 150"/>
                <a:gd name="T45" fmla="*/ 83 h 147"/>
                <a:gd name="T46" fmla="*/ 52 w 150"/>
                <a:gd name="T47" fmla="*/ 70 h 147"/>
                <a:gd name="T48" fmla="*/ 49 w 150"/>
                <a:gd name="T49" fmla="*/ 70 h 147"/>
                <a:gd name="T50" fmla="*/ 44 w 150"/>
                <a:gd name="T51" fmla="*/ 53 h 147"/>
                <a:gd name="T52" fmla="*/ 46 w 150"/>
                <a:gd name="T53" fmla="*/ 46 h 147"/>
                <a:gd name="T54" fmla="*/ 58 w 150"/>
                <a:gd name="T55" fmla="*/ 7 h 147"/>
                <a:gd name="T56" fmla="*/ 90 w 150"/>
                <a:gd name="T57" fmla="*/ 7 h 147"/>
                <a:gd name="T58" fmla="*/ 93 w 150"/>
                <a:gd name="T59" fmla="*/ 10 h 147"/>
                <a:gd name="T60" fmla="*/ 98 w 150"/>
                <a:gd name="T61" fmla="*/ 10 h 147"/>
                <a:gd name="T62" fmla="*/ 102 w 150"/>
                <a:gd name="T63" fmla="*/ 1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47">
                  <a:moveTo>
                    <a:pt x="102" y="17"/>
                  </a:moveTo>
                  <a:cubicBezTo>
                    <a:pt x="103" y="22"/>
                    <a:pt x="103" y="26"/>
                    <a:pt x="103" y="32"/>
                  </a:cubicBezTo>
                  <a:cubicBezTo>
                    <a:pt x="103" y="34"/>
                    <a:pt x="102" y="43"/>
                    <a:pt x="102" y="46"/>
                  </a:cubicBezTo>
                  <a:cubicBezTo>
                    <a:pt x="102" y="48"/>
                    <a:pt x="103" y="48"/>
                    <a:pt x="104" y="50"/>
                  </a:cubicBezTo>
                  <a:cubicBezTo>
                    <a:pt x="105" y="54"/>
                    <a:pt x="105" y="59"/>
                    <a:pt x="104" y="62"/>
                  </a:cubicBezTo>
                  <a:cubicBezTo>
                    <a:pt x="104" y="64"/>
                    <a:pt x="103" y="66"/>
                    <a:pt x="102" y="68"/>
                  </a:cubicBezTo>
                  <a:cubicBezTo>
                    <a:pt x="101" y="70"/>
                    <a:pt x="98" y="70"/>
                    <a:pt x="97" y="72"/>
                  </a:cubicBezTo>
                  <a:cubicBezTo>
                    <a:pt x="96" y="75"/>
                    <a:pt x="97" y="78"/>
                    <a:pt x="96" y="82"/>
                  </a:cubicBezTo>
                  <a:cubicBezTo>
                    <a:pt x="95" y="85"/>
                    <a:pt x="92" y="85"/>
                    <a:pt x="92" y="90"/>
                  </a:cubicBezTo>
                  <a:cubicBezTo>
                    <a:pt x="93" y="90"/>
                    <a:pt x="94" y="90"/>
                    <a:pt x="96" y="90"/>
                  </a:cubicBezTo>
                  <a:cubicBezTo>
                    <a:pt x="97" y="93"/>
                    <a:pt x="100" y="99"/>
                    <a:pt x="102" y="101"/>
                  </a:cubicBezTo>
                  <a:cubicBezTo>
                    <a:pt x="104" y="102"/>
                    <a:pt x="107" y="102"/>
                    <a:pt x="109" y="103"/>
                  </a:cubicBezTo>
                  <a:cubicBezTo>
                    <a:pt x="116" y="106"/>
                    <a:pt x="125" y="110"/>
                    <a:pt x="132" y="113"/>
                  </a:cubicBezTo>
                  <a:cubicBezTo>
                    <a:pt x="139" y="116"/>
                    <a:pt x="148" y="117"/>
                    <a:pt x="150" y="124"/>
                  </a:cubicBezTo>
                  <a:cubicBezTo>
                    <a:pt x="150" y="129"/>
                    <a:pt x="150" y="141"/>
                    <a:pt x="15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1"/>
                    <a:pt x="0" y="129"/>
                    <a:pt x="0" y="124"/>
                  </a:cubicBezTo>
                  <a:cubicBezTo>
                    <a:pt x="3" y="117"/>
                    <a:pt x="11" y="116"/>
                    <a:pt x="18" y="113"/>
                  </a:cubicBezTo>
                  <a:cubicBezTo>
                    <a:pt x="25" y="110"/>
                    <a:pt x="34" y="106"/>
                    <a:pt x="41" y="103"/>
                  </a:cubicBezTo>
                  <a:cubicBezTo>
                    <a:pt x="44" y="102"/>
                    <a:pt x="46" y="102"/>
                    <a:pt x="48" y="101"/>
                  </a:cubicBezTo>
                  <a:cubicBezTo>
                    <a:pt x="50" y="99"/>
                    <a:pt x="53" y="93"/>
                    <a:pt x="54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86"/>
                    <a:pt x="54" y="85"/>
                    <a:pt x="53" y="83"/>
                  </a:cubicBezTo>
                  <a:cubicBezTo>
                    <a:pt x="53" y="79"/>
                    <a:pt x="53" y="74"/>
                    <a:pt x="52" y="70"/>
                  </a:cubicBezTo>
                  <a:cubicBezTo>
                    <a:pt x="52" y="71"/>
                    <a:pt x="49" y="70"/>
                    <a:pt x="49" y="70"/>
                  </a:cubicBezTo>
                  <a:cubicBezTo>
                    <a:pt x="45" y="67"/>
                    <a:pt x="45" y="57"/>
                    <a:pt x="44" y="53"/>
                  </a:cubicBezTo>
                  <a:cubicBezTo>
                    <a:pt x="44" y="51"/>
                    <a:pt x="47" y="49"/>
                    <a:pt x="46" y="46"/>
                  </a:cubicBezTo>
                  <a:cubicBezTo>
                    <a:pt x="42" y="25"/>
                    <a:pt x="48" y="11"/>
                    <a:pt x="58" y="7"/>
                  </a:cubicBezTo>
                  <a:cubicBezTo>
                    <a:pt x="65" y="5"/>
                    <a:pt x="78" y="0"/>
                    <a:pt x="90" y="7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0" y="12"/>
                    <a:pt x="102" y="17"/>
                    <a:pt x="1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234" name="组合 40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9235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9236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9237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26463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一、工作回顾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9" name="文本框 84"/>
          <p:cNvSpPr txBox="1">
            <a:spLocks noChangeArrowheads="1"/>
          </p:cNvSpPr>
          <p:nvPr/>
        </p:nvSpPr>
        <p:spPr bwMode="auto">
          <a:xfrm>
            <a:off x="5400675" y="4635500"/>
            <a:ext cx="137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72B71F"/>
                </a:solidFill>
              </a:rPr>
              <a:t>2015.10</a:t>
            </a:r>
            <a:endParaRPr lang="en-US" altLang="zh-CN" sz="2800" b="1" dirty="0">
              <a:solidFill>
                <a:srgbClr val="72B71F"/>
              </a:solidFill>
            </a:endParaRPr>
          </a:p>
        </p:txBody>
      </p:sp>
      <p:sp>
        <p:nvSpPr>
          <p:cNvPr id="9240" name="文本框 85"/>
          <p:cNvSpPr txBox="1">
            <a:spLocks noChangeArrowheads="1"/>
          </p:cNvSpPr>
          <p:nvPr/>
        </p:nvSpPr>
        <p:spPr bwMode="auto">
          <a:xfrm>
            <a:off x="3714750" y="2868613"/>
            <a:ext cx="1377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5911E"/>
                </a:solidFill>
              </a:rPr>
              <a:t>2014.09</a:t>
            </a:r>
            <a:endParaRPr lang="en-US" altLang="zh-CN" sz="2800" b="1">
              <a:solidFill>
                <a:srgbClr val="F5911E"/>
              </a:solidFill>
            </a:endParaRPr>
          </a:p>
        </p:txBody>
      </p:sp>
      <p:sp>
        <p:nvSpPr>
          <p:cNvPr id="9241" name="文本框 86"/>
          <p:cNvSpPr txBox="1">
            <a:spLocks noChangeArrowheads="1"/>
          </p:cNvSpPr>
          <p:nvPr/>
        </p:nvSpPr>
        <p:spPr bwMode="auto">
          <a:xfrm>
            <a:off x="2000250" y="4635500"/>
            <a:ext cx="137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EB1C24"/>
                </a:solidFill>
              </a:rPr>
              <a:t>2013.08</a:t>
            </a:r>
            <a:endParaRPr lang="en-US" altLang="zh-CN" sz="2800" b="1" dirty="0">
              <a:solidFill>
                <a:srgbClr val="EB1C24"/>
              </a:solidFill>
            </a:endParaRPr>
          </a:p>
        </p:txBody>
      </p:sp>
      <p:sp>
        <p:nvSpPr>
          <p:cNvPr id="9242" name="TextBox 8"/>
          <p:cNvSpPr txBox="1">
            <a:spLocks noChangeArrowheads="1"/>
          </p:cNvSpPr>
          <p:nvPr/>
        </p:nvSpPr>
        <p:spPr bwMode="auto">
          <a:xfrm>
            <a:off x="1790700" y="5108575"/>
            <a:ext cx="17827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3" name="TextBox 8"/>
          <p:cNvSpPr txBox="1">
            <a:spLocks noChangeArrowheads="1"/>
          </p:cNvSpPr>
          <p:nvPr/>
        </p:nvSpPr>
        <p:spPr bwMode="auto">
          <a:xfrm>
            <a:off x="5214938" y="5108575"/>
            <a:ext cx="17827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4" name="TextBox 8"/>
          <p:cNvSpPr txBox="1">
            <a:spLocks noChangeArrowheads="1"/>
          </p:cNvSpPr>
          <p:nvPr/>
        </p:nvSpPr>
        <p:spPr bwMode="auto">
          <a:xfrm>
            <a:off x="8639175" y="5108575"/>
            <a:ext cx="17843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5" name="TextBox 8"/>
          <p:cNvSpPr txBox="1">
            <a:spLocks noChangeArrowheads="1"/>
          </p:cNvSpPr>
          <p:nvPr/>
        </p:nvSpPr>
        <p:spPr bwMode="auto">
          <a:xfrm>
            <a:off x="3556000" y="2209800"/>
            <a:ext cx="1784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6" name="TextBox 8"/>
          <p:cNvSpPr txBox="1">
            <a:spLocks noChangeArrowheads="1"/>
          </p:cNvSpPr>
          <p:nvPr/>
        </p:nvSpPr>
        <p:spPr bwMode="auto">
          <a:xfrm>
            <a:off x="6880225" y="2209800"/>
            <a:ext cx="1784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en-US" sz="14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024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024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024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6" name="组合 30"/>
          <p:cNvGrpSpPr/>
          <p:nvPr/>
        </p:nvGrpSpPr>
        <p:grpSpPr bwMode="auto">
          <a:xfrm>
            <a:off x="889000" y="3894138"/>
            <a:ext cx="3140075" cy="2168525"/>
            <a:chOff x="889792" y="3893871"/>
            <a:chExt cx="3139914" cy="2168318"/>
          </a:xfrm>
        </p:grpSpPr>
        <p:sp>
          <p:nvSpPr>
            <p:cNvPr id="7" name="矩形 6"/>
            <p:cNvSpPr/>
            <p:nvPr/>
          </p:nvSpPr>
          <p:spPr>
            <a:xfrm>
              <a:off x="889792" y="3893871"/>
              <a:ext cx="3139914" cy="2168318"/>
            </a:xfrm>
            <a:prstGeom prst="rect">
              <a:avLst/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48" name="TextBox 8"/>
            <p:cNvSpPr txBox="1">
              <a:spLocks noChangeArrowheads="1"/>
            </p:cNvSpPr>
            <p:nvPr/>
          </p:nvSpPr>
          <p:spPr bwMode="auto">
            <a:xfrm>
              <a:off x="1002880" y="4323717"/>
              <a:ext cx="2913739" cy="1308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9" name="组合 29"/>
          <p:cNvGrpSpPr/>
          <p:nvPr/>
        </p:nvGrpSpPr>
        <p:grpSpPr bwMode="auto">
          <a:xfrm>
            <a:off x="4527550" y="3894138"/>
            <a:ext cx="3140075" cy="2168525"/>
            <a:chOff x="4527353" y="3893871"/>
            <a:chExt cx="3139914" cy="2168318"/>
          </a:xfrm>
        </p:grpSpPr>
        <p:sp>
          <p:nvSpPr>
            <p:cNvPr id="8" name="矩形 7"/>
            <p:cNvSpPr/>
            <p:nvPr/>
          </p:nvSpPr>
          <p:spPr>
            <a:xfrm>
              <a:off x="4527353" y="3893871"/>
              <a:ext cx="3139914" cy="2168318"/>
            </a:xfrm>
            <a:prstGeom prst="rect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1" name="TextBox 8"/>
            <p:cNvSpPr txBox="1">
              <a:spLocks noChangeArrowheads="1"/>
            </p:cNvSpPr>
            <p:nvPr/>
          </p:nvSpPr>
          <p:spPr bwMode="auto">
            <a:xfrm>
              <a:off x="4640441" y="4323717"/>
              <a:ext cx="2913739" cy="1308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52" name="组合 28"/>
          <p:cNvGrpSpPr/>
          <p:nvPr/>
        </p:nvGrpSpPr>
        <p:grpSpPr bwMode="auto">
          <a:xfrm>
            <a:off x="7950200" y="3921125"/>
            <a:ext cx="3140075" cy="2166938"/>
            <a:chOff x="7950073" y="3920376"/>
            <a:chExt cx="3139914" cy="2168318"/>
          </a:xfrm>
        </p:grpSpPr>
        <p:sp>
          <p:nvSpPr>
            <p:cNvPr id="9" name="矩形 8"/>
            <p:cNvSpPr/>
            <p:nvPr/>
          </p:nvSpPr>
          <p:spPr>
            <a:xfrm>
              <a:off x="7950073" y="3920376"/>
              <a:ext cx="3139914" cy="2168318"/>
            </a:xfrm>
            <a:prstGeom prst="rect">
              <a:avLst/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4" name="TextBox 8"/>
            <p:cNvSpPr txBox="1">
              <a:spLocks noChangeArrowheads="1"/>
            </p:cNvSpPr>
            <p:nvPr/>
          </p:nvSpPr>
          <p:spPr bwMode="auto">
            <a:xfrm>
              <a:off x="8063160" y="4350221"/>
              <a:ext cx="2913739" cy="1308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55" name="组合 11"/>
          <p:cNvGrpSpPr/>
          <p:nvPr/>
        </p:nvGrpSpPr>
        <p:grpSpPr bwMode="auto">
          <a:xfrm>
            <a:off x="1050925" y="2411413"/>
            <a:ext cx="2763838" cy="1884362"/>
            <a:chOff x="0" y="0"/>
            <a:chExt cx="3002508" cy="2047164"/>
          </a:xfrm>
        </p:grpSpPr>
        <p:grpSp>
          <p:nvGrpSpPr>
            <p:cNvPr id="10256" name="矩形 12"/>
            <p:cNvGrpSpPr/>
            <p:nvPr/>
          </p:nvGrpSpPr>
          <p:grpSpPr bwMode="auto">
            <a:xfrm>
              <a:off x="-1565" y="2749"/>
              <a:ext cx="3005328" cy="2042160"/>
              <a:chOff x="0" y="0"/>
              <a:chExt cx="3005328" cy="2042160"/>
            </a:xfrm>
          </p:grpSpPr>
          <p:pic>
            <p:nvPicPr>
              <p:cNvPr id="10257" name="矩形 12"/>
              <p:cNvPicPr>
                <a:picLocks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005328" cy="204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8" name="Text Box 9"/>
              <p:cNvSpPr txBox="1">
                <a:spLocks noChangeArrowheads="1"/>
              </p:cNvSpPr>
              <p:nvPr/>
            </p:nvSpPr>
            <p:spPr bwMode="auto">
              <a:xfrm>
                <a:off x="1565" y="-2749"/>
                <a:ext cx="3002508" cy="2047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59" name="矩形 13"/>
            <p:cNvSpPr>
              <a:spLocks noChangeArrowheads="1"/>
            </p:cNvSpPr>
            <p:nvPr/>
          </p:nvSpPr>
          <p:spPr bwMode="auto">
            <a:xfrm>
              <a:off x="130108" y="88710"/>
              <a:ext cx="2742292" cy="186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60" name="组合 14"/>
          <p:cNvGrpSpPr/>
          <p:nvPr/>
        </p:nvGrpSpPr>
        <p:grpSpPr bwMode="auto">
          <a:xfrm>
            <a:off x="4681538" y="2411413"/>
            <a:ext cx="2762250" cy="1884362"/>
            <a:chOff x="0" y="0"/>
            <a:chExt cx="3002508" cy="2047164"/>
          </a:xfrm>
        </p:grpSpPr>
        <p:grpSp>
          <p:nvGrpSpPr>
            <p:cNvPr id="10261" name="矩形 15"/>
            <p:cNvGrpSpPr/>
            <p:nvPr/>
          </p:nvGrpSpPr>
          <p:grpSpPr bwMode="auto">
            <a:xfrm>
              <a:off x="2285" y="2749"/>
              <a:ext cx="2999232" cy="2042160"/>
              <a:chOff x="0" y="0"/>
              <a:chExt cx="2999232" cy="2042160"/>
            </a:xfrm>
          </p:grpSpPr>
          <p:pic>
            <p:nvPicPr>
              <p:cNvPr id="10262" name="矩形 1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99232" cy="204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3" name="Text Box 14"/>
              <p:cNvSpPr txBox="1">
                <a:spLocks noChangeArrowheads="1"/>
              </p:cNvSpPr>
              <p:nvPr/>
            </p:nvSpPr>
            <p:spPr bwMode="auto">
              <a:xfrm>
                <a:off x="-2285" y="-2749"/>
                <a:ext cx="3002508" cy="2047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64" name="矩形 16"/>
            <p:cNvSpPr>
              <a:spLocks noChangeArrowheads="1"/>
            </p:cNvSpPr>
            <p:nvPr/>
          </p:nvSpPr>
          <p:spPr bwMode="auto">
            <a:xfrm>
              <a:off x="130108" y="88710"/>
              <a:ext cx="2742292" cy="186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65" name="组合 17"/>
          <p:cNvGrpSpPr/>
          <p:nvPr/>
        </p:nvGrpSpPr>
        <p:grpSpPr bwMode="auto">
          <a:xfrm>
            <a:off x="8162925" y="2411413"/>
            <a:ext cx="2762250" cy="1884362"/>
            <a:chOff x="0" y="0"/>
            <a:chExt cx="3002508" cy="2047164"/>
          </a:xfrm>
        </p:grpSpPr>
        <p:grpSp>
          <p:nvGrpSpPr>
            <p:cNvPr id="10266" name="矩形 18"/>
            <p:cNvGrpSpPr/>
            <p:nvPr/>
          </p:nvGrpSpPr>
          <p:grpSpPr bwMode="auto">
            <a:xfrm>
              <a:off x="1322" y="2749"/>
              <a:ext cx="2999232" cy="2042160"/>
              <a:chOff x="0" y="0"/>
              <a:chExt cx="2999232" cy="2042160"/>
            </a:xfrm>
          </p:grpSpPr>
          <p:pic>
            <p:nvPicPr>
              <p:cNvPr id="10267" name="矩形 1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99232" cy="204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8" name="Text Box 19"/>
              <p:cNvSpPr txBox="1">
                <a:spLocks noChangeArrowheads="1"/>
              </p:cNvSpPr>
              <p:nvPr/>
            </p:nvSpPr>
            <p:spPr bwMode="auto">
              <a:xfrm>
                <a:off x="-1322" y="-2749"/>
                <a:ext cx="3002508" cy="2047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69" name="矩形 19"/>
            <p:cNvSpPr>
              <a:spLocks noChangeArrowheads="1"/>
            </p:cNvSpPr>
            <p:nvPr/>
          </p:nvSpPr>
          <p:spPr bwMode="auto">
            <a:xfrm>
              <a:off x="130108" y="88710"/>
              <a:ext cx="2742292" cy="186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126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268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7"/>
          <p:cNvSpPr/>
          <p:nvPr/>
        </p:nvSpPr>
        <p:spPr bwMode="auto">
          <a:xfrm rot="10800000">
            <a:off x="4921250" y="5530850"/>
            <a:ext cx="298450" cy="157163"/>
          </a:xfrm>
          <a:custGeom>
            <a:avLst/>
            <a:gdLst>
              <a:gd name="T0" fmla="*/ 0 w 250041"/>
              <a:gd name="T1" fmla="*/ 215553 h 215553"/>
              <a:gd name="T2" fmla="*/ 125021 w 250041"/>
              <a:gd name="T3" fmla="*/ 0 h 215553"/>
              <a:gd name="T4" fmla="*/ 250041 w 250041"/>
              <a:gd name="T5" fmla="*/ 215553 h 215553"/>
              <a:gd name="T6" fmla="*/ 130606 w 250041"/>
              <a:gd name="T7" fmla="*/ 153242 h 215553"/>
              <a:gd name="T8" fmla="*/ 0 w 250041"/>
              <a:gd name="T9" fmla="*/ 215553 h 215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041" h="215553">
                <a:moveTo>
                  <a:pt x="0" y="215553"/>
                </a:moveTo>
                <a:cubicBezTo>
                  <a:pt x="41674" y="143702"/>
                  <a:pt x="9529" y="66742"/>
                  <a:pt x="125021" y="0"/>
                </a:cubicBezTo>
                <a:cubicBezTo>
                  <a:pt x="254801" y="60598"/>
                  <a:pt x="208368" y="143702"/>
                  <a:pt x="250041" y="215553"/>
                </a:cubicBezTo>
                <a:cubicBezTo>
                  <a:pt x="72117" y="118047"/>
                  <a:pt x="260905" y="218910"/>
                  <a:pt x="130606" y="153242"/>
                </a:cubicBezTo>
                <a:cubicBezTo>
                  <a:pt x="-5798" y="227437"/>
                  <a:pt x="172122" y="135101"/>
                  <a:pt x="0" y="215553"/>
                </a:cubicBezTo>
                <a:close/>
              </a:path>
            </a:pathLst>
          </a:custGeom>
          <a:solidFill>
            <a:srgbClr val="069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1271" name="椭圆 32"/>
          <p:cNvSpPr>
            <a:spLocks noChangeArrowheads="1"/>
          </p:cNvSpPr>
          <p:nvPr/>
        </p:nvSpPr>
        <p:spPr bwMode="auto">
          <a:xfrm flipH="1">
            <a:off x="6038850" y="2095500"/>
            <a:ext cx="279400" cy="346075"/>
          </a:xfrm>
          <a:custGeom>
            <a:avLst/>
            <a:gdLst>
              <a:gd name="T0" fmla="*/ 135654 w 234105"/>
              <a:gd name="T1" fmla="*/ 7872 h 265305"/>
              <a:gd name="T2" fmla="*/ 136115 w 234105"/>
              <a:gd name="T3" fmla="*/ 7959 h 265305"/>
              <a:gd name="T4" fmla="*/ 234105 w 234105"/>
              <a:gd name="T5" fmla="*/ 224421 h 265305"/>
              <a:gd name="T6" fmla="*/ 234036 w 234105"/>
              <a:gd name="T7" fmla="*/ 224407 h 265305"/>
              <a:gd name="T8" fmla="*/ 233847 w 234105"/>
              <a:gd name="T9" fmla="*/ 265305 h 265305"/>
              <a:gd name="T10" fmla="*/ 488 w 234105"/>
              <a:gd name="T11" fmla="*/ 265305 h 265305"/>
              <a:gd name="T12" fmla="*/ 0 w 234105"/>
              <a:gd name="T13" fmla="*/ 260803 h 265305"/>
              <a:gd name="T14" fmla="*/ 135654 w 234105"/>
              <a:gd name="T15" fmla="*/ 7872 h 265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105" h="265305">
                <a:moveTo>
                  <a:pt x="135654" y="7872"/>
                </a:moveTo>
                <a:lnTo>
                  <a:pt x="136115" y="7959"/>
                </a:lnTo>
                <a:cubicBezTo>
                  <a:pt x="191516" y="68746"/>
                  <a:pt x="226826" y="144366"/>
                  <a:pt x="234105" y="224421"/>
                </a:cubicBezTo>
                <a:cubicBezTo>
                  <a:pt x="234082" y="224416"/>
                  <a:pt x="234059" y="224412"/>
                  <a:pt x="234036" y="224407"/>
                </a:cubicBezTo>
                <a:lnTo>
                  <a:pt x="233847" y="265305"/>
                </a:lnTo>
                <a:lnTo>
                  <a:pt x="488" y="265305"/>
                </a:lnTo>
                <a:cubicBezTo>
                  <a:pt x="7" y="263811"/>
                  <a:pt x="0" y="262308"/>
                  <a:pt x="0" y="260803"/>
                </a:cubicBezTo>
                <a:cubicBezTo>
                  <a:pt x="0" y="121113"/>
                  <a:pt x="51210" y="-37372"/>
                  <a:pt x="135654" y="7872"/>
                </a:cubicBezTo>
                <a:close/>
              </a:path>
            </a:pathLst>
          </a:custGeom>
          <a:solidFill>
            <a:srgbClr val="1C72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9" name="等腰三角形 7"/>
          <p:cNvSpPr/>
          <p:nvPr/>
        </p:nvSpPr>
        <p:spPr bwMode="auto">
          <a:xfrm rot="10800000">
            <a:off x="2703513" y="6035675"/>
            <a:ext cx="298450" cy="155575"/>
          </a:xfrm>
          <a:custGeom>
            <a:avLst/>
            <a:gdLst>
              <a:gd name="T0" fmla="*/ 0 w 250041"/>
              <a:gd name="T1" fmla="*/ 215553 h 215553"/>
              <a:gd name="T2" fmla="*/ 125021 w 250041"/>
              <a:gd name="T3" fmla="*/ 0 h 215553"/>
              <a:gd name="T4" fmla="*/ 250041 w 250041"/>
              <a:gd name="T5" fmla="*/ 215553 h 215553"/>
              <a:gd name="T6" fmla="*/ 130606 w 250041"/>
              <a:gd name="T7" fmla="*/ 153242 h 215553"/>
              <a:gd name="T8" fmla="*/ 0 w 250041"/>
              <a:gd name="T9" fmla="*/ 215553 h 215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041" h="215553">
                <a:moveTo>
                  <a:pt x="0" y="215553"/>
                </a:moveTo>
                <a:cubicBezTo>
                  <a:pt x="41674" y="143702"/>
                  <a:pt x="9529" y="66742"/>
                  <a:pt x="125021" y="0"/>
                </a:cubicBezTo>
                <a:cubicBezTo>
                  <a:pt x="254801" y="60598"/>
                  <a:pt x="208368" y="143702"/>
                  <a:pt x="250041" y="215553"/>
                </a:cubicBezTo>
                <a:cubicBezTo>
                  <a:pt x="72117" y="118047"/>
                  <a:pt x="260905" y="218910"/>
                  <a:pt x="130606" y="153242"/>
                </a:cubicBezTo>
                <a:cubicBezTo>
                  <a:pt x="-5798" y="227437"/>
                  <a:pt x="172122" y="135101"/>
                  <a:pt x="0" y="215553"/>
                </a:cubicBezTo>
                <a:close/>
              </a:path>
            </a:pathLst>
          </a:custGeom>
          <a:solidFill>
            <a:srgbClr val="A3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0" name="等腰三角形 7"/>
          <p:cNvSpPr/>
          <p:nvPr/>
        </p:nvSpPr>
        <p:spPr bwMode="auto">
          <a:xfrm rot="10800000" flipV="1">
            <a:off x="3814763" y="3100388"/>
            <a:ext cx="298450" cy="157162"/>
          </a:xfrm>
          <a:custGeom>
            <a:avLst/>
            <a:gdLst>
              <a:gd name="T0" fmla="*/ 0 w 250041"/>
              <a:gd name="T1" fmla="*/ 215553 h 215553"/>
              <a:gd name="T2" fmla="*/ 125021 w 250041"/>
              <a:gd name="T3" fmla="*/ 0 h 215553"/>
              <a:gd name="T4" fmla="*/ 250041 w 250041"/>
              <a:gd name="T5" fmla="*/ 215553 h 215553"/>
              <a:gd name="T6" fmla="*/ 130606 w 250041"/>
              <a:gd name="T7" fmla="*/ 153242 h 215553"/>
              <a:gd name="T8" fmla="*/ 0 w 250041"/>
              <a:gd name="T9" fmla="*/ 215553 h 215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041" h="215553">
                <a:moveTo>
                  <a:pt x="0" y="215553"/>
                </a:moveTo>
                <a:cubicBezTo>
                  <a:pt x="41674" y="143702"/>
                  <a:pt x="9529" y="66742"/>
                  <a:pt x="125021" y="0"/>
                </a:cubicBezTo>
                <a:cubicBezTo>
                  <a:pt x="254801" y="60598"/>
                  <a:pt x="220275" y="109596"/>
                  <a:pt x="250041" y="215553"/>
                </a:cubicBezTo>
                <a:cubicBezTo>
                  <a:pt x="74497" y="118047"/>
                  <a:pt x="260905" y="218910"/>
                  <a:pt x="130606" y="153242"/>
                </a:cubicBezTo>
                <a:cubicBezTo>
                  <a:pt x="-5798" y="227437"/>
                  <a:pt x="172122" y="135101"/>
                  <a:pt x="0" y="215553"/>
                </a:cubicBezTo>
                <a:close/>
              </a:path>
            </a:pathLst>
          </a:custGeom>
          <a:solidFill>
            <a:srgbClr val="3A4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1" name="椭圆 32"/>
          <p:cNvSpPr/>
          <p:nvPr/>
        </p:nvSpPr>
        <p:spPr bwMode="auto">
          <a:xfrm>
            <a:off x="1600200" y="4438650"/>
            <a:ext cx="279400" cy="346075"/>
          </a:xfrm>
          <a:custGeom>
            <a:avLst/>
            <a:gdLst>
              <a:gd name="T0" fmla="*/ 135654 w 234105"/>
              <a:gd name="T1" fmla="*/ 7872 h 265305"/>
              <a:gd name="T2" fmla="*/ 136115 w 234105"/>
              <a:gd name="T3" fmla="*/ 7959 h 265305"/>
              <a:gd name="T4" fmla="*/ 234105 w 234105"/>
              <a:gd name="T5" fmla="*/ 224421 h 265305"/>
              <a:gd name="T6" fmla="*/ 234036 w 234105"/>
              <a:gd name="T7" fmla="*/ 224407 h 265305"/>
              <a:gd name="T8" fmla="*/ 233847 w 234105"/>
              <a:gd name="T9" fmla="*/ 265305 h 265305"/>
              <a:gd name="T10" fmla="*/ 488 w 234105"/>
              <a:gd name="T11" fmla="*/ 265305 h 265305"/>
              <a:gd name="T12" fmla="*/ 0 w 234105"/>
              <a:gd name="T13" fmla="*/ 260803 h 265305"/>
              <a:gd name="T14" fmla="*/ 135654 w 234105"/>
              <a:gd name="T15" fmla="*/ 7872 h 265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105" h="265305">
                <a:moveTo>
                  <a:pt x="135654" y="7872"/>
                </a:moveTo>
                <a:lnTo>
                  <a:pt x="136115" y="7959"/>
                </a:lnTo>
                <a:cubicBezTo>
                  <a:pt x="191516" y="68746"/>
                  <a:pt x="226826" y="144366"/>
                  <a:pt x="234105" y="224421"/>
                </a:cubicBezTo>
                <a:cubicBezTo>
                  <a:pt x="234082" y="224416"/>
                  <a:pt x="234059" y="224412"/>
                  <a:pt x="234036" y="224407"/>
                </a:cubicBezTo>
                <a:lnTo>
                  <a:pt x="233847" y="265305"/>
                </a:lnTo>
                <a:lnTo>
                  <a:pt x="488" y="265305"/>
                </a:lnTo>
                <a:cubicBezTo>
                  <a:pt x="7" y="263811"/>
                  <a:pt x="0" y="262308"/>
                  <a:pt x="0" y="260803"/>
                </a:cubicBezTo>
                <a:cubicBezTo>
                  <a:pt x="0" y="121113"/>
                  <a:pt x="51210" y="-37372"/>
                  <a:pt x="135654" y="7872"/>
                </a:cubicBezTo>
                <a:close/>
              </a:path>
            </a:pathLst>
          </a:custGeom>
          <a:solidFill>
            <a:srgbClr val="A3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2" name="矩形 9"/>
          <p:cNvSpPr/>
          <p:nvPr/>
        </p:nvSpPr>
        <p:spPr bwMode="auto">
          <a:xfrm>
            <a:off x="2857500" y="3100388"/>
            <a:ext cx="1098550" cy="3090862"/>
          </a:xfrm>
          <a:custGeom>
            <a:avLst/>
            <a:gdLst>
              <a:gd name="T0" fmla="*/ 1679363 w 1679363"/>
              <a:gd name="T1" fmla="*/ 0 h 4031979"/>
              <a:gd name="T2" fmla="*/ 1499611 w 1679363"/>
              <a:gd name="T3" fmla="*/ 368414 h 4031979"/>
              <a:gd name="T4" fmla="*/ 1499737 w 1679363"/>
              <a:gd name="T5" fmla="*/ 368391 h 4031979"/>
              <a:gd name="T6" fmla="*/ 1504573 w 1679363"/>
              <a:gd name="T7" fmla="*/ 3435216 h 4031979"/>
              <a:gd name="T8" fmla="*/ 1500753 w 1679363"/>
              <a:gd name="T9" fmla="*/ 3435916 h 4031979"/>
              <a:gd name="T10" fmla="*/ 1315212 w 1679363"/>
              <a:gd name="T11" fmla="*/ 3792435 h 4031979"/>
              <a:gd name="T12" fmla="*/ 0 w 1679363"/>
              <a:gd name="T13" fmla="*/ 4031979 h 4031979"/>
              <a:gd name="T14" fmla="*/ 178548 w 1679363"/>
              <a:gd name="T15" fmla="*/ 3669861 h 4031979"/>
              <a:gd name="T16" fmla="*/ 176177 w 1679363"/>
              <a:gd name="T17" fmla="*/ 611163 h 4031979"/>
              <a:gd name="T18" fmla="*/ 175546 w 1679363"/>
              <a:gd name="T19" fmla="*/ 611278 h 4031979"/>
              <a:gd name="T20" fmla="*/ 176175 w 1679363"/>
              <a:gd name="T21" fmla="*/ 608158 h 4031979"/>
              <a:gd name="T22" fmla="*/ 176173 w 1679363"/>
              <a:gd name="T23" fmla="*/ 606516 h 4031979"/>
              <a:gd name="T24" fmla="*/ 176518 w 1679363"/>
              <a:gd name="T25" fmla="*/ 606454 h 4031979"/>
              <a:gd name="T26" fmla="*/ 364151 w 1679363"/>
              <a:gd name="T27" fmla="*/ 239544 h 4031979"/>
              <a:gd name="T28" fmla="*/ 1679363 w 1679363"/>
              <a:gd name="T29" fmla="*/ 0 h 4031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79363" h="4031979">
                <a:moveTo>
                  <a:pt x="1679363" y="0"/>
                </a:moveTo>
                <a:cubicBezTo>
                  <a:pt x="1577760" y="103402"/>
                  <a:pt x="1512941" y="232120"/>
                  <a:pt x="1499611" y="368414"/>
                </a:cubicBezTo>
                <a:lnTo>
                  <a:pt x="1499737" y="368391"/>
                </a:lnTo>
                <a:lnTo>
                  <a:pt x="1504573" y="3435216"/>
                </a:lnTo>
                <a:lnTo>
                  <a:pt x="1500753" y="3435916"/>
                </a:lnTo>
                <a:cubicBezTo>
                  <a:pt x="1484513" y="3568386"/>
                  <a:pt x="1495902" y="3761538"/>
                  <a:pt x="1315212" y="3792435"/>
                </a:cubicBezTo>
                <a:lnTo>
                  <a:pt x="0" y="4031979"/>
                </a:lnTo>
                <a:cubicBezTo>
                  <a:pt x="100022" y="3930187"/>
                  <a:pt x="164395" y="3803859"/>
                  <a:pt x="178548" y="3669861"/>
                </a:cubicBezTo>
                <a:cubicBezTo>
                  <a:pt x="177758" y="2650295"/>
                  <a:pt x="176967" y="1630729"/>
                  <a:pt x="176177" y="611163"/>
                </a:cubicBezTo>
                <a:lnTo>
                  <a:pt x="175546" y="611278"/>
                </a:lnTo>
                <a:lnTo>
                  <a:pt x="176175" y="608158"/>
                </a:lnTo>
                <a:cubicBezTo>
                  <a:pt x="176174" y="607611"/>
                  <a:pt x="176174" y="607064"/>
                  <a:pt x="176173" y="606516"/>
                </a:cubicBezTo>
                <a:lnTo>
                  <a:pt x="176518" y="606454"/>
                </a:lnTo>
                <a:cubicBezTo>
                  <a:pt x="191341" y="470188"/>
                  <a:pt x="176408" y="281156"/>
                  <a:pt x="364151" y="239544"/>
                </a:cubicBezTo>
                <a:lnTo>
                  <a:pt x="1679363" y="0"/>
                </a:ln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9"/>
          <p:cNvSpPr/>
          <p:nvPr/>
        </p:nvSpPr>
        <p:spPr bwMode="auto">
          <a:xfrm rot="10800000" flipH="1">
            <a:off x="1746250" y="4441825"/>
            <a:ext cx="1096963" cy="1749425"/>
          </a:xfrm>
          <a:custGeom>
            <a:avLst/>
            <a:gdLst>
              <a:gd name="T0" fmla="*/ 0 w 919353"/>
              <a:gd name="T1" fmla="*/ 1344426 h 1344426"/>
              <a:gd name="T2" fmla="*/ 720338 w 919353"/>
              <a:gd name="T3" fmla="*/ 1203300 h 1344426"/>
              <a:gd name="T4" fmla="*/ 823104 w 919353"/>
              <a:gd name="T5" fmla="*/ 987136 h 1344426"/>
              <a:gd name="T6" fmla="*/ 823293 w 919353"/>
              <a:gd name="T7" fmla="*/ 987099 h 1344426"/>
              <a:gd name="T8" fmla="*/ 823292 w 919353"/>
              <a:gd name="T9" fmla="*/ 986132 h 1344426"/>
              <a:gd name="T10" fmla="*/ 823637 w 919353"/>
              <a:gd name="T11" fmla="*/ 984294 h 1344426"/>
              <a:gd name="T12" fmla="*/ 823291 w 919353"/>
              <a:gd name="T13" fmla="*/ 984362 h 1344426"/>
              <a:gd name="T14" fmla="*/ 823064 w 919353"/>
              <a:gd name="T15" fmla="*/ 668641 h 1344426"/>
              <a:gd name="T16" fmla="*/ 820972 w 919353"/>
              <a:gd name="T17" fmla="*/ 217036 h 1344426"/>
              <a:gd name="T18" fmla="*/ 820903 w 919353"/>
              <a:gd name="T19" fmla="*/ 217050 h 1344426"/>
              <a:gd name="T20" fmla="*/ 919353 w 919353"/>
              <a:gd name="T21" fmla="*/ 0 h 1344426"/>
              <a:gd name="T22" fmla="*/ 199015 w 919353"/>
              <a:gd name="T23" fmla="*/ 141126 h 1344426"/>
              <a:gd name="T24" fmla="*/ 96249 w 919353"/>
              <a:gd name="T25" fmla="*/ 357290 h 1344426"/>
              <a:gd name="T26" fmla="*/ 96060 w 919353"/>
              <a:gd name="T27" fmla="*/ 357327 h 1344426"/>
              <a:gd name="T28" fmla="*/ 96061 w 919353"/>
              <a:gd name="T29" fmla="*/ 358294 h 1344426"/>
              <a:gd name="T30" fmla="*/ 95716 w 919353"/>
              <a:gd name="T31" fmla="*/ 360132 h 1344426"/>
              <a:gd name="T32" fmla="*/ 96062 w 919353"/>
              <a:gd name="T33" fmla="*/ 360064 h 1344426"/>
              <a:gd name="T34" fmla="*/ 96289 w 919353"/>
              <a:gd name="T35" fmla="*/ 675785 h 1344426"/>
              <a:gd name="T36" fmla="*/ 98381 w 919353"/>
              <a:gd name="T37" fmla="*/ 1127390 h 1344426"/>
              <a:gd name="T38" fmla="*/ 98450 w 919353"/>
              <a:gd name="T39" fmla="*/ 1127376 h 1344426"/>
              <a:gd name="T40" fmla="*/ 0 w 919353"/>
              <a:gd name="T41" fmla="*/ 1344426 h 134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19353" h="1344426">
                <a:moveTo>
                  <a:pt x="0" y="1344426"/>
                </a:moveTo>
                <a:lnTo>
                  <a:pt x="720338" y="1203300"/>
                </a:lnTo>
                <a:cubicBezTo>
                  <a:pt x="823165" y="1178784"/>
                  <a:pt x="814986" y="1067417"/>
                  <a:pt x="823104" y="987136"/>
                </a:cubicBezTo>
                <a:lnTo>
                  <a:pt x="823293" y="987099"/>
                </a:lnTo>
                <a:cubicBezTo>
                  <a:pt x="823293" y="986777"/>
                  <a:pt x="823293" y="986454"/>
                  <a:pt x="823292" y="986132"/>
                </a:cubicBezTo>
                <a:lnTo>
                  <a:pt x="823637" y="984294"/>
                </a:lnTo>
                <a:lnTo>
                  <a:pt x="823291" y="984362"/>
                </a:lnTo>
                <a:cubicBezTo>
                  <a:pt x="823215" y="879121"/>
                  <a:pt x="823140" y="773881"/>
                  <a:pt x="823064" y="668641"/>
                </a:cubicBezTo>
                <a:cubicBezTo>
                  <a:pt x="822367" y="518106"/>
                  <a:pt x="821669" y="367571"/>
                  <a:pt x="820972" y="217036"/>
                </a:cubicBezTo>
                <a:cubicBezTo>
                  <a:pt x="820949" y="217041"/>
                  <a:pt x="820926" y="217045"/>
                  <a:pt x="820903" y="217050"/>
                </a:cubicBezTo>
                <a:cubicBezTo>
                  <a:pt x="828204" y="136753"/>
                  <a:pt x="863705" y="60919"/>
                  <a:pt x="919353" y="0"/>
                </a:cubicBezTo>
                <a:lnTo>
                  <a:pt x="199015" y="141126"/>
                </a:lnTo>
                <a:cubicBezTo>
                  <a:pt x="96188" y="165642"/>
                  <a:pt x="104367" y="277009"/>
                  <a:pt x="96249" y="357290"/>
                </a:cubicBezTo>
                <a:lnTo>
                  <a:pt x="96060" y="357327"/>
                </a:lnTo>
                <a:cubicBezTo>
                  <a:pt x="96060" y="357649"/>
                  <a:pt x="96060" y="357972"/>
                  <a:pt x="96061" y="358294"/>
                </a:cubicBezTo>
                <a:lnTo>
                  <a:pt x="95716" y="360132"/>
                </a:lnTo>
                <a:lnTo>
                  <a:pt x="96062" y="360064"/>
                </a:lnTo>
                <a:cubicBezTo>
                  <a:pt x="96138" y="465305"/>
                  <a:pt x="96213" y="570545"/>
                  <a:pt x="96289" y="675785"/>
                </a:cubicBezTo>
                <a:cubicBezTo>
                  <a:pt x="96986" y="826320"/>
                  <a:pt x="97684" y="976855"/>
                  <a:pt x="98381" y="1127390"/>
                </a:cubicBezTo>
                <a:cubicBezTo>
                  <a:pt x="98404" y="1127385"/>
                  <a:pt x="98427" y="1127381"/>
                  <a:pt x="98450" y="1127376"/>
                </a:cubicBezTo>
                <a:cubicBezTo>
                  <a:pt x="91149" y="1207673"/>
                  <a:pt x="55648" y="1283507"/>
                  <a:pt x="0" y="1344426"/>
                </a:cubicBez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9"/>
          <p:cNvSpPr/>
          <p:nvPr/>
        </p:nvSpPr>
        <p:spPr bwMode="auto">
          <a:xfrm rot="10800000" flipH="1">
            <a:off x="3970338" y="3101975"/>
            <a:ext cx="1096962" cy="2584450"/>
          </a:xfrm>
          <a:custGeom>
            <a:avLst/>
            <a:gdLst>
              <a:gd name="T0" fmla="*/ 0 w 919927"/>
              <a:gd name="T1" fmla="*/ 2880099 h 2880099"/>
              <a:gd name="T2" fmla="*/ 720338 w 919927"/>
              <a:gd name="T3" fmla="*/ 2738973 h 2880099"/>
              <a:gd name="T4" fmla="*/ 823104 w 919927"/>
              <a:gd name="T5" fmla="*/ 2522809 h 2880099"/>
              <a:gd name="T6" fmla="*/ 823293 w 919927"/>
              <a:gd name="T7" fmla="*/ 2522772 h 2880099"/>
              <a:gd name="T8" fmla="*/ 823292 w 919927"/>
              <a:gd name="T9" fmla="*/ 2521805 h 2880099"/>
              <a:gd name="T10" fmla="*/ 823637 w 919927"/>
              <a:gd name="T11" fmla="*/ 2519967 h 2880099"/>
              <a:gd name="T12" fmla="*/ 823291 w 919927"/>
              <a:gd name="T13" fmla="*/ 2520035 h 2880099"/>
              <a:gd name="T14" fmla="*/ 823070 w 919927"/>
              <a:gd name="T15" fmla="*/ 2212773 h 2880099"/>
              <a:gd name="T16" fmla="*/ 824594 w 919927"/>
              <a:gd name="T17" fmla="*/ 666358 h 2880099"/>
              <a:gd name="T18" fmla="*/ 823628 w 919927"/>
              <a:gd name="T19" fmla="*/ 666358 h 2880099"/>
              <a:gd name="T20" fmla="*/ 821546 w 919927"/>
              <a:gd name="T21" fmla="*/ 217036 h 2880099"/>
              <a:gd name="T22" fmla="*/ 821477 w 919927"/>
              <a:gd name="T23" fmla="*/ 217050 h 2880099"/>
              <a:gd name="T24" fmla="*/ 919927 w 919927"/>
              <a:gd name="T25" fmla="*/ 0 h 2880099"/>
              <a:gd name="T26" fmla="*/ 199589 w 919927"/>
              <a:gd name="T27" fmla="*/ 141126 h 2880099"/>
              <a:gd name="T28" fmla="*/ 96823 w 919927"/>
              <a:gd name="T29" fmla="*/ 357290 h 2880099"/>
              <a:gd name="T30" fmla="*/ 96634 w 919927"/>
              <a:gd name="T31" fmla="*/ 357327 h 2880099"/>
              <a:gd name="T32" fmla="*/ 96635 w 919927"/>
              <a:gd name="T33" fmla="*/ 358294 h 2880099"/>
              <a:gd name="T34" fmla="*/ 96290 w 919927"/>
              <a:gd name="T35" fmla="*/ 360132 h 2880099"/>
              <a:gd name="T36" fmla="*/ 96636 w 919927"/>
              <a:gd name="T37" fmla="*/ 360064 h 2880099"/>
              <a:gd name="T38" fmla="*/ 96856 w 919927"/>
              <a:gd name="T39" fmla="*/ 666358 h 2880099"/>
              <a:gd name="T40" fmla="*/ 96290 w 919927"/>
              <a:gd name="T41" fmla="*/ 666358 h 2880099"/>
              <a:gd name="T42" fmla="*/ 96290 w 919927"/>
              <a:gd name="T43" fmla="*/ 2200074 h 2880099"/>
              <a:gd name="T44" fmla="*/ 98381 w 919927"/>
              <a:gd name="T45" fmla="*/ 2663063 h 2880099"/>
              <a:gd name="T46" fmla="*/ 98450 w 919927"/>
              <a:gd name="T47" fmla="*/ 2663049 h 2880099"/>
              <a:gd name="T48" fmla="*/ 0 w 919927"/>
              <a:gd name="T49" fmla="*/ 2880099 h 2880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19927" h="2880099">
                <a:moveTo>
                  <a:pt x="0" y="2880099"/>
                </a:moveTo>
                <a:lnTo>
                  <a:pt x="720338" y="2738973"/>
                </a:lnTo>
                <a:cubicBezTo>
                  <a:pt x="823165" y="2714457"/>
                  <a:pt x="814986" y="2603090"/>
                  <a:pt x="823104" y="2522809"/>
                </a:cubicBezTo>
                <a:lnTo>
                  <a:pt x="823293" y="2522772"/>
                </a:lnTo>
                <a:cubicBezTo>
                  <a:pt x="823293" y="2522450"/>
                  <a:pt x="823293" y="2522127"/>
                  <a:pt x="823292" y="2521805"/>
                </a:cubicBezTo>
                <a:lnTo>
                  <a:pt x="823637" y="2519967"/>
                </a:lnTo>
                <a:lnTo>
                  <a:pt x="823291" y="2520035"/>
                </a:lnTo>
                <a:cubicBezTo>
                  <a:pt x="823217" y="2417614"/>
                  <a:pt x="823144" y="2315194"/>
                  <a:pt x="823070" y="2212773"/>
                </a:cubicBezTo>
                <a:lnTo>
                  <a:pt x="824594" y="666358"/>
                </a:lnTo>
                <a:lnTo>
                  <a:pt x="823628" y="666358"/>
                </a:lnTo>
                <a:lnTo>
                  <a:pt x="821546" y="217036"/>
                </a:lnTo>
                <a:cubicBezTo>
                  <a:pt x="821523" y="217041"/>
                  <a:pt x="821500" y="217045"/>
                  <a:pt x="821477" y="217050"/>
                </a:cubicBezTo>
                <a:cubicBezTo>
                  <a:pt x="828778" y="136753"/>
                  <a:pt x="864279" y="60919"/>
                  <a:pt x="919927" y="0"/>
                </a:cubicBezTo>
                <a:lnTo>
                  <a:pt x="199589" y="141126"/>
                </a:lnTo>
                <a:cubicBezTo>
                  <a:pt x="96762" y="165642"/>
                  <a:pt x="104941" y="277009"/>
                  <a:pt x="96823" y="357290"/>
                </a:cubicBezTo>
                <a:lnTo>
                  <a:pt x="96634" y="357327"/>
                </a:lnTo>
                <a:cubicBezTo>
                  <a:pt x="96634" y="357649"/>
                  <a:pt x="96634" y="357972"/>
                  <a:pt x="96635" y="358294"/>
                </a:cubicBezTo>
                <a:lnTo>
                  <a:pt x="96290" y="360132"/>
                </a:lnTo>
                <a:lnTo>
                  <a:pt x="96636" y="360064"/>
                </a:lnTo>
                <a:cubicBezTo>
                  <a:pt x="96709" y="462162"/>
                  <a:pt x="96783" y="564260"/>
                  <a:pt x="96856" y="666358"/>
                </a:cubicBezTo>
                <a:lnTo>
                  <a:pt x="96290" y="666358"/>
                </a:lnTo>
                <a:lnTo>
                  <a:pt x="96290" y="2200074"/>
                </a:lnTo>
                <a:lnTo>
                  <a:pt x="98381" y="2663063"/>
                </a:lnTo>
                <a:cubicBezTo>
                  <a:pt x="98404" y="2663058"/>
                  <a:pt x="98427" y="2663054"/>
                  <a:pt x="98450" y="2663049"/>
                </a:cubicBezTo>
                <a:cubicBezTo>
                  <a:pt x="91149" y="2743346"/>
                  <a:pt x="55648" y="2819180"/>
                  <a:pt x="0" y="2880099"/>
                </a:cubicBez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9"/>
          <p:cNvSpPr/>
          <p:nvPr/>
        </p:nvSpPr>
        <p:spPr bwMode="auto">
          <a:xfrm>
            <a:off x="5081588" y="2095500"/>
            <a:ext cx="1111250" cy="3590925"/>
          </a:xfrm>
          <a:custGeom>
            <a:avLst/>
            <a:gdLst>
              <a:gd name="T0" fmla="*/ 919391 w 919391"/>
              <a:gd name="T1" fmla="*/ 0 h 3652965"/>
              <a:gd name="T2" fmla="*/ 821600 w 919391"/>
              <a:gd name="T3" fmla="*/ 213340 h 3652965"/>
              <a:gd name="T4" fmla="*/ 822220 w 919391"/>
              <a:gd name="T5" fmla="*/ 1071993 h 3652965"/>
              <a:gd name="T6" fmla="*/ 823644 w 919391"/>
              <a:gd name="T7" fmla="*/ 1071993 h 3652965"/>
              <a:gd name="T8" fmla="*/ 823644 w 919391"/>
              <a:gd name="T9" fmla="*/ 2666512 h 3652965"/>
              <a:gd name="T10" fmla="*/ 823121 w 919391"/>
              <a:gd name="T11" fmla="*/ 2666512 h 3652965"/>
              <a:gd name="T12" fmla="*/ 824051 w 919391"/>
              <a:gd name="T13" fmla="*/ 3301385 h 3652965"/>
              <a:gd name="T14" fmla="*/ 821959 w 919391"/>
              <a:gd name="T15" fmla="*/ 3301797 h 3652965"/>
              <a:gd name="T16" fmla="*/ 720339 w 919391"/>
              <a:gd name="T17" fmla="*/ 3511839 h 3652965"/>
              <a:gd name="T18" fmla="*/ 0 w 919391"/>
              <a:gd name="T19" fmla="*/ 3652965 h 3652965"/>
              <a:gd name="T20" fmla="*/ 97791 w 919391"/>
              <a:gd name="T21" fmla="*/ 3439625 h 3652965"/>
              <a:gd name="T22" fmla="*/ 97233 w 919391"/>
              <a:gd name="T23" fmla="*/ 2666512 h 3652965"/>
              <a:gd name="T24" fmla="*/ 95341 w 919391"/>
              <a:gd name="T25" fmla="*/ 2666512 h 3652965"/>
              <a:gd name="T26" fmla="*/ 95341 w 919391"/>
              <a:gd name="T27" fmla="*/ 1071993 h 3652965"/>
              <a:gd name="T28" fmla="*/ 96396 w 919391"/>
              <a:gd name="T29" fmla="*/ 1071993 h 3652965"/>
              <a:gd name="T30" fmla="*/ 95340 w 919391"/>
              <a:gd name="T31" fmla="*/ 351580 h 3652965"/>
              <a:gd name="T32" fmla="*/ 97432 w 919391"/>
              <a:gd name="T33" fmla="*/ 351168 h 3652965"/>
              <a:gd name="T34" fmla="*/ 199052 w 919391"/>
              <a:gd name="T35" fmla="*/ 141126 h 3652965"/>
              <a:gd name="T36" fmla="*/ 919391 w 919391"/>
              <a:gd name="T37" fmla="*/ 0 h 3652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9391" h="3652965">
                <a:moveTo>
                  <a:pt x="919391" y="0"/>
                </a:moveTo>
                <a:cubicBezTo>
                  <a:pt x="864609" y="59970"/>
                  <a:pt x="829352" y="134396"/>
                  <a:pt x="821600" y="213340"/>
                </a:cubicBezTo>
                <a:lnTo>
                  <a:pt x="822220" y="1071993"/>
                </a:lnTo>
                <a:lnTo>
                  <a:pt x="823644" y="1071993"/>
                </a:lnTo>
                <a:lnTo>
                  <a:pt x="823644" y="2666512"/>
                </a:lnTo>
                <a:lnTo>
                  <a:pt x="823121" y="2666512"/>
                </a:lnTo>
                <a:lnTo>
                  <a:pt x="824051" y="3301385"/>
                </a:lnTo>
                <a:lnTo>
                  <a:pt x="821959" y="3301797"/>
                </a:lnTo>
                <a:cubicBezTo>
                  <a:pt x="813064" y="3379841"/>
                  <a:pt x="819302" y="3493636"/>
                  <a:pt x="720339" y="3511839"/>
                </a:cubicBezTo>
                <a:lnTo>
                  <a:pt x="0" y="3652965"/>
                </a:lnTo>
                <a:cubicBezTo>
                  <a:pt x="54782" y="3592995"/>
                  <a:pt x="90039" y="3518569"/>
                  <a:pt x="97791" y="3439625"/>
                </a:cubicBezTo>
                <a:lnTo>
                  <a:pt x="97233" y="2666512"/>
                </a:lnTo>
                <a:lnTo>
                  <a:pt x="95341" y="2666512"/>
                </a:lnTo>
                <a:lnTo>
                  <a:pt x="95341" y="1071993"/>
                </a:lnTo>
                <a:lnTo>
                  <a:pt x="96396" y="1071993"/>
                </a:lnTo>
                <a:lnTo>
                  <a:pt x="95340" y="351580"/>
                </a:lnTo>
                <a:lnTo>
                  <a:pt x="97432" y="351168"/>
                </a:lnTo>
                <a:cubicBezTo>
                  <a:pt x="106327" y="273124"/>
                  <a:pt x="100089" y="159329"/>
                  <a:pt x="199052" y="141126"/>
                </a:cubicBezTo>
                <a:lnTo>
                  <a:pt x="919391" y="0"/>
                </a:lnTo>
                <a:close/>
              </a:path>
            </a:pathLst>
          </a:custGeom>
          <a:solidFill>
            <a:srgbClr val="069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11279" name="TextBox 61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4537075"/>
            <a:ext cx="10191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TextBox 6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981450"/>
            <a:ext cx="10477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TextBox 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421063"/>
            <a:ext cx="10414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TextBox 6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2867025"/>
            <a:ext cx="1060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矩形 15"/>
          <p:cNvSpPr>
            <a:spLocks noChangeArrowheads="1"/>
          </p:cNvSpPr>
          <p:nvPr/>
        </p:nvSpPr>
        <p:spPr bwMode="auto">
          <a:xfrm>
            <a:off x="1903413" y="5294313"/>
            <a:ext cx="8080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4" name="矩形 16"/>
          <p:cNvSpPr>
            <a:spLocks noChangeArrowheads="1"/>
          </p:cNvSpPr>
          <p:nvPr/>
        </p:nvSpPr>
        <p:spPr bwMode="auto">
          <a:xfrm>
            <a:off x="3011488" y="4789488"/>
            <a:ext cx="8080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5" name="矩形 17"/>
          <p:cNvSpPr>
            <a:spLocks noChangeArrowheads="1"/>
          </p:cNvSpPr>
          <p:nvPr/>
        </p:nvSpPr>
        <p:spPr bwMode="auto">
          <a:xfrm>
            <a:off x="4119563" y="4284663"/>
            <a:ext cx="806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6" name="矩形 18"/>
          <p:cNvSpPr>
            <a:spLocks noChangeArrowheads="1"/>
          </p:cNvSpPr>
          <p:nvPr/>
        </p:nvSpPr>
        <p:spPr bwMode="auto">
          <a:xfrm>
            <a:off x="5226050" y="3779838"/>
            <a:ext cx="8080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7" name="文本框 146"/>
          <p:cNvSpPr txBox="1">
            <a:spLocks noChangeArrowheads="1"/>
          </p:cNvSpPr>
          <p:nvPr/>
        </p:nvSpPr>
        <p:spPr bwMode="auto">
          <a:xfrm>
            <a:off x="7223125" y="2135188"/>
            <a:ext cx="316388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请在此处输入您的文本，或者复制您的文本粘贴到此处请在此处输入您的文本，或者复制您的文本粘贴到此处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</a:t>
            </a:r>
            <a:endParaRPr lang="zh-CN" altLang="en-US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288" name="直接连接符 20"/>
          <p:cNvCxnSpPr>
            <a:cxnSpLocks noChangeShapeType="1"/>
          </p:cNvCxnSpPr>
          <p:nvPr/>
        </p:nvCxnSpPr>
        <p:spPr bwMode="auto">
          <a:xfrm>
            <a:off x="7437438" y="2097088"/>
            <a:ext cx="2214562" cy="0"/>
          </a:xfrm>
          <a:prstGeom prst="line">
            <a:avLst/>
          </a:prstGeom>
          <a:noFill/>
          <a:ln w="25400">
            <a:solidFill>
              <a:srgbClr val="42C7C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9" name="直接连接符 21"/>
          <p:cNvCxnSpPr>
            <a:cxnSpLocks noChangeShapeType="1"/>
          </p:cNvCxnSpPr>
          <p:nvPr/>
        </p:nvCxnSpPr>
        <p:spPr bwMode="auto">
          <a:xfrm>
            <a:off x="7627938" y="2170113"/>
            <a:ext cx="2216150" cy="0"/>
          </a:xfrm>
          <a:prstGeom prst="line">
            <a:avLst/>
          </a:prstGeom>
          <a:noFill/>
          <a:ln w="12700">
            <a:solidFill>
              <a:srgbClr val="42C7C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0" name="直接连接符 20"/>
          <p:cNvCxnSpPr>
            <a:cxnSpLocks noChangeShapeType="1"/>
          </p:cNvCxnSpPr>
          <p:nvPr/>
        </p:nvCxnSpPr>
        <p:spPr bwMode="auto">
          <a:xfrm>
            <a:off x="8166100" y="5503863"/>
            <a:ext cx="2214563" cy="0"/>
          </a:xfrm>
          <a:prstGeom prst="line">
            <a:avLst/>
          </a:prstGeom>
          <a:noFill/>
          <a:ln w="25400">
            <a:solidFill>
              <a:srgbClr val="42C7C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1" name="直接连接符 21"/>
          <p:cNvCxnSpPr>
            <a:cxnSpLocks noChangeShapeType="1"/>
          </p:cNvCxnSpPr>
          <p:nvPr/>
        </p:nvCxnSpPr>
        <p:spPr bwMode="auto">
          <a:xfrm>
            <a:off x="8358188" y="5576888"/>
            <a:ext cx="2214562" cy="0"/>
          </a:xfrm>
          <a:prstGeom prst="line">
            <a:avLst/>
          </a:prstGeom>
          <a:noFill/>
          <a:ln w="12700">
            <a:solidFill>
              <a:srgbClr val="42C7C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2473325" y="2652713"/>
            <a:ext cx="3032125" cy="3032125"/>
          </a:xfrm>
          <a:prstGeom prst="ellipse">
            <a:avLst/>
          </a:prstGeom>
          <a:noFill/>
          <a:ln w="5715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699250" y="2652713"/>
            <a:ext cx="3032125" cy="3032125"/>
          </a:xfrm>
          <a:prstGeom prst="ellipse">
            <a:avLst/>
          </a:prstGeom>
          <a:noFill/>
          <a:ln w="5715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12291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229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29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2294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3490913" y="3987800"/>
            <a:ext cx="1011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7" name="组合 79"/>
          <p:cNvGrpSpPr/>
          <p:nvPr/>
        </p:nvGrpSpPr>
        <p:grpSpPr bwMode="auto">
          <a:xfrm>
            <a:off x="3019425" y="2138363"/>
            <a:ext cx="1060450" cy="1030287"/>
            <a:chOff x="3019425" y="2137999"/>
            <a:chExt cx="1060450" cy="1030123"/>
          </a:xfrm>
        </p:grpSpPr>
        <p:sp>
          <p:nvSpPr>
            <p:cNvPr id="70" name="椭圆 69"/>
            <p:cNvSpPr/>
            <p:nvPr/>
          </p:nvSpPr>
          <p:spPr>
            <a:xfrm>
              <a:off x="3035300" y="2137999"/>
              <a:ext cx="1028700" cy="1030123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99" name="Text Box 23"/>
            <p:cNvSpPr txBox="1">
              <a:spLocks noChangeArrowheads="1"/>
            </p:cNvSpPr>
            <p:nvPr/>
          </p:nvSpPr>
          <p:spPr bwMode="auto">
            <a:xfrm>
              <a:off x="3019425" y="2422079"/>
              <a:ext cx="10604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300" name="组合 80"/>
          <p:cNvGrpSpPr/>
          <p:nvPr/>
        </p:nvGrpSpPr>
        <p:grpSpPr bwMode="auto">
          <a:xfrm>
            <a:off x="2095500" y="3651250"/>
            <a:ext cx="1060450" cy="1030288"/>
            <a:chOff x="2096189" y="3549723"/>
            <a:chExt cx="1060450" cy="1030123"/>
          </a:xfrm>
        </p:grpSpPr>
        <p:sp>
          <p:nvSpPr>
            <p:cNvPr id="71" name="椭圆 70"/>
            <p:cNvSpPr/>
            <p:nvPr/>
          </p:nvSpPr>
          <p:spPr>
            <a:xfrm>
              <a:off x="2112064" y="3549723"/>
              <a:ext cx="1028700" cy="1030123"/>
            </a:xfrm>
            <a:prstGeom prst="ellipse">
              <a:avLst/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02" name="Text Box 24"/>
            <p:cNvSpPr txBox="1">
              <a:spLocks noChangeArrowheads="1"/>
            </p:cNvSpPr>
            <p:nvPr/>
          </p:nvSpPr>
          <p:spPr bwMode="auto">
            <a:xfrm>
              <a:off x="2096189" y="3833803"/>
              <a:ext cx="10604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303" name="组合 81"/>
          <p:cNvGrpSpPr/>
          <p:nvPr/>
        </p:nvGrpSpPr>
        <p:grpSpPr bwMode="auto">
          <a:xfrm>
            <a:off x="3019425" y="4986338"/>
            <a:ext cx="1060450" cy="1030287"/>
            <a:chOff x="3022600" y="4986997"/>
            <a:chExt cx="1060450" cy="1030123"/>
          </a:xfrm>
        </p:grpSpPr>
        <p:sp>
          <p:nvSpPr>
            <p:cNvPr id="72" name="椭圆 71"/>
            <p:cNvSpPr/>
            <p:nvPr/>
          </p:nvSpPr>
          <p:spPr>
            <a:xfrm>
              <a:off x="3038475" y="4986997"/>
              <a:ext cx="1028700" cy="1030123"/>
            </a:xfrm>
            <a:prstGeom prst="ellipse">
              <a:avLst/>
            </a:prstGeom>
            <a:solidFill>
              <a:srgbClr val="069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2305" name="Text Box 25"/>
            <p:cNvSpPr txBox="1">
              <a:spLocks noChangeArrowheads="1"/>
            </p:cNvSpPr>
            <p:nvPr/>
          </p:nvSpPr>
          <p:spPr bwMode="auto">
            <a:xfrm>
              <a:off x="3022600" y="5271871"/>
              <a:ext cx="10604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306" name="组合 76"/>
          <p:cNvGrpSpPr/>
          <p:nvPr/>
        </p:nvGrpSpPr>
        <p:grpSpPr bwMode="auto">
          <a:xfrm>
            <a:off x="7999413" y="2138363"/>
            <a:ext cx="1060450" cy="1030287"/>
            <a:chOff x="8019972" y="2137999"/>
            <a:chExt cx="1060450" cy="1030123"/>
          </a:xfrm>
        </p:grpSpPr>
        <p:sp>
          <p:nvSpPr>
            <p:cNvPr id="73" name="椭圆 72"/>
            <p:cNvSpPr/>
            <p:nvPr/>
          </p:nvSpPr>
          <p:spPr>
            <a:xfrm>
              <a:off x="8035847" y="2137999"/>
              <a:ext cx="1028700" cy="1030123"/>
            </a:xfrm>
            <a:prstGeom prst="ellipse">
              <a:avLst/>
            </a:prstGeom>
            <a:solidFill>
              <a:srgbClr val="069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2308" name="Text Box 31"/>
            <p:cNvSpPr txBox="1">
              <a:spLocks noChangeArrowheads="1"/>
            </p:cNvSpPr>
            <p:nvPr/>
          </p:nvSpPr>
          <p:spPr bwMode="auto">
            <a:xfrm>
              <a:off x="8019972" y="2422228"/>
              <a:ext cx="10604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309" name="组合 78"/>
          <p:cNvGrpSpPr/>
          <p:nvPr/>
        </p:nvGrpSpPr>
        <p:grpSpPr bwMode="auto">
          <a:xfrm>
            <a:off x="9074150" y="3651250"/>
            <a:ext cx="1060450" cy="1030288"/>
            <a:chOff x="9074747" y="3686339"/>
            <a:chExt cx="1060450" cy="1030123"/>
          </a:xfrm>
        </p:grpSpPr>
        <p:sp>
          <p:nvSpPr>
            <p:cNvPr id="74" name="椭圆 73"/>
            <p:cNvSpPr/>
            <p:nvPr/>
          </p:nvSpPr>
          <p:spPr>
            <a:xfrm>
              <a:off x="9090622" y="3686339"/>
              <a:ext cx="1028700" cy="1030123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1" name="Text Box 31"/>
            <p:cNvSpPr txBox="1">
              <a:spLocks noChangeArrowheads="1"/>
            </p:cNvSpPr>
            <p:nvPr/>
          </p:nvSpPr>
          <p:spPr bwMode="auto">
            <a:xfrm>
              <a:off x="9074747" y="3970419"/>
              <a:ext cx="10604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312" name="组合 45"/>
          <p:cNvGrpSpPr/>
          <p:nvPr/>
        </p:nvGrpSpPr>
        <p:grpSpPr bwMode="auto">
          <a:xfrm>
            <a:off x="4811713" y="3495675"/>
            <a:ext cx="2514600" cy="1220788"/>
            <a:chOff x="0" y="0"/>
            <a:chExt cx="2514600" cy="1220787"/>
          </a:xfrm>
        </p:grpSpPr>
        <p:sp>
          <p:nvSpPr>
            <p:cNvPr id="53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2514600" cy="1220787"/>
            </a:xfrm>
            <a:prstGeom prst="roundRect">
              <a:avLst>
                <a:gd name="adj" fmla="val 13264"/>
              </a:avLst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4" name="Text Box 6"/>
            <p:cNvSpPr txBox="1">
              <a:spLocks noChangeArrowheads="1"/>
            </p:cNvSpPr>
            <p:nvPr/>
          </p:nvSpPr>
          <p:spPr bwMode="auto">
            <a:xfrm>
              <a:off x="36302" y="342900"/>
              <a:ext cx="24257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输入主题</a:t>
              </a:r>
              <a:endParaRPr lang="en-US" altLang="zh-CN" sz="2800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315" name="Text Box 7"/>
          <p:cNvSpPr txBox="1">
            <a:spLocks noChangeArrowheads="1"/>
          </p:cNvSpPr>
          <p:nvPr/>
        </p:nvSpPr>
        <p:spPr bwMode="auto">
          <a:xfrm>
            <a:off x="7780338" y="3989388"/>
            <a:ext cx="1011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16" name="组合 77"/>
          <p:cNvGrpSpPr/>
          <p:nvPr/>
        </p:nvGrpSpPr>
        <p:grpSpPr bwMode="auto">
          <a:xfrm>
            <a:off x="7999413" y="4986338"/>
            <a:ext cx="1060450" cy="1030287"/>
            <a:chOff x="7999453" y="4986997"/>
            <a:chExt cx="1060450" cy="1030123"/>
          </a:xfrm>
        </p:grpSpPr>
        <p:sp>
          <p:nvSpPr>
            <p:cNvPr id="75" name="椭圆 74"/>
            <p:cNvSpPr/>
            <p:nvPr/>
          </p:nvSpPr>
          <p:spPr>
            <a:xfrm>
              <a:off x="8015328" y="4986997"/>
              <a:ext cx="1028700" cy="1030123"/>
            </a:xfrm>
            <a:prstGeom prst="ellipse">
              <a:avLst/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8" name="Text Box 25"/>
            <p:cNvSpPr txBox="1">
              <a:spLocks noChangeArrowheads="1"/>
            </p:cNvSpPr>
            <p:nvPr/>
          </p:nvSpPr>
          <p:spPr bwMode="auto">
            <a:xfrm>
              <a:off x="7999453" y="5271871"/>
              <a:ext cx="10604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1"/>
          <p:cNvGrpSpPr/>
          <p:nvPr/>
        </p:nvGrpSpPr>
        <p:grpSpPr bwMode="auto"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3314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avLst/>
              <a:gdLst>
                <a:gd name="T0" fmla="*/ 603 w 603"/>
                <a:gd name="T1" fmla="*/ 33 h 66"/>
                <a:gd name="T2" fmla="*/ 570 w 603"/>
                <a:gd name="T3" fmla="*/ 66 h 66"/>
                <a:gd name="T4" fmla="*/ 33 w 603"/>
                <a:gd name="T5" fmla="*/ 66 h 66"/>
                <a:gd name="T6" fmla="*/ 0 w 603"/>
                <a:gd name="T7" fmla="*/ 33 h 66"/>
                <a:gd name="T8" fmla="*/ 0 w 603"/>
                <a:gd name="T9" fmla="*/ 33 h 66"/>
                <a:gd name="T10" fmla="*/ 33 w 603"/>
                <a:gd name="T11" fmla="*/ 0 h 66"/>
                <a:gd name="T12" fmla="*/ 570 w 603"/>
                <a:gd name="T13" fmla="*/ 0 h 66"/>
                <a:gd name="T14" fmla="*/ 603 w 603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66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315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avLst/>
              <a:gdLst>
                <a:gd name="T0" fmla="*/ 74 w 107"/>
                <a:gd name="T1" fmla="*/ 0 h 66"/>
                <a:gd name="T2" fmla="*/ 0 w 107"/>
                <a:gd name="T3" fmla="*/ 0 h 66"/>
                <a:gd name="T4" fmla="*/ 0 w 107"/>
                <a:gd name="T5" fmla="*/ 66 h 66"/>
                <a:gd name="T6" fmla="*/ 74 w 107"/>
                <a:gd name="T7" fmla="*/ 66 h 66"/>
                <a:gd name="T8" fmla="*/ 107 w 107"/>
                <a:gd name="T9" fmla="*/ 33 h 66"/>
                <a:gd name="T10" fmla="*/ 74 w 10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6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3316" name="Freeform 32"/>
            <p:cNvSpPr>
              <a:spLocks noEditPoints="1" noChangeArrowhead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avLst/>
              <a:gdLst>
                <a:gd name="T0" fmla="*/ 34 w 56"/>
                <a:gd name="T1" fmla="*/ 8 h 57"/>
                <a:gd name="T2" fmla="*/ 7 w 56"/>
                <a:gd name="T3" fmla="*/ 8 h 57"/>
                <a:gd name="T4" fmla="*/ 7 w 56"/>
                <a:gd name="T5" fmla="*/ 34 h 57"/>
                <a:gd name="T6" fmla="*/ 31 w 56"/>
                <a:gd name="T7" fmla="*/ 37 h 57"/>
                <a:gd name="T8" fmla="*/ 51 w 56"/>
                <a:gd name="T9" fmla="*/ 57 h 57"/>
                <a:gd name="T10" fmla="*/ 56 w 56"/>
                <a:gd name="T11" fmla="*/ 52 h 57"/>
                <a:gd name="T12" fmla="*/ 36 w 56"/>
                <a:gd name="T13" fmla="*/ 32 h 57"/>
                <a:gd name="T14" fmla="*/ 34 w 56"/>
                <a:gd name="T15" fmla="*/ 8 h 57"/>
                <a:gd name="T16" fmla="*/ 30 w 56"/>
                <a:gd name="T17" fmla="*/ 31 h 57"/>
                <a:gd name="T18" fmla="*/ 11 w 56"/>
                <a:gd name="T19" fmla="*/ 31 h 57"/>
                <a:gd name="T20" fmla="*/ 11 w 56"/>
                <a:gd name="T21" fmla="*/ 11 h 57"/>
                <a:gd name="T22" fmla="*/ 30 w 56"/>
                <a:gd name="T23" fmla="*/ 11 h 57"/>
                <a:gd name="T24" fmla="*/ 30 w 56"/>
                <a:gd name="T25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7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点击输入标题文字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3"/>
          <p:cNvSpPr>
            <a:spLocks noChangeArrowheads="1"/>
          </p:cNvSpPr>
          <p:nvPr/>
        </p:nvSpPr>
        <p:spPr bwMode="auto">
          <a:xfrm rot="529452">
            <a:off x="1570038" y="4911725"/>
            <a:ext cx="3351212" cy="701675"/>
          </a:xfrm>
          <a:custGeom>
            <a:avLst/>
            <a:gdLst>
              <a:gd name="T0" fmla="*/ 1317275 w 2578100"/>
              <a:gd name="T1" fmla="*/ 0 h 540000"/>
              <a:gd name="T2" fmla="*/ 3351221 w 2578100"/>
              <a:gd name="T3" fmla="*/ 0 h 540000"/>
              <a:gd name="T4" fmla="*/ 3351221 w 2578100"/>
              <a:gd name="T5" fmla="*/ 701610 h 540000"/>
              <a:gd name="T6" fmla="*/ 191879 w 2578100"/>
              <a:gd name="T7" fmla="*/ 701610 h 540000"/>
              <a:gd name="T8" fmla="*/ 0 w 2578100"/>
              <a:gd name="T9" fmla="*/ 367394 h 540000"/>
              <a:gd name="T10" fmla="*/ 0 w 2578100"/>
              <a:gd name="T11" fmla="*/ 367392 h 540000"/>
              <a:gd name="T12" fmla="*/ 184557 w 2578100"/>
              <a:gd name="T13" fmla="*/ 688855 h 54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78100"/>
              <a:gd name="T22" fmla="*/ 0 h 540000"/>
              <a:gd name="T23" fmla="*/ 2578100 w 2578100"/>
              <a:gd name="T24" fmla="*/ 540000 h 54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78100" h="540000">
                <a:moveTo>
                  <a:pt x="1013382" y="0"/>
                </a:moveTo>
                <a:lnTo>
                  <a:pt x="2578100" y="0"/>
                </a:lnTo>
                <a:lnTo>
                  <a:pt x="2578100" y="540000"/>
                </a:lnTo>
                <a:lnTo>
                  <a:pt x="147613" y="540000"/>
                </a:lnTo>
                <a:lnTo>
                  <a:pt x="0" y="282768"/>
                </a:lnTo>
                <a:lnTo>
                  <a:pt x="0" y="282766"/>
                </a:lnTo>
                <a:lnTo>
                  <a:pt x="141980" y="530183"/>
                </a:lnTo>
                <a:lnTo>
                  <a:pt x="1013382" y="0"/>
                </a:ln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4"/>
          <p:cNvSpPr>
            <a:spLocks noChangeArrowheads="1"/>
          </p:cNvSpPr>
          <p:nvPr/>
        </p:nvSpPr>
        <p:spPr bwMode="auto">
          <a:xfrm rot="20643376">
            <a:off x="1320800" y="2665413"/>
            <a:ext cx="3211513" cy="701675"/>
          </a:xfrm>
          <a:custGeom>
            <a:avLst/>
            <a:gdLst>
              <a:gd name="T0" fmla="*/ 3212962 w 2471358"/>
              <a:gd name="T1" fmla="*/ 0 h 540000"/>
              <a:gd name="T2" fmla="*/ 3212962 w 2471358"/>
              <a:gd name="T3" fmla="*/ 701610 h 540000"/>
              <a:gd name="T4" fmla="*/ 0 w 2471358"/>
              <a:gd name="T5" fmla="*/ 701610 h 540000"/>
              <a:gd name="T6" fmla="*/ 152325 w 2471358"/>
              <a:gd name="T7" fmla="*/ 0 h 540000"/>
              <a:gd name="T8" fmla="*/ 0 60000 65536"/>
              <a:gd name="T9" fmla="*/ 0 60000 65536"/>
              <a:gd name="T10" fmla="*/ 0 60000 65536"/>
              <a:gd name="T11" fmla="*/ 0 60000 65536"/>
              <a:gd name="T12" fmla="*/ 0 w 2471358"/>
              <a:gd name="T13" fmla="*/ 0 h 540000"/>
              <a:gd name="T14" fmla="*/ 2471358 w 2471358"/>
              <a:gd name="T15" fmla="*/ 540000 h 54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1358" h="540000">
                <a:moveTo>
                  <a:pt x="2471358" y="0"/>
                </a:moveTo>
                <a:lnTo>
                  <a:pt x="2471358" y="540000"/>
                </a:lnTo>
                <a:lnTo>
                  <a:pt x="0" y="540000"/>
                </a:lnTo>
                <a:lnTo>
                  <a:pt x="117166" y="0"/>
                </a:lnTo>
                <a:lnTo>
                  <a:pt x="2471358" y="0"/>
                </a:ln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7"/>
          <p:cNvSpPr>
            <a:spLocks noChangeArrowheads="1"/>
          </p:cNvSpPr>
          <p:nvPr/>
        </p:nvSpPr>
        <p:spPr bwMode="auto">
          <a:xfrm rot="20250410">
            <a:off x="1462088" y="4102100"/>
            <a:ext cx="3141662" cy="703263"/>
          </a:xfrm>
          <a:custGeom>
            <a:avLst/>
            <a:gdLst>
              <a:gd name="T0" fmla="*/ 3140738 w 2417294"/>
              <a:gd name="T1" fmla="*/ 0 h 540000"/>
              <a:gd name="T2" fmla="*/ 3140738 w 2417294"/>
              <a:gd name="T3" fmla="*/ 703675 h 540000"/>
              <a:gd name="T4" fmla="*/ 0 w 2417294"/>
              <a:gd name="T5" fmla="*/ 703675 h 540000"/>
              <a:gd name="T6" fmla="*/ 17982 w 2417294"/>
              <a:gd name="T7" fmla="*/ 0 h 540000"/>
              <a:gd name="T8" fmla="*/ 0 60000 65536"/>
              <a:gd name="T9" fmla="*/ 0 60000 65536"/>
              <a:gd name="T10" fmla="*/ 0 60000 65536"/>
              <a:gd name="T11" fmla="*/ 0 60000 65536"/>
              <a:gd name="T12" fmla="*/ 0 w 2417294"/>
              <a:gd name="T13" fmla="*/ 0 h 540000"/>
              <a:gd name="T14" fmla="*/ 2417294 w 2417294"/>
              <a:gd name="T15" fmla="*/ 540000 h 54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7294" h="540000">
                <a:moveTo>
                  <a:pt x="2417294" y="0"/>
                </a:moveTo>
                <a:lnTo>
                  <a:pt x="2417294" y="540000"/>
                </a:lnTo>
                <a:lnTo>
                  <a:pt x="0" y="540000"/>
                </a:lnTo>
                <a:lnTo>
                  <a:pt x="13840" y="0"/>
                </a:lnTo>
                <a:lnTo>
                  <a:pt x="2417294" y="0"/>
                </a:ln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CN" altLang="en-US" sz="20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8"/>
          <p:cNvSpPr/>
          <p:nvPr/>
        </p:nvSpPr>
        <p:spPr bwMode="auto">
          <a:xfrm rot="529452">
            <a:off x="1363663" y="3298825"/>
            <a:ext cx="2947987" cy="701675"/>
          </a:xfrm>
          <a:custGeom>
            <a:avLst/>
            <a:gdLst>
              <a:gd name="T0" fmla="*/ 0 w 2268292"/>
              <a:gd name="T1" fmla="*/ 203080 h 540000"/>
              <a:gd name="T2" fmla="*/ 74854 w 2268292"/>
              <a:gd name="T3" fmla="*/ 540000 h 540000"/>
              <a:gd name="T4" fmla="*/ 74853 w 2268292"/>
              <a:gd name="T5" fmla="*/ 540000 h 540000"/>
              <a:gd name="T6" fmla="*/ 0 w 2268292"/>
              <a:gd name="T7" fmla="*/ 203080 h 540000"/>
              <a:gd name="T8" fmla="*/ 1291005 w 2268292"/>
              <a:gd name="T9" fmla="*/ 0 h 540000"/>
              <a:gd name="T10" fmla="*/ 2268292 w 2268292"/>
              <a:gd name="T11" fmla="*/ 0 h 540000"/>
              <a:gd name="T12" fmla="*/ 1380755 w 2268292"/>
              <a:gd name="T13" fmla="*/ 540000 h 540000"/>
              <a:gd name="T14" fmla="*/ 120618 w 2268292"/>
              <a:gd name="T15" fmla="*/ 540000 h 540000"/>
              <a:gd name="T16" fmla="*/ 1291005 w 2268292"/>
              <a:gd name="T17" fmla="*/ 0 h 54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8292" h="540000">
                <a:moveTo>
                  <a:pt x="0" y="203080"/>
                </a:moveTo>
                <a:lnTo>
                  <a:pt x="74854" y="540000"/>
                </a:lnTo>
                <a:lnTo>
                  <a:pt x="74853" y="540000"/>
                </a:lnTo>
                <a:lnTo>
                  <a:pt x="0" y="203080"/>
                </a:lnTo>
                <a:close/>
                <a:moveTo>
                  <a:pt x="1291005" y="0"/>
                </a:moveTo>
                <a:lnTo>
                  <a:pt x="2268292" y="0"/>
                </a:lnTo>
                <a:lnTo>
                  <a:pt x="1380755" y="540000"/>
                </a:lnTo>
                <a:lnTo>
                  <a:pt x="120618" y="540000"/>
                </a:lnTo>
                <a:lnTo>
                  <a:pt x="1291005" y="0"/>
                </a:lnTo>
                <a:close/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cxnSp>
        <p:nvCxnSpPr>
          <p:cNvPr id="13322" name="直接连接符 35"/>
          <p:cNvCxnSpPr>
            <a:cxnSpLocks noChangeShapeType="1"/>
          </p:cNvCxnSpPr>
          <p:nvPr/>
        </p:nvCxnSpPr>
        <p:spPr bwMode="auto">
          <a:xfrm>
            <a:off x="4568825" y="2582863"/>
            <a:ext cx="1482725" cy="0"/>
          </a:xfrm>
          <a:prstGeom prst="line">
            <a:avLst/>
          </a:prstGeom>
          <a:noFill/>
          <a:ln w="25400">
            <a:solidFill>
              <a:srgbClr val="3A4F62"/>
            </a:solidFill>
            <a:prstDash val="sysDash"/>
            <a:rou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3" name="TextBox 59"/>
          <p:cNvSpPr txBox="1">
            <a:spLocks noChangeArrowheads="1"/>
          </p:cNvSpPr>
          <p:nvPr/>
        </p:nvSpPr>
        <p:spPr bwMode="auto">
          <a:xfrm>
            <a:off x="6375400" y="2087563"/>
            <a:ext cx="40751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请在此处输入您的文字，或者复制您的文字粘贴到此处，并且在粘贴后选择“仅文字”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324" name="直接连接符 37"/>
          <p:cNvCxnSpPr>
            <a:cxnSpLocks noChangeShapeType="1"/>
          </p:cNvCxnSpPr>
          <p:nvPr/>
        </p:nvCxnSpPr>
        <p:spPr bwMode="auto">
          <a:xfrm>
            <a:off x="4568825" y="3827463"/>
            <a:ext cx="1482725" cy="0"/>
          </a:xfrm>
          <a:prstGeom prst="line">
            <a:avLst/>
          </a:prstGeom>
          <a:noFill/>
          <a:ln w="25400">
            <a:solidFill>
              <a:srgbClr val="3A4F62"/>
            </a:solidFill>
            <a:prstDash val="sysDash"/>
            <a:rou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59"/>
          <p:cNvSpPr txBox="1">
            <a:spLocks noChangeArrowheads="1"/>
          </p:cNvSpPr>
          <p:nvPr/>
        </p:nvSpPr>
        <p:spPr bwMode="auto">
          <a:xfrm>
            <a:off x="6375400" y="3563938"/>
            <a:ext cx="40751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请在此处输入您的文字，或者复制您的文字粘贴到此处，并且在粘贴后选择“仅文字”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326" name="直接连接符 39"/>
          <p:cNvCxnSpPr>
            <a:cxnSpLocks noChangeShapeType="1"/>
          </p:cNvCxnSpPr>
          <p:nvPr/>
        </p:nvCxnSpPr>
        <p:spPr bwMode="auto">
          <a:xfrm>
            <a:off x="4954588" y="5527675"/>
            <a:ext cx="1096962" cy="0"/>
          </a:xfrm>
          <a:prstGeom prst="line">
            <a:avLst/>
          </a:prstGeom>
          <a:noFill/>
          <a:ln w="25400">
            <a:solidFill>
              <a:srgbClr val="3A4F62"/>
            </a:solidFill>
            <a:prstDash val="sysDash"/>
            <a:rou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59"/>
          <p:cNvSpPr txBox="1">
            <a:spLocks noChangeArrowheads="1"/>
          </p:cNvSpPr>
          <p:nvPr/>
        </p:nvSpPr>
        <p:spPr bwMode="auto">
          <a:xfrm>
            <a:off x="6375400" y="5035550"/>
            <a:ext cx="40751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rgbClr val="3A4F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请在此处输入您的文字，或者复制您的文字粘贴到此处，并且在粘贴后选择“仅文字”</a:t>
            </a:r>
            <a:endParaRPr lang="en-US" altLang="zh-CN" sz="1600">
              <a:solidFill>
                <a:srgbClr val="3A4F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42"/>
          <p:cNvGrpSpPr/>
          <p:nvPr/>
        </p:nvGrpSpPr>
        <p:grpSpPr bwMode="auto">
          <a:xfrm>
            <a:off x="1030288" y="908050"/>
            <a:ext cx="1847850" cy="1758950"/>
            <a:chOff x="268481" y="167269"/>
            <a:chExt cx="1897838" cy="2107541"/>
          </a:xfrm>
        </p:grpSpPr>
        <p:sp>
          <p:nvSpPr>
            <p:cNvPr id="14338" name="Freeform 5"/>
            <p:cNvSpPr>
              <a:spLocks noChangeArrowheads="1"/>
            </p:cNvSpPr>
            <p:nvPr/>
          </p:nvSpPr>
          <p:spPr bwMode="auto">
            <a:xfrm>
              <a:off x="463318" y="167269"/>
              <a:ext cx="1563688" cy="1893888"/>
            </a:xfrm>
            <a:custGeom>
              <a:avLst/>
              <a:gdLst>
                <a:gd name="T0" fmla="*/ 5 w 532"/>
                <a:gd name="T1" fmla="*/ 116 h 645"/>
                <a:gd name="T2" fmla="*/ 28 w 532"/>
                <a:gd name="T3" fmla="*/ 101 h 645"/>
                <a:gd name="T4" fmla="*/ 34 w 532"/>
                <a:gd name="T5" fmla="*/ 126 h 645"/>
                <a:gd name="T6" fmla="*/ 7 w 532"/>
                <a:gd name="T7" fmla="*/ 124 h 645"/>
                <a:gd name="T8" fmla="*/ 31 w 532"/>
                <a:gd name="T9" fmla="*/ 168 h 645"/>
                <a:gd name="T10" fmla="*/ 57 w 532"/>
                <a:gd name="T11" fmla="*/ 167 h 645"/>
                <a:gd name="T12" fmla="*/ 33 w 532"/>
                <a:gd name="T13" fmla="*/ 177 h 645"/>
                <a:gd name="T14" fmla="*/ 31 w 532"/>
                <a:gd name="T15" fmla="*/ 227 h 645"/>
                <a:gd name="T16" fmla="*/ 55 w 532"/>
                <a:gd name="T17" fmla="*/ 213 h 645"/>
                <a:gd name="T18" fmla="*/ 61 w 532"/>
                <a:gd name="T19" fmla="*/ 238 h 645"/>
                <a:gd name="T20" fmla="*/ 33 w 532"/>
                <a:gd name="T21" fmla="*/ 235 h 645"/>
                <a:gd name="T22" fmla="*/ 58 w 532"/>
                <a:gd name="T23" fmla="*/ 280 h 645"/>
                <a:gd name="T24" fmla="*/ 83 w 532"/>
                <a:gd name="T25" fmla="*/ 278 h 645"/>
                <a:gd name="T26" fmla="*/ 60 w 532"/>
                <a:gd name="T27" fmla="*/ 288 h 645"/>
                <a:gd name="T28" fmla="*/ 58 w 532"/>
                <a:gd name="T29" fmla="*/ 338 h 645"/>
                <a:gd name="T30" fmla="*/ 81 w 532"/>
                <a:gd name="T31" fmla="*/ 324 h 645"/>
                <a:gd name="T32" fmla="*/ 87 w 532"/>
                <a:gd name="T33" fmla="*/ 349 h 645"/>
                <a:gd name="T34" fmla="*/ 60 w 532"/>
                <a:gd name="T35" fmla="*/ 347 h 645"/>
                <a:gd name="T36" fmla="*/ 85 w 532"/>
                <a:gd name="T37" fmla="*/ 391 h 645"/>
                <a:gd name="T38" fmla="*/ 110 w 532"/>
                <a:gd name="T39" fmla="*/ 389 h 645"/>
                <a:gd name="T40" fmla="*/ 87 w 532"/>
                <a:gd name="T41" fmla="*/ 399 h 645"/>
                <a:gd name="T42" fmla="*/ 85 w 532"/>
                <a:gd name="T43" fmla="*/ 450 h 645"/>
                <a:gd name="T44" fmla="*/ 108 w 532"/>
                <a:gd name="T45" fmla="*/ 435 h 645"/>
                <a:gd name="T46" fmla="*/ 114 w 532"/>
                <a:gd name="T47" fmla="*/ 460 h 645"/>
                <a:gd name="T48" fmla="*/ 87 w 532"/>
                <a:gd name="T49" fmla="*/ 458 h 645"/>
                <a:gd name="T50" fmla="*/ 111 w 532"/>
                <a:gd name="T51" fmla="*/ 502 h 645"/>
                <a:gd name="T52" fmla="*/ 137 w 532"/>
                <a:gd name="T53" fmla="*/ 501 h 645"/>
                <a:gd name="T54" fmla="*/ 113 w 532"/>
                <a:gd name="T55" fmla="*/ 511 h 645"/>
                <a:gd name="T56" fmla="*/ 111 w 532"/>
                <a:gd name="T57" fmla="*/ 561 h 645"/>
                <a:gd name="T58" fmla="*/ 135 w 532"/>
                <a:gd name="T59" fmla="*/ 547 h 645"/>
                <a:gd name="T60" fmla="*/ 141 w 532"/>
                <a:gd name="T61" fmla="*/ 572 h 645"/>
                <a:gd name="T62" fmla="*/ 113 w 532"/>
                <a:gd name="T63" fmla="*/ 569 h 645"/>
                <a:gd name="T64" fmla="*/ 138 w 532"/>
                <a:gd name="T65" fmla="*/ 613 h 645"/>
                <a:gd name="T66" fmla="*/ 163 w 532"/>
                <a:gd name="T67" fmla="*/ 612 h 645"/>
                <a:gd name="T68" fmla="*/ 140 w 532"/>
                <a:gd name="T69" fmla="*/ 622 h 645"/>
                <a:gd name="T70" fmla="*/ 131 w 532"/>
                <a:gd name="T71" fmla="*/ 645 h 645"/>
                <a:gd name="T72" fmla="*/ 400 w 532"/>
                <a:gd name="T73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2" h="645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14339" name="组合 44"/>
            <p:cNvGrpSpPr/>
            <p:nvPr/>
          </p:nvGrpSpPr>
          <p:grpSpPr bwMode="auto">
            <a:xfrm>
              <a:off x="268481" y="342590"/>
              <a:ext cx="1563688" cy="1890713"/>
              <a:chOff x="212725" y="431800"/>
              <a:chExt cx="1563688" cy="1890713"/>
            </a:xfrm>
          </p:grpSpPr>
          <p:sp>
            <p:nvSpPr>
              <p:cNvPr id="14340" name="Freeform 6"/>
              <p:cNvSpPr>
                <a:spLocks noChangeArrowheads="1"/>
              </p:cNvSpPr>
              <p:nvPr/>
            </p:nvSpPr>
            <p:spPr bwMode="auto">
              <a:xfrm>
                <a:off x="212725" y="431800"/>
                <a:ext cx="1563688" cy="1890713"/>
              </a:xfrm>
              <a:custGeom>
                <a:avLst/>
                <a:gdLst>
                  <a:gd name="T0" fmla="*/ 4 w 532"/>
                  <a:gd name="T1" fmla="*/ 115 h 644"/>
                  <a:gd name="T2" fmla="*/ 28 w 532"/>
                  <a:gd name="T3" fmla="*/ 101 h 644"/>
                  <a:gd name="T4" fmla="*/ 34 w 532"/>
                  <a:gd name="T5" fmla="*/ 126 h 644"/>
                  <a:gd name="T6" fmla="*/ 6 w 532"/>
                  <a:gd name="T7" fmla="*/ 123 h 644"/>
                  <a:gd name="T8" fmla="*/ 31 w 532"/>
                  <a:gd name="T9" fmla="*/ 168 h 644"/>
                  <a:gd name="T10" fmla="*/ 56 w 532"/>
                  <a:gd name="T11" fmla="*/ 166 h 644"/>
                  <a:gd name="T12" fmla="*/ 33 w 532"/>
                  <a:gd name="T13" fmla="*/ 176 h 644"/>
                  <a:gd name="T14" fmla="*/ 31 w 532"/>
                  <a:gd name="T15" fmla="*/ 226 h 644"/>
                  <a:gd name="T16" fmla="*/ 54 w 532"/>
                  <a:gd name="T17" fmla="*/ 212 h 644"/>
                  <a:gd name="T18" fmla="*/ 60 w 532"/>
                  <a:gd name="T19" fmla="*/ 237 h 644"/>
                  <a:gd name="T20" fmla="*/ 33 w 532"/>
                  <a:gd name="T21" fmla="*/ 235 h 644"/>
                  <a:gd name="T22" fmla="*/ 58 w 532"/>
                  <a:gd name="T23" fmla="*/ 279 h 644"/>
                  <a:gd name="T24" fmla="*/ 83 w 532"/>
                  <a:gd name="T25" fmla="*/ 277 h 644"/>
                  <a:gd name="T26" fmla="*/ 60 w 532"/>
                  <a:gd name="T27" fmla="*/ 287 h 644"/>
                  <a:gd name="T28" fmla="*/ 58 w 532"/>
                  <a:gd name="T29" fmla="*/ 338 h 644"/>
                  <a:gd name="T30" fmla="*/ 81 w 532"/>
                  <a:gd name="T31" fmla="*/ 323 h 644"/>
                  <a:gd name="T32" fmla="*/ 87 w 532"/>
                  <a:gd name="T33" fmla="*/ 348 h 644"/>
                  <a:gd name="T34" fmla="*/ 60 w 532"/>
                  <a:gd name="T35" fmla="*/ 346 h 644"/>
                  <a:gd name="T36" fmla="*/ 85 w 532"/>
                  <a:gd name="T37" fmla="*/ 390 h 644"/>
                  <a:gd name="T38" fmla="*/ 110 w 532"/>
                  <a:gd name="T39" fmla="*/ 389 h 644"/>
                  <a:gd name="T40" fmla="*/ 87 w 532"/>
                  <a:gd name="T41" fmla="*/ 399 h 644"/>
                  <a:gd name="T42" fmla="*/ 84 w 532"/>
                  <a:gd name="T43" fmla="*/ 449 h 644"/>
                  <a:gd name="T44" fmla="*/ 108 w 532"/>
                  <a:gd name="T45" fmla="*/ 435 h 644"/>
                  <a:gd name="T46" fmla="*/ 114 w 532"/>
                  <a:gd name="T47" fmla="*/ 460 h 644"/>
                  <a:gd name="T48" fmla="*/ 86 w 532"/>
                  <a:gd name="T49" fmla="*/ 457 h 644"/>
                  <a:gd name="T50" fmla="*/ 111 w 532"/>
                  <a:gd name="T51" fmla="*/ 502 h 644"/>
                  <a:gd name="T52" fmla="*/ 136 w 532"/>
                  <a:gd name="T53" fmla="*/ 500 h 644"/>
                  <a:gd name="T54" fmla="*/ 113 w 532"/>
                  <a:gd name="T55" fmla="*/ 510 h 644"/>
                  <a:gd name="T56" fmla="*/ 111 w 532"/>
                  <a:gd name="T57" fmla="*/ 560 h 644"/>
                  <a:gd name="T58" fmla="*/ 134 w 532"/>
                  <a:gd name="T59" fmla="*/ 546 h 644"/>
                  <a:gd name="T60" fmla="*/ 140 w 532"/>
                  <a:gd name="T61" fmla="*/ 571 h 644"/>
                  <a:gd name="T62" fmla="*/ 113 w 532"/>
                  <a:gd name="T63" fmla="*/ 569 h 644"/>
                  <a:gd name="T64" fmla="*/ 138 w 532"/>
                  <a:gd name="T65" fmla="*/ 613 h 644"/>
                  <a:gd name="T66" fmla="*/ 163 w 532"/>
                  <a:gd name="T67" fmla="*/ 611 h 644"/>
                  <a:gd name="T68" fmla="*/ 140 w 532"/>
                  <a:gd name="T69" fmla="*/ 621 h 644"/>
                  <a:gd name="T70" fmla="*/ 131 w 532"/>
                  <a:gd name="T71" fmla="*/ 644 h 644"/>
                  <a:gd name="T72" fmla="*/ 400 w 532"/>
                  <a:gd name="T73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2" h="644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41" name="Freeform 7"/>
              <p:cNvSpPr>
                <a:spLocks noChangeArrowheads="1"/>
              </p:cNvSpPr>
              <p:nvPr/>
            </p:nvSpPr>
            <p:spPr bwMode="auto">
              <a:xfrm>
                <a:off x="768350" y="1990725"/>
                <a:ext cx="996950" cy="247650"/>
              </a:xfrm>
              <a:custGeom>
                <a:avLst/>
                <a:gdLst>
                  <a:gd name="T0" fmla="*/ 0 w 628"/>
                  <a:gd name="T1" fmla="*/ 152 h 156"/>
                  <a:gd name="T2" fmla="*/ 628 w 628"/>
                  <a:gd name="T3" fmla="*/ 0 h 156"/>
                  <a:gd name="T4" fmla="*/ 628 w 628"/>
                  <a:gd name="T5" fmla="*/ 6 h 156"/>
                  <a:gd name="T6" fmla="*/ 0 w 628"/>
                  <a:gd name="T7" fmla="*/ 156 h 156"/>
                  <a:gd name="T8" fmla="*/ 0 w 628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42" name="Freeform 8"/>
              <p:cNvSpPr>
                <a:spLocks noChangeArrowheads="1"/>
              </p:cNvSpPr>
              <p:nvPr/>
            </p:nvSpPr>
            <p:spPr bwMode="auto">
              <a:xfrm>
                <a:off x="747713" y="1908175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43" name="Freeform 9"/>
              <p:cNvSpPr>
                <a:spLocks noChangeArrowheads="1"/>
              </p:cNvSpPr>
              <p:nvPr/>
            </p:nvSpPr>
            <p:spPr bwMode="auto">
              <a:xfrm>
                <a:off x="727075" y="182403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44" name="Freeform 10"/>
              <p:cNvSpPr>
                <a:spLocks noChangeArrowheads="1"/>
              </p:cNvSpPr>
              <p:nvPr/>
            </p:nvSpPr>
            <p:spPr bwMode="auto">
              <a:xfrm>
                <a:off x="706438" y="1738313"/>
                <a:ext cx="996950" cy="246063"/>
              </a:xfrm>
              <a:custGeom>
                <a:avLst/>
                <a:gdLst>
                  <a:gd name="T0" fmla="*/ 0 w 628"/>
                  <a:gd name="T1" fmla="*/ 150 h 155"/>
                  <a:gd name="T2" fmla="*/ 628 w 628"/>
                  <a:gd name="T3" fmla="*/ 0 h 155"/>
                  <a:gd name="T4" fmla="*/ 628 w 628"/>
                  <a:gd name="T5" fmla="*/ 4 h 155"/>
                  <a:gd name="T6" fmla="*/ 2 w 628"/>
                  <a:gd name="T7" fmla="*/ 155 h 155"/>
                  <a:gd name="T8" fmla="*/ 0 w 628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45" name="Freeform 11"/>
              <p:cNvSpPr>
                <a:spLocks noChangeArrowheads="1"/>
              </p:cNvSpPr>
              <p:nvPr/>
            </p:nvSpPr>
            <p:spPr bwMode="auto">
              <a:xfrm>
                <a:off x="685800" y="1652588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46" name="Freeform 12"/>
              <p:cNvSpPr>
                <a:spLocks noChangeArrowheads="1"/>
              </p:cNvSpPr>
              <p:nvPr/>
            </p:nvSpPr>
            <p:spPr bwMode="auto">
              <a:xfrm>
                <a:off x="665163" y="1571625"/>
                <a:ext cx="1000125" cy="242888"/>
              </a:xfrm>
              <a:custGeom>
                <a:avLst/>
                <a:gdLst>
                  <a:gd name="T0" fmla="*/ 0 w 630"/>
                  <a:gd name="T1" fmla="*/ 150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47" name="Freeform 13"/>
              <p:cNvSpPr>
                <a:spLocks noChangeArrowheads="1"/>
              </p:cNvSpPr>
              <p:nvPr/>
            </p:nvSpPr>
            <p:spPr bwMode="auto">
              <a:xfrm>
                <a:off x="644525" y="148590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48" name="Freeform 14"/>
              <p:cNvSpPr>
                <a:spLocks noChangeArrowheads="1"/>
              </p:cNvSpPr>
              <p:nvPr/>
            </p:nvSpPr>
            <p:spPr bwMode="auto">
              <a:xfrm>
                <a:off x="623888" y="1400175"/>
                <a:ext cx="1000125" cy="247650"/>
              </a:xfrm>
              <a:custGeom>
                <a:avLst/>
                <a:gdLst>
                  <a:gd name="T0" fmla="*/ 0 w 630"/>
                  <a:gd name="T1" fmla="*/ 150 h 156"/>
                  <a:gd name="T2" fmla="*/ 628 w 630"/>
                  <a:gd name="T3" fmla="*/ 0 h 156"/>
                  <a:gd name="T4" fmla="*/ 630 w 630"/>
                  <a:gd name="T5" fmla="*/ 4 h 156"/>
                  <a:gd name="T6" fmla="*/ 2 w 630"/>
                  <a:gd name="T7" fmla="*/ 156 h 156"/>
                  <a:gd name="T8" fmla="*/ 0 w 630"/>
                  <a:gd name="T9" fmla="*/ 15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49" name="Freeform 15"/>
              <p:cNvSpPr>
                <a:spLocks noChangeArrowheads="1"/>
              </p:cNvSpPr>
              <p:nvPr/>
            </p:nvSpPr>
            <p:spPr bwMode="auto">
              <a:xfrm>
                <a:off x="606425" y="1316038"/>
                <a:ext cx="996950" cy="246063"/>
              </a:xfrm>
              <a:custGeom>
                <a:avLst/>
                <a:gdLst>
                  <a:gd name="T0" fmla="*/ 0 w 628"/>
                  <a:gd name="T1" fmla="*/ 151 h 155"/>
                  <a:gd name="T2" fmla="*/ 626 w 628"/>
                  <a:gd name="T3" fmla="*/ 0 h 155"/>
                  <a:gd name="T4" fmla="*/ 628 w 628"/>
                  <a:gd name="T5" fmla="*/ 5 h 155"/>
                  <a:gd name="T6" fmla="*/ 0 w 628"/>
                  <a:gd name="T7" fmla="*/ 155 h 155"/>
                  <a:gd name="T8" fmla="*/ 0 w 628"/>
                  <a:gd name="T9" fmla="*/ 15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50" name="Freeform 16"/>
              <p:cNvSpPr>
                <a:spLocks noChangeArrowheads="1"/>
              </p:cNvSpPr>
              <p:nvPr/>
            </p:nvSpPr>
            <p:spPr bwMode="auto">
              <a:xfrm>
                <a:off x="585788" y="1233488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51" name="Freeform 17"/>
              <p:cNvSpPr>
                <a:spLocks noChangeArrowheads="1"/>
              </p:cNvSpPr>
              <p:nvPr/>
            </p:nvSpPr>
            <p:spPr bwMode="auto">
              <a:xfrm>
                <a:off x="565150" y="1147763"/>
                <a:ext cx="996950" cy="244475"/>
              </a:xfrm>
              <a:custGeom>
                <a:avLst/>
                <a:gdLst>
                  <a:gd name="T0" fmla="*/ 0 w 628"/>
                  <a:gd name="T1" fmla="*/ 150 h 154"/>
                  <a:gd name="T2" fmla="*/ 628 w 628"/>
                  <a:gd name="T3" fmla="*/ 0 h 154"/>
                  <a:gd name="T4" fmla="*/ 628 w 628"/>
                  <a:gd name="T5" fmla="*/ 4 h 154"/>
                  <a:gd name="T6" fmla="*/ 0 w 628"/>
                  <a:gd name="T7" fmla="*/ 154 h 154"/>
                  <a:gd name="T8" fmla="*/ 0 w 628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52" name="Freeform 18"/>
              <p:cNvSpPr>
                <a:spLocks noChangeArrowheads="1"/>
              </p:cNvSpPr>
              <p:nvPr/>
            </p:nvSpPr>
            <p:spPr bwMode="auto">
              <a:xfrm>
                <a:off x="544513" y="1063625"/>
                <a:ext cx="996950" cy="246063"/>
              </a:xfrm>
              <a:custGeom>
                <a:avLst/>
                <a:gdLst>
                  <a:gd name="T0" fmla="*/ 0 w 628"/>
                  <a:gd name="T1" fmla="*/ 149 h 155"/>
                  <a:gd name="T2" fmla="*/ 628 w 628"/>
                  <a:gd name="T3" fmla="*/ 0 h 155"/>
                  <a:gd name="T4" fmla="*/ 628 w 628"/>
                  <a:gd name="T5" fmla="*/ 3 h 155"/>
                  <a:gd name="T6" fmla="*/ 0 w 628"/>
                  <a:gd name="T7" fmla="*/ 155 h 155"/>
                  <a:gd name="T8" fmla="*/ 0 w 628"/>
                  <a:gd name="T9" fmla="*/ 14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53" name="Freeform 19"/>
              <p:cNvSpPr>
                <a:spLocks noChangeArrowheads="1"/>
              </p:cNvSpPr>
              <p:nvPr/>
            </p:nvSpPr>
            <p:spPr bwMode="auto">
              <a:xfrm>
                <a:off x="523875" y="977900"/>
                <a:ext cx="996950" cy="246063"/>
              </a:xfrm>
              <a:custGeom>
                <a:avLst/>
                <a:gdLst>
                  <a:gd name="T0" fmla="*/ 0 w 628"/>
                  <a:gd name="T1" fmla="*/ 152 h 155"/>
                  <a:gd name="T2" fmla="*/ 628 w 628"/>
                  <a:gd name="T3" fmla="*/ 0 h 155"/>
                  <a:gd name="T4" fmla="*/ 628 w 628"/>
                  <a:gd name="T5" fmla="*/ 6 h 155"/>
                  <a:gd name="T6" fmla="*/ 2 w 628"/>
                  <a:gd name="T7" fmla="*/ 155 h 155"/>
                  <a:gd name="T8" fmla="*/ 0 w 628"/>
                  <a:gd name="T9" fmla="*/ 15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5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54" name="Freeform 20"/>
              <p:cNvSpPr>
                <a:spLocks noChangeArrowheads="1"/>
              </p:cNvSpPr>
              <p:nvPr/>
            </p:nvSpPr>
            <p:spPr bwMode="auto">
              <a:xfrm>
                <a:off x="503238" y="895350"/>
                <a:ext cx="1000125" cy="244475"/>
              </a:xfrm>
              <a:custGeom>
                <a:avLst/>
                <a:gdLst>
                  <a:gd name="T0" fmla="*/ 0 w 630"/>
                  <a:gd name="T1" fmla="*/ 150 h 154"/>
                  <a:gd name="T2" fmla="*/ 628 w 630"/>
                  <a:gd name="T3" fmla="*/ 0 h 154"/>
                  <a:gd name="T4" fmla="*/ 630 w 630"/>
                  <a:gd name="T5" fmla="*/ 4 h 154"/>
                  <a:gd name="T6" fmla="*/ 2 w 630"/>
                  <a:gd name="T7" fmla="*/ 154 h 154"/>
                  <a:gd name="T8" fmla="*/ 0 w 630"/>
                  <a:gd name="T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55" name="Freeform 21"/>
              <p:cNvSpPr>
                <a:spLocks noChangeArrowheads="1"/>
              </p:cNvSpPr>
              <p:nvPr/>
            </p:nvSpPr>
            <p:spPr bwMode="auto">
              <a:xfrm>
                <a:off x="482600" y="811213"/>
                <a:ext cx="1000125" cy="242888"/>
              </a:xfrm>
              <a:custGeom>
                <a:avLst/>
                <a:gdLst>
                  <a:gd name="T0" fmla="*/ 0 w 630"/>
                  <a:gd name="T1" fmla="*/ 149 h 153"/>
                  <a:gd name="T2" fmla="*/ 628 w 630"/>
                  <a:gd name="T3" fmla="*/ 0 h 153"/>
                  <a:gd name="T4" fmla="*/ 630 w 630"/>
                  <a:gd name="T5" fmla="*/ 3 h 153"/>
                  <a:gd name="T6" fmla="*/ 2 w 630"/>
                  <a:gd name="T7" fmla="*/ 153 h 153"/>
                  <a:gd name="T8" fmla="*/ 0 w 630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3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56" name="Freeform 22"/>
              <p:cNvSpPr>
                <a:spLocks noChangeArrowheads="1"/>
              </p:cNvSpPr>
              <p:nvPr/>
            </p:nvSpPr>
            <p:spPr bwMode="auto">
              <a:xfrm>
                <a:off x="461963" y="725488"/>
                <a:ext cx="1000125" cy="246063"/>
              </a:xfrm>
              <a:custGeom>
                <a:avLst/>
                <a:gdLst>
                  <a:gd name="T0" fmla="*/ 0 w 630"/>
                  <a:gd name="T1" fmla="*/ 150 h 155"/>
                  <a:gd name="T2" fmla="*/ 628 w 630"/>
                  <a:gd name="T3" fmla="*/ 0 h 155"/>
                  <a:gd name="T4" fmla="*/ 630 w 630"/>
                  <a:gd name="T5" fmla="*/ 4 h 155"/>
                  <a:gd name="T6" fmla="*/ 2 w 630"/>
                  <a:gd name="T7" fmla="*/ 155 h 155"/>
                  <a:gd name="T8" fmla="*/ 0 w 630"/>
                  <a:gd name="T9" fmla="*/ 15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57" name="Freeform 23"/>
              <p:cNvSpPr>
                <a:spLocks noChangeArrowheads="1"/>
              </p:cNvSpPr>
              <p:nvPr/>
            </p:nvSpPr>
            <p:spPr bwMode="auto">
              <a:xfrm>
                <a:off x="441325" y="639763"/>
                <a:ext cx="1000125" cy="247650"/>
              </a:xfrm>
              <a:custGeom>
                <a:avLst/>
                <a:gdLst>
                  <a:gd name="T0" fmla="*/ 0 w 630"/>
                  <a:gd name="T1" fmla="*/ 152 h 156"/>
                  <a:gd name="T2" fmla="*/ 628 w 630"/>
                  <a:gd name="T3" fmla="*/ 0 h 156"/>
                  <a:gd name="T4" fmla="*/ 630 w 630"/>
                  <a:gd name="T5" fmla="*/ 6 h 156"/>
                  <a:gd name="T6" fmla="*/ 2 w 630"/>
                  <a:gd name="T7" fmla="*/ 156 h 156"/>
                  <a:gd name="T8" fmla="*/ 0 w 630"/>
                  <a:gd name="T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58" name="Freeform 24"/>
              <p:cNvSpPr>
                <a:spLocks noChangeArrowheads="1"/>
              </p:cNvSpPr>
              <p:nvPr/>
            </p:nvSpPr>
            <p:spPr bwMode="auto">
              <a:xfrm>
                <a:off x="423863" y="558800"/>
                <a:ext cx="996950" cy="242888"/>
              </a:xfrm>
              <a:custGeom>
                <a:avLst/>
                <a:gdLst>
                  <a:gd name="T0" fmla="*/ 0 w 628"/>
                  <a:gd name="T1" fmla="*/ 149 h 153"/>
                  <a:gd name="T2" fmla="*/ 626 w 628"/>
                  <a:gd name="T3" fmla="*/ 0 h 153"/>
                  <a:gd name="T4" fmla="*/ 628 w 628"/>
                  <a:gd name="T5" fmla="*/ 3 h 153"/>
                  <a:gd name="T6" fmla="*/ 0 w 628"/>
                  <a:gd name="T7" fmla="*/ 153 h 153"/>
                  <a:gd name="T8" fmla="*/ 0 w 628"/>
                  <a:gd name="T9" fmla="*/ 1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59" name="Freeform 25"/>
              <p:cNvSpPr>
                <a:spLocks noChangeArrowheads="1"/>
              </p:cNvSpPr>
              <p:nvPr/>
            </p:nvSpPr>
            <p:spPr bwMode="auto">
              <a:xfrm>
                <a:off x="403225" y="473075"/>
                <a:ext cx="996950" cy="242888"/>
              </a:xfrm>
              <a:custGeom>
                <a:avLst/>
                <a:gdLst>
                  <a:gd name="T0" fmla="*/ 0 w 628"/>
                  <a:gd name="T1" fmla="*/ 150 h 153"/>
                  <a:gd name="T2" fmla="*/ 628 w 628"/>
                  <a:gd name="T3" fmla="*/ 0 h 153"/>
                  <a:gd name="T4" fmla="*/ 628 w 628"/>
                  <a:gd name="T5" fmla="*/ 4 h 153"/>
                  <a:gd name="T6" fmla="*/ 0 w 628"/>
                  <a:gd name="T7" fmla="*/ 153 h 153"/>
                  <a:gd name="T8" fmla="*/ 0 w 628"/>
                  <a:gd name="T9" fmla="*/ 1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60" name="Freeform 26"/>
              <p:cNvSpPr>
                <a:spLocks noChangeArrowheads="1"/>
              </p:cNvSpPr>
              <p:nvPr/>
            </p:nvSpPr>
            <p:spPr bwMode="auto">
              <a:xfrm>
                <a:off x="385763" y="669925"/>
                <a:ext cx="393700" cy="1611313"/>
              </a:xfrm>
              <a:custGeom>
                <a:avLst/>
                <a:gdLst>
                  <a:gd name="T0" fmla="*/ 243 w 248"/>
                  <a:gd name="T1" fmla="*/ 1015 h 1015"/>
                  <a:gd name="T2" fmla="*/ 248 w 248"/>
                  <a:gd name="T3" fmla="*/ 1013 h 1015"/>
                  <a:gd name="T4" fmla="*/ 4 w 248"/>
                  <a:gd name="T5" fmla="*/ 0 h 1015"/>
                  <a:gd name="T6" fmla="*/ 0 w 248"/>
                  <a:gd name="T7" fmla="*/ 0 h 1015"/>
                  <a:gd name="T8" fmla="*/ 243 w 248"/>
                  <a:gd name="T9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015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4361" name="组合 45"/>
            <p:cNvGrpSpPr/>
            <p:nvPr/>
          </p:nvGrpSpPr>
          <p:grpSpPr bwMode="auto">
            <a:xfrm>
              <a:off x="1551956" y="550785"/>
              <a:ext cx="614363" cy="1724025"/>
              <a:chOff x="1273175" y="573088"/>
              <a:chExt cx="614363" cy="1724025"/>
            </a:xfrm>
          </p:grpSpPr>
          <p:sp>
            <p:nvSpPr>
              <p:cNvPr id="14362" name="Freeform 27"/>
              <p:cNvSpPr>
                <a:spLocks noChangeArrowheads="1"/>
              </p:cNvSpPr>
              <p:nvPr/>
            </p:nvSpPr>
            <p:spPr bwMode="auto">
              <a:xfrm>
                <a:off x="1631950" y="573088"/>
                <a:ext cx="255588" cy="398463"/>
              </a:xfrm>
              <a:custGeom>
                <a:avLst/>
                <a:gdLst>
                  <a:gd name="T0" fmla="*/ 61 w 87"/>
                  <a:gd name="T1" fmla="*/ 111 h 136"/>
                  <a:gd name="T2" fmla="*/ 24 w 87"/>
                  <a:gd name="T3" fmla="*/ 131 h 136"/>
                  <a:gd name="T4" fmla="*/ 24 w 87"/>
                  <a:gd name="T5" fmla="*/ 131 h 136"/>
                  <a:gd name="T6" fmla="*/ 5 w 87"/>
                  <a:gd name="T7" fmla="*/ 94 h 136"/>
                  <a:gd name="T8" fmla="*/ 26 w 87"/>
                  <a:gd name="T9" fmla="*/ 25 h 136"/>
                  <a:gd name="T10" fmla="*/ 63 w 87"/>
                  <a:gd name="T11" fmla="*/ 5 h 136"/>
                  <a:gd name="T12" fmla="*/ 63 w 87"/>
                  <a:gd name="T13" fmla="*/ 5 h 136"/>
                  <a:gd name="T14" fmla="*/ 82 w 87"/>
                  <a:gd name="T15" fmla="*/ 42 h 136"/>
                  <a:gd name="T16" fmla="*/ 61 w 87"/>
                  <a:gd name="T17" fmla="*/ 1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136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63" name="Freeform 28"/>
              <p:cNvSpPr>
                <a:spLocks noChangeArrowheads="1"/>
              </p:cNvSpPr>
              <p:nvPr/>
            </p:nvSpPr>
            <p:spPr bwMode="auto">
              <a:xfrm>
                <a:off x="1685925" y="584200"/>
                <a:ext cx="201613" cy="387350"/>
              </a:xfrm>
              <a:custGeom>
                <a:avLst/>
                <a:gdLst>
                  <a:gd name="T0" fmla="*/ 45 w 69"/>
                  <a:gd name="T1" fmla="*/ 1 h 132"/>
                  <a:gd name="T2" fmla="*/ 39 w 69"/>
                  <a:gd name="T3" fmla="*/ 0 h 132"/>
                  <a:gd name="T4" fmla="*/ 0 w 69"/>
                  <a:gd name="T5" fmla="*/ 124 h 132"/>
                  <a:gd name="T6" fmla="*/ 6 w 69"/>
                  <a:gd name="T7" fmla="*/ 127 h 132"/>
                  <a:gd name="T8" fmla="*/ 43 w 69"/>
                  <a:gd name="T9" fmla="*/ 107 h 132"/>
                  <a:gd name="T10" fmla="*/ 64 w 69"/>
                  <a:gd name="T11" fmla="*/ 38 h 132"/>
                  <a:gd name="T12" fmla="*/ 45 w 69"/>
                  <a:gd name="T13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2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64" name="Freeform 29"/>
              <p:cNvSpPr>
                <a:spLocks noChangeArrowheads="1"/>
              </p:cNvSpPr>
              <p:nvPr/>
            </p:nvSpPr>
            <p:spPr bwMode="auto">
              <a:xfrm>
                <a:off x="1755775" y="617538"/>
                <a:ext cx="127000" cy="339725"/>
              </a:xfrm>
              <a:custGeom>
                <a:avLst/>
                <a:gdLst>
                  <a:gd name="T0" fmla="*/ 35 w 43"/>
                  <a:gd name="T1" fmla="*/ 0 h 116"/>
                  <a:gd name="T2" fmla="*/ 0 w 43"/>
                  <a:gd name="T3" fmla="*/ 116 h 116"/>
                  <a:gd name="T4" fmla="*/ 19 w 43"/>
                  <a:gd name="T5" fmla="*/ 96 h 116"/>
                  <a:gd name="T6" fmla="*/ 40 w 43"/>
                  <a:gd name="T7" fmla="*/ 27 h 116"/>
                  <a:gd name="T8" fmla="*/ 35 w 43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6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65" name="Freeform 30"/>
              <p:cNvSpPr>
                <a:spLocks noChangeArrowheads="1"/>
              </p:cNvSpPr>
              <p:nvPr/>
            </p:nvSpPr>
            <p:spPr bwMode="auto">
              <a:xfrm>
                <a:off x="1273175" y="795338"/>
                <a:ext cx="555625" cy="1316038"/>
              </a:xfrm>
              <a:custGeom>
                <a:avLst/>
                <a:gdLst>
                  <a:gd name="T0" fmla="*/ 104 w 350"/>
                  <a:gd name="T1" fmla="*/ 829 h 829"/>
                  <a:gd name="T2" fmla="*/ 0 w 350"/>
                  <a:gd name="T3" fmla="*/ 798 h 829"/>
                  <a:gd name="T4" fmla="*/ 245 w 350"/>
                  <a:gd name="T5" fmla="*/ 0 h 829"/>
                  <a:gd name="T6" fmla="*/ 350 w 350"/>
                  <a:gd name="T7" fmla="*/ 32 h 829"/>
                  <a:gd name="T8" fmla="*/ 104 w 350"/>
                  <a:gd name="T9" fmla="*/ 829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829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66" name="Freeform 31"/>
              <p:cNvSpPr>
                <a:spLocks noChangeArrowheads="1"/>
              </p:cNvSpPr>
              <p:nvPr/>
            </p:nvSpPr>
            <p:spPr bwMode="auto">
              <a:xfrm>
                <a:off x="1338263" y="815975"/>
                <a:ext cx="490538" cy="1295400"/>
              </a:xfrm>
              <a:custGeom>
                <a:avLst/>
                <a:gdLst>
                  <a:gd name="T0" fmla="*/ 245 w 309"/>
                  <a:gd name="T1" fmla="*/ 0 h 816"/>
                  <a:gd name="T2" fmla="*/ 0 w 309"/>
                  <a:gd name="T3" fmla="*/ 796 h 816"/>
                  <a:gd name="T4" fmla="*/ 63 w 309"/>
                  <a:gd name="T5" fmla="*/ 816 h 816"/>
                  <a:gd name="T6" fmla="*/ 309 w 309"/>
                  <a:gd name="T7" fmla="*/ 19 h 816"/>
                  <a:gd name="T8" fmla="*/ 245 w 309"/>
                  <a:gd name="T9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816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67" name="Freeform 32"/>
              <p:cNvSpPr>
                <a:spLocks noChangeArrowheads="1"/>
              </p:cNvSpPr>
              <p:nvPr/>
            </p:nvSpPr>
            <p:spPr bwMode="auto">
              <a:xfrm>
                <a:off x="1403350" y="833438"/>
                <a:ext cx="425450" cy="1277938"/>
              </a:xfrm>
              <a:custGeom>
                <a:avLst/>
                <a:gdLst>
                  <a:gd name="T0" fmla="*/ 244 w 268"/>
                  <a:gd name="T1" fmla="*/ 0 h 805"/>
                  <a:gd name="T2" fmla="*/ 0 w 268"/>
                  <a:gd name="T3" fmla="*/ 798 h 805"/>
                  <a:gd name="T4" fmla="*/ 22 w 268"/>
                  <a:gd name="T5" fmla="*/ 805 h 805"/>
                  <a:gd name="T6" fmla="*/ 268 w 268"/>
                  <a:gd name="T7" fmla="*/ 8 h 805"/>
                  <a:gd name="T8" fmla="*/ 244 w 268"/>
                  <a:gd name="T9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805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68" name="Freeform 33"/>
              <p:cNvSpPr>
                <a:spLocks noChangeArrowheads="1"/>
              </p:cNvSpPr>
              <p:nvPr/>
            </p:nvSpPr>
            <p:spPr bwMode="auto">
              <a:xfrm>
                <a:off x="1273175" y="2062163"/>
                <a:ext cx="165100" cy="234950"/>
              </a:xfrm>
              <a:custGeom>
                <a:avLst/>
                <a:gdLst>
                  <a:gd name="T0" fmla="*/ 104 w 104"/>
                  <a:gd name="T1" fmla="*/ 31 h 148"/>
                  <a:gd name="T2" fmla="*/ 11 w 104"/>
                  <a:gd name="T3" fmla="*/ 148 h 148"/>
                  <a:gd name="T4" fmla="*/ 0 w 104"/>
                  <a:gd name="T5" fmla="*/ 0 h 148"/>
                  <a:gd name="T6" fmla="*/ 104 w 104"/>
                  <a:gd name="T7" fmla="*/ 3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48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69" name="Freeform 34"/>
              <p:cNvSpPr>
                <a:spLocks noChangeArrowheads="1"/>
              </p:cNvSpPr>
              <p:nvPr/>
            </p:nvSpPr>
            <p:spPr bwMode="auto">
              <a:xfrm>
                <a:off x="1285875" y="2235200"/>
                <a:ext cx="44450" cy="61913"/>
              </a:xfrm>
              <a:custGeom>
                <a:avLst/>
                <a:gdLst>
                  <a:gd name="T0" fmla="*/ 0 w 28"/>
                  <a:gd name="T1" fmla="*/ 0 h 39"/>
                  <a:gd name="T2" fmla="*/ 3 w 28"/>
                  <a:gd name="T3" fmla="*/ 39 h 39"/>
                  <a:gd name="T4" fmla="*/ 28 w 28"/>
                  <a:gd name="T5" fmla="*/ 9 h 39"/>
                  <a:gd name="T6" fmla="*/ 0 w 28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70" name="Freeform 35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192088" cy="96838"/>
              </a:xfrm>
              <a:custGeom>
                <a:avLst/>
                <a:gdLst>
                  <a:gd name="T0" fmla="*/ 62 w 65"/>
                  <a:gd name="T1" fmla="*/ 30 h 33"/>
                  <a:gd name="T2" fmla="*/ 58 w 65"/>
                  <a:gd name="T3" fmla="*/ 33 h 33"/>
                  <a:gd name="T4" fmla="*/ 3 w 65"/>
                  <a:gd name="T5" fmla="*/ 16 h 33"/>
                  <a:gd name="T6" fmla="*/ 0 w 65"/>
                  <a:gd name="T7" fmla="*/ 11 h 33"/>
                  <a:gd name="T8" fmla="*/ 3 w 65"/>
                  <a:gd name="T9" fmla="*/ 3 h 33"/>
                  <a:gd name="T10" fmla="*/ 7 w 65"/>
                  <a:gd name="T11" fmla="*/ 0 h 33"/>
                  <a:gd name="T12" fmla="*/ 62 w 65"/>
                  <a:gd name="T13" fmla="*/ 17 h 33"/>
                  <a:gd name="T14" fmla="*/ 65 w 65"/>
                  <a:gd name="T15" fmla="*/ 22 h 33"/>
                  <a:gd name="T16" fmla="*/ 62 w 65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3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71" name="Freeform 36"/>
              <p:cNvSpPr>
                <a:spLocks noChangeArrowheads="1"/>
              </p:cNvSpPr>
              <p:nvPr/>
            </p:nvSpPr>
            <p:spPr bwMode="auto">
              <a:xfrm>
                <a:off x="1720850" y="792163"/>
                <a:ext cx="120650" cy="77788"/>
              </a:xfrm>
              <a:custGeom>
                <a:avLst/>
                <a:gdLst>
                  <a:gd name="T0" fmla="*/ 38 w 41"/>
                  <a:gd name="T1" fmla="*/ 10 h 26"/>
                  <a:gd name="T2" fmla="*/ 5 w 41"/>
                  <a:gd name="T3" fmla="*/ 0 h 26"/>
                  <a:gd name="T4" fmla="*/ 0 w 41"/>
                  <a:gd name="T5" fmla="*/ 15 h 26"/>
                  <a:gd name="T6" fmla="*/ 34 w 41"/>
                  <a:gd name="T7" fmla="*/ 26 h 26"/>
                  <a:gd name="T8" fmla="*/ 38 w 41"/>
                  <a:gd name="T9" fmla="*/ 23 h 26"/>
                  <a:gd name="T10" fmla="*/ 41 w 41"/>
                  <a:gd name="T11" fmla="*/ 15 h 26"/>
                  <a:gd name="T12" fmla="*/ 38 w 41"/>
                  <a:gd name="T1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6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72" name="Freeform 37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36513" cy="49213"/>
              </a:xfrm>
              <a:custGeom>
                <a:avLst/>
                <a:gdLst>
                  <a:gd name="T0" fmla="*/ 12 w 12"/>
                  <a:gd name="T1" fmla="*/ 2 h 17"/>
                  <a:gd name="T2" fmla="*/ 7 w 12"/>
                  <a:gd name="T3" fmla="*/ 0 h 17"/>
                  <a:gd name="T4" fmla="*/ 3 w 12"/>
                  <a:gd name="T5" fmla="*/ 3 h 17"/>
                  <a:gd name="T6" fmla="*/ 0 w 12"/>
                  <a:gd name="T7" fmla="*/ 11 h 17"/>
                  <a:gd name="T8" fmla="*/ 3 w 12"/>
                  <a:gd name="T9" fmla="*/ 16 h 17"/>
                  <a:gd name="T10" fmla="*/ 7 w 12"/>
                  <a:gd name="T11" fmla="*/ 17 h 17"/>
                  <a:gd name="T12" fmla="*/ 12 w 12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73" name="Freeform 38"/>
              <p:cNvSpPr>
                <a:spLocks noChangeArrowheads="1"/>
              </p:cNvSpPr>
              <p:nvPr/>
            </p:nvSpPr>
            <p:spPr bwMode="auto">
              <a:xfrm>
                <a:off x="1785938" y="812800"/>
                <a:ext cx="55563" cy="57150"/>
              </a:xfrm>
              <a:custGeom>
                <a:avLst/>
                <a:gdLst>
                  <a:gd name="T0" fmla="*/ 16 w 19"/>
                  <a:gd name="T1" fmla="*/ 3 h 19"/>
                  <a:gd name="T2" fmla="*/ 4 w 19"/>
                  <a:gd name="T3" fmla="*/ 0 h 19"/>
                  <a:gd name="T4" fmla="*/ 0 w 19"/>
                  <a:gd name="T5" fmla="*/ 15 h 19"/>
                  <a:gd name="T6" fmla="*/ 12 w 19"/>
                  <a:gd name="T7" fmla="*/ 19 h 19"/>
                  <a:gd name="T8" fmla="*/ 16 w 19"/>
                  <a:gd name="T9" fmla="*/ 16 h 19"/>
                  <a:gd name="T10" fmla="*/ 19 w 19"/>
                  <a:gd name="T11" fmla="*/ 8 h 19"/>
                  <a:gd name="T12" fmla="*/ 16 w 19"/>
                  <a:gd name="T1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14374" name="文本框 46"/>
            <p:cNvSpPr txBox="1">
              <a:spLocks noChangeArrowheads="1"/>
            </p:cNvSpPr>
            <p:nvPr/>
          </p:nvSpPr>
          <p:spPr bwMode="auto">
            <a:xfrm>
              <a:off x="512956" y="669074"/>
              <a:ext cx="13716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75" name="组合 84"/>
          <p:cNvGrpSpPr/>
          <p:nvPr/>
        </p:nvGrpSpPr>
        <p:grpSpPr bwMode="auto">
          <a:xfrm>
            <a:off x="3328988" y="2413000"/>
            <a:ext cx="5467350" cy="668338"/>
            <a:chOff x="3304323" y="2286000"/>
            <a:chExt cx="5467144" cy="668621"/>
          </a:xfrm>
        </p:grpSpPr>
        <p:grpSp>
          <p:nvGrpSpPr>
            <p:cNvPr id="14376" name="组合 26"/>
            <p:cNvGrpSpPr/>
            <p:nvPr/>
          </p:nvGrpSpPr>
          <p:grpSpPr bwMode="auto">
            <a:xfrm>
              <a:off x="3304323" y="2286000"/>
              <a:ext cx="5467144" cy="668621"/>
              <a:chOff x="1071563" y="5353051"/>
              <a:chExt cx="10006012" cy="1139825"/>
            </a:xfrm>
          </p:grpSpPr>
          <p:sp>
            <p:nvSpPr>
              <p:cNvPr id="28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79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14380" name="文本框 80"/>
            <p:cNvSpPr txBox="1">
              <a:spLocks noChangeArrowheads="1"/>
            </p:cNvSpPr>
            <p:nvPr/>
          </p:nvSpPr>
          <p:spPr bwMode="auto">
            <a:xfrm>
              <a:off x="4228322" y="2336800"/>
              <a:ext cx="26468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D9D9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一、工作回顾</a:t>
              </a:r>
              <a:endParaRPr lang="zh-CN" altLang="en-US" sz="3200" b="1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81" name="组合 85"/>
          <p:cNvGrpSpPr/>
          <p:nvPr/>
        </p:nvGrpSpPr>
        <p:grpSpPr bwMode="auto">
          <a:xfrm>
            <a:off x="3328988" y="3424238"/>
            <a:ext cx="5467350" cy="668337"/>
            <a:chOff x="3304323" y="3271345"/>
            <a:chExt cx="5467144" cy="668621"/>
          </a:xfrm>
        </p:grpSpPr>
        <p:grpSp>
          <p:nvGrpSpPr>
            <p:cNvPr id="14382" name="组合 30"/>
            <p:cNvGrpSpPr/>
            <p:nvPr/>
          </p:nvGrpSpPr>
          <p:grpSpPr bwMode="auto">
            <a:xfrm>
              <a:off x="3304323" y="3271345"/>
              <a:ext cx="5467144" cy="668621"/>
              <a:chOff x="1071563" y="5353051"/>
              <a:chExt cx="10006012" cy="1139825"/>
            </a:xfrm>
          </p:grpSpPr>
          <p:sp>
            <p:nvSpPr>
              <p:cNvPr id="14383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84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85" name="Freeform 32"/>
              <p:cNvSpPr>
                <a:spLocks noEditPoints="1" noChangeArrowhead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4228213" y="3322167"/>
              <a:ext cx="2646262" cy="584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二、工作态度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387" name="Picture 7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596900"/>
            <a:ext cx="6746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8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596900"/>
            <a:ext cx="3921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89" name="组合 104"/>
          <p:cNvGrpSpPr/>
          <p:nvPr/>
        </p:nvGrpSpPr>
        <p:grpSpPr bwMode="auto">
          <a:xfrm>
            <a:off x="3328988" y="4433888"/>
            <a:ext cx="5467350" cy="669925"/>
            <a:chOff x="3304323" y="4409090"/>
            <a:chExt cx="5467144" cy="668621"/>
          </a:xfrm>
        </p:grpSpPr>
        <p:grpSp>
          <p:nvGrpSpPr>
            <p:cNvPr id="14390" name="组合 105"/>
            <p:cNvGrpSpPr/>
            <p:nvPr/>
          </p:nvGrpSpPr>
          <p:grpSpPr bwMode="auto">
            <a:xfrm>
              <a:off x="3304323" y="4409090"/>
              <a:ext cx="5467144" cy="668621"/>
              <a:chOff x="1071563" y="5353051"/>
              <a:chExt cx="10006012" cy="1139825"/>
            </a:xfrm>
          </p:grpSpPr>
          <p:sp>
            <p:nvSpPr>
              <p:cNvPr id="108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9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0" name="Freeform 32"/>
              <p:cNvSpPr>
                <a:spLocks noEditPoints="1"/>
              </p:cNvSpPr>
              <p:nvPr/>
            </p:nvSpPr>
            <p:spPr bwMode="auto">
              <a:xfrm>
                <a:off x="9630713" y="5450287"/>
                <a:ext cx="929711" cy="983167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>
              <a:off x="4228213" y="4459791"/>
              <a:ext cx="2646262" cy="5846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三、工作成果</a:t>
              </a:r>
              <a:endParaRPr lang="zh-CN" altLang="en-US" sz="3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95" name="组合 110"/>
          <p:cNvGrpSpPr/>
          <p:nvPr/>
        </p:nvGrpSpPr>
        <p:grpSpPr bwMode="auto">
          <a:xfrm>
            <a:off x="3328988" y="5445125"/>
            <a:ext cx="5467350" cy="668338"/>
            <a:chOff x="3304323" y="5546783"/>
            <a:chExt cx="5467144" cy="668621"/>
          </a:xfrm>
        </p:grpSpPr>
        <p:grpSp>
          <p:nvGrpSpPr>
            <p:cNvPr id="14396" name="组合 111"/>
            <p:cNvGrpSpPr/>
            <p:nvPr/>
          </p:nvGrpSpPr>
          <p:grpSpPr bwMode="auto">
            <a:xfrm>
              <a:off x="3304323" y="5546783"/>
              <a:ext cx="5467144" cy="668621"/>
              <a:chOff x="1071563" y="5353051"/>
              <a:chExt cx="10006012" cy="1139825"/>
            </a:xfrm>
          </p:grpSpPr>
          <p:sp>
            <p:nvSpPr>
              <p:cNvPr id="114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avLst/>
                <a:gdLst>
                  <a:gd name="T0" fmla="*/ 603 w 603"/>
                  <a:gd name="T1" fmla="*/ 33 h 66"/>
                  <a:gd name="T2" fmla="*/ 570 w 603"/>
                  <a:gd name="T3" fmla="*/ 66 h 66"/>
                  <a:gd name="T4" fmla="*/ 33 w 603"/>
                  <a:gd name="T5" fmla="*/ 66 h 66"/>
                  <a:gd name="T6" fmla="*/ 0 w 603"/>
                  <a:gd name="T7" fmla="*/ 33 h 66"/>
                  <a:gd name="T8" fmla="*/ 0 w 603"/>
                  <a:gd name="T9" fmla="*/ 33 h 66"/>
                  <a:gd name="T10" fmla="*/ 33 w 603"/>
                  <a:gd name="T11" fmla="*/ 0 h 66"/>
                  <a:gd name="T12" fmla="*/ 570 w 603"/>
                  <a:gd name="T13" fmla="*/ 0 h 66"/>
                  <a:gd name="T14" fmla="*/ 603 w 603"/>
                  <a:gd name="T15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5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avLst/>
                <a:gdLst>
                  <a:gd name="T0" fmla="*/ 74 w 107"/>
                  <a:gd name="T1" fmla="*/ 0 h 66"/>
                  <a:gd name="T2" fmla="*/ 0 w 107"/>
                  <a:gd name="T3" fmla="*/ 0 h 66"/>
                  <a:gd name="T4" fmla="*/ 0 w 107"/>
                  <a:gd name="T5" fmla="*/ 66 h 66"/>
                  <a:gd name="T6" fmla="*/ 74 w 107"/>
                  <a:gd name="T7" fmla="*/ 66 h 66"/>
                  <a:gd name="T8" fmla="*/ 107 w 107"/>
                  <a:gd name="T9" fmla="*/ 33 h 66"/>
                  <a:gd name="T10" fmla="*/ 74 w 107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6" name="Freeform 32"/>
              <p:cNvSpPr>
                <a:spLocks noEditPoints="1"/>
              </p:cNvSpPr>
              <p:nvPr/>
            </p:nvSpPr>
            <p:spPr bwMode="auto">
              <a:xfrm>
                <a:off x="9630713" y="5450518"/>
                <a:ext cx="929711" cy="982795"/>
              </a:xfrm>
              <a:custGeom>
                <a:avLst/>
                <a:gdLst>
                  <a:gd name="T0" fmla="*/ 34 w 56"/>
                  <a:gd name="T1" fmla="*/ 8 h 57"/>
                  <a:gd name="T2" fmla="*/ 7 w 56"/>
                  <a:gd name="T3" fmla="*/ 8 h 57"/>
                  <a:gd name="T4" fmla="*/ 7 w 56"/>
                  <a:gd name="T5" fmla="*/ 34 h 57"/>
                  <a:gd name="T6" fmla="*/ 31 w 56"/>
                  <a:gd name="T7" fmla="*/ 37 h 57"/>
                  <a:gd name="T8" fmla="*/ 51 w 56"/>
                  <a:gd name="T9" fmla="*/ 57 h 57"/>
                  <a:gd name="T10" fmla="*/ 56 w 56"/>
                  <a:gd name="T11" fmla="*/ 52 h 57"/>
                  <a:gd name="T12" fmla="*/ 36 w 56"/>
                  <a:gd name="T13" fmla="*/ 32 h 57"/>
                  <a:gd name="T14" fmla="*/ 34 w 56"/>
                  <a:gd name="T15" fmla="*/ 8 h 57"/>
                  <a:gd name="T16" fmla="*/ 30 w 56"/>
                  <a:gd name="T17" fmla="*/ 31 h 57"/>
                  <a:gd name="T18" fmla="*/ 11 w 56"/>
                  <a:gd name="T19" fmla="*/ 31 h 57"/>
                  <a:gd name="T20" fmla="*/ 11 w 56"/>
                  <a:gd name="T21" fmla="*/ 11 h 57"/>
                  <a:gd name="T22" fmla="*/ 30 w 56"/>
                  <a:gd name="T23" fmla="*/ 11 h 57"/>
                  <a:gd name="T24" fmla="*/ 30 w 56"/>
                  <a:gd name="T25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3" name="文本框 112"/>
            <p:cNvSpPr txBox="1"/>
            <p:nvPr/>
          </p:nvSpPr>
          <p:spPr>
            <a:xfrm>
              <a:off x="4228213" y="5597605"/>
              <a:ext cx="2646262" cy="5844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四、未来展望</a:t>
              </a:r>
              <a:endParaRPr lang="zh-CN" altLang="en-US" sz="3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2419</Words>
  <Application>WPS 演示</Application>
  <PresentationFormat>宽屏</PresentationFormat>
  <Paragraphs>512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Arial Unicode MS</vt:lpstr>
      <vt:lpstr>幼圆</vt:lpstr>
      <vt:lpstr>Impact</vt:lpstr>
      <vt:lpstr>Malgun Gothic</vt:lpstr>
      <vt:lpstr>Arial Black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31</cp:revision>
  <dcterms:created xsi:type="dcterms:W3CDTF">2014-12-04T03:43:00Z</dcterms:created>
  <dcterms:modified xsi:type="dcterms:W3CDTF">2024-05-05T08:43:57Z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E4LqrHK49949158.ppt</vt:lpwstr>
  </property>
  <property fmtid="{D5CDD505-2E9C-101B-9397-08002B2CF9AE}" pid="3" name="fileid">
    <vt:lpwstr>521340</vt:lpwstr>
  </property>
  <property fmtid="{D5CDD505-2E9C-101B-9397-08002B2CF9AE}" pid="4" name="KSOProductBuildVer">
    <vt:lpwstr>2052-12.1.0.16417</vt:lpwstr>
  </property>
  <property fmtid="{D5CDD505-2E9C-101B-9397-08002B2CF9AE}" pid="5" name="ICV">
    <vt:lpwstr>B01B6CA587344DD18596F0798EE96FD8_13</vt:lpwstr>
  </property>
</Properties>
</file>