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8" r:id="rId3"/>
    <p:sldId id="339" r:id="rId5"/>
    <p:sldId id="318" r:id="rId6"/>
    <p:sldId id="327" r:id="rId7"/>
    <p:sldId id="323" r:id="rId8"/>
    <p:sldId id="340" r:id="rId9"/>
    <p:sldId id="341" r:id="rId10"/>
    <p:sldId id="319" r:id="rId11"/>
    <p:sldId id="322" r:id="rId12"/>
    <p:sldId id="346" r:id="rId13"/>
    <p:sldId id="342" r:id="rId14"/>
    <p:sldId id="329" r:id="rId15"/>
    <p:sldId id="320" r:id="rId16"/>
    <p:sldId id="330" r:id="rId17"/>
    <p:sldId id="343" r:id="rId18"/>
    <p:sldId id="332" r:id="rId19"/>
    <p:sldId id="333" r:id="rId20"/>
    <p:sldId id="321" r:id="rId21"/>
    <p:sldId id="334" r:id="rId22"/>
    <p:sldId id="335" r:id="rId23"/>
    <p:sldId id="285" r:id="rId24"/>
    <p:sldId id="344" r:id="rId25"/>
    <p:sldId id="345" r:id="rId26"/>
    <p:sldId id="362" r:id="rId27"/>
  </p:sldIdLst>
  <p:sldSz cx="9144000" cy="5143500" type="screen16x9"/>
  <p:notesSz cx="6858000" cy="9144000"/>
  <p:custDataLst>
    <p:tags r:id="rId31"/>
  </p:custDataLst>
  <p:defaultTextStyle>
    <a:defPPr>
      <a:defRPr lang="zh-CN"/>
    </a:defPPr>
    <a:lvl1pPr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1pPr>
    <a:lvl2pPr marL="341630" indent="1162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2pPr>
    <a:lvl3pPr marL="684530" indent="2305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3pPr>
    <a:lvl4pPr marL="1027430" indent="3448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4pPr>
    <a:lvl5pPr marL="1370330" indent="459105" algn="l" defTabSz="684530"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5pPr>
    <a:lvl6pPr marL="22860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6pPr>
    <a:lvl7pPr marL="27432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7pPr>
    <a:lvl8pPr marL="32004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8pPr>
    <a:lvl9pPr marL="36576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FF9"/>
    <a:srgbClr val="255D6E"/>
    <a:srgbClr val="E4484C"/>
    <a:srgbClr val="2E2E2E"/>
    <a:srgbClr val="FB565C"/>
    <a:srgbClr val="B31128"/>
    <a:srgbClr val="CE142F"/>
    <a:srgbClr val="EA2D49"/>
    <a:srgbClr val="5CA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49" d="100"/>
          <a:sy n="149" d="100"/>
        </p:scale>
        <p:origin x="486" y="114"/>
      </p:cViewPr>
      <p:guideLst>
        <p:guide orient="horz" pos="1620"/>
        <p:guide pos="2880"/>
      </p:guideLst>
    </p:cSldViewPr>
  </p:slideViewPr>
  <p:notesTextViewPr>
    <p:cViewPr>
      <p:scale>
        <a:sx n="1" d="1"/>
        <a:sy n="1" d="1"/>
      </p:scale>
      <p:origin x="0" y="0"/>
    </p:cViewPr>
  </p:notesTextViewPr>
  <p:sorterViewPr>
    <p:cViewPr>
      <p:scale>
        <a:sx n="114" d="100"/>
        <a:sy n="11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685800"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685800" eaLnBrk="1" fontAlgn="auto" hangingPunct="1">
              <a:spcBef>
                <a:spcPts val="0"/>
              </a:spcBef>
              <a:spcAft>
                <a:spcPts val="0"/>
              </a:spcAft>
              <a:defRPr sz="1200">
                <a:latin typeface="+mn-lt"/>
                <a:ea typeface="+mn-ea"/>
              </a:defRPr>
            </a:lvl1pPr>
          </a:lstStyle>
          <a:p>
            <a:pPr>
              <a:defRPr/>
            </a:pPr>
            <a:fld id="{1D429342-02BD-48B8-951F-F916BBC98217}"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685800"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smtClean="0">
                <a:latin typeface="Calibri" panose="020F0502020204030204" pitchFamily="34" charset="0"/>
                <a:ea typeface="宋体" panose="02010600030101010101" pitchFamily="2" charset="-122"/>
              </a:defRPr>
            </a:lvl1pPr>
          </a:lstStyle>
          <a:p>
            <a:pPr>
              <a:defRPr/>
            </a:pPr>
            <a:fld id="{3A7FE2B6-6320-4E08-BBF2-751937A5A32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684530" rtl="0" eaLnBrk="0" fontAlgn="base" hangingPunct="0">
      <a:spcBef>
        <a:spcPct val="30000"/>
      </a:spcBef>
      <a:spcAft>
        <a:spcPct val="0"/>
      </a:spcAft>
      <a:defRPr sz="900" kern="1200">
        <a:solidFill>
          <a:schemeClr val="tx1"/>
        </a:solidFill>
        <a:latin typeface="+mn-lt"/>
        <a:ea typeface="+mn-ea"/>
        <a:cs typeface="+mn-cs"/>
      </a:defRPr>
    </a:lvl1pPr>
    <a:lvl2pPr marL="341630" algn="l" defTabSz="684530" rtl="0" eaLnBrk="0" fontAlgn="base" hangingPunct="0">
      <a:spcBef>
        <a:spcPct val="30000"/>
      </a:spcBef>
      <a:spcAft>
        <a:spcPct val="0"/>
      </a:spcAft>
      <a:defRPr sz="900" kern="1200">
        <a:solidFill>
          <a:schemeClr val="tx1"/>
        </a:solidFill>
        <a:latin typeface="+mn-lt"/>
        <a:ea typeface="+mn-ea"/>
        <a:cs typeface="+mn-cs"/>
      </a:defRPr>
    </a:lvl2pPr>
    <a:lvl3pPr marL="684530" algn="l" defTabSz="684530" rtl="0" eaLnBrk="0" fontAlgn="base" hangingPunct="0">
      <a:spcBef>
        <a:spcPct val="30000"/>
      </a:spcBef>
      <a:spcAft>
        <a:spcPct val="0"/>
      </a:spcAft>
      <a:defRPr sz="900" kern="1200">
        <a:solidFill>
          <a:schemeClr val="tx1"/>
        </a:solidFill>
        <a:latin typeface="+mn-lt"/>
        <a:ea typeface="+mn-ea"/>
        <a:cs typeface="+mn-cs"/>
      </a:defRPr>
    </a:lvl3pPr>
    <a:lvl4pPr marL="1027430" algn="l" defTabSz="684530" rtl="0" eaLnBrk="0" fontAlgn="base" hangingPunct="0">
      <a:spcBef>
        <a:spcPct val="30000"/>
      </a:spcBef>
      <a:spcAft>
        <a:spcPct val="0"/>
      </a:spcAft>
      <a:defRPr sz="900" kern="1200">
        <a:solidFill>
          <a:schemeClr val="tx1"/>
        </a:solidFill>
        <a:latin typeface="+mn-lt"/>
        <a:ea typeface="+mn-ea"/>
        <a:cs typeface="+mn-cs"/>
      </a:defRPr>
    </a:lvl4pPr>
    <a:lvl5pPr marL="1370330" algn="l" defTabSz="68453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49867205-D124-464B-9ED3-1E45EB71053B}"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E7759F1E-596A-41E5-8996-822511A6C6E7}"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B36D132F-9AFE-4ADF-BD98-B6AC1CA88AA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79AD7923-71FA-41CB-8C45-9A2C7145CFB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0BBCA708-E3A5-4301-A3C3-22731B5F84C6}"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E87DE630-7A5A-41FC-8D3D-44478BB78404}"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EBA31DC2-BD9A-4DB1-9742-4DC851CDCEF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9DAE5324-F0AC-42BC-9610-AB1820D1D451}" type="slidenum">
              <a:rPr lang="en-US" altLang="zh-CN" sz="1200">
                <a:latin typeface="Calibri" panose="020F0502020204030204" pitchFamily="34" charset="0"/>
                <a:ea typeface="微软雅黑" panose="020B0503020204020204" pitchFamily="34" charset="-122"/>
              </a:rPr>
            </a:fld>
            <a:endParaRPr lang="en-US" altLang="zh-CN" sz="1200">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92426F97-F467-46E9-9C9B-6762FD322FBF}"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25FAF43E-DE1C-4D33-B7C6-11CC81B6BEE6}"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49867205-D124-464B-9ED3-1E45EB71053B}"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AA17AD06-82A9-4616-AFBB-4F6921A8ABC2}"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B7E96242-8142-4B1C-AF73-12E9C1A61EB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B53C5D71-D21A-49F1-B612-8171C5B5191F}"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A7FE2B6-6320-4E08-BBF2-751937A5A32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7AF3AD9F-0CBC-401F-8DFC-A33782E805D4}"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A53C9EFA-E311-45A4-BDE5-512549C3386C}"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fld id="{EE597277-BDD0-44F1-A7BE-E70E35B88AC5}" type="datetimeFigureOut">
              <a:rPr lang="zh-CN" altLang="en-US"/>
            </a:fld>
            <a:endParaRPr lang="zh-CN" alt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lstStyle>
            <a:lvl1pPr algn="r" eaLnBrk="1" hangingPunct="1">
              <a:defRPr sz="900" smtClean="0">
                <a:solidFill>
                  <a:srgbClr val="898989"/>
                </a:solidFill>
              </a:defRPr>
            </a:lvl1pPr>
          </a:lstStyle>
          <a:p>
            <a:pPr>
              <a:defRPr/>
            </a:pPr>
            <a:fld id="{DD8AB562-27F9-49ED-AE60-242C89FC432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xStyles>
    <p:titleStyle>
      <a:lvl1pPr algn="l" defTabSz="685800" rtl="0" eaLnBrk="0" fontAlgn="base" hangingPunct="0">
        <a:lnSpc>
          <a:spcPct val="90000"/>
        </a:lnSpc>
        <a:spcBef>
          <a:spcPct val="0"/>
        </a:spcBef>
        <a:spcAft>
          <a:spcPct val="0"/>
        </a:spcAft>
        <a:defRPr sz="3300" kern="1200">
          <a:solidFill>
            <a:schemeClr val="tx1"/>
          </a:solidFill>
          <a:latin typeface="华文细黑" panose="02010600040101010101" pitchFamily="2" charset="-122"/>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5pPr>
      <a:lvl6pPr marL="4572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6pPr>
      <a:lvl7pPr marL="9144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7pPr>
      <a:lvl8pPr marL="13716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8pPr>
      <a:lvl9pPr marL="18288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华文细黑" panose="02010600040101010101" pitchFamily="2" charset="-122"/>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华文细黑" panose="02010600040101010101" pitchFamily="2" charset="-122"/>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华文细黑" panose="02010600040101010101" pitchFamily="2" charset="-122"/>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14.jpe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14.jpe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f Monsters and Men-Dirty Paws">
            <a:hlinkClick r:id="" action="ppaction://media"/>
          </p:cNvPr>
          <p:cNvPicPr>
            <a:picLocks noChangeAspect="1"/>
          </p:cNvPicPr>
          <p:nvPr/>
        </p:nvPicPr>
        <p:blipFill>
          <a:blip r:embed="rId1" cstate="screen"/>
          <a:srcRect/>
          <a:stretch>
            <a:fillRect/>
          </a:stretch>
        </p:blipFill>
        <p:spPr bwMode="auto">
          <a:xfrm>
            <a:off x="4873625" y="-7985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11"/>
          <p:cNvSpPr txBox="1">
            <a:spLocks noChangeArrowheads="1"/>
          </p:cNvSpPr>
          <p:nvPr/>
        </p:nvSpPr>
        <p:spPr bwMode="auto">
          <a:xfrm>
            <a:off x="1384300" y="2652713"/>
            <a:ext cx="637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4400" dirty="0">
                <a:solidFill>
                  <a:schemeClr val="bg2"/>
                </a:solidFill>
                <a:latin typeface="Agency FB" pitchFamily="34" charset="0"/>
              </a:rPr>
              <a:t>POWERPOINT TEMPALTE</a:t>
            </a:r>
            <a:endParaRPr lang="zh-CN" altLang="en-US" sz="4400" dirty="0">
              <a:solidFill>
                <a:schemeClr val="bg2"/>
              </a:solidFill>
              <a:latin typeface="Agency FB" pitchFamily="34" charset="0"/>
            </a:endParaRPr>
          </a:p>
        </p:txBody>
      </p:sp>
      <p:sp>
        <p:nvSpPr>
          <p:cNvPr id="19" name="矩形 18"/>
          <p:cNvSpPr/>
          <p:nvPr/>
        </p:nvSpPr>
        <p:spPr>
          <a:xfrm>
            <a:off x="2348445" y="1612261"/>
            <a:ext cx="4607268" cy="826674"/>
          </a:xfrm>
          <a:prstGeom prst="rect">
            <a:avLst/>
          </a:prstGeom>
          <a:noFill/>
          <a:ln w="28575">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57" name="任意多边形 56"/>
          <p:cNvSpPr>
            <a:spLocks noChangeAspect="1"/>
          </p:cNvSpPr>
          <p:nvPr/>
        </p:nvSpPr>
        <p:spPr>
          <a:xfrm>
            <a:off x="4368800" y="4402806"/>
            <a:ext cx="336550" cy="336550"/>
          </a:xfrm>
          <a:custGeom>
            <a:avLst/>
            <a:gdLst>
              <a:gd name="connsiteX0" fmla="*/ 457544 w 540000"/>
              <a:gd name="connsiteY0" fmla="*/ 218691 h 538402"/>
              <a:gd name="connsiteX1" fmla="*/ 433336 w 540000"/>
              <a:gd name="connsiteY1" fmla="*/ 218724 h 538402"/>
              <a:gd name="connsiteX2" fmla="*/ 279353 w 540000"/>
              <a:gd name="connsiteY2" fmla="*/ 372708 h 538402"/>
              <a:gd name="connsiteX3" fmla="*/ 125790 w 540000"/>
              <a:gd name="connsiteY3" fmla="*/ 219144 h 538402"/>
              <a:gd name="connsiteX4" fmla="*/ 101648 w 540000"/>
              <a:gd name="connsiteY4" fmla="*/ 219177 h 538402"/>
              <a:gd name="connsiteX5" fmla="*/ 279353 w 540000"/>
              <a:gd name="connsiteY5" fmla="*/ 396882 h 538402"/>
              <a:gd name="connsiteX6" fmla="*/ 270000 w 540000"/>
              <a:gd name="connsiteY6" fmla="*/ 0 h 538402"/>
              <a:gd name="connsiteX7" fmla="*/ 540000 w 540000"/>
              <a:gd name="connsiteY7" fmla="*/ 269201 h 538402"/>
              <a:gd name="connsiteX8" fmla="*/ 270000 w 540000"/>
              <a:gd name="connsiteY8" fmla="*/ 538402 h 538402"/>
              <a:gd name="connsiteX9" fmla="*/ 0 w 540000"/>
              <a:gd name="connsiteY9" fmla="*/ 269201 h 538402"/>
              <a:gd name="connsiteX10" fmla="*/ 270000 w 540000"/>
              <a:gd name="connsiteY10" fmla="*/ 0 h 5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00" h="538402">
                <a:moveTo>
                  <a:pt x="457544" y="218691"/>
                </a:moveTo>
                <a:lnTo>
                  <a:pt x="433336" y="218724"/>
                </a:lnTo>
                <a:lnTo>
                  <a:pt x="279353" y="372708"/>
                </a:lnTo>
                <a:lnTo>
                  <a:pt x="125790" y="219144"/>
                </a:lnTo>
                <a:lnTo>
                  <a:pt x="101648" y="219177"/>
                </a:lnTo>
                <a:lnTo>
                  <a:pt x="279353" y="396882"/>
                </a:lnTo>
                <a:close/>
                <a:moveTo>
                  <a:pt x="270000" y="0"/>
                </a:moveTo>
                <a:cubicBezTo>
                  <a:pt x="419117" y="0"/>
                  <a:pt x="540000" y="120525"/>
                  <a:pt x="540000" y="269201"/>
                </a:cubicBezTo>
                <a:cubicBezTo>
                  <a:pt x="540000" y="417877"/>
                  <a:pt x="419117" y="538402"/>
                  <a:pt x="270000" y="538402"/>
                </a:cubicBezTo>
                <a:cubicBezTo>
                  <a:pt x="120883" y="538402"/>
                  <a:pt x="0" y="417877"/>
                  <a:pt x="0" y="269201"/>
                </a:cubicBezTo>
                <a:cubicBezTo>
                  <a:pt x="0" y="120525"/>
                  <a:pt x="120883" y="0"/>
                  <a:pt x="270000" y="0"/>
                </a:cubicBezTo>
                <a:close/>
              </a:path>
            </a:pathLst>
          </a:custGeom>
          <a:solidFill>
            <a:srgbClr val="E7E6E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15"/>
          </a:p>
        </p:txBody>
      </p:sp>
      <p:sp>
        <p:nvSpPr>
          <p:cNvPr id="16" name="任意多边形 15"/>
          <p:cNvSpPr/>
          <p:nvPr/>
        </p:nvSpPr>
        <p:spPr>
          <a:xfrm rot="8940187" flipV="1">
            <a:off x="5357808" y="4193411"/>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8940187" flipV="1">
            <a:off x="2389567" y="3687078"/>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8940187" flipV="1">
            <a:off x="1506698" y="91722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8940187" flipV="1">
            <a:off x="-166585" y="3812420"/>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8940187" flipV="1">
            <a:off x="3975174" y="100949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050918" y="2606994"/>
            <a:ext cx="654432" cy="45719"/>
          </a:xfrm>
          <a:prstGeom prst="ellipse">
            <a:avLst/>
          </a:prstGeom>
          <a:gradFill>
            <a:gsLst>
              <a:gs pos="30000">
                <a:schemeClr val="bg1">
                  <a:alpha val="50000"/>
                </a:schemeClr>
              </a:gs>
              <a:gs pos="8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64621" y="1734778"/>
            <a:ext cx="4374916" cy="584775"/>
          </a:xfrm>
          <a:prstGeom prst="rect">
            <a:avLst/>
          </a:prstGeom>
          <a:noFill/>
        </p:spPr>
        <p:txBody>
          <a:bodyPr wrap="none" rtlCol="0">
            <a:spAutoFit/>
          </a:bodyPr>
          <a:lstStyle/>
          <a:p>
            <a:r>
              <a:rPr lang="en-US" altLang="zh-CN" sz="3200" b="1" dirty="0" smtClean="0">
                <a:solidFill>
                  <a:srgbClr val="DBEFF9"/>
                </a:solidFill>
              </a:rPr>
              <a:t>IOS</a:t>
            </a:r>
            <a:r>
              <a:rPr lang="zh-CN" altLang="en-US" sz="3200" b="1" dirty="0" smtClean="0">
                <a:solidFill>
                  <a:srgbClr val="DBEFF9"/>
                </a:solidFill>
              </a:rPr>
              <a:t>风商务通用</a:t>
            </a:r>
            <a:r>
              <a:rPr lang="en-US" altLang="zh-CN" sz="3200" b="1" dirty="0" smtClean="0">
                <a:solidFill>
                  <a:srgbClr val="DBEFF9"/>
                </a:solidFill>
              </a:rPr>
              <a:t>PPT</a:t>
            </a:r>
            <a:r>
              <a:rPr lang="zh-CN" altLang="en-US" sz="3200" b="1" dirty="0" smtClean="0">
                <a:solidFill>
                  <a:srgbClr val="DBEFF9"/>
                </a:solidFill>
              </a:rPr>
              <a:t>模板</a:t>
            </a:r>
            <a:endParaRPr lang="zh-CN" altLang="en-US" sz="3200" b="1" dirty="0">
              <a:solidFill>
                <a:srgbClr val="DBEFF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250" fill="hold"/>
                                        <p:tgtEl>
                                          <p:spTgt spid="22"/>
                                        </p:tgtEl>
                                      </p:cBhvr>
                                      <p:by x="2000000" y="100000"/>
                                    </p:animScale>
                                  </p:childTnLst>
                                </p:cTn>
                              </p:par>
                            </p:childTnLst>
                          </p:cTn>
                        </p:par>
                        <p:par>
                          <p:cTn id="10" fill="hold">
                            <p:stCondLst>
                              <p:cond delay="500"/>
                            </p:stCondLst>
                            <p:childTnLst>
                              <p:par>
                                <p:cTn id="11" presetID="6" presetClass="exit" presetSubtype="16" fill="hold" grpId="2" nodeType="afterEffect">
                                  <p:stCondLst>
                                    <p:cond delay="0"/>
                                  </p:stCondLst>
                                  <p:childTnLst>
                                    <p:animEffect transition="out" filter="circle(in)">
                                      <p:cBhvr>
                                        <p:cTn id="12" dur="250"/>
                                        <p:tgtEl>
                                          <p:spTgt spid="22"/>
                                        </p:tgtEl>
                                      </p:cBhvr>
                                    </p:animEffect>
                                    <p:set>
                                      <p:cBhvr>
                                        <p:cTn id="13" dur="1" fill="hold">
                                          <p:stCondLst>
                                            <p:cond delay="249"/>
                                          </p:stCondLst>
                                        </p:cTn>
                                        <p:tgtEl>
                                          <p:spTgt spid="22"/>
                                        </p:tgtEl>
                                        <p:attrNameLst>
                                          <p:attrName>style.visibility</p:attrName>
                                        </p:attrNameLst>
                                      </p:cBhvr>
                                      <p:to>
                                        <p:strVal val="hidden"/>
                                      </p:to>
                                    </p:se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250"/>
                                        <p:tgtEl>
                                          <p:spTgt spid="16"/>
                                        </p:tgtEl>
                                      </p:cBhvr>
                                    </p:animEffect>
                                  </p:childTnLst>
                                </p:cTn>
                              </p:par>
                            </p:childTnLst>
                          </p:cTn>
                        </p:par>
                        <p:par>
                          <p:cTn id="18" fill="hold">
                            <p:stCondLst>
                              <p:cond delay="1500"/>
                            </p:stCondLst>
                            <p:childTnLst>
                              <p:par>
                                <p:cTn id="19" presetID="42" presetClass="path" presetSubtype="0" fill="hold" grpId="1" nodeType="afterEffect">
                                  <p:stCondLst>
                                    <p:cond delay="0"/>
                                  </p:stCondLst>
                                  <p:childTnLst>
                                    <p:animMotion origin="layout" path="M 0.47569 -0.45864 L -0.3573 0.33889 " pathEditMode="relative" rAng="0" ptsTypes="AA">
                                      <p:cBhvr>
                                        <p:cTn id="20" dur="1000" spd="-100000" fill="hold"/>
                                        <p:tgtEl>
                                          <p:spTgt spid="16"/>
                                        </p:tgtEl>
                                        <p:attrNameLst>
                                          <p:attrName>ppt_x</p:attrName>
                                          <p:attrName>ppt_y</p:attrName>
                                        </p:attrNameLst>
                                      </p:cBhvr>
                                      <p:rCtr x="-41649" y="39877"/>
                                    </p:animMotion>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250"/>
                                        <p:tgtEl>
                                          <p:spTgt spid="17"/>
                                        </p:tgtEl>
                                      </p:cBhvr>
                                    </p:animEffect>
                                  </p:childTnLst>
                                </p:cTn>
                              </p:par>
                            </p:childTnLst>
                          </p:cTn>
                        </p:par>
                        <p:par>
                          <p:cTn id="25" fill="hold">
                            <p:stCondLst>
                              <p:cond delay="3000"/>
                            </p:stCondLst>
                            <p:childTnLst>
                              <p:par>
                                <p:cTn id="26" presetID="42" presetClass="path" presetSubtype="0" fill="hold" grpId="1" nodeType="afterEffect">
                                  <p:stCondLst>
                                    <p:cond delay="0"/>
                                  </p:stCondLst>
                                  <p:childTnLst>
                                    <p:animMotion origin="layout" path="M 0.62361 -0.6 L -0.35729 0.33889 " pathEditMode="relative" rAng="0" ptsTypes="AA">
                                      <p:cBhvr>
                                        <p:cTn id="27" dur="1000" spd="-100000" fill="hold"/>
                                        <p:tgtEl>
                                          <p:spTgt spid="17"/>
                                        </p:tgtEl>
                                        <p:attrNameLst>
                                          <p:attrName>ppt_x</p:attrName>
                                          <p:attrName>ppt_y</p:attrName>
                                        </p:attrNameLst>
                                      </p:cBhvr>
                                      <p:rCtr x="-49045" y="46944"/>
                                    </p:animMotion>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250"/>
                                        <p:tgtEl>
                                          <p:spTgt spid="18"/>
                                        </p:tgtEl>
                                      </p:cBhvr>
                                    </p:animEffect>
                                  </p:childTnLst>
                                </p:cTn>
                              </p:par>
                            </p:childTnLst>
                          </p:cTn>
                        </p:par>
                        <p:par>
                          <p:cTn id="32" fill="hold">
                            <p:stCondLst>
                              <p:cond delay="4500"/>
                            </p:stCondLst>
                            <p:childTnLst>
                              <p:par>
                                <p:cTn id="33" presetID="42" presetClass="path" presetSubtype="0" fill="hold" grpId="1" nodeType="afterEffect">
                                  <p:stCondLst>
                                    <p:cond delay="0"/>
                                  </p:stCondLst>
                                  <p:childTnLst>
                                    <p:animMotion origin="layout" path="M 0.62361 -0.6 L -0.3573 0.33889 " pathEditMode="relative" rAng="0" ptsTypes="AA">
                                      <p:cBhvr>
                                        <p:cTn id="34" dur="1000" spd="-100000" fill="hold"/>
                                        <p:tgtEl>
                                          <p:spTgt spid="18"/>
                                        </p:tgtEl>
                                        <p:attrNameLst>
                                          <p:attrName>ppt_x</p:attrName>
                                          <p:attrName>ppt_y</p:attrName>
                                        </p:attrNameLst>
                                      </p:cBhvr>
                                      <p:rCtr x="-49045" y="46944"/>
                                    </p:animMotion>
                                  </p:childTnLst>
                                </p:cTn>
                              </p:par>
                            </p:childTnLst>
                          </p:cTn>
                        </p:par>
                        <p:par>
                          <p:cTn id="35" fill="hold">
                            <p:stCondLst>
                              <p:cond delay="5500"/>
                            </p:stCondLst>
                            <p:childTnLst>
                              <p:par>
                                <p:cTn id="36" presetID="2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250"/>
                                        <p:tgtEl>
                                          <p:spTgt spid="20"/>
                                        </p:tgtEl>
                                      </p:cBhvr>
                                    </p:animEffect>
                                  </p:childTnLst>
                                </p:cTn>
                              </p:par>
                            </p:childTnLst>
                          </p:cTn>
                        </p:par>
                        <p:par>
                          <p:cTn id="39" fill="hold">
                            <p:stCondLst>
                              <p:cond delay="6000"/>
                            </p:stCondLst>
                            <p:childTnLst>
                              <p:par>
                                <p:cTn id="40" presetID="42" presetClass="path" presetSubtype="0" fill="hold" grpId="1" nodeType="afterEffect">
                                  <p:stCondLst>
                                    <p:cond delay="0"/>
                                  </p:stCondLst>
                                  <p:childTnLst>
                                    <p:animMotion origin="layout" path="M 0.73142 -0.70309 L -0.35729 0.33889 " pathEditMode="relative" rAng="0" ptsTypes="AA">
                                      <p:cBhvr>
                                        <p:cTn id="41" dur="1000" spd="-100000" fill="hold"/>
                                        <p:tgtEl>
                                          <p:spTgt spid="20"/>
                                        </p:tgtEl>
                                        <p:attrNameLst>
                                          <p:attrName>ppt_x</p:attrName>
                                          <p:attrName>ppt_y</p:attrName>
                                        </p:attrNameLst>
                                      </p:cBhvr>
                                      <p:rCtr x="-54444" y="52099"/>
                                    </p:animMotion>
                                  </p:childTnLst>
                                </p:cTn>
                              </p:par>
                            </p:childTnLst>
                          </p:cTn>
                        </p:par>
                        <p:par>
                          <p:cTn id="42" fill="hold">
                            <p:stCondLst>
                              <p:cond delay="7000"/>
                            </p:stCondLst>
                            <p:childTnLst>
                              <p:par>
                                <p:cTn id="43" presetID="22" presetClass="entr" presetSubtype="4"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250"/>
                                        <p:tgtEl>
                                          <p:spTgt spid="21"/>
                                        </p:tgtEl>
                                      </p:cBhvr>
                                    </p:animEffect>
                                  </p:childTnLst>
                                </p:cTn>
                              </p:par>
                            </p:childTnLst>
                          </p:cTn>
                        </p:par>
                        <p:par>
                          <p:cTn id="46" fill="hold">
                            <p:stCondLst>
                              <p:cond delay="7500"/>
                            </p:stCondLst>
                            <p:childTnLst>
                              <p:par>
                                <p:cTn id="47" presetID="42" presetClass="path" presetSubtype="0" fill="hold" grpId="1" nodeType="afterEffect">
                                  <p:stCondLst>
                                    <p:cond delay="0"/>
                                  </p:stCondLst>
                                  <p:childTnLst>
                                    <p:animMotion origin="layout" path="M 0.62361 -0.6 L -0.35729 0.33889 " pathEditMode="relative" rAng="0" ptsTypes="AA">
                                      <p:cBhvr>
                                        <p:cTn id="48" dur="1000" spd="-100000" fill="hold"/>
                                        <p:tgtEl>
                                          <p:spTgt spid="21"/>
                                        </p:tgtEl>
                                        <p:attrNameLst>
                                          <p:attrName>ppt_x</p:attrName>
                                          <p:attrName>ppt_y</p:attrName>
                                        </p:attrNameLst>
                                      </p:cBhvr>
                                      <p:rCtr x="-49045" y="46944"/>
                                    </p:animMotion>
                                  </p:childTnLst>
                                </p:cTn>
                              </p:par>
                            </p:childTnLst>
                          </p:cTn>
                        </p:par>
                        <p:par>
                          <p:cTn id="49" fill="hold">
                            <p:stCondLst>
                              <p:cond delay="8500"/>
                            </p:stCondLst>
                            <p:childTnLst>
                              <p:par>
                                <p:cTn id="50" presetID="22" presetClass="entr" presetSubtype="4"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par>
                          <p:cTn id="53" fill="hold">
                            <p:stCondLst>
                              <p:cond delay="9000"/>
                            </p:stCondLst>
                            <p:childTnLst>
                              <p:par>
                                <p:cTn id="54" presetID="42" presetClass="entr" presetSubtype="0"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par>
                          <p:cTn id="59" fill="hold">
                            <p:stCondLst>
                              <p:cond delay="10000"/>
                            </p:stCondLst>
                            <p:childTnLst>
                              <p:par>
                                <p:cTn id="60" presetID="47" presetClass="entr" presetSubtype="0" fill="hold" grpId="0" nodeType="afterEffect">
                                  <p:stCondLst>
                                    <p:cond delay="0"/>
                                  </p:stCondLst>
                                  <p:childTnLst>
                                    <p:set>
                                      <p:cBhvr>
                                        <p:cTn id="61" dur="1" fill="hold">
                                          <p:stCondLst>
                                            <p:cond delay="0"/>
                                          </p:stCondLst>
                                        </p:cTn>
                                        <p:tgtEl>
                                          <p:spTgt spid="8195"/>
                                        </p:tgtEl>
                                        <p:attrNameLst>
                                          <p:attrName>style.visibility</p:attrName>
                                        </p:attrNameLst>
                                      </p:cBhvr>
                                      <p:to>
                                        <p:strVal val="visible"/>
                                      </p:to>
                                    </p:set>
                                    <p:animEffect transition="in" filter="fade">
                                      <p:cBhvr>
                                        <p:cTn id="62" dur="1000"/>
                                        <p:tgtEl>
                                          <p:spTgt spid="8195"/>
                                        </p:tgtEl>
                                      </p:cBhvr>
                                    </p:animEffect>
                                    <p:anim calcmode="lin" valueType="num">
                                      <p:cBhvr>
                                        <p:cTn id="63" dur="1000" fill="hold"/>
                                        <p:tgtEl>
                                          <p:spTgt spid="8195"/>
                                        </p:tgtEl>
                                        <p:attrNameLst>
                                          <p:attrName>ppt_x</p:attrName>
                                        </p:attrNameLst>
                                      </p:cBhvr>
                                      <p:tavLst>
                                        <p:tav tm="0">
                                          <p:val>
                                            <p:strVal val="#ppt_x"/>
                                          </p:val>
                                        </p:tav>
                                        <p:tav tm="100000">
                                          <p:val>
                                            <p:strVal val="#ppt_x"/>
                                          </p:val>
                                        </p:tav>
                                      </p:tavLst>
                                    </p:anim>
                                    <p:anim calcmode="lin" valueType="num">
                                      <p:cBhvr>
                                        <p:cTn id="64" dur="1000" fill="hold"/>
                                        <p:tgtEl>
                                          <p:spTgt spid="8195"/>
                                        </p:tgtEl>
                                        <p:attrNameLst>
                                          <p:attrName>ppt_y</p:attrName>
                                        </p:attrNameLst>
                                      </p:cBhvr>
                                      <p:tavLst>
                                        <p:tav tm="0">
                                          <p:val>
                                            <p:strVal val="#ppt_y-.1"/>
                                          </p:val>
                                        </p:tav>
                                        <p:tav tm="100000">
                                          <p:val>
                                            <p:strVal val="#ppt_y"/>
                                          </p:val>
                                        </p:tav>
                                      </p:tavLst>
                                    </p:anim>
                                  </p:childTnLst>
                                </p:cTn>
                              </p:par>
                            </p:childTnLst>
                          </p:cTn>
                        </p:par>
                        <p:par>
                          <p:cTn id="65" fill="hold">
                            <p:stCondLst>
                              <p:cond delay="11000"/>
                            </p:stCondLst>
                            <p:childTnLst>
                              <p:par>
                                <p:cTn id="66" presetID="2" presetClass="entr" presetSubtype="4"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ppt_x"/>
                                          </p:val>
                                        </p:tav>
                                        <p:tav tm="100000">
                                          <p:val>
                                            <p:strVal val="#ppt_x"/>
                                          </p:val>
                                        </p:tav>
                                      </p:tavLst>
                                    </p:anim>
                                    <p:anim calcmode="lin" valueType="num">
                                      <p:cBhvr additive="base">
                                        <p:cTn id="6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19" grpId="0" animBg="1"/>
      <p:bldP spid="57" grpId="0"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2" grpId="2"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bwMode="auto">
          <a:xfrm>
            <a:off x="1124069" y="1303106"/>
            <a:ext cx="2821227" cy="3490822"/>
            <a:chOff x="865232" y="1286330"/>
            <a:chExt cx="4013321" cy="4966128"/>
          </a:xfrm>
        </p:grpSpPr>
        <p:pic>
          <p:nvPicPr>
            <p:cNvPr id="108" name="Picture 3"/>
            <p:cNvPicPr>
              <a:picLocks noChangeAspect="1"/>
            </p:cNvPicPr>
            <p:nvPr/>
          </p:nvPicPr>
          <p:blipFill>
            <a:blip r:embed="rId1"/>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109" name="Rectangle 4"/>
            <p:cNvSpPr/>
            <p:nvPr/>
          </p:nvSpPr>
          <p:spPr>
            <a:xfrm>
              <a:off x="1454212" y="1875344"/>
              <a:ext cx="2840124" cy="3699194"/>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2400"/>
            </a:p>
          </p:txBody>
        </p:sp>
      </p:grpSp>
      <p:sp>
        <p:nvSpPr>
          <p:cNvPr id="110" name="矩形 109"/>
          <p:cNvSpPr>
            <a:spLocks noChangeArrowheads="1"/>
          </p:cNvSpPr>
          <p:nvPr/>
        </p:nvSpPr>
        <p:spPr bwMode="auto">
          <a:xfrm>
            <a:off x="4387050" y="3823021"/>
            <a:ext cx="881636" cy="253914"/>
          </a:xfrm>
          <a:prstGeom prst="rect">
            <a:avLst/>
          </a:prstGeom>
          <a:noFill/>
          <a:ln w="9525">
            <a:noFill/>
            <a:miter lim="800000"/>
          </a:ln>
        </p:spPr>
        <p:txBody>
          <a:bodyPr wrap="square" lIns="68576" tIns="34289" rIns="68576" bIns="34289">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11" name="矩形 47"/>
          <p:cNvSpPr>
            <a:spLocks noChangeArrowheads="1"/>
          </p:cNvSpPr>
          <p:nvPr/>
        </p:nvSpPr>
        <p:spPr bwMode="auto">
          <a:xfrm>
            <a:off x="4158155" y="4068541"/>
            <a:ext cx="1446315" cy="567846"/>
          </a:xfrm>
          <a:prstGeom prst="rect">
            <a:avLst/>
          </a:prstGeom>
          <a:noFill/>
          <a:ln>
            <a:noFill/>
          </a:ln>
        </p:spPr>
        <p:txBody>
          <a:bodyPr wrap="square" lIns="68576" tIns="34289" rIns="68576" bIns="34289">
            <a:spAutoFit/>
          </a:bodyPr>
          <a:lstStyle/>
          <a:p>
            <a:pPr defTabSz="685800" fontAlgn="auto">
              <a:lnSpc>
                <a:spcPct val="120000"/>
              </a:lnSpc>
              <a:spcAft>
                <a:spcPts val="0"/>
              </a:spcAft>
              <a:defRPr/>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矩形 111"/>
          <p:cNvSpPr>
            <a:spLocks noChangeArrowheads="1"/>
          </p:cNvSpPr>
          <p:nvPr/>
        </p:nvSpPr>
        <p:spPr bwMode="auto">
          <a:xfrm>
            <a:off x="6032308" y="3823021"/>
            <a:ext cx="771264" cy="253914"/>
          </a:xfrm>
          <a:prstGeom prst="rect">
            <a:avLst/>
          </a:prstGeom>
          <a:noFill/>
          <a:ln w="9525">
            <a:noFill/>
            <a:miter lim="800000"/>
          </a:ln>
        </p:spPr>
        <p:txBody>
          <a:bodyPr wrap="square" lIns="68576" tIns="34289" rIns="68576" bIns="34289">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13" name="矩形 112"/>
          <p:cNvSpPr>
            <a:spLocks noChangeArrowheads="1"/>
          </p:cNvSpPr>
          <p:nvPr/>
        </p:nvSpPr>
        <p:spPr bwMode="auto">
          <a:xfrm>
            <a:off x="5836228" y="4076935"/>
            <a:ext cx="1446315" cy="567846"/>
          </a:xfrm>
          <a:prstGeom prst="rect">
            <a:avLst/>
          </a:prstGeom>
          <a:noFill/>
          <a:ln>
            <a:noFill/>
          </a:ln>
        </p:spPr>
        <p:txBody>
          <a:bodyPr wrap="square" lIns="68576" tIns="34289" rIns="68576" bIns="34289">
            <a:spAutoFit/>
          </a:bodyPr>
          <a:lstStyle/>
          <a:p>
            <a:pPr defTabSz="685800" fontAlgn="auto">
              <a:lnSpc>
                <a:spcPct val="120000"/>
              </a:lnSpc>
              <a:spcAft>
                <a:spcPts val="0"/>
              </a:spcAft>
              <a:defRPr/>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2" name="组合 151"/>
          <p:cNvGrpSpPr/>
          <p:nvPr/>
        </p:nvGrpSpPr>
        <p:grpSpPr>
          <a:xfrm>
            <a:off x="4778827" y="1534886"/>
            <a:ext cx="2723123" cy="283029"/>
            <a:chOff x="6371768" y="2046514"/>
            <a:chExt cx="3630831" cy="377372"/>
          </a:xfrm>
        </p:grpSpPr>
        <p:sp>
          <p:nvSpPr>
            <p:cNvPr id="149" name="矩形 148"/>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0" name="椭圆 149"/>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1" name="文本框 150"/>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endParaRPr lang="zh-CN" altLang="en-US" sz="975" dirty="0">
                <a:solidFill>
                  <a:schemeClr val="bg1"/>
                </a:solidFill>
              </a:endParaRPr>
            </a:p>
          </p:txBody>
        </p:sp>
      </p:grpSp>
      <p:grpSp>
        <p:nvGrpSpPr>
          <p:cNvPr id="153" name="组合 152"/>
          <p:cNvGrpSpPr/>
          <p:nvPr/>
        </p:nvGrpSpPr>
        <p:grpSpPr>
          <a:xfrm>
            <a:off x="4756486" y="2022616"/>
            <a:ext cx="2723123" cy="283029"/>
            <a:chOff x="6371768" y="2046514"/>
            <a:chExt cx="3630831" cy="377372"/>
          </a:xfrm>
        </p:grpSpPr>
        <p:sp>
          <p:nvSpPr>
            <p:cNvPr id="154" name="矩形 153"/>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5" name="椭圆 154"/>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6" name="文本框 155"/>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endParaRPr lang="zh-CN" altLang="en-US" sz="975" dirty="0">
                <a:solidFill>
                  <a:schemeClr val="bg1"/>
                </a:solidFill>
              </a:endParaRPr>
            </a:p>
          </p:txBody>
        </p:sp>
      </p:grpSp>
      <p:grpSp>
        <p:nvGrpSpPr>
          <p:cNvPr id="157" name="组合 156"/>
          <p:cNvGrpSpPr/>
          <p:nvPr/>
        </p:nvGrpSpPr>
        <p:grpSpPr>
          <a:xfrm>
            <a:off x="4756486" y="2502822"/>
            <a:ext cx="2723123" cy="283029"/>
            <a:chOff x="6371768" y="2046514"/>
            <a:chExt cx="3630831" cy="377372"/>
          </a:xfrm>
        </p:grpSpPr>
        <p:sp>
          <p:nvSpPr>
            <p:cNvPr id="158" name="矩形 157"/>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59" name="椭圆 158"/>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0" name="文本框 159"/>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endParaRPr lang="zh-CN" altLang="en-US" sz="975" dirty="0">
                <a:solidFill>
                  <a:schemeClr val="bg1"/>
                </a:solidFill>
              </a:endParaRPr>
            </a:p>
          </p:txBody>
        </p:sp>
      </p:grpSp>
      <p:grpSp>
        <p:nvGrpSpPr>
          <p:cNvPr id="161" name="组合 160"/>
          <p:cNvGrpSpPr/>
          <p:nvPr/>
        </p:nvGrpSpPr>
        <p:grpSpPr>
          <a:xfrm>
            <a:off x="4756486" y="2983028"/>
            <a:ext cx="2723123" cy="283029"/>
            <a:chOff x="6371768" y="2046514"/>
            <a:chExt cx="3630831" cy="377372"/>
          </a:xfrm>
        </p:grpSpPr>
        <p:sp>
          <p:nvSpPr>
            <p:cNvPr id="162" name="矩形 161"/>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3" name="椭圆 162"/>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4" name="文本框 163"/>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endParaRPr lang="zh-CN" altLang="en-US" sz="975" dirty="0">
                <a:solidFill>
                  <a:schemeClr val="bg1"/>
                </a:solidFill>
              </a:endParaRPr>
            </a:p>
          </p:txBody>
        </p:sp>
      </p:grpSp>
      <p:grpSp>
        <p:nvGrpSpPr>
          <p:cNvPr id="165" name="组合 164"/>
          <p:cNvGrpSpPr/>
          <p:nvPr/>
        </p:nvGrpSpPr>
        <p:grpSpPr>
          <a:xfrm>
            <a:off x="4756486" y="3463235"/>
            <a:ext cx="2723123" cy="283029"/>
            <a:chOff x="6371768" y="2046514"/>
            <a:chExt cx="3630831" cy="377372"/>
          </a:xfrm>
        </p:grpSpPr>
        <p:sp>
          <p:nvSpPr>
            <p:cNvPr id="166" name="矩形 165"/>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7" name="椭圆 166"/>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8" name="文本框 167"/>
            <p:cNvSpPr txBox="1"/>
            <p:nvPr/>
          </p:nvSpPr>
          <p:spPr>
            <a:xfrm>
              <a:off x="6708195" y="2070703"/>
              <a:ext cx="3294404" cy="323165"/>
            </a:xfrm>
            <a:prstGeom prst="rect">
              <a:avLst/>
            </a:prstGeom>
            <a:noFill/>
          </p:spPr>
          <p:txBody>
            <a:bodyPr wrap="square" rtlCol="0">
              <a:spAutoFit/>
            </a:bodyPr>
            <a:lstStyle/>
            <a:p>
              <a:r>
                <a:rPr lang="zh-CN" altLang="en-US" sz="975" dirty="0">
                  <a:solidFill>
                    <a:schemeClr val="bg1"/>
                  </a:solidFill>
                </a:rPr>
                <a:t>这里输入文字这里输入文字</a:t>
              </a:r>
              <a:endParaRPr lang="zh-CN" altLang="en-US" sz="975" dirty="0">
                <a:solidFill>
                  <a:schemeClr val="bg1"/>
                </a:solidFill>
              </a:endParaRPr>
            </a:p>
          </p:txBody>
        </p:sp>
      </p:grpSp>
      <p:sp>
        <p:nvSpPr>
          <p:cNvPr id="134"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35"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p:tgtEl>
                                          <p:spTgt spid="134"/>
                                        </p:tgtEl>
                                        <p:attrNameLst>
                                          <p:attrName>ppt_y</p:attrName>
                                        </p:attrNameLst>
                                      </p:cBhvr>
                                      <p:tavLst>
                                        <p:tav tm="0">
                                          <p:val>
                                            <p:strVal val="#ppt_y-#ppt_h*1.125000"/>
                                          </p:val>
                                        </p:tav>
                                        <p:tav tm="100000">
                                          <p:val>
                                            <p:strVal val="#ppt_y"/>
                                          </p:val>
                                        </p:tav>
                                      </p:tavLst>
                                    </p:anim>
                                    <p:animEffect transition="in" filter="wipe(down)">
                                      <p:cBhvr>
                                        <p:cTn id="8" dur="500"/>
                                        <p:tgtEl>
                                          <p:spTgt spid="13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p:tgtEl>
                                          <p:spTgt spid="135"/>
                                        </p:tgtEl>
                                        <p:attrNameLst>
                                          <p:attrName>ppt_y</p:attrName>
                                        </p:attrNameLst>
                                      </p:cBhvr>
                                      <p:tavLst>
                                        <p:tav tm="0">
                                          <p:val>
                                            <p:strVal val="#ppt_y-#ppt_h*1.125000"/>
                                          </p:val>
                                        </p:tav>
                                        <p:tav tm="100000">
                                          <p:val>
                                            <p:strVal val="#ppt_y"/>
                                          </p:val>
                                        </p:tav>
                                      </p:tavLst>
                                    </p:anim>
                                    <p:animEffect transition="in" filter="wipe(down)">
                                      <p:cBhvr>
                                        <p:cTn id="12" dur="500"/>
                                        <p:tgtEl>
                                          <p:spTgt spid="135"/>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500" fill="hold"/>
                                        <p:tgtEl>
                                          <p:spTgt spid="107"/>
                                        </p:tgtEl>
                                        <p:attrNameLst>
                                          <p:attrName>ppt_x</p:attrName>
                                        </p:attrNameLst>
                                      </p:cBhvr>
                                      <p:tavLst>
                                        <p:tav tm="0">
                                          <p:val>
                                            <p:strVal val="0-#ppt_w/2"/>
                                          </p:val>
                                        </p:tav>
                                        <p:tav tm="100000">
                                          <p:val>
                                            <p:strVal val="#ppt_x"/>
                                          </p:val>
                                        </p:tav>
                                      </p:tavLst>
                                    </p:anim>
                                    <p:anim calcmode="lin" valueType="num">
                                      <p:cBhvr additive="base">
                                        <p:cTn id="17" dur="500" fill="hold"/>
                                        <p:tgtEl>
                                          <p:spTgt spid="10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152"/>
                                        </p:tgtEl>
                                        <p:attrNameLst>
                                          <p:attrName>style.visibility</p:attrName>
                                        </p:attrNameLst>
                                      </p:cBhvr>
                                      <p:to>
                                        <p:strVal val="visible"/>
                                      </p:to>
                                    </p:set>
                                    <p:anim calcmode="lin" valueType="num">
                                      <p:cBhvr additive="base">
                                        <p:cTn id="21" dur="750"/>
                                        <p:tgtEl>
                                          <p:spTgt spid="152"/>
                                        </p:tgtEl>
                                        <p:attrNameLst>
                                          <p:attrName>ppt_x</p:attrName>
                                        </p:attrNameLst>
                                      </p:cBhvr>
                                      <p:tavLst>
                                        <p:tav tm="0">
                                          <p:val>
                                            <p:strVal val="#ppt_x-#ppt_w*1.125000"/>
                                          </p:val>
                                        </p:tav>
                                        <p:tav tm="100000">
                                          <p:val>
                                            <p:strVal val="#ppt_x"/>
                                          </p:val>
                                        </p:tav>
                                      </p:tavLst>
                                    </p:anim>
                                    <p:animEffect transition="in" filter="wipe(right)">
                                      <p:cBhvr>
                                        <p:cTn id="22" dur="750"/>
                                        <p:tgtEl>
                                          <p:spTgt spid="152"/>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153"/>
                                        </p:tgtEl>
                                        <p:attrNameLst>
                                          <p:attrName>style.visibility</p:attrName>
                                        </p:attrNameLst>
                                      </p:cBhvr>
                                      <p:to>
                                        <p:strVal val="visible"/>
                                      </p:to>
                                    </p:set>
                                    <p:anim calcmode="lin" valueType="num">
                                      <p:cBhvr additive="base">
                                        <p:cTn id="26" dur="750"/>
                                        <p:tgtEl>
                                          <p:spTgt spid="153"/>
                                        </p:tgtEl>
                                        <p:attrNameLst>
                                          <p:attrName>ppt_x</p:attrName>
                                        </p:attrNameLst>
                                      </p:cBhvr>
                                      <p:tavLst>
                                        <p:tav tm="0">
                                          <p:val>
                                            <p:strVal val="#ppt_x-#ppt_w*1.125000"/>
                                          </p:val>
                                        </p:tav>
                                        <p:tav tm="100000">
                                          <p:val>
                                            <p:strVal val="#ppt_x"/>
                                          </p:val>
                                        </p:tav>
                                      </p:tavLst>
                                    </p:anim>
                                    <p:animEffect transition="in" filter="wipe(right)">
                                      <p:cBhvr>
                                        <p:cTn id="27" dur="750"/>
                                        <p:tgtEl>
                                          <p:spTgt spid="153"/>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additive="base">
                                        <p:cTn id="31" dur="750"/>
                                        <p:tgtEl>
                                          <p:spTgt spid="157"/>
                                        </p:tgtEl>
                                        <p:attrNameLst>
                                          <p:attrName>ppt_x</p:attrName>
                                        </p:attrNameLst>
                                      </p:cBhvr>
                                      <p:tavLst>
                                        <p:tav tm="0">
                                          <p:val>
                                            <p:strVal val="#ppt_x-#ppt_w*1.125000"/>
                                          </p:val>
                                        </p:tav>
                                        <p:tav tm="100000">
                                          <p:val>
                                            <p:strVal val="#ppt_x"/>
                                          </p:val>
                                        </p:tav>
                                      </p:tavLst>
                                    </p:anim>
                                    <p:animEffect transition="in" filter="wipe(right)">
                                      <p:cBhvr>
                                        <p:cTn id="32" dur="750"/>
                                        <p:tgtEl>
                                          <p:spTgt spid="157"/>
                                        </p:tgtEl>
                                      </p:cBhvr>
                                    </p:animEffect>
                                  </p:childTnLst>
                                </p:cTn>
                              </p:par>
                            </p:childTnLst>
                          </p:cTn>
                        </p:par>
                        <p:par>
                          <p:cTn id="33" fill="hold">
                            <p:stCondLst>
                              <p:cond delay="4000"/>
                            </p:stCondLst>
                            <p:childTnLst>
                              <p:par>
                                <p:cTn id="34" presetID="12" presetClass="entr" presetSubtype="8" fill="hold" nodeType="afterEffect">
                                  <p:stCondLst>
                                    <p:cond delay="0"/>
                                  </p:stCondLst>
                                  <p:childTnLst>
                                    <p:set>
                                      <p:cBhvr>
                                        <p:cTn id="35" dur="1" fill="hold">
                                          <p:stCondLst>
                                            <p:cond delay="0"/>
                                          </p:stCondLst>
                                        </p:cTn>
                                        <p:tgtEl>
                                          <p:spTgt spid="161"/>
                                        </p:tgtEl>
                                        <p:attrNameLst>
                                          <p:attrName>style.visibility</p:attrName>
                                        </p:attrNameLst>
                                      </p:cBhvr>
                                      <p:to>
                                        <p:strVal val="visible"/>
                                      </p:to>
                                    </p:set>
                                    <p:anim calcmode="lin" valueType="num">
                                      <p:cBhvr additive="base">
                                        <p:cTn id="36" dur="750"/>
                                        <p:tgtEl>
                                          <p:spTgt spid="161"/>
                                        </p:tgtEl>
                                        <p:attrNameLst>
                                          <p:attrName>ppt_x</p:attrName>
                                        </p:attrNameLst>
                                      </p:cBhvr>
                                      <p:tavLst>
                                        <p:tav tm="0">
                                          <p:val>
                                            <p:strVal val="#ppt_x-#ppt_w*1.125000"/>
                                          </p:val>
                                        </p:tav>
                                        <p:tav tm="100000">
                                          <p:val>
                                            <p:strVal val="#ppt_x"/>
                                          </p:val>
                                        </p:tav>
                                      </p:tavLst>
                                    </p:anim>
                                    <p:animEffect transition="in" filter="wipe(right)">
                                      <p:cBhvr>
                                        <p:cTn id="37" dur="750"/>
                                        <p:tgtEl>
                                          <p:spTgt spid="161"/>
                                        </p:tgtEl>
                                      </p:cBhvr>
                                    </p:animEffect>
                                  </p:childTnLst>
                                </p:cTn>
                              </p:par>
                            </p:childTnLst>
                          </p:cTn>
                        </p:par>
                        <p:par>
                          <p:cTn id="38" fill="hold">
                            <p:stCondLst>
                              <p:cond delay="5000"/>
                            </p:stCondLst>
                            <p:childTnLst>
                              <p:par>
                                <p:cTn id="39" presetID="12" presetClass="entr" presetSubtype="8" fill="hold" nodeType="afterEffect">
                                  <p:stCondLst>
                                    <p:cond delay="0"/>
                                  </p:stCondLst>
                                  <p:childTnLst>
                                    <p:set>
                                      <p:cBhvr>
                                        <p:cTn id="40" dur="1" fill="hold">
                                          <p:stCondLst>
                                            <p:cond delay="0"/>
                                          </p:stCondLst>
                                        </p:cTn>
                                        <p:tgtEl>
                                          <p:spTgt spid="165"/>
                                        </p:tgtEl>
                                        <p:attrNameLst>
                                          <p:attrName>style.visibility</p:attrName>
                                        </p:attrNameLst>
                                      </p:cBhvr>
                                      <p:to>
                                        <p:strVal val="visible"/>
                                      </p:to>
                                    </p:set>
                                    <p:anim calcmode="lin" valueType="num">
                                      <p:cBhvr additive="base">
                                        <p:cTn id="41" dur="750"/>
                                        <p:tgtEl>
                                          <p:spTgt spid="165"/>
                                        </p:tgtEl>
                                        <p:attrNameLst>
                                          <p:attrName>ppt_x</p:attrName>
                                        </p:attrNameLst>
                                      </p:cBhvr>
                                      <p:tavLst>
                                        <p:tav tm="0">
                                          <p:val>
                                            <p:strVal val="#ppt_x-#ppt_w*1.125000"/>
                                          </p:val>
                                        </p:tav>
                                        <p:tav tm="100000">
                                          <p:val>
                                            <p:strVal val="#ppt_x"/>
                                          </p:val>
                                        </p:tav>
                                      </p:tavLst>
                                    </p:anim>
                                    <p:animEffect transition="in" filter="wipe(right)">
                                      <p:cBhvr>
                                        <p:cTn id="42" dur="750"/>
                                        <p:tgtEl>
                                          <p:spTgt spid="165"/>
                                        </p:tgtEl>
                                      </p:cBhvr>
                                    </p:animEffect>
                                  </p:childTnLst>
                                </p:cTn>
                              </p:par>
                            </p:childTnLst>
                          </p:cTn>
                        </p:par>
                        <p:par>
                          <p:cTn id="43" fill="hold">
                            <p:stCondLst>
                              <p:cond delay="6000"/>
                            </p:stCondLst>
                            <p:childTnLst>
                              <p:par>
                                <p:cTn id="44" presetID="12" presetClass="entr" presetSubtype="4"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 calcmode="lin" valueType="num">
                                      <p:cBhvr additive="base">
                                        <p:cTn id="46" dur="750"/>
                                        <p:tgtEl>
                                          <p:spTgt spid="110"/>
                                        </p:tgtEl>
                                        <p:attrNameLst>
                                          <p:attrName>ppt_y</p:attrName>
                                        </p:attrNameLst>
                                      </p:cBhvr>
                                      <p:tavLst>
                                        <p:tav tm="0">
                                          <p:val>
                                            <p:strVal val="#ppt_y+#ppt_h*1.125000"/>
                                          </p:val>
                                        </p:tav>
                                        <p:tav tm="100000">
                                          <p:val>
                                            <p:strVal val="#ppt_y"/>
                                          </p:val>
                                        </p:tav>
                                      </p:tavLst>
                                    </p:anim>
                                    <p:animEffect transition="in" filter="wipe(up)">
                                      <p:cBhvr>
                                        <p:cTn id="47" dur="750"/>
                                        <p:tgtEl>
                                          <p:spTgt spid="110"/>
                                        </p:tgtEl>
                                      </p:cBhvr>
                                    </p:animEffect>
                                  </p:childTnLst>
                                </p:cTn>
                              </p:par>
                              <p:par>
                                <p:cTn id="48" presetID="12" presetClass="entr" presetSubtype="4" fill="hold" grpId="0" nodeType="withEffect">
                                  <p:stCondLst>
                                    <p:cond delay="200"/>
                                  </p:stCondLst>
                                  <p:childTnLst>
                                    <p:set>
                                      <p:cBhvr>
                                        <p:cTn id="49" dur="1" fill="hold">
                                          <p:stCondLst>
                                            <p:cond delay="0"/>
                                          </p:stCondLst>
                                        </p:cTn>
                                        <p:tgtEl>
                                          <p:spTgt spid="111"/>
                                        </p:tgtEl>
                                        <p:attrNameLst>
                                          <p:attrName>style.visibility</p:attrName>
                                        </p:attrNameLst>
                                      </p:cBhvr>
                                      <p:to>
                                        <p:strVal val="visible"/>
                                      </p:to>
                                    </p:set>
                                    <p:anim calcmode="lin" valueType="num">
                                      <p:cBhvr additive="base">
                                        <p:cTn id="50" dur="750"/>
                                        <p:tgtEl>
                                          <p:spTgt spid="111"/>
                                        </p:tgtEl>
                                        <p:attrNameLst>
                                          <p:attrName>ppt_y</p:attrName>
                                        </p:attrNameLst>
                                      </p:cBhvr>
                                      <p:tavLst>
                                        <p:tav tm="0">
                                          <p:val>
                                            <p:strVal val="#ppt_y+#ppt_h*1.125000"/>
                                          </p:val>
                                        </p:tav>
                                        <p:tav tm="100000">
                                          <p:val>
                                            <p:strVal val="#ppt_y"/>
                                          </p:val>
                                        </p:tav>
                                      </p:tavLst>
                                    </p:anim>
                                    <p:animEffect transition="in" filter="wipe(up)">
                                      <p:cBhvr>
                                        <p:cTn id="51" dur="750"/>
                                        <p:tgtEl>
                                          <p:spTgt spid="111"/>
                                        </p:tgtEl>
                                      </p:cBhvr>
                                    </p:animEffect>
                                  </p:childTnLst>
                                </p:cTn>
                              </p:par>
                              <p:par>
                                <p:cTn id="52" presetID="12" presetClass="entr" presetSubtype="4" fill="hold" grpId="0" nodeType="withEffect">
                                  <p:stCondLst>
                                    <p:cond delay="400"/>
                                  </p:stCondLst>
                                  <p:childTnLst>
                                    <p:set>
                                      <p:cBhvr>
                                        <p:cTn id="53" dur="1" fill="hold">
                                          <p:stCondLst>
                                            <p:cond delay="0"/>
                                          </p:stCondLst>
                                        </p:cTn>
                                        <p:tgtEl>
                                          <p:spTgt spid="112"/>
                                        </p:tgtEl>
                                        <p:attrNameLst>
                                          <p:attrName>style.visibility</p:attrName>
                                        </p:attrNameLst>
                                      </p:cBhvr>
                                      <p:to>
                                        <p:strVal val="visible"/>
                                      </p:to>
                                    </p:set>
                                    <p:anim calcmode="lin" valueType="num">
                                      <p:cBhvr additive="base">
                                        <p:cTn id="54" dur="750"/>
                                        <p:tgtEl>
                                          <p:spTgt spid="112"/>
                                        </p:tgtEl>
                                        <p:attrNameLst>
                                          <p:attrName>ppt_y</p:attrName>
                                        </p:attrNameLst>
                                      </p:cBhvr>
                                      <p:tavLst>
                                        <p:tav tm="0">
                                          <p:val>
                                            <p:strVal val="#ppt_y+#ppt_h*1.125000"/>
                                          </p:val>
                                        </p:tav>
                                        <p:tav tm="100000">
                                          <p:val>
                                            <p:strVal val="#ppt_y"/>
                                          </p:val>
                                        </p:tav>
                                      </p:tavLst>
                                    </p:anim>
                                    <p:animEffect transition="in" filter="wipe(up)">
                                      <p:cBhvr>
                                        <p:cTn id="55" dur="750"/>
                                        <p:tgtEl>
                                          <p:spTgt spid="112"/>
                                        </p:tgtEl>
                                      </p:cBhvr>
                                    </p:animEffect>
                                  </p:childTnLst>
                                </p:cTn>
                              </p:par>
                              <p:par>
                                <p:cTn id="56" presetID="12" presetClass="entr" presetSubtype="4" fill="hold" grpId="0" nodeType="withEffect">
                                  <p:stCondLst>
                                    <p:cond delay="600"/>
                                  </p:stCondLst>
                                  <p:childTnLst>
                                    <p:set>
                                      <p:cBhvr>
                                        <p:cTn id="57" dur="1" fill="hold">
                                          <p:stCondLst>
                                            <p:cond delay="0"/>
                                          </p:stCondLst>
                                        </p:cTn>
                                        <p:tgtEl>
                                          <p:spTgt spid="113"/>
                                        </p:tgtEl>
                                        <p:attrNameLst>
                                          <p:attrName>style.visibility</p:attrName>
                                        </p:attrNameLst>
                                      </p:cBhvr>
                                      <p:to>
                                        <p:strVal val="visible"/>
                                      </p:to>
                                    </p:set>
                                    <p:anim calcmode="lin" valueType="num">
                                      <p:cBhvr additive="base">
                                        <p:cTn id="58" dur="750"/>
                                        <p:tgtEl>
                                          <p:spTgt spid="113"/>
                                        </p:tgtEl>
                                        <p:attrNameLst>
                                          <p:attrName>ppt_y</p:attrName>
                                        </p:attrNameLst>
                                      </p:cBhvr>
                                      <p:tavLst>
                                        <p:tav tm="0">
                                          <p:val>
                                            <p:strVal val="#ppt_y+#ppt_h*1.125000"/>
                                          </p:val>
                                        </p:tav>
                                        <p:tav tm="100000">
                                          <p:val>
                                            <p:strVal val="#ppt_y"/>
                                          </p:val>
                                        </p:tav>
                                      </p:tavLst>
                                    </p:anim>
                                    <p:animEffect transition="in" filter="wipe(up)">
                                      <p:cBhvr>
                                        <p:cTn id="59" dur="75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34" grpId="0"/>
      <p:bldP spid="1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6" name="组合 405"/>
          <p:cNvGrpSpPr/>
          <p:nvPr/>
        </p:nvGrpSpPr>
        <p:grpSpPr>
          <a:xfrm>
            <a:off x="573401" y="1480454"/>
            <a:ext cx="768157" cy="708591"/>
            <a:chOff x="764534" y="1625600"/>
            <a:chExt cx="1024209" cy="944788"/>
          </a:xfrm>
        </p:grpSpPr>
        <p:grpSp>
          <p:nvGrpSpPr>
            <p:cNvPr id="368" name="组合 367"/>
            <p:cNvGrpSpPr/>
            <p:nvPr/>
          </p:nvGrpSpPr>
          <p:grpSpPr>
            <a:xfrm rot="16200000">
              <a:off x="804245" y="1585889"/>
              <a:ext cx="944788" cy="1024209"/>
              <a:chOff x="764788" y="1059582"/>
              <a:chExt cx="1558144" cy="1689124"/>
            </a:xfrm>
            <a:effectLst>
              <a:outerShdw blurRad="228600" dist="101600" dir="8400000" sx="105000" sy="105000" algn="tr" rotWithShape="0">
                <a:prstClr val="black">
                  <a:alpha val="40000"/>
                </a:prstClr>
              </a:outerShdw>
            </a:effectLst>
          </p:grpSpPr>
          <p:sp>
            <p:nvSpPr>
              <p:cNvPr id="36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sp>
            <p:nvSpPr>
              <p:cNvPr id="370"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grpSp>
        <p:sp>
          <p:nvSpPr>
            <p:cNvPr id="398" name="文本框 397"/>
            <p:cNvSpPr txBox="1"/>
            <p:nvPr/>
          </p:nvSpPr>
          <p:spPr>
            <a:xfrm>
              <a:off x="1024649" y="1774827"/>
              <a:ext cx="502701" cy="677108"/>
            </a:xfrm>
            <a:prstGeom prst="rect">
              <a:avLst/>
            </a:prstGeom>
            <a:noFill/>
          </p:spPr>
          <p:txBody>
            <a:bodyPr wrap="none" rtlCol="0">
              <a:spAutoFit/>
            </a:bodyPr>
            <a:lstStyle/>
            <a:p>
              <a:r>
                <a:rPr lang="en-US" altLang="zh-CN" sz="2700" dirty="0">
                  <a:solidFill>
                    <a:schemeClr val="bg1"/>
                  </a:solidFill>
                </a:rPr>
                <a:t>1</a:t>
              </a:r>
              <a:endParaRPr lang="zh-CN" altLang="en-US" sz="2700" dirty="0">
                <a:solidFill>
                  <a:schemeClr val="bg1"/>
                </a:solidFill>
              </a:endParaRPr>
            </a:p>
          </p:txBody>
        </p:sp>
      </p:grpSp>
      <p:grpSp>
        <p:nvGrpSpPr>
          <p:cNvPr id="407" name="组合 406"/>
          <p:cNvGrpSpPr/>
          <p:nvPr/>
        </p:nvGrpSpPr>
        <p:grpSpPr>
          <a:xfrm>
            <a:off x="1082515" y="2275224"/>
            <a:ext cx="768157" cy="708591"/>
            <a:chOff x="1443353" y="2685293"/>
            <a:chExt cx="1024209" cy="944788"/>
          </a:xfrm>
        </p:grpSpPr>
        <p:grpSp>
          <p:nvGrpSpPr>
            <p:cNvPr id="389" name="组合 388"/>
            <p:cNvGrpSpPr/>
            <p:nvPr/>
          </p:nvGrpSpPr>
          <p:grpSpPr>
            <a:xfrm rot="16200000">
              <a:off x="1483064" y="2645582"/>
              <a:ext cx="944788" cy="1024209"/>
              <a:chOff x="764788" y="1059582"/>
              <a:chExt cx="1558144" cy="1689124"/>
            </a:xfrm>
            <a:effectLst>
              <a:outerShdw blurRad="228600" dist="101600" dir="8400000" sx="105000" sy="105000" algn="tr" rotWithShape="0">
                <a:prstClr val="black">
                  <a:alpha val="40000"/>
                </a:prstClr>
              </a:outerShdw>
            </a:effectLst>
          </p:grpSpPr>
          <p:sp>
            <p:nvSpPr>
              <p:cNvPr id="390"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sp>
            <p:nvSpPr>
              <p:cNvPr id="391"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grpSp>
        <p:sp>
          <p:nvSpPr>
            <p:cNvPr id="399" name="文本框 398"/>
            <p:cNvSpPr txBox="1"/>
            <p:nvPr/>
          </p:nvSpPr>
          <p:spPr>
            <a:xfrm>
              <a:off x="1734048" y="2845229"/>
              <a:ext cx="502701" cy="677108"/>
            </a:xfrm>
            <a:prstGeom prst="rect">
              <a:avLst/>
            </a:prstGeom>
            <a:noFill/>
          </p:spPr>
          <p:txBody>
            <a:bodyPr wrap="none" rtlCol="0">
              <a:spAutoFit/>
            </a:bodyPr>
            <a:lstStyle/>
            <a:p>
              <a:r>
                <a:rPr lang="en-US" altLang="zh-CN" sz="2700" dirty="0">
                  <a:solidFill>
                    <a:schemeClr val="bg1"/>
                  </a:solidFill>
                </a:rPr>
                <a:t>2</a:t>
              </a:r>
              <a:endParaRPr lang="zh-CN" altLang="en-US" sz="2700" dirty="0">
                <a:solidFill>
                  <a:schemeClr val="bg1"/>
                </a:solidFill>
              </a:endParaRPr>
            </a:p>
          </p:txBody>
        </p:sp>
      </p:grpSp>
      <p:grpSp>
        <p:nvGrpSpPr>
          <p:cNvPr id="408" name="组合 407"/>
          <p:cNvGrpSpPr/>
          <p:nvPr/>
        </p:nvGrpSpPr>
        <p:grpSpPr>
          <a:xfrm>
            <a:off x="1602261" y="3097208"/>
            <a:ext cx="768157" cy="708591"/>
            <a:chOff x="2136347" y="3781272"/>
            <a:chExt cx="1024209" cy="944788"/>
          </a:xfrm>
        </p:grpSpPr>
        <p:grpSp>
          <p:nvGrpSpPr>
            <p:cNvPr id="392" name="组合 391"/>
            <p:cNvGrpSpPr/>
            <p:nvPr/>
          </p:nvGrpSpPr>
          <p:grpSpPr>
            <a:xfrm rot="16200000">
              <a:off x="2176058" y="3741561"/>
              <a:ext cx="944788" cy="1024209"/>
              <a:chOff x="764788" y="1059582"/>
              <a:chExt cx="1558144" cy="1689124"/>
            </a:xfrm>
            <a:effectLst>
              <a:outerShdw blurRad="228600" dist="101600" dir="8400000" sx="105000" sy="105000" algn="tr" rotWithShape="0">
                <a:prstClr val="black">
                  <a:alpha val="40000"/>
                </a:prstClr>
              </a:outerShdw>
            </a:effectLst>
          </p:grpSpPr>
          <p:sp>
            <p:nvSpPr>
              <p:cNvPr id="393"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sp>
            <p:nvSpPr>
              <p:cNvPr id="394"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grpSp>
        <p:sp>
          <p:nvSpPr>
            <p:cNvPr id="400" name="文本框 399"/>
            <p:cNvSpPr txBox="1"/>
            <p:nvPr/>
          </p:nvSpPr>
          <p:spPr>
            <a:xfrm>
              <a:off x="2439099" y="3930499"/>
              <a:ext cx="502701" cy="677108"/>
            </a:xfrm>
            <a:prstGeom prst="rect">
              <a:avLst/>
            </a:prstGeom>
            <a:noFill/>
          </p:spPr>
          <p:txBody>
            <a:bodyPr wrap="none" rtlCol="0">
              <a:spAutoFit/>
            </a:bodyPr>
            <a:lstStyle/>
            <a:p>
              <a:r>
                <a:rPr lang="en-US" altLang="zh-CN" sz="2700" dirty="0">
                  <a:solidFill>
                    <a:schemeClr val="bg1"/>
                  </a:solidFill>
                </a:rPr>
                <a:t>3</a:t>
              </a:r>
              <a:endParaRPr lang="zh-CN" altLang="en-US" sz="2700" dirty="0">
                <a:solidFill>
                  <a:schemeClr val="bg1"/>
                </a:solidFill>
              </a:endParaRPr>
            </a:p>
          </p:txBody>
        </p:sp>
      </p:grpSp>
      <p:grpSp>
        <p:nvGrpSpPr>
          <p:cNvPr id="409" name="组合 408"/>
          <p:cNvGrpSpPr/>
          <p:nvPr/>
        </p:nvGrpSpPr>
        <p:grpSpPr>
          <a:xfrm>
            <a:off x="2076504" y="3919192"/>
            <a:ext cx="768157" cy="708591"/>
            <a:chOff x="2768671" y="4877250"/>
            <a:chExt cx="1024209" cy="944788"/>
          </a:xfrm>
        </p:grpSpPr>
        <p:grpSp>
          <p:nvGrpSpPr>
            <p:cNvPr id="395" name="组合 394"/>
            <p:cNvGrpSpPr/>
            <p:nvPr/>
          </p:nvGrpSpPr>
          <p:grpSpPr>
            <a:xfrm rot="16200000">
              <a:off x="2808382" y="4837539"/>
              <a:ext cx="944788" cy="1024209"/>
              <a:chOff x="764788" y="1059582"/>
              <a:chExt cx="1558144" cy="1689124"/>
            </a:xfrm>
            <a:effectLst>
              <a:outerShdw blurRad="228600" dist="101600" dir="8400000" sx="105000" sy="105000" algn="tr" rotWithShape="0">
                <a:prstClr val="black">
                  <a:alpha val="40000"/>
                </a:prstClr>
              </a:outerShdw>
            </a:effectLst>
          </p:grpSpPr>
          <p:sp>
            <p:nvSpPr>
              <p:cNvPr id="39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sp>
            <p:nvSpPr>
              <p:cNvPr id="397"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ea typeface="微软雅黑" panose="020B0503020204020204" pitchFamily="34" charset="-122"/>
                </a:endParaRPr>
              </a:p>
            </p:txBody>
          </p:sp>
        </p:grpSp>
        <p:sp>
          <p:nvSpPr>
            <p:cNvPr id="401" name="文本框 400"/>
            <p:cNvSpPr txBox="1"/>
            <p:nvPr/>
          </p:nvSpPr>
          <p:spPr>
            <a:xfrm>
              <a:off x="2990076" y="5026477"/>
              <a:ext cx="502701" cy="677108"/>
            </a:xfrm>
            <a:prstGeom prst="rect">
              <a:avLst/>
            </a:prstGeom>
            <a:noFill/>
          </p:spPr>
          <p:txBody>
            <a:bodyPr wrap="none" rtlCol="0">
              <a:spAutoFit/>
            </a:bodyPr>
            <a:lstStyle/>
            <a:p>
              <a:r>
                <a:rPr lang="en-US" altLang="zh-CN" sz="2700" dirty="0">
                  <a:solidFill>
                    <a:schemeClr val="bg1"/>
                  </a:solidFill>
                </a:rPr>
                <a:t>4</a:t>
              </a:r>
              <a:endParaRPr lang="zh-CN" altLang="en-US" sz="2700" dirty="0">
                <a:solidFill>
                  <a:schemeClr val="bg1"/>
                </a:solidFill>
              </a:endParaRPr>
            </a:p>
          </p:txBody>
        </p:sp>
      </p:grpSp>
      <p:sp>
        <p:nvSpPr>
          <p:cNvPr id="402" name="TextBox 5"/>
          <p:cNvSpPr txBox="1"/>
          <p:nvPr/>
        </p:nvSpPr>
        <p:spPr>
          <a:xfrm>
            <a:off x="1492240" y="1596966"/>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03" name="TextBox 5"/>
          <p:cNvSpPr txBox="1"/>
          <p:nvPr/>
        </p:nvSpPr>
        <p:spPr>
          <a:xfrm>
            <a:off x="1983142" y="2391481"/>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04" name="TextBox 5"/>
          <p:cNvSpPr txBox="1"/>
          <p:nvPr/>
        </p:nvSpPr>
        <p:spPr>
          <a:xfrm>
            <a:off x="2474044" y="3185996"/>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05" name="TextBox 5"/>
          <p:cNvSpPr txBox="1"/>
          <p:nvPr/>
        </p:nvSpPr>
        <p:spPr>
          <a:xfrm>
            <a:off x="2964946" y="3980510"/>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31"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32"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ppt_y</p:attrName>
                                        </p:attrNameLst>
                                      </p:cBhvr>
                                      <p:tavLst>
                                        <p:tav tm="0">
                                          <p:val>
                                            <p:strVal val="#ppt_y-#ppt_h*1.125000"/>
                                          </p:val>
                                        </p:tav>
                                        <p:tav tm="100000">
                                          <p:val>
                                            <p:strVal val="#ppt_y"/>
                                          </p:val>
                                        </p:tav>
                                      </p:tavLst>
                                    </p:anim>
                                    <p:animEffect transition="in" filter="wipe(down)">
                                      <p:cBhvr>
                                        <p:cTn id="8" dur="500"/>
                                        <p:tgtEl>
                                          <p:spTgt spid="131"/>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p:tgtEl>
                                          <p:spTgt spid="132"/>
                                        </p:tgtEl>
                                        <p:attrNameLst>
                                          <p:attrName>ppt_y</p:attrName>
                                        </p:attrNameLst>
                                      </p:cBhvr>
                                      <p:tavLst>
                                        <p:tav tm="0">
                                          <p:val>
                                            <p:strVal val="#ppt_y-#ppt_h*1.125000"/>
                                          </p:val>
                                        </p:tav>
                                        <p:tav tm="100000">
                                          <p:val>
                                            <p:strVal val="#ppt_y"/>
                                          </p:val>
                                        </p:tav>
                                      </p:tavLst>
                                    </p:anim>
                                    <p:animEffect transition="in" filter="wipe(down)">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06"/>
                                        </p:tgtEl>
                                        <p:attrNameLst>
                                          <p:attrName>style.visibility</p:attrName>
                                        </p:attrNameLst>
                                      </p:cBhvr>
                                      <p:to>
                                        <p:strVal val="visible"/>
                                      </p:to>
                                    </p:set>
                                    <p:animEffect transition="in" filter="fade">
                                      <p:cBhvr>
                                        <p:cTn id="17" dur="1000"/>
                                        <p:tgtEl>
                                          <p:spTgt spid="406"/>
                                        </p:tgtEl>
                                      </p:cBhvr>
                                    </p:animEffect>
                                    <p:anim calcmode="lin" valueType="num">
                                      <p:cBhvr>
                                        <p:cTn id="18" dur="1000" fill="hold"/>
                                        <p:tgtEl>
                                          <p:spTgt spid="406"/>
                                        </p:tgtEl>
                                        <p:attrNameLst>
                                          <p:attrName>ppt_x</p:attrName>
                                        </p:attrNameLst>
                                      </p:cBhvr>
                                      <p:tavLst>
                                        <p:tav tm="0">
                                          <p:val>
                                            <p:strVal val="#ppt_x"/>
                                          </p:val>
                                        </p:tav>
                                        <p:tav tm="100000">
                                          <p:val>
                                            <p:strVal val="#ppt_x"/>
                                          </p:val>
                                        </p:tav>
                                      </p:tavLst>
                                    </p:anim>
                                    <p:anim calcmode="lin" valueType="num">
                                      <p:cBhvr>
                                        <p:cTn id="19" dur="1000" fill="hold"/>
                                        <p:tgtEl>
                                          <p:spTgt spid="40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402"/>
                                        </p:tgtEl>
                                        <p:attrNameLst>
                                          <p:attrName>style.visibility</p:attrName>
                                        </p:attrNameLst>
                                      </p:cBhvr>
                                      <p:to>
                                        <p:strVal val="visible"/>
                                      </p:to>
                                    </p:set>
                                    <p:anim calcmode="lin" valueType="num">
                                      <p:cBhvr additive="base">
                                        <p:cTn id="23" dur="1000"/>
                                        <p:tgtEl>
                                          <p:spTgt spid="402"/>
                                        </p:tgtEl>
                                        <p:attrNameLst>
                                          <p:attrName>ppt_x</p:attrName>
                                        </p:attrNameLst>
                                      </p:cBhvr>
                                      <p:tavLst>
                                        <p:tav tm="0">
                                          <p:val>
                                            <p:strVal val="#ppt_x-#ppt_w*1.125000"/>
                                          </p:val>
                                        </p:tav>
                                        <p:tav tm="100000">
                                          <p:val>
                                            <p:strVal val="#ppt_x"/>
                                          </p:val>
                                        </p:tav>
                                      </p:tavLst>
                                    </p:anim>
                                    <p:animEffect transition="in" filter="wipe(right)">
                                      <p:cBhvr>
                                        <p:cTn id="24" dur="1000"/>
                                        <p:tgtEl>
                                          <p:spTgt spid="402"/>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07"/>
                                        </p:tgtEl>
                                        <p:attrNameLst>
                                          <p:attrName>style.visibility</p:attrName>
                                        </p:attrNameLst>
                                      </p:cBhvr>
                                      <p:to>
                                        <p:strVal val="visible"/>
                                      </p:to>
                                    </p:set>
                                    <p:animEffect transition="in" filter="fade">
                                      <p:cBhvr>
                                        <p:cTn id="29" dur="1000"/>
                                        <p:tgtEl>
                                          <p:spTgt spid="407"/>
                                        </p:tgtEl>
                                      </p:cBhvr>
                                    </p:animEffect>
                                    <p:anim calcmode="lin" valueType="num">
                                      <p:cBhvr>
                                        <p:cTn id="30" dur="1000" fill="hold"/>
                                        <p:tgtEl>
                                          <p:spTgt spid="407"/>
                                        </p:tgtEl>
                                        <p:attrNameLst>
                                          <p:attrName>ppt_x</p:attrName>
                                        </p:attrNameLst>
                                      </p:cBhvr>
                                      <p:tavLst>
                                        <p:tav tm="0">
                                          <p:val>
                                            <p:strVal val="#ppt_x"/>
                                          </p:val>
                                        </p:tav>
                                        <p:tav tm="100000">
                                          <p:val>
                                            <p:strVal val="#ppt_x"/>
                                          </p:val>
                                        </p:tav>
                                      </p:tavLst>
                                    </p:anim>
                                    <p:anim calcmode="lin" valueType="num">
                                      <p:cBhvr>
                                        <p:cTn id="31" dur="1000" fill="hold"/>
                                        <p:tgtEl>
                                          <p:spTgt spid="40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2" presetClass="entr" presetSubtype="8" fill="hold" grpId="0" nodeType="afterEffect">
                                  <p:stCondLst>
                                    <p:cond delay="0"/>
                                  </p:stCondLst>
                                  <p:childTnLst>
                                    <p:set>
                                      <p:cBhvr>
                                        <p:cTn id="34" dur="1" fill="hold">
                                          <p:stCondLst>
                                            <p:cond delay="0"/>
                                          </p:stCondLst>
                                        </p:cTn>
                                        <p:tgtEl>
                                          <p:spTgt spid="403"/>
                                        </p:tgtEl>
                                        <p:attrNameLst>
                                          <p:attrName>style.visibility</p:attrName>
                                        </p:attrNameLst>
                                      </p:cBhvr>
                                      <p:to>
                                        <p:strVal val="visible"/>
                                      </p:to>
                                    </p:set>
                                    <p:anim calcmode="lin" valueType="num">
                                      <p:cBhvr additive="base">
                                        <p:cTn id="35" dur="750"/>
                                        <p:tgtEl>
                                          <p:spTgt spid="403"/>
                                        </p:tgtEl>
                                        <p:attrNameLst>
                                          <p:attrName>ppt_x</p:attrName>
                                        </p:attrNameLst>
                                      </p:cBhvr>
                                      <p:tavLst>
                                        <p:tav tm="0">
                                          <p:val>
                                            <p:strVal val="#ppt_x-#ppt_w*1.125000"/>
                                          </p:val>
                                        </p:tav>
                                        <p:tav tm="100000">
                                          <p:val>
                                            <p:strVal val="#ppt_x"/>
                                          </p:val>
                                        </p:tav>
                                      </p:tavLst>
                                    </p:anim>
                                    <p:animEffect transition="in" filter="wipe(right)">
                                      <p:cBhvr>
                                        <p:cTn id="36" dur="750"/>
                                        <p:tgtEl>
                                          <p:spTgt spid="403"/>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408"/>
                                        </p:tgtEl>
                                        <p:attrNameLst>
                                          <p:attrName>style.visibility</p:attrName>
                                        </p:attrNameLst>
                                      </p:cBhvr>
                                      <p:to>
                                        <p:strVal val="visible"/>
                                      </p:to>
                                    </p:set>
                                    <p:animEffect transition="in" filter="fade">
                                      <p:cBhvr>
                                        <p:cTn id="41" dur="1000"/>
                                        <p:tgtEl>
                                          <p:spTgt spid="408"/>
                                        </p:tgtEl>
                                      </p:cBhvr>
                                    </p:animEffect>
                                    <p:anim calcmode="lin" valueType="num">
                                      <p:cBhvr>
                                        <p:cTn id="42" dur="1000" fill="hold"/>
                                        <p:tgtEl>
                                          <p:spTgt spid="408"/>
                                        </p:tgtEl>
                                        <p:attrNameLst>
                                          <p:attrName>ppt_x</p:attrName>
                                        </p:attrNameLst>
                                      </p:cBhvr>
                                      <p:tavLst>
                                        <p:tav tm="0">
                                          <p:val>
                                            <p:strVal val="#ppt_x"/>
                                          </p:val>
                                        </p:tav>
                                        <p:tav tm="100000">
                                          <p:val>
                                            <p:strVal val="#ppt_x"/>
                                          </p:val>
                                        </p:tav>
                                      </p:tavLst>
                                    </p:anim>
                                    <p:anim calcmode="lin" valueType="num">
                                      <p:cBhvr>
                                        <p:cTn id="43" dur="1000" fill="hold"/>
                                        <p:tgtEl>
                                          <p:spTgt spid="408"/>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2" presetClass="entr" presetSubtype="8" fill="hold" grpId="0" nodeType="afterEffect">
                                  <p:stCondLst>
                                    <p:cond delay="0"/>
                                  </p:stCondLst>
                                  <p:childTnLst>
                                    <p:set>
                                      <p:cBhvr>
                                        <p:cTn id="46" dur="1" fill="hold">
                                          <p:stCondLst>
                                            <p:cond delay="0"/>
                                          </p:stCondLst>
                                        </p:cTn>
                                        <p:tgtEl>
                                          <p:spTgt spid="404"/>
                                        </p:tgtEl>
                                        <p:attrNameLst>
                                          <p:attrName>style.visibility</p:attrName>
                                        </p:attrNameLst>
                                      </p:cBhvr>
                                      <p:to>
                                        <p:strVal val="visible"/>
                                      </p:to>
                                    </p:set>
                                    <p:anim calcmode="lin" valueType="num">
                                      <p:cBhvr additive="base">
                                        <p:cTn id="47" dur="750"/>
                                        <p:tgtEl>
                                          <p:spTgt spid="404"/>
                                        </p:tgtEl>
                                        <p:attrNameLst>
                                          <p:attrName>ppt_x</p:attrName>
                                        </p:attrNameLst>
                                      </p:cBhvr>
                                      <p:tavLst>
                                        <p:tav tm="0">
                                          <p:val>
                                            <p:strVal val="#ppt_x-#ppt_w*1.125000"/>
                                          </p:val>
                                        </p:tav>
                                        <p:tav tm="100000">
                                          <p:val>
                                            <p:strVal val="#ppt_x"/>
                                          </p:val>
                                        </p:tav>
                                      </p:tavLst>
                                    </p:anim>
                                    <p:animEffect transition="in" filter="wipe(right)">
                                      <p:cBhvr>
                                        <p:cTn id="48" dur="750"/>
                                        <p:tgtEl>
                                          <p:spTgt spid="404"/>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409"/>
                                        </p:tgtEl>
                                        <p:attrNameLst>
                                          <p:attrName>style.visibility</p:attrName>
                                        </p:attrNameLst>
                                      </p:cBhvr>
                                      <p:to>
                                        <p:strVal val="visible"/>
                                      </p:to>
                                    </p:set>
                                    <p:animEffect transition="in" filter="fade">
                                      <p:cBhvr>
                                        <p:cTn id="53" dur="1000"/>
                                        <p:tgtEl>
                                          <p:spTgt spid="409"/>
                                        </p:tgtEl>
                                      </p:cBhvr>
                                    </p:animEffect>
                                    <p:anim calcmode="lin" valueType="num">
                                      <p:cBhvr>
                                        <p:cTn id="54" dur="1000" fill="hold"/>
                                        <p:tgtEl>
                                          <p:spTgt spid="409"/>
                                        </p:tgtEl>
                                        <p:attrNameLst>
                                          <p:attrName>ppt_x</p:attrName>
                                        </p:attrNameLst>
                                      </p:cBhvr>
                                      <p:tavLst>
                                        <p:tav tm="0">
                                          <p:val>
                                            <p:strVal val="#ppt_x"/>
                                          </p:val>
                                        </p:tav>
                                        <p:tav tm="100000">
                                          <p:val>
                                            <p:strVal val="#ppt_x"/>
                                          </p:val>
                                        </p:tav>
                                      </p:tavLst>
                                    </p:anim>
                                    <p:anim calcmode="lin" valueType="num">
                                      <p:cBhvr>
                                        <p:cTn id="55" dur="1000" fill="hold"/>
                                        <p:tgtEl>
                                          <p:spTgt spid="40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12" presetClass="entr" presetSubtype="8" fill="hold" grpId="0" nodeType="afterEffect">
                                  <p:stCondLst>
                                    <p:cond delay="0"/>
                                  </p:stCondLst>
                                  <p:childTnLst>
                                    <p:set>
                                      <p:cBhvr>
                                        <p:cTn id="58" dur="1" fill="hold">
                                          <p:stCondLst>
                                            <p:cond delay="0"/>
                                          </p:stCondLst>
                                        </p:cTn>
                                        <p:tgtEl>
                                          <p:spTgt spid="405"/>
                                        </p:tgtEl>
                                        <p:attrNameLst>
                                          <p:attrName>style.visibility</p:attrName>
                                        </p:attrNameLst>
                                      </p:cBhvr>
                                      <p:to>
                                        <p:strVal val="visible"/>
                                      </p:to>
                                    </p:set>
                                    <p:anim calcmode="lin" valueType="num">
                                      <p:cBhvr additive="base">
                                        <p:cTn id="59" dur="750"/>
                                        <p:tgtEl>
                                          <p:spTgt spid="405"/>
                                        </p:tgtEl>
                                        <p:attrNameLst>
                                          <p:attrName>ppt_x</p:attrName>
                                        </p:attrNameLst>
                                      </p:cBhvr>
                                      <p:tavLst>
                                        <p:tav tm="0">
                                          <p:val>
                                            <p:strVal val="#ppt_x-#ppt_w*1.125000"/>
                                          </p:val>
                                        </p:tav>
                                        <p:tav tm="100000">
                                          <p:val>
                                            <p:strVal val="#ppt_x"/>
                                          </p:val>
                                        </p:tav>
                                      </p:tavLst>
                                    </p:anim>
                                    <p:animEffect transition="in" filter="wipe(right)">
                                      <p:cBhvr>
                                        <p:cTn id="60" dur="75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p:bldP spid="403" grpId="0"/>
      <p:bldP spid="404" grpId="0"/>
      <p:bldP spid="405" grpId="0"/>
      <p:bldP spid="131" grpId="0"/>
      <p:bldP spid="1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8"/>
          <p:cNvSpPr/>
          <p:nvPr/>
        </p:nvSpPr>
        <p:spPr>
          <a:xfrm flipH="1">
            <a:off x="0" y="0"/>
            <a:ext cx="9144000" cy="2932113"/>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p>
        </p:txBody>
      </p:sp>
      <p:sp>
        <p:nvSpPr>
          <p:cNvPr id="4" name="Title 13"/>
          <p:cNvSpPr txBox="1"/>
          <p:nvPr/>
        </p:nvSpPr>
        <p:spPr>
          <a:xfrm>
            <a:off x="2921000" y="419100"/>
            <a:ext cx="5383213" cy="857250"/>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dirty="0" smtClean="0">
                <a:solidFill>
                  <a:schemeClr val="bg1"/>
                </a:solidFill>
                <a:latin typeface="+mn-ea"/>
                <a:ea typeface="+mn-ea"/>
              </a:rPr>
              <a:t>App Project Sample</a:t>
            </a:r>
            <a:endParaRPr lang="en-US" dirty="0">
              <a:solidFill>
                <a:schemeClr val="bg1"/>
              </a:solidFill>
              <a:latin typeface="+mn-ea"/>
              <a:ea typeface="+mn-ea"/>
            </a:endParaRPr>
          </a:p>
        </p:txBody>
      </p:sp>
      <p:sp>
        <p:nvSpPr>
          <p:cNvPr id="5" name="Content Placeholder 2"/>
          <p:cNvSpPr txBox="1"/>
          <p:nvPr/>
        </p:nvSpPr>
        <p:spPr bwMode="auto">
          <a:xfrm>
            <a:off x="3025775" y="1243013"/>
            <a:ext cx="4511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eaLnBrk="1" hangingPunct="1">
              <a:lnSpc>
                <a:spcPct val="150000"/>
              </a:lnSpc>
              <a:spcBef>
                <a:spcPct val="0"/>
              </a:spcBef>
              <a:buFont typeface="Arial" panose="020B0604020202020204" pitchFamily="34" charset="0"/>
              <a:buNone/>
            </a:pPr>
            <a:r>
              <a:rPr lang="en-US" altLang="zh-CN" sz="1000" dirty="0">
                <a:solidFill>
                  <a:schemeClr val="bg1"/>
                </a:solidFill>
              </a:rPr>
              <a:t>There are many variations of passages of Lorem available,</a:t>
            </a:r>
            <a:endParaRPr lang="en-US" altLang="zh-CN" sz="1000" dirty="0">
              <a:solidFill>
                <a:schemeClr val="bg1"/>
              </a:solidFill>
            </a:endParaRPr>
          </a:p>
          <a:p>
            <a:pPr eaLnBrk="1" hangingPunct="1">
              <a:lnSpc>
                <a:spcPct val="150000"/>
              </a:lnSpc>
              <a:spcBef>
                <a:spcPct val="0"/>
              </a:spcBef>
              <a:buFont typeface="Arial" panose="020B0604020202020204" pitchFamily="34" charset="0"/>
              <a:buNone/>
            </a:pPr>
            <a:r>
              <a:rPr lang="en-US" altLang="zh-CN" sz="1000" dirty="0">
                <a:solidFill>
                  <a:schemeClr val="bg1"/>
                </a:solidFill>
              </a:rPr>
              <a:t> but the majority have suffered alteration</a:t>
            </a:r>
            <a:endParaRPr lang="en-US" altLang="zh-CN" sz="1000" dirty="0">
              <a:solidFill>
                <a:schemeClr val="bg1"/>
              </a:solidFill>
            </a:endParaRPr>
          </a:p>
          <a:p>
            <a:pPr eaLnBrk="1" hangingPunct="1">
              <a:lnSpc>
                <a:spcPct val="150000"/>
              </a:lnSpc>
              <a:spcBef>
                <a:spcPct val="0"/>
              </a:spcBef>
              <a:buFont typeface="Arial" panose="020B0604020202020204" pitchFamily="34" charset="0"/>
              <a:buNone/>
            </a:pPr>
            <a:r>
              <a:rPr lang="en-US" altLang="zh-CN" sz="1000" dirty="0">
                <a:solidFill>
                  <a:schemeClr val="bg1"/>
                </a:solidFill>
              </a:rPr>
              <a:t> in some form, by injected humor, or randomized words</a:t>
            </a:r>
            <a:endParaRPr lang="en-US" altLang="zh-CN" sz="1000" dirty="0">
              <a:solidFill>
                <a:schemeClr val="bg1"/>
              </a:solidFill>
            </a:endParaRPr>
          </a:p>
          <a:p>
            <a:pPr eaLnBrk="1" hangingPunct="1">
              <a:lnSpc>
                <a:spcPct val="150000"/>
              </a:lnSpc>
              <a:spcBef>
                <a:spcPct val="0"/>
              </a:spcBef>
              <a:buFont typeface="Arial" panose="020B0604020202020204" pitchFamily="34" charset="0"/>
              <a:buNone/>
            </a:pPr>
            <a:r>
              <a:rPr lang="en-US" altLang="zh-CN" sz="1000" dirty="0">
                <a:solidFill>
                  <a:schemeClr val="bg1"/>
                </a:solidFill>
              </a:rPr>
              <a:t> which don't look even slightly believable. If you </a:t>
            </a:r>
            <a:endParaRPr lang="en-US" altLang="zh-CN" sz="1000" dirty="0">
              <a:solidFill>
                <a:schemeClr val="bg1"/>
              </a:solidFill>
            </a:endParaRPr>
          </a:p>
          <a:p>
            <a:pPr eaLnBrk="1" hangingPunct="1">
              <a:lnSpc>
                <a:spcPct val="150000"/>
              </a:lnSpc>
              <a:spcBef>
                <a:spcPct val="0"/>
              </a:spcBef>
              <a:buNone/>
            </a:pPr>
            <a:r>
              <a:rPr lang="en-US" altLang="zh-CN" sz="1000" dirty="0" smtClean="0">
                <a:solidFill>
                  <a:schemeClr val="bg1"/>
                </a:solidFill>
              </a:rPr>
              <a:t>【</a:t>
            </a:r>
            <a:r>
              <a:rPr lang="zh-CN" altLang="en-US" sz="1000" dirty="0" smtClean="0">
                <a:solidFill>
                  <a:schemeClr val="bg1"/>
                </a:solidFill>
              </a:rPr>
              <a:t>雷锋</a:t>
            </a:r>
            <a:r>
              <a:rPr lang="en-US" altLang="zh-CN" sz="1000" dirty="0" smtClean="0">
                <a:solidFill>
                  <a:schemeClr val="bg1"/>
                </a:solidFill>
              </a:rPr>
              <a:t>PPT</a:t>
            </a:r>
            <a:r>
              <a:rPr lang="zh-CN" altLang="en-US" sz="1000" dirty="0" smtClean="0">
                <a:solidFill>
                  <a:schemeClr val="bg1"/>
                </a:solidFill>
              </a:rPr>
              <a:t>网 </a:t>
            </a:r>
            <a:r>
              <a:rPr lang="en-US" altLang="zh-CN" sz="1000" dirty="0" smtClean="0">
                <a:solidFill>
                  <a:schemeClr val="bg1"/>
                </a:solidFill>
              </a:rPr>
              <a:t>www.lfppt.com】</a:t>
            </a:r>
            <a:endParaRPr lang="en-US" altLang="zh-CN" sz="1000" dirty="0">
              <a:solidFill>
                <a:schemeClr val="bg1"/>
              </a:solidFill>
              <a:cs typeface="Arial" panose="020B0604020202020204" pitchFamily="34" charset="0"/>
            </a:endParaRPr>
          </a:p>
        </p:txBody>
      </p:sp>
      <p:grpSp>
        <p:nvGrpSpPr>
          <p:cNvPr id="36" name="组合 35"/>
          <p:cNvGrpSpPr/>
          <p:nvPr/>
        </p:nvGrpSpPr>
        <p:grpSpPr bwMode="auto">
          <a:xfrm>
            <a:off x="5508625" y="3189288"/>
            <a:ext cx="614363" cy="614362"/>
            <a:chOff x="4052453" y="3044495"/>
            <a:chExt cx="613105" cy="613105"/>
          </a:xfrm>
        </p:grpSpPr>
        <p:sp>
          <p:nvSpPr>
            <p:cNvPr id="37" name="椭圆 36"/>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accent1"/>
                </a:solidFill>
              </a:endParaRPr>
            </a:p>
          </p:txBody>
        </p:sp>
        <p:sp>
          <p:nvSpPr>
            <p:cNvPr id="19481" name="文本框 37"/>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3" name="组合 2"/>
          <p:cNvGrpSpPr/>
          <p:nvPr/>
        </p:nvGrpSpPr>
        <p:grpSpPr bwMode="auto">
          <a:xfrm>
            <a:off x="2787650" y="3930650"/>
            <a:ext cx="1779588" cy="627063"/>
            <a:chOff x="2787394" y="3931169"/>
            <a:chExt cx="1780309" cy="627085"/>
          </a:xfrm>
        </p:grpSpPr>
        <p:sp>
          <p:nvSpPr>
            <p:cNvPr id="19478" name="文本框 39"/>
            <p:cNvSpPr txBox="1">
              <a:spLocks noChangeArrowheads="1"/>
            </p:cNvSpPr>
            <p:nvPr/>
          </p:nvSpPr>
          <p:spPr bwMode="auto">
            <a:xfrm>
              <a:off x="2972745" y="3931169"/>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PHOTOGRAPHY</a:t>
              </a:r>
              <a:endParaRPr lang="zh-CN" altLang="en-US" sz="1100">
                <a:solidFill>
                  <a:schemeClr val="bg1"/>
                </a:solidFill>
              </a:endParaRPr>
            </a:p>
          </p:txBody>
        </p:sp>
        <p:sp>
          <p:nvSpPr>
            <p:cNvPr id="19479" name="文本框 40"/>
            <p:cNvSpPr txBox="1">
              <a:spLocks noChangeArrowheads="1"/>
            </p:cNvSpPr>
            <p:nvPr/>
          </p:nvSpPr>
          <p:spPr bwMode="auto">
            <a:xfrm>
              <a:off x="2787394"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42" name="组合 41"/>
          <p:cNvGrpSpPr/>
          <p:nvPr/>
        </p:nvGrpSpPr>
        <p:grpSpPr bwMode="auto">
          <a:xfrm>
            <a:off x="3360738" y="3214688"/>
            <a:ext cx="612775" cy="612775"/>
            <a:chOff x="4052453" y="3044495"/>
            <a:chExt cx="613105" cy="613105"/>
          </a:xfrm>
        </p:grpSpPr>
        <p:sp>
          <p:nvSpPr>
            <p:cNvPr id="43" name="椭圆 42"/>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accent1"/>
                </a:solidFill>
              </a:endParaRPr>
            </a:p>
          </p:txBody>
        </p:sp>
        <p:sp>
          <p:nvSpPr>
            <p:cNvPr id="19477" name="文本框 43"/>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48" name="组合 47"/>
          <p:cNvGrpSpPr/>
          <p:nvPr/>
        </p:nvGrpSpPr>
        <p:grpSpPr bwMode="auto">
          <a:xfrm>
            <a:off x="7713663" y="3208338"/>
            <a:ext cx="614362" cy="614362"/>
            <a:chOff x="4052453" y="3044495"/>
            <a:chExt cx="613105" cy="613105"/>
          </a:xfrm>
        </p:grpSpPr>
        <p:sp>
          <p:nvSpPr>
            <p:cNvPr id="49" name="椭圆 48"/>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accent1"/>
                </a:solidFill>
              </a:endParaRPr>
            </a:p>
          </p:txBody>
        </p:sp>
        <p:sp>
          <p:nvSpPr>
            <p:cNvPr id="19475" name="文本框 49"/>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accent1"/>
                  </a:solidFill>
                  <a:latin typeface="FontAwesome"/>
                </a:rPr>
                <a:t></a:t>
              </a:r>
              <a:endParaRPr lang="zh-CN" altLang="en-US" sz="2800">
                <a:solidFill>
                  <a:schemeClr val="accent1"/>
                </a:solidFill>
              </a:endParaRPr>
            </a:p>
          </p:txBody>
        </p:sp>
      </p:grpSp>
      <p:grpSp>
        <p:nvGrpSpPr>
          <p:cNvPr id="8" name="组合 7"/>
          <p:cNvGrpSpPr/>
          <p:nvPr/>
        </p:nvGrpSpPr>
        <p:grpSpPr bwMode="auto">
          <a:xfrm>
            <a:off x="4935538" y="3930650"/>
            <a:ext cx="1779587" cy="627063"/>
            <a:chOff x="4935245" y="3931169"/>
            <a:chExt cx="1780309" cy="627085"/>
          </a:xfrm>
        </p:grpSpPr>
        <p:sp>
          <p:nvSpPr>
            <p:cNvPr id="51" name="文本框 50"/>
            <p:cNvSpPr txBox="1"/>
            <p:nvPr/>
          </p:nvSpPr>
          <p:spPr>
            <a:xfrm>
              <a:off x="5121057" y="3931169"/>
              <a:ext cx="1459505" cy="261947"/>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BRANDING</a:t>
              </a:r>
              <a:endParaRPr lang="en-US" altLang="zh-CN" sz="1100" dirty="0">
                <a:solidFill>
                  <a:schemeClr val="bg1"/>
                </a:solidFill>
                <a:latin typeface="+mn-ea"/>
                <a:ea typeface="+mn-ea"/>
                <a:cs typeface="Open Sans" panose="020B0606030504020204" pitchFamily="34" charset="0"/>
              </a:endParaRPr>
            </a:p>
          </p:txBody>
        </p:sp>
        <p:sp>
          <p:nvSpPr>
            <p:cNvPr id="19473" name="文本框 51"/>
            <p:cNvSpPr txBox="1">
              <a:spLocks noChangeArrowheads="1"/>
            </p:cNvSpPr>
            <p:nvPr/>
          </p:nvSpPr>
          <p:spPr bwMode="auto">
            <a:xfrm>
              <a:off x="4935245"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9" name="组合 8"/>
          <p:cNvGrpSpPr/>
          <p:nvPr/>
        </p:nvGrpSpPr>
        <p:grpSpPr bwMode="auto">
          <a:xfrm>
            <a:off x="7119938" y="3930650"/>
            <a:ext cx="1781175" cy="627063"/>
            <a:chOff x="7120362" y="3931169"/>
            <a:chExt cx="1780309" cy="627085"/>
          </a:xfrm>
        </p:grpSpPr>
        <p:sp>
          <p:nvSpPr>
            <p:cNvPr id="19470" name="文本框 52"/>
            <p:cNvSpPr txBox="1">
              <a:spLocks noChangeArrowheads="1"/>
            </p:cNvSpPr>
            <p:nvPr/>
          </p:nvSpPr>
          <p:spPr bwMode="auto">
            <a:xfrm>
              <a:off x="7305713" y="3931169"/>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SOLUTIONS</a:t>
              </a:r>
              <a:endParaRPr lang="zh-CN" altLang="en-US" sz="1100">
                <a:solidFill>
                  <a:schemeClr val="bg1"/>
                </a:solidFill>
              </a:endParaRPr>
            </a:p>
          </p:txBody>
        </p:sp>
        <p:sp>
          <p:nvSpPr>
            <p:cNvPr id="19471" name="文本框 53"/>
            <p:cNvSpPr txBox="1">
              <a:spLocks noChangeArrowheads="1"/>
            </p:cNvSpPr>
            <p:nvPr/>
          </p:nvSpPr>
          <p:spPr bwMode="auto">
            <a:xfrm>
              <a:off x="7120362" y="4158144"/>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7" name="组合 6"/>
          <p:cNvGrpSpPr/>
          <p:nvPr/>
        </p:nvGrpSpPr>
        <p:grpSpPr bwMode="auto">
          <a:xfrm>
            <a:off x="-147638" y="609600"/>
            <a:ext cx="3044826" cy="4533900"/>
            <a:chOff x="-148166" y="609832"/>
            <a:chExt cx="3045114" cy="4533668"/>
          </a:xfrm>
        </p:grpSpPr>
        <p:pic>
          <p:nvPicPr>
            <p:cNvPr id="19468" name="Picture 2"/>
            <p:cNvPicPr>
              <a:picLocks noChangeAspect="1" noChangeArrowheads="1"/>
            </p:cNvPicPr>
            <p:nvPr/>
          </p:nvPicPr>
          <p:blipFill>
            <a:blip r:embed="rId1" cstate="screen"/>
            <a:srcRect/>
            <a:stretch>
              <a:fillRect/>
            </a:stretch>
          </p:blipFill>
          <p:spPr bwMode="auto">
            <a:xfrm>
              <a:off x="-148166" y="609832"/>
              <a:ext cx="3045114" cy="453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02793" y="1336870"/>
              <a:ext cx="1644806" cy="2903389"/>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250" fill="hold"/>
                                        <p:tgtEl>
                                          <p:spTgt spid="42"/>
                                        </p:tgtEl>
                                        <p:attrNameLst>
                                          <p:attrName>ppt_w</p:attrName>
                                        </p:attrNameLst>
                                      </p:cBhvr>
                                      <p:tavLst>
                                        <p:tav tm="0">
                                          <p:val>
                                            <p:fltVal val="0"/>
                                          </p:val>
                                        </p:tav>
                                        <p:tav tm="100000">
                                          <p:val>
                                            <p:strVal val="#ppt_w"/>
                                          </p:val>
                                        </p:tav>
                                      </p:tavLst>
                                    </p:anim>
                                    <p:anim calcmode="lin" valueType="num">
                                      <p:cBhvr>
                                        <p:cTn id="39" dur="250" fill="hold"/>
                                        <p:tgtEl>
                                          <p:spTgt spid="42"/>
                                        </p:tgtEl>
                                        <p:attrNameLst>
                                          <p:attrName>ppt_h</p:attrName>
                                        </p:attrNameLst>
                                      </p:cBhvr>
                                      <p:tavLst>
                                        <p:tav tm="0">
                                          <p:val>
                                            <p:fltVal val="0"/>
                                          </p:val>
                                        </p:tav>
                                        <p:tav tm="100000">
                                          <p:val>
                                            <p:strVal val="#ppt_h"/>
                                          </p:val>
                                        </p:tav>
                                      </p:tavLst>
                                    </p:anim>
                                    <p:animEffect transition="in" filter="fade">
                                      <p:cBhvr>
                                        <p:cTn id="40" dur="250"/>
                                        <p:tgtEl>
                                          <p:spTgt spid="42"/>
                                        </p:tgtEl>
                                      </p:cBhvr>
                                    </p:animEffect>
                                  </p:childTnLst>
                                </p:cTn>
                              </p:par>
                              <p:par>
                                <p:cTn id="41" presetID="6" presetClass="emph" presetSubtype="0" decel="100000" fill="hold" nodeType="withEffect">
                                  <p:stCondLst>
                                    <p:cond delay="200"/>
                                  </p:stCondLst>
                                  <p:childTnLst>
                                    <p:animScale>
                                      <p:cBhvr>
                                        <p:cTn id="42" dur="250" fill="hold"/>
                                        <p:tgtEl>
                                          <p:spTgt spid="42"/>
                                        </p:tgtEl>
                                      </p:cBhvr>
                                      <p:by x="110000" y="110000"/>
                                    </p:animScale>
                                  </p:childTnLst>
                                </p:cTn>
                              </p:par>
                              <p:par>
                                <p:cTn id="43" presetID="6" presetClass="emph" presetSubtype="0" decel="100000" fill="hold" nodeType="withEffect">
                                  <p:stCondLst>
                                    <p:cond delay="300"/>
                                  </p:stCondLst>
                                  <p:childTnLst>
                                    <p:animScale>
                                      <p:cBhvr>
                                        <p:cTn id="44" dur="250" fill="hold"/>
                                        <p:tgtEl>
                                          <p:spTgt spid="42"/>
                                        </p:tgtEl>
                                      </p:cBhvr>
                                      <p:by x="91000" y="91000"/>
                                    </p:animScale>
                                  </p:childTnLst>
                                </p:cTn>
                              </p:par>
                            </p:childTnLst>
                          </p:cTn>
                        </p:par>
                        <p:par>
                          <p:cTn id="45" fill="hold">
                            <p:stCondLst>
                              <p:cond delay="4000"/>
                            </p:stCondLst>
                            <p:childTnLst>
                              <p:par>
                                <p:cTn id="46" presetID="2" presetClass="entr" presetSubtype="4" decel="10000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250" fill="hold"/>
                                        <p:tgtEl>
                                          <p:spTgt spid="36"/>
                                        </p:tgtEl>
                                        <p:attrNameLst>
                                          <p:attrName>ppt_w</p:attrName>
                                        </p:attrNameLst>
                                      </p:cBhvr>
                                      <p:tavLst>
                                        <p:tav tm="0">
                                          <p:val>
                                            <p:fltVal val="0"/>
                                          </p:val>
                                        </p:tav>
                                        <p:tav tm="100000">
                                          <p:val>
                                            <p:strVal val="#ppt_w"/>
                                          </p:val>
                                        </p:tav>
                                      </p:tavLst>
                                    </p:anim>
                                    <p:anim calcmode="lin" valueType="num">
                                      <p:cBhvr>
                                        <p:cTn id="54" dur="250" fill="hold"/>
                                        <p:tgtEl>
                                          <p:spTgt spid="36"/>
                                        </p:tgtEl>
                                        <p:attrNameLst>
                                          <p:attrName>ppt_h</p:attrName>
                                        </p:attrNameLst>
                                      </p:cBhvr>
                                      <p:tavLst>
                                        <p:tav tm="0">
                                          <p:val>
                                            <p:fltVal val="0"/>
                                          </p:val>
                                        </p:tav>
                                        <p:tav tm="100000">
                                          <p:val>
                                            <p:strVal val="#ppt_h"/>
                                          </p:val>
                                        </p:tav>
                                      </p:tavLst>
                                    </p:anim>
                                    <p:animEffect transition="in" filter="fade">
                                      <p:cBhvr>
                                        <p:cTn id="55" dur="250"/>
                                        <p:tgtEl>
                                          <p:spTgt spid="36"/>
                                        </p:tgtEl>
                                      </p:cBhvr>
                                    </p:animEffect>
                                  </p:childTnLst>
                                </p:cTn>
                              </p:par>
                              <p:par>
                                <p:cTn id="56" presetID="6" presetClass="emph" presetSubtype="0" decel="100000" fill="hold" nodeType="withEffect">
                                  <p:stCondLst>
                                    <p:cond delay="200"/>
                                  </p:stCondLst>
                                  <p:childTnLst>
                                    <p:animScale>
                                      <p:cBhvr>
                                        <p:cTn id="57" dur="250" fill="hold"/>
                                        <p:tgtEl>
                                          <p:spTgt spid="36"/>
                                        </p:tgtEl>
                                      </p:cBhvr>
                                      <p:by x="110000" y="110000"/>
                                    </p:animScale>
                                  </p:childTnLst>
                                </p:cTn>
                              </p:par>
                              <p:par>
                                <p:cTn id="58" presetID="6" presetClass="emph" presetSubtype="0" decel="100000" fill="hold" nodeType="withEffect">
                                  <p:stCondLst>
                                    <p:cond delay="300"/>
                                  </p:stCondLst>
                                  <p:childTnLst>
                                    <p:animScale>
                                      <p:cBhvr>
                                        <p:cTn id="59" dur="250" fill="hold"/>
                                        <p:tgtEl>
                                          <p:spTgt spid="36"/>
                                        </p:tgtEl>
                                      </p:cBhvr>
                                      <p:by x="91000" y="91000"/>
                                    </p:animScale>
                                  </p:childTnLst>
                                </p:cTn>
                              </p:par>
                            </p:childTnLst>
                          </p:cTn>
                        </p:par>
                        <p:par>
                          <p:cTn id="60" fill="hold">
                            <p:stCondLst>
                              <p:cond delay="5000"/>
                            </p:stCondLst>
                            <p:childTnLst>
                              <p:par>
                                <p:cTn id="61" presetID="2" presetClass="entr" presetSubtype="4" decel="10000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250" fill="hold"/>
                                        <p:tgtEl>
                                          <p:spTgt spid="48"/>
                                        </p:tgtEl>
                                        <p:attrNameLst>
                                          <p:attrName>ppt_w</p:attrName>
                                        </p:attrNameLst>
                                      </p:cBhvr>
                                      <p:tavLst>
                                        <p:tav tm="0">
                                          <p:val>
                                            <p:fltVal val="0"/>
                                          </p:val>
                                        </p:tav>
                                        <p:tav tm="100000">
                                          <p:val>
                                            <p:strVal val="#ppt_w"/>
                                          </p:val>
                                        </p:tav>
                                      </p:tavLst>
                                    </p:anim>
                                    <p:anim calcmode="lin" valueType="num">
                                      <p:cBhvr>
                                        <p:cTn id="69" dur="250" fill="hold"/>
                                        <p:tgtEl>
                                          <p:spTgt spid="48"/>
                                        </p:tgtEl>
                                        <p:attrNameLst>
                                          <p:attrName>ppt_h</p:attrName>
                                        </p:attrNameLst>
                                      </p:cBhvr>
                                      <p:tavLst>
                                        <p:tav tm="0">
                                          <p:val>
                                            <p:fltVal val="0"/>
                                          </p:val>
                                        </p:tav>
                                        <p:tav tm="100000">
                                          <p:val>
                                            <p:strVal val="#ppt_h"/>
                                          </p:val>
                                        </p:tav>
                                      </p:tavLst>
                                    </p:anim>
                                    <p:animEffect transition="in" filter="fade">
                                      <p:cBhvr>
                                        <p:cTn id="70" dur="250"/>
                                        <p:tgtEl>
                                          <p:spTgt spid="48"/>
                                        </p:tgtEl>
                                      </p:cBhvr>
                                    </p:animEffect>
                                  </p:childTnLst>
                                </p:cTn>
                              </p:par>
                              <p:par>
                                <p:cTn id="71" presetID="6" presetClass="emph" presetSubtype="0" decel="100000" fill="hold" nodeType="withEffect">
                                  <p:stCondLst>
                                    <p:cond delay="200"/>
                                  </p:stCondLst>
                                  <p:childTnLst>
                                    <p:animScale>
                                      <p:cBhvr>
                                        <p:cTn id="72" dur="250" fill="hold"/>
                                        <p:tgtEl>
                                          <p:spTgt spid="48"/>
                                        </p:tgtEl>
                                      </p:cBhvr>
                                      <p:by x="110000" y="110000"/>
                                    </p:animScale>
                                  </p:childTnLst>
                                </p:cTn>
                              </p:par>
                              <p:par>
                                <p:cTn id="73" presetID="6" presetClass="emph" presetSubtype="0" decel="100000" fill="hold" nodeType="withEffect">
                                  <p:stCondLst>
                                    <p:cond delay="300"/>
                                  </p:stCondLst>
                                  <p:childTnLst>
                                    <p:animScale>
                                      <p:cBhvr>
                                        <p:cTn id="74" dur="250" fill="hold"/>
                                        <p:tgtEl>
                                          <p:spTgt spid="48"/>
                                        </p:tgtEl>
                                      </p:cBhvr>
                                      <p:by x="91000" y="91000"/>
                                    </p:animScale>
                                  </p:childTnLst>
                                </p:cTn>
                              </p:par>
                            </p:childTnLst>
                          </p:cTn>
                        </p:par>
                        <p:par>
                          <p:cTn id="75" fill="hold">
                            <p:stCondLst>
                              <p:cond delay="6000"/>
                            </p:stCondLst>
                            <p:childTnLst>
                              <p:par>
                                <p:cTn id="76" presetID="2" presetClass="entr" presetSubtype="4" decel="10000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648308 w 1427586"/>
              <a:gd name="T1" fmla="*/ 354081 h 1656000"/>
              <a:gd name="T2" fmla="*/ 464779 w 1427586"/>
              <a:gd name="T3" fmla="*/ 398466 h 1656000"/>
              <a:gd name="T4" fmla="*/ 407052 w 1427586"/>
              <a:gd name="T5" fmla="*/ 569197 h 1656000"/>
              <a:gd name="T6" fmla="*/ 407052 w 1427586"/>
              <a:gd name="T7" fmla="*/ 644351 h 1656000"/>
              <a:gd name="T8" fmla="*/ 627069 w 1427586"/>
              <a:gd name="T9" fmla="*/ 644351 h 1656000"/>
              <a:gd name="T10" fmla="*/ 627069 w 1427586"/>
              <a:gd name="T11" fmla="*/ 571920 h 1656000"/>
              <a:gd name="T12" fmla="*/ 635510 w 1427586"/>
              <a:gd name="T13" fmla="*/ 505751 h 1656000"/>
              <a:gd name="T14" fmla="*/ 666824 w 1427586"/>
              <a:gd name="T15" fmla="*/ 490230 h 1656000"/>
              <a:gd name="T16" fmla="*/ 696504 w 1427586"/>
              <a:gd name="T17" fmla="*/ 504934 h 1656000"/>
              <a:gd name="T18" fmla="*/ 706035 w 1427586"/>
              <a:gd name="T19" fmla="*/ 565929 h 1656000"/>
              <a:gd name="T20" fmla="*/ 706035 w 1427586"/>
              <a:gd name="T21" fmla="*/ 614943 h 1656000"/>
              <a:gd name="T22" fmla="*/ 697866 w 1427586"/>
              <a:gd name="T23" fmla="*/ 678116 h 1656000"/>
              <a:gd name="T24" fmla="*/ 671181 w 1427586"/>
              <a:gd name="T25" fmla="*/ 704257 h 1656000"/>
              <a:gd name="T26" fmla="*/ 574243 w 1427586"/>
              <a:gd name="T27" fmla="*/ 710248 h 1656000"/>
              <a:gd name="T28" fmla="*/ 574243 w 1427586"/>
              <a:gd name="T29" fmla="*/ 838228 h 1656000"/>
              <a:gd name="T30" fmla="*/ 660833 w 1427586"/>
              <a:gd name="T31" fmla="*/ 846669 h 1656000"/>
              <a:gd name="T32" fmla="*/ 694599 w 1427586"/>
              <a:gd name="T33" fmla="*/ 877439 h 1656000"/>
              <a:gd name="T34" fmla="*/ 706035 w 1427586"/>
              <a:gd name="T35" fmla="*/ 951504 h 1656000"/>
              <a:gd name="T36" fmla="*/ 706035 w 1427586"/>
              <a:gd name="T37" fmla="*/ 1012499 h 1656000"/>
              <a:gd name="T38" fmla="*/ 697866 w 1427586"/>
              <a:gd name="T39" fmla="*/ 1114882 h 1656000"/>
              <a:gd name="T40" fmla="*/ 664101 w 1427586"/>
              <a:gd name="T41" fmla="*/ 1134488 h 1656000"/>
              <a:gd name="T42" fmla="*/ 633875 w 1427586"/>
              <a:gd name="T43" fmla="*/ 1118967 h 1656000"/>
              <a:gd name="T44" fmla="*/ 627069 w 1427586"/>
              <a:gd name="T45" fmla="*/ 1046263 h 1656000"/>
              <a:gd name="T46" fmla="*/ 627069 w 1427586"/>
              <a:gd name="T47" fmla="*/ 903035 h 1656000"/>
              <a:gd name="T48" fmla="*/ 407052 w 1427586"/>
              <a:gd name="T49" fmla="*/ 903035 h 1656000"/>
              <a:gd name="T50" fmla="*/ 407052 w 1427586"/>
              <a:gd name="T51" fmla="*/ 972742 h 1656000"/>
              <a:gd name="T52" fmla="*/ 425840 w 1427586"/>
              <a:gd name="T53" fmla="*/ 1149464 h 1656000"/>
              <a:gd name="T54" fmla="*/ 504262 w 1427586"/>
              <a:gd name="T55" fmla="*/ 1235510 h 1656000"/>
              <a:gd name="T56" fmla="*/ 668458 w 1427586"/>
              <a:gd name="T57" fmla="*/ 1270637 h 1656000"/>
              <a:gd name="T58" fmla="*/ 819311 w 1427586"/>
              <a:gd name="T59" fmla="*/ 1240395 h 1656000"/>
              <a:gd name="T60" fmla="*/ 902090 w 1427586"/>
              <a:gd name="T61" fmla="*/ 1152123 h 1656000"/>
              <a:gd name="T62" fmla="*/ 926051 w 1427586"/>
              <a:gd name="T63" fmla="*/ 988937 h 1656000"/>
              <a:gd name="T64" fmla="*/ 901545 w 1427586"/>
              <a:gd name="T65" fmla="*/ 808849 h 1656000"/>
              <a:gd name="T66" fmla="*/ 826936 w 1427586"/>
              <a:gd name="T67" fmla="*/ 753543 h 1656000"/>
              <a:gd name="T68" fmla="*/ 897733 w 1427586"/>
              <a:gd name="T69" fmla="*/ 693403 h 1656000"/>
              <a:gd name="T70" fmla="*/ 917883 w 1427586"/>
              <a:gd name="T71" fmla="*/ 586463 h 1656000"/>
              <a:gd name="T72" fmla="*/ 861789 w 1427586"/>
              <a:gd name="T73" fmla="*/ 415579 h 1656000"/>
              <a:gd name="T74" fmla="*/ 648308 w 1427586"/>
              <a:gd name="T75" fmla="*/ 354081 h 1656000"/>
              <a:gd name="T76" fmla="*/ 714375 w 1427586"/>
              <a:gd name="T77" fmla="*/ 0 h 1656000"/>
              <a:gd name="T78" fmla="*/ 1428750 w 1427586"/>
              <a:gd name="T79" fmla="*/ 357187 h 1656000"/>
              <a:gd name="T80" fmla="*/ 1428750 w 1427586"/>
              <a:gd name="T81" fmla="*/ 1300162 h 1656000"/>
              <a:gd name="T82" fmla="*/ 714375 w 1427586"/>
              <a:gd name="T83" fmla="*/ 1657350 h 1656000"/>
              <a:gd name="T84" fmla="*/ 0 w 1427586"/>
              <a:gd name="T85" fmla="*/ 1300162 h 1656000"/>
              <a:gd name="T86" fmla="*/ 0 w 1427586"/>
              <a:gd name="T87" fmla="*/ 357187 h 1656000"/>
              <a:gd name="T88" fmla="*/ 714375 w 1427586"/>
              <a:gd name="T89" fmla="*/ 0 h 1656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27586" h="1656000">
                <a:moveTo>
                  <a:pt x="647780" y="353793"/>
                </a:moveTo>
                <a:cubicBezTo>
                  <a:pt x="563980" y="353793"/>
                  <a:pt x="502854" y="368576"/>
                  <a:pt x="464400" y="398141"/>
                </a:cubicBezTo>
                <a:cubicBezTo>
                  <a:pt x="425947" y="427707"/>
                  <a:pt x="406720" y="484571"/>
                  <a:pt x="406720" y="568733"/>
                </a:cubicBezTo>
                <a:lnTo>
                  <a:pt x="406720" y="643826"/>
                </a:lnTo>
                <a:lnTo>
                  <a:pt x="626558" y="643826"/>
                </a:lnTo>
                <a:lnTo>
                  <a:pt x="626558" y="571454"/>
                </a:lnTo>
                <a:cubicBezTo>
                  <a:pt x="626558" y="537716"/>
                  <a:pt x="629369" y="515678"/>
                  <a:pt x="634992" y="505339"/>
                </a:cubicBezTo>
                <a:cubicBezTo>
                  <a:pt x="640615" y="495000"/>
                  <a:pt x="651044" y="489831"/>
                  <a:pt x="666281" y="489831"/>
                </a:cubicBezTo>
                <a:cubicBezTo>
                  <a:pt x="679703" y="489831"/>
                  <a:pt x="689589" y="494728"/>
                  <a:pt x="695937" y="504523"/>
                </a:cubicBezTo>
                <a:cubicBezTo>
                  <a:pt x="702285" y="514318"/>
                  <a:pt x="705460" y="534633"/>
                  <a:pt x="705460" y="565468"/>
                </a:cubicBezTo>
                <a:lnTo>
                  <a:pt x="705460" y="614442"/>
                </a:lnTo>
                <a:cubicBezTo>
                  <a:pt x="705460" y="643101"/>
                  <a:pt x="702739" y="664141"/>
                  <a:pt x="697297" y="677564"/>
                </a:cubicBezTo>
                <a:cubicBezTo>
                  <a:pt x="691856" y="690986"/>
                  <a:pt x="682968" y="699693"/>
                  <a:pt x="670634" y="703683"/>
                </a:cubicBezTo>
                <a:cubicBezTo>
                  <a:pt x="658300" y="707674"/>
                  <a:pt x="626013" y="709669"/>
                  <a:pt x="573775" y="709669"/>
                </a:cubicBezTo>
                <a:lnTo>
                  <a:pt x="573775" y="837545"/>
                </a:lnTo>
                <a:cubicBezTo>
                  <a:pt x="616581" y="838270"/>
                  <a:pt x="645422" y="841082"/>
                  <a:pt x="660295" y="845979"/>
                </a:cubicBezTo>
                <a:cubicBezTo>
                  <a:pt x="675169" y="850876"/>
                  <a:pt x="686414" y="861125"/>
                  <a:pt x="694033" y="876724"/>
                </a:cubicBezTo>
                <a:cubicBezTo>
                  <a:pt x="701651" y="892323"/>
                  <a:pt x="705460" y="916991"/>
                  <a:pt x="705460" y="950729"/>
                </a:cubicBezTo>
                <a:lnTo>
                  <a:pt x="705460" y="1011674"/>
                </a:lnTo>
                <a:cubicBezTo>
                  <a:pt x="705460" y="1066814"/>
                  <a:pt x="702739" y="1100915"/>
                  <a:pt x="697297" y="1113974"/>
                </a:cubicBezTo>
                <a:cubicBezTo>
                  <a:pt x="691856" y="1127034"/>
                  <a:pt x="680610" y="1133564"/>
                  <a:pt x="663560" y="1133564"/>
                </a:cubicBezTo>
                <a:cubicBezTo>
                  <a:pt x="647961" y="1133564"/>
                  <a:pt x="637894" y="1128394"/>
                  <a:pt x="633359" y="1118056"/>
                </a:cubicBezTo>
                <a:cubicBezTo>
                  <a:pt x="628825" y="1107717"/>
                  <a:pt x="626558" y="1083502"/>
                  <a:pt x="626558" y="1045411"/>
                </a:cubicBezTo>
                <a:lnTo>
                  <a:pt x="626558" y="902299"/>
                </a:lnTo>
                <a:lnTo>
                  <a:pt x="406720" y="902299"/>
                </a:lnTo>
                <a:lnTo>
                  <a:pt x="406720" y="971950"/>
                </a:lnTo>
                <a:cubicBezTo>
                  <a:pt x="406720" y="1055750"/>
                  <a:pt x="412978" y="1114609"/>
                  <a:pt x="425493" y="1148528"/>
                </a:cubicBezTo>
                <a:cubicBezTo>
                  <a:pt x="438009" y="1182447"/>
                  <a:pt x="464128" y="1211106"/>
                  <a:pt x="503851" y="1234504"/>
                </a:cubicBezTo>
                <a:cubicBezTo>
                  <a:pt x="543574" y="1257903"/>
                  <a:pt x="598262" y="1269602"/>
                  <a:pt x="667913" y="1269602"/>
                </a:cubicBezTo>
                <a:cubicBezTo>
                  <a:pt x="729221" y="1269602"/>
                  <a:pt x="779465" y="1259530"/>
                  <a:pt x="818644" y="1239385"/>
                </a:cubicBezTo>
                <a:cubicBezTo>
                  <a:pt x="857823" y="1219240"/>
                  <a:pt x="885393" y="1189840"/>
                  <a:pt x="901355" y="1151185"/>
                </a:cubicBezTo>
                <a:cubicBezTo>
                  <a:pt x="917317" y="1112530"/>
                  <a:pt x="925297" y="1058179"/>
                  <a:pt x="925297" y="988131"/>
                </a:cubicBezTo>
                <a:cubicBezTo>
                  <a:pt x="925297" y="893760"/>
                  <a:pt x="917135" y="833780"/>
                  <a:pt x="900811" y="808190"/>
                </a:cubicBezTo>
                <a:cubicBezTo>
                  <a:pt x="884486" y="782601"/>
                  <a:pt x="859636" y="764180"/>
                  <a:pt x="826262" y="752929"/>
                </a:cubicBezTo>
                <a:cubicBezTo>
                  <a:pt x="859999" y="734802"/>
                  <a:pt x="883579" y="714772"/>
                  <a:pt x="897002" y="692838"/>
                </a:cubicBezTo>
                <a:cubicBezTo>
                  <a:pt x="910424" y="670905"/>
                  <a:pt x="917135" y="635287"/>
                  <a:pt x="917135" y="585985"/>
                </a:cubicBezTo>
                <a:cubicBezTo>
                  <a:pt x="917135" y="513119"/>
                  <a:pt x="898453" y="456204"/>
                  <a:pt x="861087" y="415240"/>
                </a:cubicBezTo>
                <a:cubicBezTo>
                  <a:pt x="823722" y="374275"/>
                  <a:pt x="752620" y="353793"/>
                  <a:pt x="647780" y="353793"/>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671888"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THREE</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Click </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bwMode="auto">
          <a:xfrm>
            <a:off x="917575" y="1866900"/>
            <a:ext cx="1158875" cy="1160463"/>
            <a:chOff x="916933" y="1568174"/>
            <a:chExt cx="1159002" cy="1159002"/>
          </a:xfrm>
        </p:grpSpPr>
        <p:sp>
          <p:nvSpPr>
            <p:cNvPr id="4" name="Oval 4"/>
            <p:cNvSpPr/>
            <p:nvPr/>
          </p:nvSpPr>
          <p:spPr>
            <a:xfrm>
              <a:off x="916933" y="15681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8" name="Arc 20"/>
            <p:cNvSpPr/>
            <p:nvPr/>
          </p:nvSpPr>
          <p:spPr>
            <a:xfrm>
              <a:off x="916933" y="1568174"/>
              <a:ext cx="1159002" cy="1159002"/>
            </a:xfrm>
            <a:prstGeom prst="arc">
              <a:avLst>
                <a:gd name="adj1" fmla="val 20172577"/>
                <a:gd name="adj2" fmla="val 1629743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31" name="TextBox 24"/>
            <p:cNvSpPr txBox="1">
              <a:spLocks noChangeArrowheads="1"/>
            </p:cNvSpPr>
            <p:nvPr/>
          </p:nvSpPr>
          <p:spPr bwMode="auto">
            <a:xfrm>
              <a:off x="1244833" y="1972316"/>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80%</a:t>
              </a:r>
              <a:endParaRPr lang="en-US" altLang="zh-CN" sz="1800">
                <a:solidFill>
                  <a:schemeClr val="bg1"/>
                </a:solidFill>
              </a:endParaRPr>
            </a:p>
          </p:txBody>
        </p:sp>
        <p:sp>
          <p:nvSpPr>
            <p:cNvPr id="21" name="Arc 37"/>
            <p:cNvSpPr/>
            <p:nvPr/>
          </p:nvSpPr>
          <p:spPr>
            <a:xfrm>
              <a:off x="980440" y="1633180"/>
              <a:ext cx="1028813" cy="1027405"/>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grpSp>
        <p:nvGrpSpPr>
          <p:cNvPr id="27" name="组合 26"/>
          <p:cNvGrpSpPr/>
          <p:nvPr/>
        </p:nvGrpSpPr>
        <p:grpSpPr bwMode="auto">
          <a:xfrm>
            <a:off x="2960688" y="1866900"/>
            <a:ext cx="1158875" cy="1158875"/>
            <a:chOff x="2960153" y="1567481"/>
            <a:chExt cx="1159002" cy="1159002"/>
          </a:xfrm>
        </p:grpSpPr>
        <p:sp>
          <p:nvSpPr>
            <p:cNvPr id="5" name="Oval 26"/>
            <p:cNvSpPr/>
            <p:nvPr/>
          </p:nvSpPr>
          <p:spPr>
            <a:xfrm>
              <a:off x="2960153" y="1567481"/>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9" name="Arc 21"/>
            <p:cNvSpPr/>
            <p:nvPr/>
          </p:nvSpPr>
          <p:spPr>
            <a:xfrm>
              <a:off x="2960153" y="1567481"/>
              <a:ext cx="1159002" cy="1159002"/>
            </a:xfrm>
            <a:prstGeom prst="arc">
              <a:avLst>
                <a:gd name="adj1" fmla="val 17379292"/>
                <a:gd name="adj2" fmla="val 8825709"/>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27" name="TextBox 27"/>
            <p:cNvSpPr txBox="1">
              <a:spLocks noChangeArrowheads="1"/>
            </p:cNvSpPr>
            <p:nvPr/>
          </p:nvSpPr>
          <p:spPr bwMode="auto">
            <a:xfrm>
              <a:off x="3285521" y="1972316"/>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70%</a:t>
              </a:r>
              <a:endParaRPr lang="en-US" altLang="zh-CN" sz="1800">
                <a:solidFill>
                  <a:schemeClr val="bg1"/>
                </a:solidFill>
              </a:endParaRPr>
            </a:p>
          </p:txBody>
        </p:sp>
        <p:sp>
          <p:nvSpPr>
            <p:cNvPr id="22" name="Arc 38"/>
            <p:cNvSpPr/>
            <p:nvPr/>
          </p:nvSpPr>
          <p:spPr>
            <a:xfrm>
              <a:off x="3022072" y="1623050"/>
              <a:ext cx="1028813" cy="1028813"/>
            </a:xfrm>
            <a:prstGeom prst="arc">
              <a:avLst>
                <a:gd name="adj1" fmla="val 17379292"/>
                <a:gd name="adj2" fmla="val 8693360"/>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grpSp>
        <p:nvGrpSpPr>
          <p:cNvPr id="28" name="组合 27"/>
          <p:cNvGrpSpPr/>
          <p:nvPr/>
        </p:nvGrpSpPr>
        <p:grpSpPr bwMode="auto">
          <a:xfrm>
            <a:off x="4995863" y="1863725"/>
            <a:ext cx="1158875" cy="1158875"/>
            <a:chOff x="4995775" y="1564674"/>
            <a:chExt cx="1159002" cy="1159002"/>
          </a:xfrm>
        </p:grpSpPr>
        <p:sp>
          <p:nvSpPr>
            <p:cNvPr id="6" name="Oval 34"/>
            <p:cNvSpPr/>
            <p:nvPr/>
          </p:nvSpPr>
          <p:spPr>
            <a:xfrm>
              <a:off x="4995775"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10" name="Arc 22"/>
            <p:cNvSpPr/>
            <p:nvPr/>
          </p:nvSpPr>
          <p:spPr>
            <a:xfrm>
              <a:off x="4995775" y="1564674"/>
              <a:ext cx="1159002" cy="1159002"/>
            </a:xfrm>
            <a:prstGeom prst="arc">
              <a:avLst>
                <a:gd name="adj1" fmla="val 14283035"/>
                <a:gd name="adj2" fmla="val 8268073"/>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23" name="TextBox 28"/>
            <p:cNvSpPr txBox="1">
              <a:spLocks noChangeArrowheads="1"/>
            </p:cNvSpPr>
            <p:nvPr/>
          </p:nvSpPr>
          <p:spPr bwMode="auto">
            <a:xfrm>
              <a:off x="5324942" y="1973731"/>
              <a:ext cx="639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76%</a:t>
              </a:r>
              <a:endParaRPr lang="en-US" altLang="zh-CN" sz="1800">
                <a:solidFill>
                  <a:schemeClr val="bg1"/>
                </a:solidFill>
              </a:endParaRPr>
            </a:p>
          </p:txBody>
        </p:sp>
        <p:sp>
          <p:nvSpPr>
            <p:cNvPr id="23" name="Arc 39"/>
            <p:cNvSpPr/>
            <p:nvPr/>
          </p:nvSpPr>
          <p:spPr>
            <a:xfrm>
              <a:off x="5056107" y="1623418"/>
              <a:ext cx="1028813" cy="1028813"/>
            </a:xfrm>
            <a:prstGeom prst="arc">
              <a:avLst>
                <a:gd name="adj1" fmla="val 14340729"/>
                <a:gd name="adj2" fmla="val 8272277"/>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grpSp>
        <p:nvGrpSpPr>
          <p:cNvPr id="29" name="组合 28"/>
          <p:cNvGrpSpPr/>
          <p:nvPr/>
        </p:nvGrpSpPr>
        <p:grpSpPr bwMode="auto">
          <a:xfrm>
            <a:off x="7042150" y="1863725"/>
            <a:ext cx="1158875" cy="1158875"/>
            <a:chOff x="7042794" y="1564674"/>
            <a:chExt cx="1159002" cy="1159002"/>
          </a:xfrm>
        </p:grpSpPr>
        <p:sp>
          <p:nvSpPr>
            <p:cNvPr id="7" name="Oval 36"/>
            <p:cNvSpPr/>
            <p:nvPr/>
          </p:nvSpPr>
          <p:spPr>
            <a:xfrm>
              <a:off x="7042794"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11" name="Arc 23"/>
            <p:cNvSpPr/>
            <p:nvPr/>
          </p:nvSpPr>
          <p:spPr>
            <a:xfrm>
              <a:off x="7042794" y="1564674"/>
              <a:ext cx="1159002" cy="1159002"/>
            </a:xfrm>
            <a:prstGeom prst="arc">
              <a:avLst>
                <a:gd name="adj1" fmla="val 17026676"/>
                <a:gd name="adj2" fmla="val 13044588"/>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sp>
          <p:nvSpPr>
            <p:cNvPr id="21519" name="TextBox 29"/>
            <p:cNvSpPr txBox="1">
              <a:spLocks noChangeArrowheads="1"/>
            </p:cNvSpPr>
            <p:nvPr/>
          </p:nvSpPr>
          <p:spPr bwMode="auto">
            <a:xfrm>
              <a:off x="7370694" y="1972316"/>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92%</a:t>
              </a:r>
              <a:endParaRPr lang="en-US" altLang="zh-CN" sz="1800">
                <a:solidFill>
                  <a:schemeClr val="bg1"/>
                </a:solidFill>
              </a:endParaRPr>
            </a:p>
          </p:txBody>
        </p:sp>
        <p:sp>
          <p:nvSpPr>
            <p:cNvPr id="24" name="Arc 40"/>
            <p:cNvSpPr/>
            <p:nvPr/>
          </p:nvSpPr>
          <p:spPr>
            <a:xfrm>
              <a:off x="7114240" y="1623418"/>
              <a:ext cx="1028813" cy="1028813"/>
            </a:xfrm>
            <a:prstGeom prst="arc">
              <a:avLst>
                <a:gd name="adj1" fmla="val 16922509"/>
                <a:gd name="adj2" fmla="val 12785858"/>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015" dirty="0">
                <a:solidFill>
                  <a:schemeClr val="bg1"/>
                </a:solidFill>
              </a:endParaRPr>
            </a:p>
          </p:txBody>
        </p:sp>
      </p:grpSp>
      <p:sp>
        <p:nvSpPr>
          <p:cNvPr id="30" name="文本框 29"/>
          <p:cNvSpPr txBox="1">
            <a:spLocks noChangeArrowheads="1"/>
          </p:cNvSpPr>
          <p:nvPr/>
        </p:nvSpPr>
        <p:spPr bwMode="auto">
          <a:xfrm>
            <a:off x="642938" y="3219450"/>
            <a:ext cx="1622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 Adobe Photoshop</a:t>
            </a:r>
            <a:endParaRPr lang="zh-CN" altLang="en-US" sz="1200">
              <a:solidFill>
                <a:schemeClr val="bg1"/>
              </a:solidFill>
            </a:endParaRPr>
          </a:p>
        </p:txBody>
      </p:sp>
      <p:sp>
        <p:nvSpPr>
          <p:cNvPr id="31" name="文本框 30"/>
          <p:cNvSpPr txBox="1">
            <a:spLocks noChangeArrowheads="1"/>
          </p:cNvSpPr>
          <p:nvPr/>
        </p:nvSpPr>
        <p:spPr bwMode="auto">
          <a:xfrm>
            <a:off x="2713038" y="3233738"/>
            <a:ext cx="171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Adobe Illustrator</a:t>
            </a:r>
            <a:endParaRPr lang="zh-CN" altLang="en-US" sz="1200">
              <a:solidFill>
                <a:schemeClr val="bg1"/>
              </a:solidFill>
            </a:endParaRPr>
          </a:p>
        </p:txBody>
      </p:sp>
      <p:sp>
        <p:nvSpPr>
          <p:cNvPr id="32" name="文本框 31"/>
          <p:cNvSpPr txBox="1">
            <a:spLocks noChangeArrowheads="1"/>
          </p:cNvSpPr>
          <p:nvPr/>
        </p:nvSpPr>
        <p:spPr bwMode="auto">
          <a:xfrm>
            <a:off x="4830763" y="3219450"/>
            <a:ext cx="1368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Adobe Flash</a:t>
            </a:r>
            <a:endParaRPr lang="zh-CN" altLang="en-US" sz="1200">
              <a:solidFill>
                <a:schemeClr val="bg1"/>
              </a:solidFill>
            </a:endParaRPr>
          </a:p>
        </p:txBody>
      </p:sp>
      <p:sp>
        <p:nvSpPr>
          <p:cNvPr id="33" name="文本框 32"/>
          <p:cNvSpPr txBox="1">
            <a:spLocks noChangeArrowheads="1"/>
          </p:cNvSpPr>
          <p:nvPr/>
        </p:nvSpPr>
        <p:spPr bwMode="auto">
          <a:xfrm>
            <a:off x="6723063" y="3219450"/>
            <a:ext cx="1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dirty="0">
                <a:solidFill>
                  <a:schemeClr val="bg1"/>
                </a:solidFill>
              </a:rPr>
              <a:t> </a:t>
            </a:r>
            <a:r>
              <a:rPr lang="en-US" altLang="zh-CN" sz="1200" dirty="0" smtClean="0">
                <a:solidFill>
                  <a:schemeClr val="bg1"/>
                </a:solidFill>
              </a:rPr>
              <a:t>【</a:t>
            </a:r>
            <a:r>
              <a:rPr lang="zh-CN" altLang="en-US" sz="1200" dirty="0" smtClean="0">
                <a:solidFill>
                  <a:schemeClr val="bg1"/>
                </a:solidFill>
              </a:rPr>
              <a:t>雷锋</a:t>
            </a:r>
            <a:r>
              <a:rPr lang="en-US" altLang="zh-CN" sz="1200" dirty="0" smtClean="0">
                <a:solidFill>
                  <a:schemeClr val="bg1"/>
                </a:solidFill>
              </a:rPr>
              <a:t>PPT</a:t>
            </a:r>
            <a:r>
              <a:rPr lang="zh-CN" altLang="en-US" sz="1200" dirty="0" smtClean="0">
                <a:solidFill>
                  <a:schemeClr val="bg1"/>
                </a:solidFill>
              </a:rPr>
              <a:t>网 </a:t>
            </a:r>
            <a:r>
              <a:rPr lang="en-US" altLang="zh-CN" sz="1200" dirty="0" smtClean="0">
                <a:solidFill>
                  <a:schemeClr val="bg1"/>
                </a:solidFill>
              </a:rPr>
              <a:t>www.lfppt.com】</a:t>
            </a:r>
            <a:endParaRPr lang="zh-CN" altLang="en-US" sz="700" dirty="0">
              <a:solidFill>
                <a:schemeClr val="bg1"/>
              </a:solidFill>
              <a:cs typeface="Arial" panose="020B0604020202020204" pitchFamily="34" charset="0"/>
            </a:endParaRPr>
          </a:p>
        </p:txBody>
      </p:sp>
      <p:sp>
        <p:nvSpPr>
          <p:cNvPr id="34" name="Content Placeholder 2"/>
          <p:cNvSpPr txBox="1"/>
          <p:nvPr/>
        </p:nvSpPr>
        <p:spPr bwMode="auto">
          <a:xfrm>
            <a:off x="381000" y="3851275"/>
            <a:ext cx="84931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20000"/>
              </a:lnSpc>
              <a:spcBef>
                <a:spcPct val="0"/>
              </a:spcBef>
              <a:buFont typeface="Arial" panose="020B0604020202020204" pitchFamily="34" charset="0"/>
              <a:buNone/>
            </a:pPr>
            <a:r>
              <a:rPr lang="en-US" altLang="zh-CN" sz="1200">
                <a:solidFill>
                  <a:schemeClr val="bg1"/>
                </a:solidFill>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a:t>
            </a:r>
            <a:endParaRPr lang="en-US" altLang="zh-CN" sz="1200">
              <a:solidFill>
                <a:schemeClr val="bg1"/>
              </a:solidFill>
              <a:cs typeface="Arial" panose="020B0604020202020204" pitchFamily="34" charset="0"/>
            </a:endParaRPr>
          </a:p>
        </p:txBody>
      </p:sp>
      <p:sp>
        <p:nvSpPr>
          <p:cNvPr id="35"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6"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down)">
                                      <p:cBhvr>
                                        <p:cTn id="12" dur="500"/>
                                        <p:tgtEl>
                                          <p:spTgt spid="36"/>
                                        </p:tgtEl>
                                      </p:cBhvr>
                                    </p:animEffect>
                                  </p:childTnLst>
                                </p:cTn>
                              </p:par>
                            </p:childTnLst>
                          </p:cTn>
                        </p:par>
                        <p:par>
                          <p:cTn id="13" fill="hold">
                            <p:stCondLst>
                              <p:cond delay="500"/>
                            </p:stCondLst>
                            <p:childTnLst>
                              <p:par>
                                <p:cTn id="14" presetID="49" presetClass="entr" presetSubtype="0" decel="10000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 calcmode="lin" valueType="num">
                                      <p:cBhvr>
                                        <p:cTn id="18" dur="500" fill="hold"/>
                                        <p:tgtEl>
                                          <p:spTgt spid="26"/>
                                        </p:tgtEl>
                                        <p:attrNameLst>
                                          <p:attrName>style.rotation</p:attrName>
                                        </p:attrNameLst>
                                      </p:cBhvr>
                                      <p:tavLst>
                                        <p:tav tm="0">
                                          <p:val>
                                            <p:fltVal val="360"/>
                                          </p:val>
                                        </p:tav>
                                        <p:tav tm="100000">
                                          <p:val>
                                            <p:fltVal val="0"/>
                                          </p:val>
                                        </p:tav>
                                      </p:tavLst>
                                    </p:anim>
                                    <p:animEffect transition="in" filter="fade">
                                      <p:cBhvr>
                                        <p:cTn id="19" dur="500"/>
                                        <p:tgtEl>
                                          <p:spTgt spid="26"/>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 calcmode="lin" valueType="num">
                                      <p:cBhvr>
                                        <p:cTn id="30" dur="500" fill="hold"/>
                                        <p:tgtEl>
                                          <p:spTgt spid="27"/>
                                        </p:tgtEl>
                                        <p:attrNameLst>
                                          <p:attrName>style.rotation</p:attrName>
                                        </p:attrNameLst>
                                      </p:cBhvr>
                                      <p:tavLst>
                                        <p:tav tm="0">
                                          <p:val>
                                            <p:fltVal val="360"/>
                                          </p:val>
                                        </p:tav>
                                        <p:tav tm="100000">
                                          <p:val>
                                            <p:fltVal val="0"/>
                                          </p:val>
                                        </p:tav>
                                      </p:tavLst>
                                    </p:anim>
                                    <p:animEffect transition="in" filter="fade">
                                      <p:cBhvr>
                                        <p:cTn id="31" dur="500"/>
                                        <p:tgtEl>
                                          <p:spTgt spid="27"/>
                                        </p:tgtEl>
                                      </p:cBhvr>
                                    </p:animEffect>
                                  </p:childTnLst>
                                </p:cTn>
                              </p:par>
                            </p:childTnLst>
                          </p:cTn>
                        </p:par>
                        <p:par>
                          <p:cTn id="32" fill="hold">
                            <p:stCondLst>
                              <p:cond delay="2000"/>
                            </p:stCondLst>
                            <p:childTnLst>
                              <p:par>
                                <p:cTn id="33" presetID="2" presetClass="entr" presetSubtype="4" decel="10000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49" presetClass="entr" presetSubtype="0" decel="10000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 calcmode="lin" valueType="num">
                                      <p:cBhvr>
                                        <p:cTn id="42" dur="500" fill="hold"/>
                                        <p:tgtEl>
                                          <p:spTgt spid="28"/>
                                        </p:tgtEl>
                                        <p:attrNameLst>
                                          <p:attrName>style.rotation</p:attrName>
                                        </p:attrNameLst>
                                      </p:cBhvr>
                                      <p:tavLst>
                                        <p:tav tm="0">
                                          <p:val>
                                            <p:fltVal val="360"/>
                                          </p:val>
                                        </p:tav>
                                        <p:tav tm="100000">
                                          <p:val>
                                            <p:fltVal val="0"/>
                                          </p:val>
                                        </p:tav>
                                      </p:tavLst>
                                    </p:anim>
                                    <p:animEffect transition="in" filter="fade">
                                      <p:cBhvr>
                                        <p:cTn id="43" dur="500"/>
                                        <p:tgtEl>
                                          <p:spTgt spid="28"/>
                                        </p:tgtEl>
                                      </p:cBhvr>
                                    </p:animEffect>
                                  </p:childTnLst>
                                </p:cTn>
                              </p:par>
                            </p:childTnLst>
                          </p:cTn>
                        </p:par>
                        <p:par>
                          <p:cTn id="44" fill="hold">
                            <p:stCondLst>
                              <p:cond delay="3000"/>
                            </p:stCondLst>
                            <p:childTnLst>
                              <p:par>
                                <p:cTn id="45" presetID="2" presetClass="entr" presetSubtype="4" decel="10000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9" presetClass="entr" presetSubtype="0" decel="10000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360"/>
                                          </p:val>
                                        </p:tav>
                                        <p:tav tm="100000">
                                          <p:val>
                                            <p:fltVal val="0"/>
                                          </p:val>
                                        </p:tav>
                                      </p:tavLst>
                                    </p:anim>
                                    <p:animEffect transition="in" filter="fade">
                                      <p:cBhvr>
                                        <p:cTn id="55" dur="500"/>
                                        <p:tgtEl>
                                          <p:spTgt spid="29"/>
                                        </p:tgtEl>
                                      </p:cBhvr>
                                    </p:animEffect>
                                  </p:childTnLst>
                                </p:cTn>
                              </p:par>
                            </p:childTnLst>
                          </p:cTn>
                        </p:par>
                        <p:par>
                          <p:cTn id="56" fill="hold">
                            <p:stCondLst>
                              <p:cond delay="4000"/>
                            </p:stCondLst>
                            <p:childTnLst>
                              <p:par>
                                <p:cTn id="57" presetID="2" presetClass="entr" presetSubtype="4" decel="10000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arn(outVertical)">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val 53"/>
          <p:cNvSpPr>
            <a:spLocks noChangeArrowheads="1"/>
          </p:cNvSpPr>
          <p:nvPr/>
        </p:nvSpPr>
        <p:spPr bwMode="auto">
          <a:xfrm>
            <a:off x="2352870" y="1484108"/>
            <a:ext cx="838226" cy="838435"/>
          </a:xfrm>
          <a:prstGeom prst="ellipse">
            <a:avLst/>
          </a:prstGeom>
          <a:solidFill>
            <a:schemeClr val="bg1">
              <a:alpha val="39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08" name="Oval 53"/>
          <p:cNvSpPr>
            <a:spLocks noChangeArrowheads="1"/>
          </p:cNvSpPr>
          <p:nvPr/>
        </p:nvSpPr>
        <p:spPr bwMode="auto">
          <a:xfrm>
            <a:off x="4108985" y="1055987"/>
            <a:ext cx="838226" cy="838435"/>
          </a:xfrm>
          <a:prstGeom prst="ellipse">
            <a:avLst/>
          </a:prstGeom>
          <a:solidFill>
            <a:schemeClr val="bg1">
              <a:alpha val="38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09" name="Oval 53"/>
          <p:cNvSpPr>
            <a:spLocks noChangeArrowheads="1"/>
          </p:cNvSpPr>
          <p:nvPr/>
        </p:nvSpPr>
        <p:spPr bwMode="auto">
          <a:xfrm>
            <a:off x="6032497" y="1513046"/>
            <a:ext cx="838226" cy="838435"/>
          </a:xfrm>
          <a:prstGeom prst="ellipse">
            <a:avLst/>
          </a:prstGeom>
          <a:solidFill>
            <a:schemeClr val="bg1">
              <a:alpha val="37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10" name="Oval 53"/>
          <p:cNvSpPr>
            <a:spLocks noChangeArrowheads="1"/>
          </p:cNvSpPr>
          <p:nvPr/>
        </p:nvSpPr>
        <p:spPr bwMode="auto">
          <a:xfrm>
            <a:off x="6955942" y="3138069"/>
            <a:ext cx="922049" cy="922279"/>
          </a:xfrm>
          <a:prstGeom prst="ellipse">
            <a:avLst/>
          </a:prstGeom>
          <a:solidFill>
            <a:schemeClr val="bg1">
              <a:alpha val="39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11" name="Oval 53"/>
          <p:cNvSpPr>
            <a:spLocks noChangeArrowheads="1"/>
          </p:cNvSpPr>
          <p:nvPr/>
        </p:nvSpPr>
        <p:spPr bwMode="auto">
          <a:xfrm>
            <a:off x="1416668" y="3141655"/>
            <a:ext cx="838226" cy="838435"/>
          </a:xfrm>
          <a:prstGeom prst="ellipse">
            <a:avLst/>
          </a:prstGeom>
          <a:solidFill>
            <a:schemeClr val="bg1">
              <a:alpha val="39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12" name="Freeform 7"/>
          <p:cNvSpPr>
            <a:spLocks noEditPoints="1"/>
          </p:cNvSpPr>
          <p:nvPr/>
        </p:nvSpPr>
        <p:spPr bwMode="auto">
          <a:xfrm>
            <a:off x="4412570" y="3337475"/>
            <a:ext cx="773112" cy="182562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id-ID">
              <a:solidFill>
                <a:sysClr val="windowText" lastClr="000000"/>
              </a:solidFill>
            </a:endParaRPr>
          </a:p>
        </p:txBody>
      </p:sp>
      <p:cxnSp>
        <p:nvCxnSpPr>
          <p:cNvPr id="113" name="Straight Connector 23"/>
          <p:cNvCxnSpPr/>
          <p:nvPr/>
        </p:nvCxnSpPr>
        <p:spPr>
          <a:xfrm flipV="1">
            <a:off x="4757057" y="2712000"/>
            <a:ext cx="0" cy="593725"/>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14" name="矩形 113"/>
          <p:cNvSpPr>
            <a:spLocks noChangeArrowheads="1"/>
          </p:cNvSpPr>
          <p:nvPr/>
        </p:nvSpPr>
        <p:spPr bwMode="auto">
          <a:xfrm>
            <a:off x="4160764" y="1210299"/>
            <a:ext cx="734666"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p>
            <a:pP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策略</a:t>
            </a:r>
            <a:endPar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5" name="文本框 13"/>
          <p:cNvSpPr txBox="1"/>
          <p:nvPr/>
        </p:nvSpPr>
        <p:spPr>
          <a:xfrm>
            <a:off x="3918857" y="2054775"/>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Freeform 4"/>
          <p:cNvSpPr>
            <a:spLocks noEditPoints="1"/>
          </p:cNvSpPr>
          <p:nvPr/>
        </p:nvSpPr>
        <p:spPr bwMode="auto">
          <a:xfrm>
            <a:off x="3772807" y="3353350"/>
            <a:ext cx="550863" cy="1717675"/>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accent1">
              <a:lumMod val="20000"/>
              <a:lumOff val="8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id-ID">
              <a:solidFill>
                <a:sysClr val="windowText" lastClr="000000"/>
              </a:solidFill>
            </a:endParaRPr>
          </a:p>
        </p:txBody>
      </p:sp>
      <p:cxnSp>
        <p:nvCxnSpPr>
          <p:cNvPr id="117" name="Straight Connector 26"/>
          <p:cNvCxnSpPr/>
          <p:nvPr/>
        </p:nvCxnSpPr>
        <p:spPr>
          <a:xfrm flipH="1" flipV="1">
            <a:off x="4061732" y="2902500"/>
            <a:ext cx="0" cy="309563"/>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118" name="Straight Connector 27"/>
          <p:cNvCxnSpPr/>
          <p:nvPr/>
        </p:nvCxnSpPr>
        <p:spPr>
          <a:xfrm flipH="1">
            <a:off x="3645808" y="2889799"/>
            <a:ext cx="415925"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19" name="矩形 118"/>
          <p:cNvSpPr>
            <a:spLocks noChangeArrowheads="1"/>
          </p:cNvSpPr>
          <p:nvPr/>
        </p:nvSpPr>
        <p:spPr bwMode="auto">
          <a:xfrm>
            <a:off x="2407201" y="1675362"/>
            <a:ext cx="729563"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p>
            <a:pP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目标</a:t>
            </a:r>
            <a:endPar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0" name="文本框 13"/>
          <p:cNvSpPr txBox="1"/>
          <p:nvPr/>
        </p:nvSpPr>
        <p:spPr>
          <a:xfrm>
            <a:off x="2166257" y="24325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Freeform 6"/>
          <p:cNvSpPr>
            <a:spLocks noEditPoints="1"/>
          </p:cNvSpPr>
          <p:nvPr/>
        </p:nvSpPr>
        <p:spPr bwMode="auto">
          <a:xfrm>
            <a:off x="5272994" y="3305724"/>
            <a:ext cx="468312" cy="174148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accent4">
              <a:lumMod val="40000"/>
              <a:lumOff val="6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id-ID">
              <a:solidFill>
                <a:sysClr val="windowText" lastClr="000000"/>
              </a:solidFill>
            </a:endParaRPr>
          </a:p>
        </p:txBody>
      </p:sp>
      <p:cxnSp>
        <p:nvCxnSpPr>
          <p:cNvPr id="122" name="Straight Connector 24"/>
          <p:cNvCxnSpPr/>
          <p:nvPr/>
        </p:nvCxnSpPr>
        <p:spPr>
          <a:xfrm flipV="1">
            <a:off x="5487307" y="2902500"/>
            <a:ext cx="0" cy="309563"/>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123" name="Straight Connector 25"/>
          <p:cNvCxnSpPr/>
          <p:nvPr/>
        </p:nvCxnSpPr>
        <p:spPr>
          <a:xfrm>
            <a:off x="5487307" y="2889799"/>
            <a:ext cx="414338"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24" name="矩形 123"/>
          <p:cNvSpPr>
            <a:spLocks noChangeArrowheads="1"/>
          </p:cNvSpPr>
          <p:nvPr/>
        </p:nvSpPr>
        <p:spPr bwMode="auto">
          <a:xfrm>
            <a:off x="6127070" y="1675362"/>
            <a:ext cx="1077912"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3" tIns="41456" rIns="82913" bIns="41456">
            <a:spAutoFit/>
          </a:bodyPr>
          <a:lstStyle/>
          <a:p>
            <a:pPr>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40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Calibri" panose="020F0502020204030204" pitchFamily="34" charset="0"/>
              </a:rPr>
              <a:t>优劣势</a:t>
            </a:r>
            <a:endParaRPr lang="zh-CN" altLang="en-US" sz="140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5" name="文本框 13"/>
          <p:cNvSpPr txBox="1"/>
          <p:nvPr/>
        </p:nvSpPr>
        <p:spPr>
          <a:xfrm>
            <a:off x="5823857" y="24325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6" name="Freeform 3"/>
          <p:cNvSpPr>
            <a:spLocks noEditPoints="1"/>
          </p:cNvSpPr>
          <p:nvPr/>
        </p:nvSpPr>
        <p:spPr bwMode="auto">
          <a:xfrm>
            <a:off x="3341007" y="3212063"/>
            <a:ext cx="403225" cy="1622425"/>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accent2">
              <a:lumMod val="40000"/>
              <a:lumOff val="6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id-ID">
              <a:solidFill>
                <a:sysClr val="windowText" lastClr="000000"/>
              </a:solidFill>
            </a:endParaRPr>
          </a:p>
        </p:txBody>
      </p:sp>
      <p:cxnSp>
        <p:nvCxnSpPr>
          <p:cNvPr id="127" name="Straight Connector 28"/>
          <p:cNvCxnSpPr/>
          <p:nvPr/>
        </p:nvCxnSpPr>
        <p:spPr>
          <a:xfrm flipH="1">
            <a:off x="2742520" y="4023274"/>
            <a:ext cx="598487"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28" name="矩形 127"/>
          <p:cNvSpPr>
            <a:spLocks noChangeArrowheads="1"/>
          </p:cNvSpPr>
          <p:nvPr/>
        </p:nvSpPr>
        <p:spPr bwMode="auto">
          <a:xfrm>
            <a:off x="1502185" y="3350175"/>
            <a:ext cx="736337"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3" tIns="41456" rIns="82913" bIns="41456">
            <a:spAutoFit/>
          </a:bodyPr>
          <a:lstStyle/>
          <a:p>
            <a:pP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战略</a:t>
            </a:r>
            <a:endParaRPr lang="zh-CN" altLang="en-US" sz="1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9" name="文本框 13"/>
          <p:cNvSpPr txBox="1"/>
          <p:nvPr/>
        </p:nvSpPr>
        <p:spPr>
          <a:xfrm>
            <a:off x="1251857" y="41089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0" name="Freeform 5"/>
          <p:cNvSpPr>
            <a:spLocks noEditPoints="1"/>
          </p:cNvSpPr>
          <p:nvPr/>
        </p:nvSpPr>
        <p:spPr bwMode="auto">
          <a:xfrm>
            <a:off x="5769882" y="3242225"/>
            <a:ext cx="525463" cy="166211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accent6">
              <a:lumMod val="40000"/>
              <a:lumOff val="60000"/>
            </a:schemeClr>
          </a:solidFill>
          <a:ln>
            <a:noFill/>
          </a:ln>
          <a:effectLst>
            <a:outerShdw blurRad="76200" dir="13500000" sy="23000" kx="1200000" algn="br" rotWithShape="0">
              <a:prstClr val="black">
                <a:alpha val="6000"/>
              </a:prstClr>
            </a:outerShdw>
          </a:effectLst>
        </p:spPr>
        <p:txBody>
          <a:bodyPr lIns="91425" tIns="45712" rIns="91425" bIns="45712"/>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id-ID">
              <a:solidFill>
                <a:sysClr val="windowText" lastClr="000000"/>
              </a:solidFill>
            </a:endParaRPr>
          </a:p>
        </p:txBody>
      </p:sp>
      <p:cxnSp>
        <p:nvCxnSpPr>
          <p:cNvPr id="131" name="Straight Connector 29"/>
          <p:cNvCxnSpPr/>
          <p:nvPr/>
        </p:nvCxnSpPr>
        <p:spPr>
          <a:xfrm flipH="1">
            <a:off x="6233432" y="4023274"/>
            <a:ext cx="598488"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32" name="矩形 131"/>
          <p:cNvSpPr>
            <a:spLocks noChangeArrowheads="1"/>
          </p:cNvSpPr>
          <p:nvPr/>
        </p:nvSpPr>
        <p:spPr bwMode="auto">
          <a:xfrm>
            <a:off x="7017657" y="3350175"/>
            <a:ext cx="1076325" cy="51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3" tIns="41456" rIns="82913" bIns="41456">
            <a:spAutoFit/>
          </a:bodyPr>
          <a:lstStyle/>
          <a:p>
            <a:pPr>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Calibri" panose="020F0502020204030204" pitchFamily="34" charset="0"/>
              </a:rPr>
              <a:t>竞争者</a:t>
            </a:r>
            <a:endParaRPr lang="en-US" altLang="zh-CN" sz="140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Calibri" panose="020F0502020204030204" pitchFamily="34" charset="0"/>
              </a:rPr>
              <a:t>反应模式</a:t>
            </a:r>
            <a:endParaRPr lang="zh-CN" altLang="en-US" sz="140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3" name="文本框 13"/>
          <p:cNvSpPr txBox="1"/>
          <p:nvPr/>
        </p:nvSpPr>
        <p:spPr>
          <a:xfrm>
            <a:off x="6662057" y="4108999"/>
            <a:ext cx="1676400" cy="454243"/>
          </a:xfrm>
          <a:prstGeom prst="rect">
            <a:avLst/>
          </a:prstGeom>
          <a:noFill/>
        </p:spPr>
        <p:txBody>
          <a:bodyPr lIns="65804" tIns="32901" rIns="65804" bIns="32901">
            <a:spAutoFit/>
          </a:bodyPr>
          <a:lstStyle/>
          <a:p>
            <a:pPr>
              <a:lnSpc>
                <a:spcPct val="120000"/>
              </a:lnSpc>
              <a:defRPr/>
            </a:pPr>
            <a:r>
              <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4"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35"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p:tgtEl>
                                          <p:spTgt spid="134"/>
                                        </p:tgtEl>
                                        <p:attrNameLst>
                                          <p:attrName>ppt_y</p:attrName>
                                        </p:attrNameLst>
                                      </p:cBhvr>
                                      <p:tavLst>
                                        <p:tav tm="0">
                                          <p:val>
                                            <p:strVal val="#ppt_y-#ppt_h*1.125000"/>
                                          </p:val>
                                        </p:tav>
                                        <p:tav tm="100000">
                                          <p:val>
                                            <p:strVal val="#ppt_y"/>
                                          </p:val>
                                        </p:tav>
                                      </p:tavLst>
                                    </p:anim>
                                    <p:animEffect transition="in" filter="wipe(down)">
                                      <p:cBhvr>
                                        <p:cTn id="8" dur="500"/>
                                        <p:tgtEl>
                                          <p:spTgt spid="13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p:tgtEl>
                                          <p:spTgt spid="135"/>
                                        </p:tgtEl>
                                        <p:attrNameLst>
                                          <p:attrName>ppt_y</p:attrName>
                                        </p:attrNameLst>
                                      </p:cBhvr>
                                      <p:tavLst>
                                        <p:tav tm="0">
                                          <p:val>
                                            <p:strVal val="#ppt_y-#ppt_h*1.125000"/>
                                          </p:val>
                                        </p:tav>
                                        <p:tav tm="100000">
                                          <p:val>
                                            <p:strVal val="#ppt_y"/>
                                          </p:val>
                                        </p:tav>
                                      </p:tavLst>
                                    </p:anim>
                                    <p:animEffect transition="in" filter="wipe(down)">
                                      <p:cBhvr>
                                        <p:cTn id="12" dur="5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1000"/>
                                        <p:tgtEl>
                                          <p:spTgt spid="111"/>
                                        </p:tgtEl>
                                      </p:cBhvr>
                                    </p:animEffect>
                                    <p:anim calcmode="lin" valueType="num">
                                      <p:cBhvr>
                                        <p:cTn id="18" dur="1000" fill="hold"/>
                                        <p:tgtEl>
                                          <p:spTgt spid="111"/>
                                        </p:tgtEl>
                                        <p:attrNameLst>
                                          <p:attrName>ppt_x</p:attrName>
                                        </p:attrNameLst>
                                      </p:cBhvr>
                                      <p:tavLst>
                                        <p:tav tm="0">
                                          <p:val>
                                            <p:strVal val="#ppt_x"/>
                                          </p:val>
                                        </p:tav>
                                        <p:tav tm="100000">
                                          <p:val>
                                            <p:strVal val="#ppt_x"/>
                                          </p:val>
                                        </p:tav>
                                      </p:tavLst>
                                    </p:anim>
                                    <p:anim calcmode="lin" valueType="num">
                                      <p:cBhvr>
                                        <p:cTn id="19" dur="1000" fill="hold"/>
                                        <p:tgtEl>
                                          <p:spTgt spid="1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1000"/>
                                        <p:tgtEl>
                                          <p:spTgt spid="107"/>
                                        </p:tgtEl>
                                      </p:cBhvr>
                                    </p:animEffect>
                                    <p:anim calcmode="lin" valueType="num">
                                      <p:cBhvr>
                                        <p:cTn id="23" dur="1000" fill="hold"/>
                                        <p:tgtEl>
                                          <p:spTgt spid="107"/>
                                        </p:tgtEl>
                                        <p:attrNameLst>
                                          <p:attrName>ppt_x</p:attrName>
                                        </p:attrNameLst>
                                      </p:cBhvr>
                                      <p:tavLst>
                                        <p:tav tm="0">
                                          <p:val>
                                            <p:strVal val="#ppt_x"/>
                                          </p:val>
                                        </p:tav>
                                        <p:tav tm="100000">
                                          <p:val>
                                            <p:strVal val="#ppt_x"/>
                                          </p:val>
                                        </p:tav>
                                      </p:tavLst>
                                    </p:anim>
                                    <p:anim calcmode="lin" valueType="num">
                                      <p:cBhvr>
                                        <p:cTn id="24" dur="1000" fill="hold"/>
                                        <p:tgtEl>
                                          <p:spTgt spid="10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60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1000"/>
                                        <p:tgtEl>
                                          <p:spTgt spid="108"/>
                                        </p:tgtEl>
                                      </p:cBhvr>
                                    </p:animEffect>
                                    <p:anim calcmode="lin" valueType="num">
                                      <p:cBhvr>
                                        <p:cTn id="28" dur="1000" fill="hold"/>
                                        <p:tgtEl>
                                          <p:spTgt spid="108"/>
                                        </p:tgtEl>
                                        <p:attrNameLst>
                                          <p:attrName>ppt_x</p:attrName>
                                        </p:attrNameLst>
                                      </p:cBhvr>
                                      <p:tavLst>
                                        <p:tav tm="0">
                                          <p:val>
                                            <p:strVal val="#ppt_x"/>
                                          </p:val>
                                        </p:tav>
                                        <p:tav tm="100000">
                                          <p:val>
                                            <p:strVal val="#ppt_x"/>
                                          </p:val>
                                        </p:tav>
                                      </p:tavLst>
                                    </p:anim>
                                    <p:anim calcmode="lin" valueType="num">
                                      <p:cBhvr>
                                        <p:cTn id="29" dur="1000" fill="hold"/>
                                        <p:tgtEl>
                                          <p:spTgt spid="10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90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1000"/>
                                        <p:tgtEl>
                                          <p:spTgt spid="109"/>
                                        </p:tgtEl>
                                      </p:cBhvr>
                                    </p:animEffect>
                                    <p:anim calcmode="lin" valueType="num">
                                      <p:cBhvr>
                                        <p:cTn id="33" dur="1000" fill="hold"/>
                                        <p:tgtEl>
                                          <p:spTgt spid="109"/>
                                        </p:tgtEl>
                                        <p:attrNameLst>
                                          <p:attrName>ppt_x</p:attrName>
                                        </p:attrNameLst>
                                      </p:cBhvr>
                                      <p:tavLst>
                                        <p:tav tm="0">
                                          <p:val>
                                            <p:strVal val="#ppt_x"/>
                                          </p:val>
                                        </p:tav>
                                        <p:tav tm="100000">
                                          <p:val>
                                            <p:strVal val="#ppt_x"/>
                                          </p:val>
                                        </p:tav>
                                      </p:tavLst>
                                    </p:anim>
                                    <p:anim calcmode="lin" valueType="num">
                                      <p:cBhvr>
                                        <p:cTn id="34" dur="1000" fill="hold"/>
                                        <p:tgtEl>
                                          <p:spTgt spid="10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20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1000"/>
                                        <p:tgtEl>
                                          <p:spTgt spid="110"/>
                                        </p:tgtEl>
                                      </p:cBhvr>
                                    </p:animEffect>
                                    <p:anim calcmode="lin" valueType="num">
                                      <p:cBhvr>
                                        <p:cTn id="38" dur="1000" fill="hold"/>
                                        <p:tgtEl>
                                          <p:spTgt spid="110"/>
                                        </p:tgtEl>
                                        <p:attrNameLst>
                                          <p:attrName>ppt_x</p:attrName>
                                        </p:attrNameLst>
                                      </p:cBhvr>
                                      <p:tavLst>
                                        <p:tav tm="0">
                                          <p:val>
                                            <p:strVal val="#ppt_x"/>
                                          </p:val>
                                        </p:tav>
                                        <p:tav tm="100000">
                                          <p:val>
                                            <p:strVal val="#ppt_x"/>
                                          </p:val>
                                        </p:tav>
                                      </p:tavLst>
                                    </p:anim>
                                    <p:anim calcmode="lin" valueType="num">
                                      <p:cBhvr>
                                        <p:cTn id="39" dur="1000" fill="hold"/>
                                        <p:tgtEl>
                                          <p:spTgt spid="110"/>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112"/>
                                        </p:tgtEl>
                                        <p:attrNameLst>
                                          <p:attrName>style.visibility</p:attrName>
                                        </p:attrNameLst>
                                      </p:cBhvr>
                                      <p:to>
                                        <p:strVal val="visible"/>
                                      </p:to>
                                    </p:set>
                                    <p:anim calcmode="lin" valueType="num">
                                      <p:cBhvr>
                                        <p:cTn id="43" dur="500" fill="hold"/>
                                        <p:tgtEl>
                                          <p:spTgt spid="112"/>
                                        </p:tgtEl>
                                        <p:attrNameLst>
                                          <p:attrName>ppt_w</p:attrName>
                                        </p:attrNameLst>
                                      </p:cBhvr>
                                      <p:tavLst>
                                        <p:tav tm="0">
                                          <p:val>
                                            <p:fltVal val="0"/>
                                          </p:val>
                                        </p:tav>
                                        <p:tav tm="100000">
                                          <p:val>
                                            <p:strVal val="#ppt_w"/>
                                          </p:val>
                                        </p:tav>
                                      </p:tavLst>
                                    </p:anim>
                                    <p:anim calcmode="lin" valueType="num">
                                      <p:cBhvr>
                                        <p:cTn id="44" dur="500" fill="hold"/>
                                        <p:tgtEl>
                                          <p:spTgt spid="112"/>
                                        </p:tgtEl>
                                        <p:attrNameLst>
                                          <p:attrName>ppt_h</p:attrName>
                                        </p:attrNameLst>
                                      </p:cBhvr>
                                      <p:tavLst>
                                        <p:tav tm="0">
                                          <p:val>
                                            <p:fltVal val="0"/>
                                          </p:val>
                                        </p:tav>
                                        <p:tav tm="100000">
                                          <p:val>
                                            <p:strVal val="#ppt_h"/>
                                          </p:val>
                                        </p:tav>
                                      </p:tavLst>
                                    </p:anim>
                                    <p:animEffect transition="in" filter="fade">
                                      <p:cBhvr>
                                        <p:cTn id="45" dur="500"/>
                                        <p:tgtEl>
                                          <p:spTgt spid="112"/>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wipe(down)">
                                      <p:cBhvr>
                                        <p:cTn id="49" dur="500"/>
                                        <p:tgtEl>
                                          <p:spTgt spid="113"/>
                                        </p:tgtEl>
                                      </p:cBhvr>
                                    </p:animEffect>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114"/>
                                        </p:tgtEl>
                                        <p:attrNameLst>
                                          <p:attrName>style.visibility</p:attrName>
                                        </p:attrNameLst>
                                      </p:cBhvr>
                                      <p:to>
                                        <p:strVal val="visible"/>
                                      </p:to>
                                    </p:set>
                                    <p:animEffect transition="in" filter="wipe(right)">
                                      <p:cBhvr>
                                        <p:cTn id="53" dur="500"/>
                                        <p:tgtEl>
                                          <p:spTgt spid="1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15"/>
                                        </p:tgtEl>
                                        <p:attrNameLst>
                                          <p:attrName>style.visibility</p:attrName>
                                        </p:attrNameLst>
                                      </p:cBhvr>
                                      <p:to>
                                        <p:strVal val="visible"/>
                                      </p:to>
                                    </p:set>
                                    <p:animEffect transition="in" filter="wipe(right)">
                                      <p:cBhvr>
                                        <p:cTn id="56" dur="750"/>
                                        <p:tgtEl>
                                          <p:spTgt spid="115"/>
                                        </p:tgtEl>
                                      </p:cBhvr>
                                    </p:animEffect>
                                  </p:childTnLst>
                                </p:cTn>
                              </p:par>
                            </p:childTnLst>
                          </p:cTn>
                        </p:par>
                        <p:par>
                          <p:cTn id="57" fill="hold">
                            <p:stCondLst>
                              <p:cond delay="2500"/>
                            </p:stCondLst>
                            <p:childTnLst>
                              <p:par>
                                <p:cTn id="58" presetID="53" presetClass="entr" presetSubtype="16" fill="hold" nodeType="afterEffect">
                                  <p:stCondLst>
                                    <p:cond delay="0"/>
                                  </p:stCondLst>
                                  <p:childTnLst>
                                    <p:set>
                                      <p:cBhvr>
                                        <p:cTn id="59" dur="1" fill="hold">
                                          <p:stCondLst>
                                            <p:cond delay="0"/>
                                          </p:stCondLst>
                                        </p:cTn>
                                        <p:tgtEl>
                                          <p:spTgt spid="116"/>
                                        </p:tgtEl>
                                        <p:attrNameLst>
                                          <p:attrName>style.visibility</p:attrName>
                                        </p:attrNameLst>
                                      </p:cBhvr>
                                      <p:to>
                                        <p:strVal val="visible"/>
                                      </p:to>
                                    </p:set>
                                    <p:anim calcmode="lin" valueType="num">
                                      <p:cBhvr>
                                        <p:cTn id="60" dur="500" fill="hold"/>
                                        <p:tgtEl>
                                          <p:spTgt spid="116"/>
                                        </p:tgtEl>
                                        <p:attrNameLst>
                                          <p:attrName>ppt_w</p:attrName>
                                        </p:attrNameLst>
                                      </p:cBhvr>
                                      <p:tavLst>
                                        <p:tav tm="0">
                                          <p:val>
                                            <p:fltVal val="0"/>
                                          </p:val>
                                        </p:tav>
                                        <p:tav tm="100000">
                                          <p:val>
                                            <p:strVal val="#ppt_w"/>
                                          </p:val>
                                        </p:tav>
                                      </p:tavLst>
                                    </p:anim>
                                    <p:anim calcmode="lin" valueType="num">
                                      <p:cBhvr>
                                        <p:cTn id="61" dur="500" fill="hold"/>
                                        <p:tgtEl>
                                          <p:spTgt spid="116"/>
                                        </p:tgtEl>
                                        <p:attrNameLst>
                                          <p:attrName>ppt_h</p:attrName>
                                        </p:attrNameLst>
                                      </p:cBhvr>
                                      <p:tavLst>
                                        <p:tav tm="0">
                                          <p:val>
                                            <p:fltVal val="0"/>
                                          </p:val>
                                        </p:tav>
                                        <p:tav tm="100000">
                                          <p:val>
                                            <p:strVal val="#ppt_h"/>
                                          </p:val>
                                        </p:tav>
                                      </p:tavLst>
                                    </p:anim>
                                    <p:animEffect transition="in" filter="fade">
                                      <p:cBhvr>
                                        <p:cTn id="62" dur="500"/>
                                        <p:tgtEl>
                                          <p:spTgt spid="116"/>
                                        </p:tgtEl>
                                      </p:cBhvr>
                                    </p:animEffect>
                                  </p:childTnLst>
                                </p:cTn>
                              </p:par>
                            </p:childTnLst>
                          </p:cTn>
                        </p:par>
                        <p:par>
                          <p:cTn id="63" fill="hold">
                            <p:stCondLst>
                              <p:cond delay="3000"/>
                            </p:stCondLst>
                            <p:childTnLst>
                              <p:par>
                                <p:cTn id="64" presetID="22" presetClass="entr" presetSubtype="4"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wipe(down)">
                                      <p:cBhvr>
                                        <p:cTn id="66" dur="500"/>
                                        <p:tgtEl>
                                          <p:spTgt spid="117"/>
                                        </p:tgtEl>
                                      </p:cBhvr>
                                    </p:animEffect>
                                  </p:childTnLst>
                                </p:cTn>
                              </p:par>
                            </p:childTnLst>
                          </p:cTn>
                        </p:par>
                        <p:par>
                          <p:cTn id="67" fill="hold">
                            <p:stCondLst>
                              <p:cond delay="3500"/>
                            </p:stCondLst>
                            <p:childTnLst>
                              <p:par>
                                <p:cTn id="68" presetID="22" presetClass="entr" presetSubtype="2" fill="hold" nodeType="after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wipe(right)">
                                      <p:cBhvr>
                                        <p:cTn id="70" dur="500"/>
                                        <p:tgtEl>
                                          <p:spTgt spid="118"/>
                                        </p:tgtEl>
                                      </p:cBhvr>
                                    </p:animEffect>
                                  </p:childTnLst>
                                </p:cTn>
                              </p:par>
                            </p:childTnLst>
                          </p:cTn>
                        </p:par>
                        <p:par>
                          <p:cTn id="71" fill="hold">
                            <p:stCondLst>
                              <p:cond delay="4000"/>
                            </p:stCondLst>
                            <p:childTnLst>
                              <p:par>
                                <p:cTn id="72" presetID="22" presetClass="entr" presetSubtype="2" fill="hold" grpId="0" nodeType="afterEffect">
                                  <p:stCondLst>
                                    <p:cond delay="0"/>
                                  </p:stCondLst>
                                  <p:childTnLst>
                                    <p:set>
                                      <p:cBhvr>
                                        <p:cTn id="73" dur="1" fill="hold">
                                          <p:stCondLst>
                                            <p:cond delay="0"/>
                                          </p:stCondLst>
                                        </p:cTn>
                                        <p:tgtEl>
                                          <p:spTgt spid="119"/>
                                        </p:tgtEl>
                                        <p:attrNameLst>
                                          <p:attrName>style.visibility</p:attrName>
                                        </p:attrNameLst>
                                      </p:cBhvr>
                                      <p:to>
                                        <p:strVal val="visible"/>
                                      </p:to>
                                    </p:set>
                                    <p:animEffect transition="in" filter="wipe(right)">
                                      <p:cBhvr>
                                        <p:cTn id="74" dur="500"/>
                                        <p:tgtEl>
                                          <p:spTgt spid="11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wipe(right)">
                                      <p:cBhvr>
                                        <p:cTn id="77" dur="750"/>
                                        <p:tgtEl>
                                          <p:spTgt spid="120"/>
                                        </p:tgtEl>
                                      </p:cBhvr>
                                    </p:animEffect>
                                  </p:childTnLst>
                                </p:cTn>
                              </p:par>
                            </p:childTnLst>
                          </p:cTn>
                        </p:par>
                        <p:par>
                          <p:cTn id="78" fill="hold">
                            <p:stCondLst>
                              <p:cond delay="4500"/>
                            </p:stCondLst>
                            <p:childTnLst>
                              <p:par>
                                <p:cTn id="79" presetID="53" presetClass="entr" presetSubtype="16" fill="hold" nodeType="afterEffect">
                                  <p:stCondLst>
                                    <p:cond delay="0"/>
                                  </p:stCondLst>
                                  <p:childTnLst>
                                    <p:set>
                                      <p:cBhvr>
                                        <p:cTn id="80" dur="1" fill="hold">
                                          <p:stCondLst>
                                            <p:cond delay="0"/>
                                          </p:stCondLst>
                                        </p:cTn>
                                        <p:tgtEl>
                                          <p:spTgt spid="121"/>
                                        </p:tgtEl>
                                        <p:attrNameLst>
                                          <p:attrName>style.visibility</p:attrName>
                                        </p:attrNameLst>
                                      </p:cBhvr>
                                      <p:to>
                                        <p:strVal val="visible"/>
                                      </p:to>
                                    </p:set>
                                    <p:anim calcmode="lin" valueType="num">
                                      <p:cBhvr>
                                        <p:cTn id="81" dur="500" fill="hold"/>
                                        <p:tgtEl>
                                          <p:spTgt spid="121"/>
                                        </p:tgtEl>
                                        <p:attrNameLst>
                                          <p:attrName>ppt_w</p:attrName>
                                        </p:attrNameLst>
                                      </p:cBhvr>
                                      <p:tavLst>
                                        <p:tav tm="0">
                                          <p:val>
                                            <p:fltVal val="0"/>
                                          </p:val>
                                        </p:tav>
                                        <p:tav tm="100000">
                                          <p:val>
                                            <p:strVal val="#ppt_w"/>
                                          </p:val>
                                        </p:tav>
                                      </p:tavLst>
                                    </p:anim>
                                    <p:anim calcmode="lin" valueType="num">
                                      <p:cBhvr>
                                        <p:cTn id="82" dur="500" fill="hold"/>
                                        <p:tgtEl>
                                          <p:spTgt spid="121"/>
                                        </p:tgtEl>
                                        <p:attrNameLst>
                                          <p:attrName>ppt_h</p:attrName>
                                        </p:attrNameLst>
                                      </p:cBhvr>
                                      <p:tavLst>
                                        <p:tav tm="0">
                                          <p:val>
                                            <p:fltVal val="0"/>
                                          </p:val>
                                        </p:tav>
                                        <p:tav tm="100000">
                                          <p:val>
                                            <p:strVal val="#ppt_h"/>
                                          </p:val>
                                        </p:tav>
                                      </p:tavLst>
                                    </p:anim>
                                    <p:animEffect transition="in" filter="fade">
                                      <p:cBhvr>
                                        <p:cTn id="83" dur="500"/>
                                        <p:tgtEl>
                                          <p:spTgt spid="121"/>
                                        </p:tgtEl>
                                      </p:cBhvr>
                                    </p:animEffect>
                                  </p:childTnLst>
                                </p:cTn>
                              </p:par>
                            </p:childTnLst>
                          </p:cTn>
                        </p:par>
                        <p:par>
                          <p:cTn id="84" fill="hold">
                            <p:stCondLst>
                              <p:cond delay="5000"/>
                            </p:stCondLst>
                            <p:childTnLst>
                              <p:par>
                                <p:cTn id="85" presetID="22" presetClass="entr" presetSubtype="4" fill="hold" nodeType="afterEffect">
                                  <p:stCondLst>
                                    <p:cond delay="0"/>
                                  </p:stCondLst>
                                  <p:childTnLst>
                                    <p:set>
                                      <p:cBhvr>
                                        <p:cTn id="86" dur="1" fill="hold">
                                          <p:stCondLst>
                                            <p:cond delay="0"/>
                                          </p:stCondLst>
                                        </p:cTn>
                                        <p:tgtEl>
                                          <p:spTgt spid="122"/>
                                        </p:tgtEl>
                                        <p:attrNameLst>
                                          <p:attrName>style.visibility</p:attrName>
                                        </p:attrNameLst>
                                      </p:cBhvr>
                                      <p:to>
                                        <p:strVal val="visible"/>
                                      </p:to>
                                    </p:set>
                                    <p:animEffect transition="in" filter="wipe(down)">
                                      <p:cBhvr>
                                        <p:cTn id="87" dur="500"/>
                                        <p:tgtEl>
                                          <p:spTgt spid="122"/>
                                        </p:tgtEl>
                                      </p:cBhvr>
                                    </p:animEffect>
                                  </p:childTnLst>
                                </p:cTn>
                              </p:par>
                            </p:childTnLst>
                          </p:cTn>
                        </p:par>
                        <p:par>
                          <p:cTn id="88" fill="hold">
                            <p:stCondLst>
                              <p:cond delay="5500"/>
                            </p:stCondLst>
                            <p:childTnLst>
                              <p:par>
                                <p:cTn id="89" presetID="22" presetClass="entr" presetSubtype="8" fill="hold" nodeType="after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wipe(left)">
                                      <p:cBhvr>
                                        <p:cTn id="91" dur="500"/>
                                        <p:tgtEl>
                                          <p:spTgt spid="123"/>
                                        </p:tgtEl>
                                      </p:cBhvr>
                                    </p:animEffect>
                                  </p:childTnLst>
                                </p:cTn>
                              </p:par>
                            </p:childTnLst>
                          </p:cTn>
                        </p:par>
                        <p:par>
                          <p:cTn id="92" fill="hold">
                            <p:stCondLst>
                              <p:cond delay="6000"/>
                            </p:stCondLst>
                            <p:childTnLst>
                              <p:par>
                                <p:cTn id="93" presetID="22" presetClass="entr" presetSubtype="2" fill="hold" grpId="0" nodeType="afterEffect">
                                  <p:stCondLst>
                                    <p:cond delay="0"/>
                                  </p:stCondLst>
                                  <p:childTnLst>
                                    <p:set>
                                      <p:cBhvr>
                                        <p:cTn id="94" dur="1" fill="hold">
                                          <p:stCondLst>
                                            <p:cond delay="0"/>
                                          </p:stCondLst>
                                        </p:cTn>
                                        <p:tgtEl>
                                          <p:spTgt spid="124"/>
                                        </p:tgtEl>
                                        <p:attrNameLst>
                                          <p:attrName>style.visibility</p:attrName>
                                        </p:attrNameLst>
                                      </p:cBhvr>
                                      <p:to>
                                        <p:strVal val="visible"/>
                                      </p:to>
                                    </p:set>
                                    <p:animEffect transition="in" filter="wipe(right)">
                                      <p:cBhvr>
                                        <p:cTn id="95" dur="500"/>
                                        <p:tgtEl>
                                          <p:spTgt spid="12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25"/>
                                        </p:tgtEl>
                                        <p:attrNameLst>
                                          <p:attrName>style.visibility</p:attrName>
                                        </p:attrNameLst>
                                      </p:cBhvr>
                                      <p:to>
                                        <p:strVal val="visible"/>
                                      </p:to>
                                    </p:set>
                                    <p:animEffect transition="in" filter="wipe(right)">
                                      <p:cBhvr>
                                        <p:cTn id="98" dur="750"/>
                                        <p:tgtEl>
                                          <p:spTgt spid="125"/>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126"/>
                                        </p:tgtEl>
                                        <p:attrNameLst>
                                          <p:attrName>style.visibility</p:attrName>
                                        </p:attrNameLst>
                                      </p:cBhvr>
                                      <p:to>
                                        <p:strVal val="visible"/>
                                      </p:to>
                                    </p:set>
                                    <p:anim calcmode="lin" valueType="num">
                                      <p:cBhvr>
                                        <p:cTn id="102" dur="500" fill="hold"/>
                                        <p:tgtEl>
                                          <p:spTgt spid="126"/>
                                        </p:tgtEl>
                                        <p:attrNameLst>
                                          <p:attrName>ppt_w</p:attrName>
                                        </p:attrNameLst>
                                      </p:cBhvr>
                                      <p:tavLst>
                                        <p:tav tm="0">
                                          <p:val>
                                            <p:fltVal val="0"/>
                                          </p:val>
                                        </p:tav>
                                        <p:tav tm="100000">
                                          <p:val>
                                            <p:strVal val="#ppt_w"/>
                                          </p:val>
                                        </p:tav>
                                      </p:tavLst>
                                    </p:anim>
                                    <p:anim calcmode="lin" valueType="num">
                                      <p:cBhvr>
                                        <p:cTn id="103" dur="500" fill="hold"/>
                                        <p:tgtEl>
                                          <p:spTgt spid="126"/>
                                        </p:tgtEl>
                                        <p:attrNameLst>
                                          <p:attrName>ppt_h</p:attrName>
                                        </p:attrNameLst>
                                      </p:cBhvr>
                                      <p:tavLst>
                                        <p:tav tm="0">
                                          <p:val>
                                            <p:fltVal val="0"/>
                                          </p:val>
                                        </p:tav>
                                        <p:tav tm="100000">
                                          <p:val>
                                            <p:strVal val="#ppt_h"/>
                                          </p:val>
                                        </p:tav>
                                      </p:tavLst>
                                    </p:anim>
                                    <p:animEffect transition="in" filter="fade">
                                      <p:cBhvr>
                                        <p:cTn id="104" dur="500"/>
                                        <p:tgtEl>
                                          <p:spTgt spid="126"/>
                                        </p:tgtEl>
                                      </p:cBhvr>
                                    </p:animEffect>
                                  </p:childTnLst>
                                </p:cTn>
                              </p:par>
                            </p:childTnLst>
                          </p:cTn>
                        </p:par>
                        <p:par>
                          <p:cTn id="105" fill="hold">
                            <p:stCondLst>
                              <p:cond delay="7000"/>
                            </p:stCondLst>
                            <p:childTnLst>
                              <p:par>
                                <p:cTn id="106" presetID="22" presetClass="entr" presetSubtype="2"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right)">
                                      <p:cBhvr>
                                        <p:cTn id="108" dur="500"/>
                                        <p:tgtEl>
                                          <p:spTgt spid="128"/>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animEffect transition="in" filter="wipe(right)">
                                      <p:cBhvr>
                                        <p:cTn id="111" dur="750"/>
                                        <p:tgtEl>
                                          <p:spTgt spid="129"/>
                                        </p:tgtEl>
                                      </p:cBhvr>
                                    </p:animEffect>
                                  </p:childTnLst>
                                </p:cTn>
                              </p:par>
                            </p:childTnLst>
                          </p:cTn>
                        </p:par>
                        <p:par>
                          <p:cTn id="112" fill="hold">
                            <p:stCondLst>
                              <p:cond delay="7500"/>
                            </p:stCondLst>
                            <p:childTnLst>
                              <p:par>
                                <p:cTn id="113" presetID="22" presetClass="entr" presetSubtype="2" fill="hold" nodeType="afterEffect">
                                  <p:stCondLst>
                                    <p:cond delay="0"/>
                                  </p:stCondLst>
                                  <p:childTnLst>
                                    <p:set>
                                      <p:cBhvr>
                                        <p:cTn id="114" dur="1" fill="hold">
                                          <p:stCondLst>
                                            <p:cond delay="0"/>
                                          </p:stCondLst>
                                        </p:cTn>
                                        <p:tgtEl>
                                          <p:spTgt spid="127"/>
                                        </p:tgtEl>
                                        <p:attrNameLst>
                                          <p:attrName>style.visibility</p:attrName>
                                        </p:attrNameLst>
                                      </p:cBhvr>
                                      <p:to>
                                        <p:strVal val="visible"/>
                                      </p:to>
                                    </p:set>
                                    <p:animEffect transition="in" filter="wipe(right)">
                                      <p:cBhvr>
                                        <p:cTn id="115" dur="500"/>
                                        <p:tgtEl>
                                          <p:spTgt spid="127"/>
                                        </p:tgtEl>
                                      </p:cBhvr>
                                    </p:animEffect>
                                  </p:childTnLst>
                                </p:cTn>
                              </p:par>
                            </p:childTnLst>
                          </p:cTn>
                        </p:par>
                        <p:par>
                          <p:cTn id="116" fill="hold">
                            <p:stCondLst>
                              <p:cond delay="8000"/>
                            </p:stCondLst>
                            <p:childTnLst>
                              <p:par>
                                <p:cTn id="117" presetID="53" presetClass="entr" presetSubtype="16" fill="hold" nodeType="afterEffect">
                                  <p:stCondLst>
                                    <p:cond delay="0"/>
                                  </p:stCondLst>
                                  <p:childTnLst>
                                    <p:set>
                                      <p:cBhvr>
                                        <p:cTn id="118" dur="1" fill="hold">
                                          <p:stCondLst>
                                            <p:cond delay="0"/>
                                          </p:stCondLst>
                                        </p:cTn>
                                        <p:tgtEl>
                                          <p:spTgt spid="130"/>
                                        </p:tgtEl>
                                        <p:attrNameLst>
                                          <p:attrName>style.visibility</p:attrName>
                                        </p:attrNameLst>
                                      </p:cBhvr>
                                      <p:to>
                                        <p:strVal val="visible"/>
                                      </p:to>
                                    </p:set>
                                    <p:anim calcmode="lin" valueType="num">
                                      <p:cBhvr>
                                        <p:cTn id="119" dur="500" fill="hold"/>
                                        <p:tgtEl>
                                          <p:spTgt spid="130"/>
                                        </p:tgtEl>
                                        <p:attrNameLst>
                                          <p:attrName>ppt_w</p:attrName>
                                        </p:attrNameLst>
                                      </p:cBhvr>
                                      <p:tavLst>
                                        <p:tav tm="0">
                                          <p:val>
                                            <p:fltVal val="0"/>
                                          </p:val>
                                        </p:tav>
                                        <p:tav tm="100000">
                                          <p:val>
                                            <p:strVal val="#ppt_w"/>
                                          </p:val>
                                        </p:tav>
                                      </p:tavLst>
                                    </p:anim>
                                    <p:anim calcmode="lin" valueType="num">
                                      <p:cBhvr>
                                        <p:cTn id="120" dur="500" fill="hold"/>
                                        <p:tgtEl>
                                          <p:spTgt spid="130"/>
                                        </p:tgtEl>
                                        <p:attrNameLst>
                                          <p:attrName>ppt_h</p:attrName>
                                        </p:attrNameLst>
                                      </p:cBhvr>
                                      <p:tavLst>
                                        <p:tav tm="0">
                                          <p:val>
                                            <p:fltVal val="0"/>
                                          </p:val>
                                        </p:tav>
                                        <p:tav tm="100000">
                                          <p:val>
                                            <p:strVal val="#ppt_h"/>
                                          </p:val>
                                        </p:tav>
                                      </p:tavLst>
                                    </p:anim>
                                    <p:animEffect transition="in" filter="fade">
                                      <p:cBhvr>
                                        <p:cTn id="121" dur="500"/>
                                        <p:tgtEl>
                                          <p:spTgt spid="130"/>
                                        </p:tgtEl>
                                      </p:cBhvr>
                                    </p:animEffect>
                                  </p:childTnLst>
                                </p:cTn>
                              </p:par>
                              <p:par>
                                <p:cTn id="122" presetID="22" presetClass="entr" presetSubtype="8" fill="hold" nodeType="withEffect">
                                  <p:stCondLst>
                                    <p:cond delay="0"/>
                                  </p:stCondLst>
                                  <p:childTnLst>
                                    <p:set>
                                      <p:cBhvr>
                                        <p:cTn id="123" dur="1" fill="hold">
                                          <p:stCondLst>
                                            <p:cond delay="0"/>
                                          </p:stCondLst>
                                        </p:cTn>
                                        <p:tgtEl>
                                          <p:spTgt spid="131"/>
                                        </p:tgtEl>
                                        <p:attrNameLst>
                                          <p:attrName>style.visibility</p:attrName>
                                        </p:attrNameLst>
                                      </p:cBhvr>
                                      <p:to>
                                        <p:strVal val="visible"/>
                                      </p:to>
                                    </p:set>
                                    <p:animEffect transition="in" filter="wipe(left)">
                                      <p:cBhvr>
                                        <p:cTn id="124" dur="500"/>
                                        <p:tgtEl>
                                          <p:spTgt spid="131"/>
                                        </p:tgtEl>
                                      </p:cBhvr>
                                    </p:animEffect>
                                  </p:childTnLst>
                                </p:cTn>
                              </p:par>
                            </p:childTnLst>
                          </p:cTn>
                        </p:par>
                        <p:par>
                          <p:cTn id="125" fill="hold">
                            <p:stCondLst>
                              <p:cond delay="8500"/>
                            </p:stCondLst>
                            <p:childTnLst>
                              <p:par>
                                <p:cTn id="126" presetID="22" presetClass="entr" presetSubtype="2" fill="hold" grpId="0" nodeType="afterEffect">
                                  <p:stCondLst>
                                    <p:cond delay="0"/>
                                  </p:stCondLst>
                                  <p:childTnLst>
                                    <p:set>
                                      <p:cBhvr>
                                        <p:cTn id="127" dur="1" fill="hold">
                                          <p:stCondLst>
                                            <p:cond delay="0"/>
                                          </p:stCondLst>
                                        </p:cTn>
                                        <p:tgtEl>
                                          <p:spTgt spid="132"/>
                                        </p:tgtEl>
                                        <p:attrNameLst>
                                          <p:attrName>style.visibility</p:attrName>
                                        </p:attrNameLst>
                                      </p:cBhvr>
                                      <p:to>
                                        <p:strVal val="visible"/>
                                      </p:to>
                                    </p:set>
                                    <p:animEffect transition="in" filter="wipe(right)">
                                      <p:cBhvr>
                                        <p:cTn id="128" dur="500"/>
                                        <p:tgtEl>
                                          <p:spTgt spid="13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133"/>
                                        </p:tgtEl>
                                        <p:attrNameLst>
                                          <p:attrName>style.visibility</p:attrName>
                                        </p:attrNameLst>
                                      </p:cBhvr>
                                      <p:to>
                                        <p:strVal val="visible"/>
                                      </p:to>
                                    </p:set>
                                    <p:animEffect transition="in" filter="wipe(right)">
                                      <p:cBhvr>
                                        <p:cTn id="131" dur="75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14" grpId="0"/>
      <p:bldP spid="115" grpId="0"/>
      <p:bldP spid="119" grpId="0"/>
      <p:bldP spid="120" grpId="0"/>
      <p:bldP spid="124" grpId="0"/>
      <p:bldP spid="125" grpId="0"/>
      <p:bldP spid="128" grpId="0"/>
      <p:bldP spid="129" grpId="0"/>
      <p:bldP spid="132" grpId="0"/>
      <p:bldP spid="133" grpId="0"/>
      <p:bldP spid="134" grpId="0"/>
      <p:bldP spid="1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1157288" y="1601788"/>
            <a:ext cx="1917700" cy="3021012"/>
            <a:chOff x="1385455" y="1588470"/>
            <a:chExt cx="1918854" cy="3019694"/>
          </a:xfrm>
        </p:grpSpPr>
        <p:sp>
          <p:nvSpPr>
            <p:cNvPr id="2" name="矩形 1"/>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 name="矩形 2"/>
            <p:cNvSpPr/>
            <p:nvPr/>
          </p:nvSpPr>
          <p:spPr>
            <a:xfrm>
              <a:off x="1463289" y="1675744"/>
              <a:ext cx="1753655" cy="956845"/>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3571" name="文本框 6"/>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One </a:t>
              </a:r>
              <a:endParaRPr lang="zh-CN" altLang="en-US" sz="1200">
                <a:solidFill>
                  <a:schemeClr val="bg1"/>
                </a:solidFill>
              </a:endParaRPr>
            </a:p>
          </p:txBody>
        </p:sp>
        <p:sp>
          <p:nvSpPr>
            <p:cNvPr id="23572"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3573" name="Rectangle 27"/>
            <p:cNvSpPr>
              <a:spLocks noChangeArrowheads="1"/>
            </p:cNvSpPr>
            <p:nvPr/>
          </p:nvSpPr>
          <p:spPr bwMode="auto">
            <a:xfrm>
              <a:off x="1960294" y="4071465"/>
              <a:ext cx="751508" cy="215444"/>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grpSp>
        <p:nvGrpSpPr>
          <p:cNvPr id="30" name="组合 29"/>
          <p:cNvGrpSpPr/>
          <p:nvPr/>
        </p:nvGrpSpPr>
        <p:grpSpPr bwMode="auto">
          <a:xfrm>
            <a:off x="3651250" y="1601788"/>
            <a:ext cx="1917700" cy="3021012"/>
            <a:chOff x="1385455" y="1588470"/>
            <a:chExt cx="1918854" cy="3019694"/>
          </a:xfrm>
        </p:grpSpPr>
        <p:sp>
          <p:nvSpPr>
            <p:cNvPr id="31" name="矩形 30"/>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2" name="矩形 31"/>
            <p:cNvSpPr/>
            <p:nvPr/>
          </p:nvSpPr>
          <p:spPr>
            <a:xfrm>
              <a:off x="1463290" y="1675744"/>
              <a:ext cx="1753655" cy="95684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3566" name="文本框 32"/>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Two </a:t>
              </a:r>
              <a:endParaRPr lang="zh-CN" altLang="en-US" sz="1200">
                <a:solidFill>
                  <a:schemeClr val="bg1"/>
                </a:solidFill>
              </a:endParaRPr>
            </a:p>
          </p:txBody>
        </p:sp>
        <p:sp>
          <p:nvSpPr>
            <p:cNvPr id="23567"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3568" name="Rectangle 27"/>
            <p:cNvSpPr>
              <a:spLocks noChangeArrowheads="1"/>
            </p:cNvSpPr>
            <p:nvPr/>
          </p:nvSpPr>
          <p:spPr bwMode="auto">
            <a:xfrm>
              <a:off x="1960294" y="4071465"/>
              <a:ext cx="751508" cy="215444"/>
            </a:xfrm>
            <a:prstGeom prst="rect">
              <a:avLst/>
            </a:prstGeom>
            <a:solidFill>
              <a:schemeClr val="accent1">
                <a:alpha val="3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grpSp>
        <p:nvGrpSpPr>
          <p:cNvPr id="36" name="组合 35"/>
          <p:cNvGrpSpPr/>
          <p:nvPr/>
        </p:nvGrpSpPr>
        <p:grpSpPr bwMode="auto">
          <a:xfrm>
            <a:off x="6143625" y="1601788"/>
            <a:ext cx="1919288" cy="3021012"/>
            <a:chOff x="1385455" y="1588470"/>
            <a:chExt cx="1918854" cy="3019694"/>
          </a:xfrm>
        </p:grpSpPr>
        <p:sp>
          <p:nvSpPr>
            <p:cNvPr id="37" name="矩形 36"/>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38" name="矩形 37"/>
            <p:cNvSpPr/>
            <p:nvPr/>
          </p:nvSpPr>
          <p:spPr>
            <a:xfrm>
              <a:off x="1463225" y="1675744"/>
              <a:ext cx="1753790" cy="95684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3561" name="文本框 38"/>
            <p:cNvSpPr txBox="1">
              <a:spLocks noChangeArrowheads="1"/>
            </p:cNvSpPr>
            <p:nvPr/>
          </p:nvSpPr>
          <p:spPr bwMode="auto">
            <a:xfrm>
              <a:off x="1385455" y="2721411"/>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Three </a:t>
              </a:r>
              <a:endParaRPr lang="zh-CN" altLang="en-US" sz="1200">
                <a:solidFill>
                  <a:schemeClr val="bg1"/>
                </a:solidFill>
              </a:endParaRPr>
            </a:p>
          </p:txBody>
        </p:sp>
        <p:sp>
          <p:nvSpPr>
            <p:cNvPr id="23562" name="Rectangle 23"/>
            <p:cNvSpPr>
              <a:spLocks noChangeArrowheads="1"/>
            </p:cNvSpPr>
            <p:nvPr/>
          </p:nvSpPr>
          <p:spPr bwMode="auto">
            <a:xfrm>
              <a:off x="1463185" y="3007559"/>
              <a:ext cx="1688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3563" name="Rectangle 27"/>
            <p:cNvSpPr>
              <a:spLocks noChangeArrowheads="1"/>
            </p:cNvSpPr>
            <p:nvPr/>
          </p:nvSpPr>
          <p:spPr bwMode="auto">
            <a:xfrm>
              <a:off x="1960294" y="4071465"/>
              <a:ext cx="751508" cy="215444"/>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sp>
        <p:nvSpPr>
          <p:cNvPr id="20"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21"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down)">
                                      <p:cBhvr>
                                        <p:cTn id="12" dur="500"/>
                                        <p:tgtEl>
                                          <p:spTgt spid="21"/>
                                        </p:tgtEl>
                                      </p:cBhvr>
                                    </p:animEffect>
                                  </p:childTnLst>
                                </p:cTn>
                              </p:par>
                            </p:childTnLst>
                          </p:cTn>
                        </p:par>
                        <p:par>
                          <p:cTn id="13" fill="hold">
                            <p:stCondLst>
                              <p:cond delay="500"/>
                            </p:stCondLst>
                            <p:childTnLst>
                              <p:par>
                                <p:cTn id="14" presetID="2" presetClass="entr" presetSubtype="4"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3049588" y="123825"/>
            <a:ext cx="3044825" cy="4533900"/>
            <a:chOff x="3049443" y="123751"/>
            <a:chExt cx="3045114" cy="4533668"/>
          </a:xfrm>
        </p:grpSpPr>
        <p:pic>
          <p:nvPicPr>
            <p:cNvPr id="24611" name="Picture 2"/>
            <p:cNvPicPr>
              <a:picLocks noChangeAspect="1" noChangeArrowheads="1"/>
            </p:cNvPicPr>
            <p:nvPr/>
          </p:nvPicPr>
          <p:blipFill>
            <a:blip r:embed="rId1" cstate="screen"/>
            <a:srcRect/>
            <a:stretch>
              <a:fillRect/>
            </a:stretch>
          </p:blipFill>
          <p:spPr bwMode="auto">
            <a:xfrm>
              <a:off x="3049443" y="123751"/>
              <a:ext cx="3045114" cy="453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p:cNvSpPr/>
            <p:nvPr/>
          </p:nvSpPr>
          <p:spPr>
            <a:xfrm>
              <a:off x="3790875" y="855552"/>
              <a:ext cx="1644806" cy="2903388"/>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sp>
        <p:nvSpPr>
          <p:cNvPr id="3" name="Rectangle 58"/>
          <p:cNvSpPr/>
          <p:nvPr/>
        </p:nvSpPr>
        <p:spPr>
          <a:xfrm flipH="1">
            <a:off x="0" y="2932113"/>
            <a:ext cx="9144000" cy="2211387"/>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tx1">
                  <a:lumMod val="95000"/>
                  <a:lumOff val="5000"/>
                </a:schemeClr>
              </a:solidFill>
              <a:latin typeface="+mn-ea"/>
            </a:endParaRPr>
          </a:p>
        </p:txBody>
      </p:sp>
      <p:cxnSp>
        <p:nvCxnSpPr>
          <p:cNvPr id="24" name="Straight Connector 26"/>
          <p:cNvCxnSpPr/>
          <p:nvPr/>
        </p:nvCxnSpPr>
        <p:spPr>
          <a:xfrm>
            <a:off x="1730375" y="3695700"/>
            <a:ext cx="143986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a:off x="3892550" y="3695700"/>
            <a:ext cx="143986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a:off x="6076950" y="3695700"/>
            <a:ext cx="136842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Content Placeholder 2"/>
          <p:cNvSpPr txBox="1"/>
          <p:nvPr/>
        </p:nvSpPr>
        <p:spPr bwMode="auto">
          <a:xfrm>
            <a:off x="6011863" y="1047750"/>
            <a:ext cx="237648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514350" indent="-1714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857250" indent="-17145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200150" indent="-17145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1543050" indent="-17145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0002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4574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29146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371850" indent="-17145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eaLnBrk="1" hangingPunct="1">
              <a:lnSpc>
                <a:spcPct val="100000"/>
              </a:lnSpc>
              <a:buFont typeface="Arial" panose="020B0604020202020204" pitchFamily="34" charset="0"/>
              <a:buNone/>
            </a:pPr>
            <a:r>
              <a:rPr lang="en-US" altLang="zh-CN" sz="900">
                <a:solidFill>
                  <a:schemeClr val="bg1"/>
                </a:solidFill>
              </a:rPr>
              <a:t>There are many variations of passages of Lorem available, but the majority </a:t>
            </a:r>
            <a:endParaRPr lang="en-US" altLang="zh-CN" sz="900">
              <a:solidFill>
                <a:schemeClr val="bg1"/>
              </a:solidFill>
            </a:endParaRPr>
          </a:p>
          <a:p>
            <a:pPr eaLnBrk="1" hangingPunct="1">
              <a:lnSpc>
                <a:spcPct val="100000"/>
              </a:lnSpc>
              <a:buFont typeface="Arial" panose="020B0604020202020204" pitchFamily="34" charset="0"/>
              <a:buNone/>
            </a:pPr>
            <a:r>
              <a:rPr lang="en-US" altLang="zh-CN" sz="900">
                <a:solidFill>
                  <a:schemeClr val="bg1"/>
                </a:solidFill>
              </a:rPr>
              <a:t>have suffered alteration in some form, by injected humor, or randomized words which don't look even slightly believable. If you are going to use a passage of Lorem, you need to be sure there isn't anything embarrassing. There are many variations of passages</a:t>
            </a:r>
            <a:endParaRPr lang="en-US" altLang="zh-CN" sz="900">
              <a:solidFill>
                <a:schemeClr val="bg1"/>
              </a:solidFill>
              <a:cs typeface="Arial" panose="020B0604020202020204" pitchFamily="34" charset="0"/>
            </a:endParaRPr>
          </a:p>
        </p:txBody>
      </p:sp>
      <p:sp>
        <p:nvSpPr>
          <p:cNvPr id="28" name="Title 13"/>
          <p:cNvSpPr txBox="1"/>
          <p:nvPr/>
        </p:nvSpPr>
        <p:spPr>
          <a:xfrm>
            <a:off x="6021388" y="581025"/>
            <a:ext cx="2289175" cy="531813"/>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400" dirty="0" smtClean="0">
                <a:solidFill>
                  <a:schemeClr val="accent1"/>
                </a:solidFill>
                <a:latin typeface="+mn-ea"/>
                <a:ea typeface="+mn-ea"/>
              </a:rPr>
              <a:t>Develop</a:t>
            </a:r>
            <a:endParaRPr lang="en-US" sz="2400" dirty="0">
              <a:solidFill>
                <a:schemeClr val="accent1"/>
              </a:solidFill>
              <a:latin typeface="+mn-ea"/>
              <a:ea typeface="+mn-ea"/>
            </a:endParaRPr>
          </a:p>
        </p:txBody>
      </p:sp>
      <p:sp>
        <p:nvSpPr>
          <p:cNvPr id="29" name="Content Placeholder 2"/>
          <p:cNvSpPr txBox="1"/>
          <p:nvPr/>
        </p:nvSpPr>
        <p:spPr bwMode="auto">
          <a:xfrm>
            <a:off x="811213" y="1041400"/>
            <a:ext cx="2376487"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r" eaLnBrk="1" hangingPunct="1">
              <a:lnSpc>
                <a:spcPct val="100000"/>
              </a:lnSpc>
              <a:spcBef>
                <a:spcPct val="20000"/>
              </a:spcBef>
              <a:buFont typeface="Arial" panose="020B0604020202020204" pitchFamily="34" charset="0"/>
              <a:buNone/>
            </a:pPr>
            <a:r>
              <a:rPr lang="en-US" altLang="zh-CN" sz="900">
                <a:solidFill>
                  <a:schemeClr val="bg1"/>
                </a:solidFill>
              </a:rPr>
              <a:t>There are many variations of passages of Lorem available, but the majority </a:t>
            </a:r>
            <a:endParaRPr lang="en-US" altLang="zh-CN" sz="900">
              <a:solidFill>
                <a:schemeClr val="bg1"/>
              </a:solidFill>
            </a:endParaRPr>
          </a:p>
          <a:p>
            <a:pPr algn="r" eaLnBrk="1" hangingPunct="1">
              <a:lnSpc>
                <a:spcPct val="100000"/>
              </a:lnSpc>
              <a:spcBef>
                <a:spcPct val="20000"/>
              </a:spcBef>
              <a:buFont typeface="Arial" panose="020B0604020202020204" pitchFamily="34" charset="0"/>
              <a:buNone/>
            </a:pPr>
            <a:endParaRPr lang="en-US" altLang="zh-CN" sz="900">
              <a:solidFill>
                <a:schemeClr val="bg1"/>
              </a:solidFill>
            </a:endParaRPr>
          </a:p>
          <a:p>
            <a:pPr algn="r" eaLnBrk="1" hangingPunct="1">
              <a:lnSpc>
                <a:spcPct val="100000"/>
              </a:lnSpc>
              <a:spcBef>
                <a:spcPct val="20000"/>
              </a:spcBef>
              <a:buFont typeface="Arial" panose="020B0604020202020204" pitchFamily="34" charset="0"/>
              <a:buNone/>
            </a:pPr>
            <a:r>
              <a:rPr lang="en-US" altLang="zh-CN" sz="900">
                <a:solidFill>
                  <a:schemeClr val="bg1"/>
                </a:solidFill>
              </a:rPr>
              <a:t>have suffered alteration in some form, by injected humor, or randomized words which don't look even slightly believable. If you are going to use a passage of Lorem, you need to be sure there isn't anything embarrassing. There are many variations of passages</a:t>
            </a:r>
            <a:endParaRPr lang="en-US" altLang="zh-CN" sz="900">
              <a:solidFill>
                <a:schemeClr val="bg1"/>
              </a:solidFill>
              <a:cs typeface="Arial" panose="020B0604020202020204" pitchFamily="34" charset="0"/>
            </a:endParaRPr>
          </a:p>
        </p:txBody>
      </p:sp>
      <p:sp>
        <p:nvSpPr>
          <p:cNvPr id="30" name="Title 13"/>
          <p:cNvSpPr txBox="1"/>
          <p:nvPr/>
        </p:nvSpPr>
        <p:spPr>
          <a:xfrm>
            <a:off x="896938" y="581025"/>
            <a:ext cx="2290762" cy="531813"/>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en-US" sz="2400" dirty="0" smtClean="0">
                <a:solidFill>
                  <a:schemeClr val="accent1"/>
                </a:solidFill>
                <a:latin typeface="+mn-ea"/>
                <a:ea typeface="+mn-ea"/>
              </a:rPr>
              <a:t>Design</a:t>
            </a:r>
            <a:endParaRPr lang="en-US" sz="2400" dirty="0">
              <a:solidFill>
                <a:schemeClr val="accent1"/>
              </a:solidFill>
              <a:latin typeface="+mn-ea"/>
              <a:ea typeface="+mn-ea"/>
            </a:endParaRPr>
          </a:p>
        </p:txBody>
      </p:sp>
      <p:grpSp>
        <p:nvGrpSpPr>
          <p:cNvPr id="5" name="组合 4"/>
          <p:cNvGrpSpPr/>
          <p:nvPr/>
        </p:nvGrpSpPr>
        <p:grpSpPr bwMode="auto">
          <a:xfrm>
            <a:off x="493713" y="4105275"/>
            <a:ext cx="1781175" cy="627063"/>
            <a:chOff x="494467" y="4105021"/>
            <a:chExt cx="1780309" cy="627085"/>
          </a:xfrm>
        </p:grpSpPr>
        <p:sp>
          <p:nvSpPr>
            <p:cNvPr id="24609" name="文本框 35"/>
            <p:cNvSpPr txBox="1">
              <a:spLocks noChangeArrowheads="1"/>
            </p:cNvSpPr>
            <p:nvPr/>
          </p:nvSpPr>
          <p:spPr bwMode="auto">
            <a:xfrm>
              <a:off x="679818" y="4105021"/>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PHOTOGRAPHY</a:t>
              </a:r>
              <a:endParaRPr lang="zh-CN" altLang="en-US" sz="1100">
                <a:solidFill>
                  <a:schemeClr val="bg1"/>
                </a:solidFill>
              </a:endParaRPr>
            </a:p>
          </p:txBody>
        </p:sp>
        <p:sp>
          <p:nvSpPr>
            <p:cNvPr id="24610" name="文本框 36"/>
            <p:cNvSpPr txBox="1">
              <a:spLocks noChangeArrowheads="1"/>
            </p:cNvSpPr>
            <p:nvPr/>
          </p:nvSpPr>
          <p:spPr bwMode="auto">
            <a:xfrm>
              <a:off x="494467"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38" name="组合 37"/>
          <p:cNvGrpSpPr/>
          <p:nvPr/>
        </p:nvGrpSpPr>
        <p:grpSpPr bwMode="auto">
          <a:xfrm>
            <a:off x="1068388" y="3387725"/>
            <a:ext cx="612775" cy="612775"/>
            <a:chOff x="4052453" y="3044495"/>
            <a:chExt cx="613105" cy="613105"/>
          </a:xfrm>
        </p:grpSpPr>
        <p:sp>
          <p:nvSpPr>
            <p:cNvPr id="39" name="椭圆 38"/>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solidFill>
              </a:endParaRPr>
            </a:p>
          </p:txBody>
        </p:sp>
        <p:sp>
          <p:nvSpPr>
            <p:cNvPr id="24608" name="文本框 39"/>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33" name="组合 32"/>
          <p:cNvGrpSpPr/>
          <p:nvPr/>
        </p:nvGrpSpPr>
        <p:grpSpPr bwMode="auto">
          <a:xfrm>
            <a:off x="3216275" y="3363913"/>
            <a:ext cx="612775" cy="612775"/>
            <a:chOff x="4052453" y="3044495"/>
            <a:chExt cx="613105" cy="613105"/>
          </a:xfrm>
        </p:grpSpPr>
        <p:sp>
          <p:nvSpPr>
            <p:cNvPr id="34" name="椭圆 33"/>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solidFill>
              </a:endParaRPr>
            </a:p>
          </p:txBody>
        </p:sp>
        <p:sp>
          <p:nvSpPr>
            <p:cNvPr id="24606" name="文本框 34"/>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6" name="组合 5"/>
          <p:cNvGrpSpPr/>
          <p:nvPr/>
        </p:nvGrpSpPr>
        <p:grpSpPr bwMode="auto">
          <a:xfrm>
            <a:off x="2641600" y="4105275"/>
            <a:ext cx="1781175" cy="627063"/>
            <a:chOff x="2642318" y="4105021"/>
            <a:chExt cx="1780309" cy="627085"/>
          </a:xfrm>
        </p:grpSpPr>
        <p:sp>
          <p:nvSpPr>
            <p:cNvPr id="44" name="文本框 43"/>
            <p:cNvSpPr txBox="1"/>
            <p:nvPr/>
          </p:nvSpPr>
          <p:spPr>
            <a:xfrm>
              <a:off x="2827966" y="4105021"/>
              <a:ext cx="1459790" cy="261947"/>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BRANDING</a:t>
              </a:r>
              <a:endParaRPr lang="en-US" altLang="zh-CN" sz="1100" dirty="0">
                <a:solidFill>
                  <a:schemeClr val="bg1"/>
                </a:solidFill>
                <a:latin typeface="+mn-ea"/>
                <a:ea typeface="+mn-ea"/>
                <a:cs typeface="Open Sans" panose="020B0606030504020204" pitchFamily="34" charset="0"/>
              </a:endParaRPr>
            </a:p>
          </p:txBody>
        </p:sp>
        <p:sp>
          <p:nvSpPr>
            <p:cNvPr id="24604" name="文本框 44"/>
            <p:cNvSpPr txBox="1">
              <a:spLocks noChangeArrowheads="1"/>
            </p:cNvSpPr>
            <p:nvPr/>
          </p:nvSpPr>
          <p:spPr bwMode="auto">
            <a:xfrm>
              <a:off x="2642318"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41" name="组合 40"/>
          <p:cNvGrpSpPr/>
          <p:nvPr/>
        </p:nvGrpSpPr>
        <p:grpSpPr bwMode="auto">
          <a:xfrm>
            <a:off x="5421313" y="3382963"/>
            <a:ext cx="612775" cy="612775"/>
            <a:chOff x="4052453" y="3044495"/>
            <a:chExt cx="613105" cy="613105"/>
          </a:xfrm>
        </p:grpSpPr>
        <p:sp>
          <p:nvSpPr>
            <p:cNvPr id="42" name="椭圆 4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chemeClr val="bg1"/>
                </a:solidFill>
              </a:endParaRPr>
            </a:p>
          </p:txBody>
        </p:sp>
        <p:sp>
          <p:nvSpPr>
            <p:cNvPr id="24602" name="文本框 42"/>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7" name="组合 6"/>
          <p:cNvGrpSpPr/>
          <p:nvPr/>
        </p:nvGrpSpPr>
        <p:grpSpPr bwMode="auto">
          <a:xfrm>
            <a:off x="4827588" y="4105275"/>
            <a:ext cx="1779587" cy="627063"/>
            <a:chOff x="4827435" y="4105021"/>
            <a:chExt cx="1780309" cy="627085"/>
          </a:xfrm>
        </p:grpSpPr>
        <p:sp>
          <p:nvSpPr>
            <p:cNvPr id="24599" name="文本框 45"/>
            <p:cNvSpPr txBox="1">
              <a:spLocks noChangeArrowheads="1"/>
            </p:cNvSpPr>
            <p:nvPr/>
          </p:nvSpPr>
          <p:spPr bwMode="auto">
            <a:xfrm>
              <a:off x="5012786" y="4105021"/>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SOLUTIONS</a:t>
              </a:r>
              <a:endParaRPr lang="zh-CN" altLang="en-US" sz="1100">
                <a:solidFill>
                  <a:schemeClr val="bg1"/>
                </a:solidFill>
              </a:endParaRPr>
            </a:p>
          </p:txBody>
        </p:sp>
        <p:sp>
          <p:nvSpPr>
            <p:cNvPr id="24600" name="文本框 46"/>
            <p:cNvSpPr txBox="1">
              <a:spLocks noChangeArrowheads="1"/>
            </p:cNvSpPr>
            <p:nvPr/>
          </p:nvSpPr>
          <p:spPr bwMode="auto">
            <a:xfrm>
              <a:off x="4827435" y="4331996"/>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grpSp>
        <p:nvGrpSpPr>
          <p:cNvPr id="51" name="组合 50"/>
          <p:cNvGrpSpPr/>
          <p:nvPr/>
        </p:nvGrpSpPr>
        <p:grpSpPr bwMode="auto">
          <a:xfrm>
            <a:off x="7500938" y="3362325"/>
            <a:ext cx="614362" cy="614363"/>
            <a:chOff x="4052453" y="3044495"/>
            <a:chExt cx="613105" cy="613105"/>
          </a:xfrm>
        </p:grpSpPr>
        <p:sp>
          <p:nvSpPr>
            <p:cNvPr id="52" name="椭圆 5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ln>
                  <a:solidFill>
                    <a:schemeClr val="bg1"/>
                  </a:solidFill>
                </a:ln>
                <a:solidFill>
                  <a:schemeClr val="bg1"/>
                </a:solidFill>
              </a:endParaRPr>
            </a:p>
          </p:txBody>
        </p:sp>
        <p:sp>
          <p:nvSpPr>
            <p:cNvPr id="24598" name="文本框 52"/>
            <p:cNvSpPr txBox="1">
              <a:spLocks noChangeArrowheads="1"/>
            </p:cNvSpPr>
            <p:nvPr/>
          </p:nvSpPr>
          <p:spPr bwMode="auto">
            <a:xfrm>
              <a:off x="4100945" y="3110346"/>
              <a:ext cx="512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zh-CN" altLang="en-US" sz="2800">
                  <a:solidFill>
                    <a:schemeClr val="bg1"/>
                  </a:solidFill>
                  <a:latin typeface="FontAwesome"/>
                </a:rPr>
                <a:t></a:t>
              </a:r>
              <a:endParaRPr lang="zh-CN" altLang="en-US" sz="2800">
                <a:solidFill>
                  <a:schemeClr val="bg1"/>
                </a:solidFill>
              </a:endParaRPr>
            </a:p>
          </p:txBody>
        </p:sp>
      </p:grpSp>
      <p:grpSp>
        <p:nvGrpSpPr>
          <p:cNvPr id="8" name="组合 7"/>
          <p:cNvGrpSpPr/>
          <p:nvPr/>
        </p:nvGrpSpPr>
        <p:grpSpPr bwMode="auto">
          <a:xfrm>
            <a:off x="6856413" y="4110038"/>
            <a:ext cx="1781175" cy="627062"/>
            <a:chOff x="6856906" y="4109962"/>
            <a:chExt cx="1780309" cy="627085"/>
          </a:xfrm>
        </p:grpSpPr>
        <p:sp>
          <p:nvSpPr>
            <p:cNvPr id="24595" name="文本框 53"/>
            <p:cNvSpPr txBox="1">
              <a:spLocks noChangeArrowheads="1"/>
            </p:cNvSpPr>
            <p:nvPr/>
          </p:nvSpPr>
          <p:spPr bwMode="auto">
            <a:xfrm>
              <a:off x="7042257" y="4109962"/>
              <a:ext cx="14607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100">
                  <a:solidFill>
                    <a:schemeClr val="bg1"/>
                  </a:solidFill>
                </a:rPr>
                <a:t>SEO OPITIMZED</a:t>
              </a:r>
              <a:endParaRPr lang="zh-CN" altLang="en-US" sz="1100">
                <a:solidFill>
                  <a:schemeClr val="bg1"/>
                </a:solidFill>
              </a:endParaRPr>
            </a:p>
          </p:txBody>
        </p:sp>
        <p:sp>
          <p:nvSpPr>
            <p:cNvPr id="24596" name="文本框 54"/>
            <p:cNvSpPr txBox="1">
              <a:spLocks noChangeArrowheads="1"/>
            </p:cNvSpPr>
            <p:nvPr/>
          </p:nvSpPr>
          <p:spPr bwMode="auto">
            <a:xfrm>
              <a:off x="6856906" y="4336937"/>
              <a:ext cx="1780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000">
                  <a:solidFill>
                    <a:schemeClr val="bg1"/>
                  </a:solidFill>
                </a:rPr>
                <a:t>There are many variations of passages of Lorem</a:t>
              </a:r>
              <a:endParaRPr lang="zh-CN" altLang="en-US" sz="100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10000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2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250" fill="hold"/>
                                        <p:tgtEl>
                                          <p:spTgt spid="38"/>
                                        </p:tgtEl>
                                        <p:attrNameLst>
                                          <p:attrName>ppt_w</p:attrName>
                                        </p:attrNameLst>
                                      </p:cBhvr>
                                      <p:tavLst>
                                        <p:tav tm="0">
                                          <p:val>
                                            <p:fltVal val="0"/>
                                          </p:val>
                                        </p:tav>
                                        <p:tav tm="100000">
                                          <p:val>
                                            <p:strVal val="#ppt_w"/>
                                          </p:val>
                                        </p:tav>
                                      </p:tavLst>
                                    </p:anim>
                                    <p:anim calcmode="lin" valueType="num">
                                      <p:cBhvr>
                                        <p:cTn id="35" dur="250" fill="hold"/>
                                        <p:tgtEl>
                                          <p:spTgt spid="38"/>
                                        </p:tgtEl>
                                        <p:attrNameLst>
                                          <p:attrName>ppt_h</p:attrName>
                                        </p:attrNameLst>
                                      </p:cBhvr>
                                      <p:tavLst>
                                        <p:tav tm="0">
                                          <p:val>
                                            <p:fltVal val="0"/>
                                          </p:val>
                                        </p:tav>
                                        <p:tav tm="100000">
                                          <p:val>
                                            <p:strVal val="#ppt_h"/>
                                          </p:val>
                                        </p:tav>
                                      </p:tavLst>
                                    </p:anim>
                                    <p:animEffect transition="in" filter="fade">
                                      <p:cBhvr>
                                        <p:cTn id="36" dur="250"/>
                                        <p:tgtEl>
                                          <p:spTgt spid="38"/>
                                        </p:tgtEl>
                                      </p:cBhvr>
                                    </p:animEffect>
                                  </p:childTnLst>
                                </p:cTn>
                              </p:par>
                              <p:par>
                                <p:cTn id="37" presetID="6" presetClass="emph" presetSubtype="0" decel="100000" fill="hold" nodeType="withEffect">
                                  <p:stCondLst>
                                    <p:cond delay="200"/>
                                  </p:stCondLst>
                                  <p:childTnLst>
                                    <p:animScale>
                                      <p:cBhvr>
                                        <p:cTn id="38" dur="250" fill="hold"/>
                                        <p:tgtEl>
                                          <p:spTgt spid="38"/>
                                        </p:tgtEl>
                                      </p:cBhvr>
                                      <p:by x="110000" y="110000"/>
                                    </p:animScale>
                                  </p:childTnLst>
                                </p:cTn>
                              </p:par>
                              <p:par>
                                <p:cTn id="39" presetID="6" presetClass="emph" presetSubtype="0" decel="100000" fill="hold" nodeType="withEffect">
                                  <p:stCondLst>
                                    <p:cond delay="300"/>
                                  </p:stCondLst>
                                  <p:childTnLst>
                                    <p:animScale>
                                      <p:cBhvr>
                                        <p:cTn id="40" dur="250" fill="hold"/>
                                        <p:tgtEl>
                                          <p:spTgt spid="38"/>
                                        </p:tgtEl>
                                      </p:cBhvr>
                                      <p:by x="91000" y="91000"/>
                                    </p:animScale>
                                  </p:childTnLst>
                                </p:cTn>
                              </p:par>
                            </p:childTnLst>
                          </p:cTn>
                        </p:par>
                        <p:par>
                          <p:cTn id="41" fill="hold">
                            <p:stCondLst>
                              <p:cond delay="2500"/>
                            </p:stCondLst>
                            <p:childTnLst>
                              <p:par>
                                <p:cTn id="42" presetID="2" presetClass="entr" presetSubtype="4" decel="10000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400"/>
                                        <p:tgtEl>
                                          <p:spTgt spid="24"/>
                                        </p:tgtEl>
                                      </p:cBhvr>
                                    </p:animEffect>
                                  </p:childTnLst>
                                </p:cTn>
                              </p:par>
                            </p:childTnLst>
                          </p:cTn>
                        </p:par>
                        <p:par>
                          <p:cTn id="51" fill="hold">
                            <p:stCondLst>
                              <p:cond delay="500"/>
                            </p:stCondLst>
                            <p:childTnLst>
                              <p:par>
                                <p:cTn id="52" presetID="53" presetClass="entr" presetSubtype="16"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250" fill="hold"/>
                                        <p:tgtEl>
                                          <p:spTgt spid="33"/>
                                        </p:tgtEl>
                                        <p:attrNameLst>
                                          <p:attrName>ppt_w</p:attrName>
                                        </p:attrNameLst>
                                      </p:cBhvr>
                                      <p:tavLst>
                                        <p:tav tm="0">
                                          <p:val>
                                            <p:fltVal val="0"/>
                                          </p:val>
                                        </p:tav>
                                        <p:tav tm="100000">
                                          <p:val>
                                            <p:strVal val="#ppt_w"/>
                                          </p:val>
                                        </p:tav>
                                      </p:tavLst>
                                    </p:anim>
                                    <p:anim calcmode="lin" valueType="num">
                                      <p:cBhvr>
                                        <p:cTn id="55" dur="250" fill="hold"/>
                                        <p:tgtEl>
                                          <p:spTgt spid="33"/>
                                        </p:tgtEl>
                                        <p:attrNameLst>
                                          <p:attrName>ppt_h</p:attrName>
                                        </p:attrNameLst>
                                      </p:cBhvr>
                                      <p:tavLst>
                                        <p:tav tm="0">
                                          <p:val>
                                            <p:fltVal val="0"/>
                                          </p:val>
                                        </p:tav>
                                        <p:tav tm="100000">
                                          <p:val>
                                            <p:strVal val="#ppt_h"/>
                                          </p:val>
                                        </p:tav>
                                      </p:tavLst>
                                    </p:anim>
                                    <p:animEffect transition="in" filter="fade">
                                      <p:cBhvr>
                                        <p:cTn id="56" dur="250"/>
                                        <p:tgtEl>
                                          <p:spTgt spid="33"/>
                                        </p:tgtEl>
                                      </p:cBhvr>
                                    </p:animEffect>
                                  </p:childTnLst>
                                </p:cTn>
                              </p:par>
                              <p:par>
                                <p:cTn id="57" presetID="6" presetClass="emph" presetSubtype="0" decel="100000" fill="hold" nodeType="withEffect">
                                  <p:stCondLst>
                                    <p:cond delay="200"/>
                                  </p:stCondLst>
                                  <p:childTnLst>
                                    <p:animScale>
                                      <p:cBhvr>
                                        <p:cTn id="58" dur="250" fill="hold"/>
                                        <p:tgtEl>
                                          <p:spTgt spid="33"/>
                                        </p:tgtEl>
                                      </p:cBhvr>
                                      <p:by x="110000" y="110000"/>
                                    </p:animScale>
                                  </p:childTnLst>
                                </p:cTn>
                              </p:par>
                              <p:par>
                                <p:cTn id="59" presetID="6" presetClass="emph" presetSubtype="0" decel="100000" fill="hold" nodeType="withEffect">
                                  <p:stCondLst>
                                    <p:cond delay="300"/>
                                  </p:stCondLst>
                                  <p:childTnLst>
                                    <p:animScale>
                                      <p:cBhvr>
                                        <p:cTn id="60" dur="250" fill="hold"/>
                                        <p:tgtEl>
                                          <p:spTgt spid="33"/>
                                        </p:tgtEl>
                                      </p:cBhvr>
                                      <p:by x="91000" y="91000"/>
                                    </p:animScale>
                                  </p:childTnLst>
                                </p:cTn>
                              </p:par>
                            </p:childTnLst>
                          </p:cTn>
                        </p:par>
                        <p:par>
                          <p:cTn id="61" fill="hold">
                            <p:stCondLst>
                              <p:cond delay="1000"/>
                            </p:stCondLst>
                            <p:childTnLst>
                              <p:par>
                                <p:cTn id="62" presetID="2" presetClass="entr" presetSubtype="4" decel="100000"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400"/>
                                        <p:tgtEl>
                                          <p:spTgt spid="25"/>
                                        </p:tgtEl>
                                      </p:cBhvr>
                                    </p:animEffect>
                                  </p:child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50" fill="hold"/>
                                        <p:tgtEl>
                                          <p:spTgt spid="41"/>
                                        </p:tgtEl>
                                        <p:attrNameLst>
                                          <p:attrName>ppt_w</p:attrName>
                                        </p:attrNameLst>
                                      </p:cBhvr>
                                      <p:tavLst>
                                        <p:tav tm="0">
                                          <p:val>
                                            <p:fltVal val="0"/>
                                          </p:val>
                                        </p:tav>
                                        <p:tav tm="100000">
                                          <p:val>
                                            <p:strVal val="#ppt_w"/>
                                          </p:val>
                                        </p:tav>
                                      </p:tavLst>
                                    </p:anim>
                                    <p:anim calcmode="lin" valueType="num">
                                      <p:cBhvr>
                                        <p:cTn id="75" dur="250" fill="hold"/>
                                        <p:tgtEl>
                                          <p:spTgt spid="41"/>
                                        </p:tgtEl>
                                        <p:attrNameLst>
                                          <p:attrName>ppt_h</p:attrName>
                                        </p:attrNameLst>
                                      </p:cBhvr>
                                      <p:tavLst>
                                        <p:tav tm="0">
                                          <p:val>
                                            <p:fltVal val="0"/>
                                          </p:val>
                                        </p:tav>
                                        <p:tav tm="100000">
                                          <p:val>
                                            <p:strVal val="#ppt_h"/>
                                          </p:val>
                                        </p:tav>
                                      </p:tavLst>
                                    </p:anim>
                                    <p:animEffect transition="in" filter="fade">
                                      <p:cBhvr>
                                        <p:cTn id="76" dur="250"/>
                                        <p:tgtEl>
                                          <p:spTgt spid="41"/>
                                        </p:tgtEl>
                                      </p:cBhvr>
                                    </p:animEffect>
                                  </p:childTnLst>
                                </p:cTn>
                              </p:par>
                              <p:par>
                                <p:cTn id="77" presetID="6" presetClass="emph" presetSubtype="0" decel="100000" fill="hold" nodeType="withEffect">
                                  <p:stCondLst>
                                    <p:cond delay="200"/>
                                  </p:stCondLst>
                                  <p:childTnLst>
                                    <p:animScale>
                                      <p:cBhvr>
                                        <p:cTn id="78" dur="250" fill="hold"/>
                                        <p:tgtEl>
                                          <p:spTgt spid="41"/>
                                        </p:tgtEl>
                                      </p:cBhvr>
                                      <p:by x="110000" y="110000"/>
                                    </p:animScale>
                                  </p:childTnLst>
                                </p:cTn>
                              </p:par>
                              <p:par>
                                <p:cTn id="79" presetID="6" presetClass="emph" presetSubtype="0" decel="100000" fill="hold" nodeType="withEffect">
                                  <p:stCondLst>
                                    <p:cond delay="300"/>
                                  </p:stCondLst>
                                  <p:childTnLst>
                                    <p:animScale>
                                      <p:cBhvr>
                                        <p:cTn id="80" dur="250" fill="hold"/>
                                        <p:tgtEl>
                                          <p:spTgt spid="41"/>
                                        </p:tgtEl>
                                      </p:cBhvr>
                                      <p:by x="91000" y="91000"/>
                                    </p:animScale>
                                  </p:childTnLst>
                                </p:cTn>
                              </p:par>
                            </p:childTnLst>
                          </p:cTn>
                        </p:par>
                        <p:par>
                          <p:cTn id="81" fill="hold">
                            <p:stCondLst>
                              <p:cond delay="1000"/>
                            </p:stCondLst>
                            <p:childTnLst>
                              <p:par>
                                <p:cTn id="82" presetID="2" presetClass="entr" presetSubtype="4" decel="100000"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500" fill="hold"/>
                                        <p:tgtEl>
                                          <p:spTgt spid="7"/>
                                        </p:tgtEl>
                                        <p:attrNameLst>
                                          <p:attrName>ppt_x</p:attrName>
                                        </p:attrNameLst>
                                      </p:cBhvr>
                                      <p:tavLst>
                                        <p:tav tm="0">
                                          <p:val>
                                            <p:strVal val="#ppt_x"/>
                                          </p:val>
                                        </p:tav>
                                        <p:tav tm="100000">
                                          <p:val>
                                            <p:strVal val="#ppt_x"/>
                                          </p:val>
                                        </p:tav>
                                      </p:tavLst>
                                    </p:anim>
                                    <p:anim calcmode="lin" valueType="num">
                                      <p:cBhvr additive="base">
                                        <p:cTn id="8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400"/>
                                        <p:tgtEl>
                                          <p:spTgt spid="26"/>
                                        </p:tgtEl>
                                      </p:cBhvr>
                                    </p:animEffect>
                                  </p:childTnLst>
                                </p:cTn>
                              </p:par>
                            </p:childTnLst>
                          </p:cTn>
                        </p:par>
                        <p:par>
                          <p:cTn id="91" fill="hold">
                            <p:stCondLst>
                              <p:cond delay="500"/>
                            </p:stCondLst>
                            <p:childTnLst>
                              <p:par>
                                <p:cTn id="92" presetID="53" presetClass="entr" presetSubtype="16" fill="hold" nodeType="after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p:cTn id="94" dur="250" fill="hold"/>
                                        <p:tgtEl>
                                          <p:spTgt spid="51"/>
                                        </p:tgtEl>
                                        <p:attrNameLst>
                                          <p:attrName>ppt_w</p:attrName>
                                        </p:attrNameLst>
                                      </p:cBhvr>
                                      <p:tavLst>
                                        <p:tav tm="0">
                                          <p:val>
                                            <p:fltVal val="0"/>
                                          </p:val>
                                        </p:tav>
                                        <p:tav tm="100000">
                                          <p:val>
                                            <p:strVal val="#ppt_w"/>
                                          </p:val>
                                        </p:tav>
                                      </p:tavLst>
                                    </p:anim>
                                    <p:anim calcmode="lin" valueType="num">
                                      <p:cBhvr>
                                        <p:cTn id="95" dur="250" fill="hold"/>
                                        <p:tgtEl>
                                          <p:spTgt spid="51"/>
                                        </p:tgtEl>
                                        <p:attrNameLst>
                                          <p:attrName>ppt_h</p:attrName>
                                        </p:attrNameLst>
                                      </p:cBhvr>
                                      <p:tavLst>
                                        <p:tav tm="0">
                                          <p:val>
                                            <p:fltVal val="0"/>
                                          </p:val>
                                        </p:tav>
                                        <p:tav tm="100000">
                                          <p:val>
                                            <p:strVal val="#ppt_h"/>
                                          </p:val>
                                        </p:tav>
                                      </p:tavLst>
                                    </p:anim>
                                    <p:animEffect transition="in" filter="fade">
                                      <p:cBhvr>
                                        <p:cTn id="96" dur="250"/>
                                        <p:tgtEl>
                                          <p:spTgt spid="51"/>
                                        </p:tgtEl>
                                      </p:cBhvr>
                                    </p:animEffect>
                                  </p:childTnLst>
                                </p:cTn>
                              </p:par>
                              <p:par>
                                <p:cTn id="97" presetID="6" presetClass="emph" presetSubtype="0" decel="100000" fill="hold" nodeType="withEffect">
                                  <p:stCondLst>
                                    <p:cond delay="200"/>
                                  </p:stCondLst>
                                  <p:childTnLst>
                                    <p:animScale>
                                      <p:cBhvr>
                                        <p:cTn id="98" dur="250" fill="hold"/>
                                        <p:tgtEl>
                                          <p:spTgt spid="51"/>
                                        </p:tgtEl>
                                      </p:cBhvr>
                                      <p:by x="110000" y="110000"/>
                                    </p:animScale>
                                  </p:childTnLst>
                                </p:cTn>
                              </p:par>
                              <p:par>
                                <p:cTn id="99" presetID="6" presetClass="emph" presetSubtype="0" decel="100000" fill="hold" nodeType="withEffect">
                                  <p:stCondLst>
                                    <p:cond delay="300"/>
                                  </p:stCondLst>
                                  <p:childTnLst>
                                    <p:animScale>
                                      <p:cBhvr>
                                        <p:cTn id="100" dur="250" fill="hold"/>
                                        <p:tgtEl>
                                          <p:spTgt spid="51"/>
                                        </p:tgtEl>
                                      </p:cBhvr>
                                      <p:by x="91000" y="91000"/>
                                    </p:animScale>
                                  </p:childTnLst>
                                </p:cTn>
                              </p:par>
                            </p:childTnLst>
                          </p:cTn>
                        </p:par>
                        <p:par>
                          <p:cTn id="101" fill="hold">
                            <p:stCondLst>
                              <p:cond delay="1000"/>
                            </p:stCondLst>
                            <p:childTnLst>
                              <p:par>
                                <p:cTn id="102" presetID="2" presetClass="entr" presetSubtype="4" decel="100000" fill="hold" nodeType="after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additive="base">
                                        <p:cTn id="104" dur="500" fill="hold"/>
                                        <p:tgtEl>
                                          <p:spTgt spid="8"/>
                                        </p:tgtEl>
                                        <p:attrNameLst>
                                          <p:attrName>ppt_x</p:attrName>
                                        </p:attrNameLst>
                                      </p:cBhvr>
                                      <p:tavLst>
                                        <p:tav tm="0">
                                          <p:val>
                                            <p:strVal val="#ppt_x"/>
                                          </p:val>
                                        </p:tav>
                                        <p:tav tm="100000">
                                          <p:val>
                                            <p:strVal val="#ppt_x"/>
                                          </p:val>
                                        </p:tav>
                                      </p:tavLst>
                                    </p:anim>
                                    <p:anim calcmode="lin" valueType="num">
                                      <p:cBhvr additive="base">
                                        <p:cTn id="10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661351 w 1427586"/>
              <a:gd name="T1" fmla="*/ 572464 h 1656000"/>
              <a:gd name="T2" fmla="*/ 661351 w 1427586"/>
              <a:gd name="T3" fmla="*/ 947691 h 1656000"/>
              <a:gd name="T4" fmla="*/ 564141 w 1427586"/>
              <a:gd name="T5" fmla="*/ 947691 h 1656000"/>
              <a:gd name="T6" fmla="*/ 661351 w 1427586"/>
              <a:gd name="T7" fmla="*/ 572464 h 1656000"/>
              <a:gd name="T8" fmla="*/ 590009 w 1427586"/>
              <a:gd name="T9" fmla="*/ 371509 h 1656000"/>
              <a:gd name="T10" fmla="*/ 399945 w 1427586"/>
              <a:gd name="T11" fmla="*/ 947691 h 1656000"/>
              <a:gd name="T12" fmla="*/ 399945 w 1427586"/>
              <a:gd name="T13" fmla="*/ 1098000 h 1656000"/>
              <a:gd name="T14" fmla="*/ 661351 w 1427586"/>
              <a:gd name="T15" fmla="*/ 1098000 h 1656000"/>
              <a:gd name="T16" fmla="*/ 661351 w 1427586"/>
              <a:gd name="T17" fmla="*/ 1253210 h 1656000"/>
              <a:gd name="T18" fmla="*/ 881368 w 1427586"/>
              <a:gd name="T19" fmla="*/ 1253210 h 1656000"/>
              <a:gd name="T20" fmla="*/ 881368 w 1427586"/>
              <a:gd name="T21" fmla="*/ 1098000 h 1656000"/>
              <a:gd name="T22" fmla="*/ 943997 w 1427586"/>
              <a:gd name="T23" fmla="*/ 1098000 h 1656000"/>
              <a:gd name="T24" fmla="*/ 943997 w 1427586"/>
              <a:gd name="T25" fmla="*/ 947691 h 1656000"/>
              <a:gd name="T26" fmla="*/ 881368 w 1427586"/>
              <a:gd name="T27" fmla="*/ 947691 h 1656000"/>
              <a:gd name="T28" fmla="*/ 881368 w 1427586"/>
              <a:gd name="T29" fmla="*/ 371509 h 1656000"/>
              <a:gd name="T30" fmla="*/ 590009 w 1427586"/>
              <a:gd name="T31" fmla="*/ 371509 h 1656000"/>
              <a:gd name="T32" fmla="*/ 714375 w 1427586"/>
              <a:gd name="T33" fmla="*/ 0 h 1656000"/>
              <a:gd name="T34" fmla="*/ 1428750 w 1427586"/>
              <a:gd name="T35" fmla="*/ 357187 h 1656000"/>
              <a:gd name="T36" fmla="*/ 1428750 w 1427586"/>
              <a:gd name="T37" fmla="*/ 1300162 h 1656000"/>
              <a:gd name="T38" fmla="*/ 714375 w 1427586"/>
              <a:gd name="T39" fmla="*/ 1657350 h 1656000"/>
              <a:gd name="T40" fmla="*/ 0 w 1427586"/>
              <a:gd name="T41" fmla="*/ 1300162 h 1656000"/>
              <a:gd name="T42" fmla="*/ 0 w 1427586"/>
              <a:gd name="T43" fmla="*/ 357187 h 1656000"/>
              <a:gd name="T44" fmla="*/ 714375 w 1427586"/>
              <a:gd name="T45" fmla="*/ 0 h 1656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7586" h="1656000">
                <a:moveTo>
                  <a:pt x="660812" y="571998"/>
                </a:moveTo>
                <a:lnTo>
                  <a:pt x="660812" y="946919"/>
                </a:lnTo>
                <a:lnTo>
                  <a:pt x="563681" y="946919"/>
                </a:lnTo>
                <a:lnTo>
                  <a:pt x="660812" y="571998"/>
                </a:lnTo>
                <a:close/>
                <a:moveTo>
                  <a:pt x="589528" y="371206"/>
                </a:moveTo>
                <a:lnTo>
                  <a:pt x="399619" y="946919"/>
                </a:lnTo>
                <a:lnTo>
                  <a:pt x="399619" y="1097106"/>
                </a:lnTo>
                <a:lnTo>
                  <a:pt x="660812" y="1097106"/>
                </a:lnTo>
                <a:lnTo>
                  <a:pt x="660812" y="1252189"/>
                </a:lnTo>
                <a:lnTo>
                  <a:pt x="880650" y="1252189"/>
                </a:lnTo>
                <a:lnTo>
                  <a:pt x="880650" y="1097106"/>
                </a:lnTo>
                <a:lnTo>
                  <a:pt x="943228" y="1097106"/>
                </a:lnTo>
                <a:lnTo>
                  <a:pt x="943228" y="946919"/>
                </a:lnTo>
                <a:lnTo>
                  <a:pt x="880650" y="946919"/>
                </a:lnTo>
                <a:lnTo>
                  <a:pt x="880650" y="371206"/>
                </a:lnTo>
                <a:lnTo>
                  <a:pt x="589528"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671888"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FOUR</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Click </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bwMode="auto">
          <a:xfrm>
            <a:off x="6858000" y="1658938"/>
            <a:ext cx="1784350" cy="2908300"/>
            <a:chOff x="6858016" y="1659316"/>
            <a:chExt cx="1784804" cy="2907334"/>
          </a:xfrm>
        </p:grpSpPr>
        <p:grpSp>
          <p:nvGrpSpPr>
            <p:cNvPr id="26650" name="Group 49"/>
            <p:cNvGrpSpPr/>
            <p:nvPr/>
          </p:nvGrpSpPr>
          <p:grpSpPr bwMode="auto">
            <a:xfrm>
              <a:off x="6858016" y="3357568"/>
              <a:ext cx="1643074" cy="1209082"/>
              <a:chOff x="6858016" y="3357568"/>
              <a:chExt cx="1643074" cy="1209082"/>
            </a:xfrm>
          </p:grpSpPr>
          <p:sp>
            <p:nvSpPr>
              <p:cNvPr id="23" name="Rectangle 22"/>
              <p:cNvSpPr/>
              <p:nvPr/>
            </p:nvSpPr>
            <p:spPr>
              <a:xfrm>
                <a:off x="6858016" y="3643032"/>
                <a:ext cx="1643481" cy="923618"/>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24" name="Rectangle 23"/>
              <p:cNvSpPr/>
              <p:nvPr/>
            </p:nvSpPr>
            <p:spPr>
              <a:xfrm>
                <a:off x="7053329" y="3357377"/>
                <a:ext cx="1257620" cy="277720"/>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ea typeface="Open Sans" panose="020B0606030504020204" pitchFamily="34" charset="0"/>
                    <a:cs typeface="Open Sans" panose="020B0606030504020204" pitchFamily="34" charset="0"/>
                  </a:rPr>
                  <a:t>Document File</a:t>
                </a:r>
                <a:endParaRPr lang="en-US" sz="1200" dirty="0">
                  <a:solidFill>
                    <a:schemeClr val="bg1">
                      <a:lumMod val="95000"/>
                    </a:schemeClr>
                  </a:solidFill>
                  <a:ea typeface="Open Sans" panose="020B0606030504020204" pitchFamily="34" charset="0"/>
                  <a:cs typeface="Open Sans" panose="020B0606030504020204" pitchFamily="34" charset="0"/>
                </a:endParaRPr>
              </a:p>
            </p:txBody>
          </p:sp>
        </p:grpSp>
        <p:sp>
          <p:nvSpPr>
            <p:cNvPr id="11" name="Rectangle 10"/>
            <p:cNvSpPr/>
            <p:nvPr/>
          </p:nvSpPr>
          <p:spPr>
            <a:xfrm rot="2700000">
              <a:off x="7087795" y="1659783"/>
              <a:ext cx="1114055" cy="111312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6" name="Rectangle 15"/>
            <p:cNvSpPr/>
            <p:nvPr/>
          </p:nvSpPr>
          <p:spPr>
            <a:xfrm rot="13500000">
              <a:off x="8038651" y="2080331"/>
              <a:ext cx="95218" cy="11131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lumMod val="9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6"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grpSp>
        <p:nvGrpSpPr>
          <p:cNvPr id="47" name="组合 46"/>
          <p:cNvGrpSpPr/>
          <p:nvPr/>
        </p:nvGrpSpPr>
        <p:grpSpPr bwMode="auto">
          <a:xfrm>
            <a:off x="4786313" y="1227138"/>
            <a:ext cx="1643062" cy="3200400"/>
            <a:chOff x="6385076" y="1636400"/>
            <a:chExt cx="2191906" cy="4267801"/>
          </a:xfrm>
        </p:grpSpPr>
        <p:grpSp>
          <p:nvGrpSpPr>
            <p:cNvPr id="26644" name="Group 48"/>
            <p:cNvGrpSpPr/>
            <p:nvPr/>
          </p:nvGrpSpPr>
          <p:grpSpPr bwMode="auto">
            <a:xfrm>
              <a:off x="6385076" y="4476758"/>
              <a:ext cx="2191906" cy="1427443"/>
              <a:chOff x="4786314" y="3357568"/>
              <a:chExt cx="1643074" cy="1070582"/>
            </a:xfrm>
          </p:grpSpPr>
          <p:sp>
            <p:nvSpPr>
              <p:cNvPr id="21" name="Rectangle 20"/>
              <p:cNvSpPr/>
              <p:nvPr/>
            </p:nvSpPr>
            <p:spPr>
              <a:xfrm>
                <a:off x="4786314" y="3643814"/>
                <a:ext cx="1643074" cy="784336"/>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latin typeface="Open Sans Light" pitchFamily="34" charset="0"/>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latin typeface="Open Sans Light" pitchFamily="34" charset="0"/>
                  <a:ea typeface="Open Sans Light" pitchFamily="34" charset="0"/>
                  <a:cs typeface="Open Sans Light" pitchFamily="34" charset="0"/>
                </a:endParaRPr>
              </a:p>
            </p:txBody>
          </p:sp>
          <p:sp>
            <p:nvSpPr>
              <p:cNvPr id="22" name="Rectangle 21"/>
              <p:cNvSpPr/>
              <p:nvPr/>
            </p:nvSpPr>
            <p:spPr>
              <a:xfrm>
                <a:off x="5086353" y="3358024"/>
                <a:ext cx="1087446" cy="276264"/>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Calendar List</a:t>
                </a:r>
                <a:endParaRPr lang="en-US" sz="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0" name="Rectangle 9"/>
            <p:cNvSpPr/>
            <p:nvPr/>
          </p:nvSpPr>
          <p:spPr>
            <a:xfrm rot="2700000">
              <a:off x="6693500" y="2210868"/>
              <a:ext cx="1483992" cy="14866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5" name="Rectangle 14"/>
            <p:cNvSpPr/>
            <p:nvPr/>
          </p:nvSpPr>
          <p:spPr>
            <a:xfrm rot="8100000">
              <a:off x="7943765" y="1636400"/>
              <a:ext cx="127067" cy="148399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grpSp>
          <p:nvGrpSpPr>
            <p:cNvPr id="7" name="Group 38"/>
            <p:cNvGrpSpPr/>
            <p:nvPr/>
          </p:nvGrpSpPr>
          <p:grpSpPr>
            <a:xfrm>
              <a:off x="7147478" y="2666996"/>
              <a:ext cx="488321" cy="488901"/>
              <a:chOff x="5519041" y="1071552"/>
              <a:chExt cx="366050" cy="366676"/>
            </a:xfrm>
            <a:solidFill>
              <a:schemeClr val="bg1"/>
            </a:solidFill>
          </p:grpSpPr>
          <p:sp>
            <p:nvSpPr>
              <p:cNvPr id="27" name="AutoShape 18"/>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8" name="AutoShape 19"/>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29" name="AutoShape 20"/>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0" name="AutoShape 21"/>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1" name="AutoShape 22"/>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2" name="AutoShape 23"/>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3" name="AutoShape 24"/>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4" name="AutoShape 25"/>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5" name="AutoShape 26"/>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sp>
            <p:nvSpPr>
              <p:cNvPr id="36" name="AutoShape 27"/>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grpSp>
        <p:nvGrpSpPr>
          <p:cNvPr id="12" name="Group 56"/>
          <p:cNvGrpSpPr/>
          <p:nvPr/>
        </p:nvGrpSpPr>
        <p:grpSpPr bwMode="auto">
          <a:xfrm>
            <a:off x="571500" y="1658938"/>
            <a:ext cx="1643063" cy="2908300"/>
            <a:chOff x="571472" y="1659313"/>
            <a:chExt cx="1643074" cy="2907337"/>
          </a:xfrm>
        </p:grpSpPr>
        <p:grpSp>
          <p:nvGrpSpPr>
            <p:cNvPr id="26638" name="Group 46"/>
            <p:cNvGrpSpPr/>
            <p:nvPr/>
          </p:nvGrpSpPr>
          <p:grpSpPr bwMode="auto">
            <a:xfrm>
              <a:off x="571472" y="3357568"/>
              <a:ext cx="1643074" cy="1209082"/>
              <a:chOff x="571472" y="3357568"/>
              <a:chExt cx="1643074" cy="1209082"/>
            </a:xfrm>
          </p:grpSpPr>
          <p:sp>
            <p:nvSpPr>
              <p:cNvPr id="17" name="Rectangle 16"/>
              <p:cNvSpPr/>
              <p:nvPr/>
            </p:nvSpPr>
            <p:spPr>
              <a:xfrm>
                <a:off x="571472" y="3643031"/>
                <a:ext cx="1643074" cy="923619"/>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18" name="Rectangle 17"/>
              <p:cNvSpPr/>
              <p:nvPr/>
            </p:nvSpPr>
            <p:spPr>
              <a:xfrm>
                <a:off x="847699" y="3357375"/>
                <a:ext cx="1082682" cy="277720"/>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ea typeface="Open Sans" panose="020B0606030504020204" pitchFamily="34" charset="0"/>
                    <a:cs typeface="Open Sans" panose="020B0606030504020204" pitchFamily="34" charset="0"/>
                  </a:rPr>
                  <a:t>Shop Online</a:t>
                </a:r>
                <a:endParaRPr lang="en-US" sz="1200" dirty="0">
                  <a:solidFill>
                    <a:schemeClr val="bg1">
                      <a:lumMod val="95000"/>
                    </a:schemeClr>
                  </a:solidFill>
                  <a:ea typeface="Open Sans" panose="020B0606030504020204" pitchFamily="34" charset="0"/>
                  <a:cs typeface="Open Sans" panose="020B0606030504020204" pitchFamily="34" charset="0"/>
                </a:endParaRPr>
              </a:p>
            </p:txBody>
          </p:sp>
        </p:grpSp>
        <p:sp>
          <p:nvSpPr>
            <p:cNvPr id="8" name="Rectangle 7"/>
            <p:cNvSpPr/>
            <p:nvPr/>
          </p:nvSpPr>
          <p:spPr>
            <a:xfrm rot="2700000">
              <a:off x="944726" y="1659125"/>
              <a:ext cx="1114056" cy="111443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3" name="Rectangle 12"/>
            <p:cNvSpPr/>
            <p:nvPr/>
          </p:nvSpPr>
          <p:spPr>
            <a:xfrm rot="2700000">
              <a:off x="507366" y="2604339"/>
              <a:ext cx="1112470" cy="101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37" name="AutoShape 28"/>
            <p:cNvSpPr/>
            <p:nvPr/>
          </p:nvSpPr>
          <p:spPr bwMode="auto">
            <a:xfrm>
              <a:off x="1285852" y="2000512"/>
              <a:ext cx="366715" cy="366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grpSp>
        <p:nvGrpSpPr>
          <p:cNvPr id="40" name="Group 57"/>
          <p:cNvGrpSpPr/>
          <p:nvPr/>
        </p:nvGrpSpPr>
        <p:grpSpPr bwMode="auto">
          <a:xfrm>
            <a:off x="2554288" y="1658938"/>
            <a:ext cx="1731962" cy="2908300"/>
            <a:chOff x="2554002" y="1659314"/>
            <a:chExt cx="1732246" cy="2907336"/>
          </a:xfrm>
        </p:grpSpPr>
        <p:grpSp>
          <p:nvGrpSpPr>
            <p:cNvPr id="26632" name="Group 47"/>
            <p:cNvGrpSpPr/>
            <p:nvPr/>
          </p:nvGrpSpPr>
          <p:grpSpPr bwMode="auto">
            <a:xfrm>
              <a:off x="2643174" y="3357568"/>
              <a:ext cx="1643074" cy="1209082"/>
              <a:chOff x="2643174" y="3357568"/>
              <a:chExt cx="1643074" cy="1209082"/>
            </a:xfrm>
          </p:grpSpPr>
          <p:sp>
            <p:nvSpPr>
              <p:cNvPr id="19" name="Rectangle 18"/>
              <p:cNvSpPr/>
              <p:nvPr/>
            </p:nvSpPr>
            <p:spPr>
              <a:xfrm>
                <a:off x="2642917" y="3643031"/>
                <a:ext cx="1643331" cy="923619"/>
              </a:xfrm>
              <a:prstGeom prst="rect">
                <a:avLst/>
              </a:prstGeom>
            </p:spPr>
            <p:txBody>
              <a:bodyPr>
                <a:spAutoFit/>
              </a:bodyPr>
              <a:lstStyle/>
              <a:p>
                <a:pPr algn="ctr" defTabSz="685800" eaLnBrk="1" fontAlgn="auto" hangingPunct="1">
                  <a:spcBef>
                    <a:spcPts val="0"/>
                  </a:spcBef>
                  <a:spcAft>
                    <a:spcPts val="0"/>
                  </a:spcAft>
                  <a:defRPr/>
                </a:pPr>
                <a:r>
                  <a:rPr lang="ms-MY" sz="900" dirty="0">
                    <a:solidFill>
                      <a:schemeClr val="bg1">
                        <a:lumMod val="95000"/>
                      </a:schemeClr>
                    </a:solidFill>
                    <a:ea typeface="Open Sans Light" pitchFamily="34" charset="0"/>
                    <a:cs typeface="Open Sans Light" pitchFamily="34" charset="0"/>
                  </a:rPr>
                  <a:t>Praesent sodales odio sit amet odio tristi Praesent sodales odio sit amet odio tristi Lorem ipsum dolor sit amet consectetur adipiscing</a:t>
                </a:r>
                <a:endParaRPr lang="en-US" sz="900" dirty="0">
                  <a:solidFill>
                    <a:schemeClr val="bg1">
                      <a:lumMod val="95000"/>
                    </a:schemeClr>
                  </a:solidFill>
                  <a:ea typeface="Open Sans Light" pitchFamily="34" charset="0"/>
                  <a:cs typeface="Open Sans Light" pitchFamily="34" charset="0"/>
                </a:endParaRPr>
              </a:p>
            </p:txBody>
          </p:sp>
          <p:sp>
            <p:nvSpPr>
              <p:cNvPr id="20" name="Rectangle 19"/>
              <p:cNvSpPr/>
              <p:nvPr/>
            </p:nvSpPr>
            <p:spPr>
              <a:xfrm>
                <a:off x="2760411" y="3357376"/>
                <a:ext cx="1403580" cy="277720"/>
              </a:xfrm>
              <a:prstGeom prst="rect">
                <a:avLst/>
              </a:prstGeom>
            </p:spPr>
            <p:txBody>
              <a:bodyPr wrap="none">
                <a:spAutoFit/>
              </a:bodyPr>
              <a:lstStyle/>
              <a:p>
                <a:pPr algn="ctr" defTabSz="685800" eaLnBrk="1" fontAlgn="auto" hangingPunct="1">
                  <a:spcBef>
                    <a:spcPts val="0"/>
                  </a:spcBef>
                  <a:spcAft>
                    <a:spcPts val="0"/>
                  </a:spcAft>
                  <a:defRPr/>
                </a:pPr>
                <a:r>
                  <a:rPr lang="en-US" sz="1200" dirty="0">
                    <a:solidFill>
                      <a:schemeClr val="bg1">
                        <a:lumMod val="95000"/>
                      </a:schemeClr>
                    </a:solidFill>
                    <a:ea typeface="Open Sans" panose="020B0606030504020204" pitchFamily="34" charset="0"/>
                    <a:cs typeface="Open Sans" panose="020B0606030504020204" pitchFamily="34" charset="0"/>
                  </a:rPr>
                  <a:t>Research Online</a:t>
                </a:r>
                <a:endParaRPr lang="en-US" sz="1200" dirty="0">
                  <a:solidFill>
                    <a:schemeClr val="bg1">
                      <a:lumMod val="95000"/>
                    </a:schemeClr>
                  </a:solidFill>
                  <a:ea typeface="Open Sans" panose="020B0606030504020204" pitchFamily="34" charset="0"/>
                  <a:cs typeface="Open Sans" panose="020B0606030504020204" pitchFamily="34" charset="0"/>
                </a:endParaRPr>
              </a:p>
            </p:txBody>
          </p:sp>
        </p:grpSp>
        <p:sp>
          <p:nvSpPr>
            <p:cNvPr id="9" name="Rectangle 8"/>
            <p:cNvSpPr/>
            <p:nvPr/>
          </p:nvSpPr>
          <p:spPr>
            <a:xfrm rot="2700000">
              <a:off x="2986149" y="1659038"/>
              <a:ext cx="1114056" cy="111460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14" name="Rectangle 13"/>
            <p:cNvSpPr/>
            <p:nvPr/>
          </p:nvSpPr>
          <p:spPr>
            <a:xfrm rot="2700000">
              <a:off x="3062903" y="1231348"/>
              <a:ext cx="95218" cy="111301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bg1">
                    <a:lumMod val="95000"/>
                  </a:schemeClr>
                </a:solidFill>
              </a:endParaRPr>
            </a:p>
          </p:txBody>
        </p:sp>
        <p:sp>
          <p:nvSpPr>
            <p:cNvPr id="38" name="AutoShape 100"/>
            <p:cNvSpPr/>
            <p:nvPr/>
          </p:nvSpPr>
          <p:spPr bwMode="auto">
            <a:xfrm>
              <a:off x="3357409" y="2000513"/>
              <a:ext cx="320728" cy="36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200" dirty="0">
                <a:solidFill>
                  <a:schemeClr val="bg1">
                    <a:lumMod val="95000"/>
                  </a:schemeClr>
                </a:solidFill>
                <a:effectLst>
                  <a:outerShdw blurRad="38100" dist="38100" dir="2700000" algn="tl">
                    <a:srgbClr val="000000"/>
                  </a:outerShdw>
                </a:effectLst>
                <a:ea typeface="+mn-ea"/>
              </a:endParaRPr>
            </a:p>
          </p:txBody>
        </p:sp>
      </p:grpSp>
      <p:sp>
        <p:nvSpPr>
          <p:cNvPr id="42"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43"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down)">
                                      <p:cBhvr>
                                        <p:cTn id="8" dur="500"/>
                                        <p:tgtEl>
                                          <p:spTgt spid="4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p:tgtEl>
                                          <p:spTgt spid="43"/>
                                        </p:tgtEl>
                                        <p:attrNameLst>
                                          <p:attrName>ppt_y</p:attrName>
                                        </p:attrNameLst>
                                      </p:cBhvr>
                                      <p:tavLst>
                                        <p:tav tm="0">
                                          <p:val>
                                            <p:strVal val="#ppt_y-#ppt_h*1.125000"/>
                                          </p:val>
                                        </p:tav>
                                        <p:tav tm="100000">
                                          <p:val>
                                            <p:strVal val="#ppt_y"/>
                                          </p:val>
                                        </p:tav>
                                      </p:tavLst>
                                    </p:anim>
                                    <p:animEffect transition="in" filter="wipe(down)">
                                      <p:cBhvr>
                                        <p:cTn id="12" dur="500"/>
                                        <p:tgtEl>
                                          <p:spTgt spid="43"/>
                                        </p:tgtEl>
                                      </p:cBhvr>
                                    </p:animEffect>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Top)">
                                      <p:cBhvr>
                                        <p:cTn id="16" dur="500"/>
                                        <p:tgtEl>
                                          <p:spTgt spid="12"/>
                                        </p:tgtEl>
                                      </p:cBhvr>
                                    </p:animEffect>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slide(fromTop)">
                                      <p:cBhvr>
                                        <p:cTn id="20" dur="500"/>
                                        <p:tgtEl>
                                          <p:spTgt spid="40"/>
                                        </p:tgtEl>
                                      </p:cBhvr>
                                    </p:animEffect>
                                  </p:childTnLst>
                                </p:cTn>
                              </p:par>
                            </p:childTnLst>
                          </p:cTn>
                        </p:par>
                        <p:par>
                          <p:cTn id="21" fill="hold">
                            <p:stCondLst>
                              <p:cond delay="1500"/>
                            </p:stCondLst>
                            <p:childTnLst>
                              <p:par>
                                <p:cTn id="22" presetID="12" presetClass="entr" presetSubtype="1"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slide(fromTop)">
                                      <p:cBhvr>
                                        <p:cTn id="24" dur="500"/>
                                        <p:tgtEl>
                                          <p:spTgt spid="47"/>
                                        </p:tgtEl>
                                      </p:cBhvr>
                                    </p:animEffect>
                                  </p:childTnLst>
                                </p:cTn>
                              </p:par>
                            </p:childTnLst>
                          </p:cTn>
                        </p:par>
                        <p:par>
                          <p:cTn id="25" fill="hold">
                            <p:stCondLst>
                              <p:cond delay="2000"/>
                            </p:stCondLst>
                            <p:childTnLst>
                              <p:par>
                                <p:cTn id="26" presetID="1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lide(fromTo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441125" y="528320"/>
            <a:ext cx="8239259" cy="0"/>
            <a:chOff x="600676" y="678668"/>
            <a:chExt cx="10985679" cy="0"/>
          </a:xfrm>
        </p:grpSpPr>
        <p:cxnSp>
          <p:nvCxnSpPr>
            <p:cNvPr id="3" name="直接连接符 2"/>
            <p:cNvCxnSpPr/>
            <p:nvPr/>
          </p:nvCxnSpPr>
          <p:spPr>
            <a:xfrm>
              <a:off x="600676"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782535" y="678668"/>
              <a:ext cx="480382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4046473" y="22532"/>
            <a:ext cx="1011452" cy="1011576"/>
            <a:chOff x="3276601" y="1276192"/>
            <a:chExt cx="2590799" cy="2591116"/>
          </a:xfrm>
          <a:solidFill>
            <a:schemeClr val="bg1"/>
          </a:solidFill>
        </p:grpSpPr>
        <p:sp>
          <p:nvSpPr>
            <p:cNvPr id="8" name="矩形 7"/>
            <p:cNvSpPr/>
            <p:nvPr/>
          </p:nvSpPr>
          <p:spPr>
            <a:xfrm rot="16200000">
              <a:off x="3324853" y="251813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rot="16418182">
              <a:off x="3327353" y="243935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nvSpPr>
          <p:spPr>
            <a:xfrm rot="16636364">
              <a:off x="3334846" y="236089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p:nvSpPr>
          <p:spPr>
            <a:xfrm rot="16854545">
              <a:off x="3347299" y="2283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p:cNvSpPr/>
            <p:nvPr/>
          </p:nvSpPr>
          <p:spPr>
            <a:xfrm rot="17072727">
              <a:off x="3364664" y="22061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rot="17290909">
              <a:off x="3386869" y="21305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p:nvSpPr>
          <p:spPr>
            <a:xfrm rot="17509091">
              <a:off x="3413827" y="205649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p:nvSpPr>
          <p:spPr>
            <a:xfrm rot="17727273">
              <a:off x="3445428" y="19842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p:nvSpPr>
          <p:spPr>
            <a:xfrm rot="17945455">
              <a:off x="3481544" y="19142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p:cNvSpPr/>
            <p:nvPr/>
          </p:nvSpPr>
          <p:spPr>
            <a:xfrm rot="18163636">
              <a:off x="3522031" y="18466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p:nvSpPr>
          <p:spPr>
            <a:xfrm rot="18381818">
              <a:off x="3566726" y="17816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矩形 18"/>
            <p:cNvSpPr/>
            <p:nvPr/>
          </p:nvSpPr>
          <p:spPr>
            <a:xfrm rot="18600000">
              <a:off x="3615448" y="17197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矩形 19"/>
            <p:cNvSpPr/>
            <p:nvPr/>
          </p:nvSpPr>
          <p:spPr>
            <a:xfrm rot="18818182">
              <a:off x="3668002" y="16609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矩形 20"/>
            <p:cNvSpPr/>
            <p:nvPr/>
          </p:nvSpPr>
          <p:spPr>
            <a:xfrm rot="19036364">
              <a:off x="3724176" y="160569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矩形 21"/>
            <p:cNvSpPr/>
            <p:nvPr/>
          </p:nvSpPr>
          <p:spPr>
            <a:xfrm rot="19254546">
              <a:off x="3783743" y="155408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p:nvSpPr>
          <p:spPr>
            <a:xfrm rot="19472727">
              <a:off x="3846463" y="15063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 name="矩形 23"/>
            <p:cNvSpPr/>
            <p:nvPr/>
          </p:nvSpPr>
          <p:spPr>
            <a:xfrm rot="19690909">
              <a:off x="3912085" y="14626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 name="矩形 24"/>
            <p:cNvSpPr/>
            <p:nvPr/>
          </p:nvSpPr>
          <p:spPr>
            <a:xfrm rot="19909091">
              <a:off x="3980343" y="14232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矩形 25"/>
            <p:cNvSpPr/>
            <p:nvPr/>
          </p:nvSpPr>
          <p:spPr>
            <a:xfrm rot="20127273">
              <a:off x="4050964" y="138828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 name="矩形 26"/>
            <p:cNvSpPr/>
            <p:nvPr/>
          </p:nvSpPr>
          <p:spPr>
            <a:xfrm rot="20345455">
              <a:off x="4123664" y="135783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矩形 27"/>
            <p:cNvSpPr/>
            <p:nvPr/>
          </p:nvSpPr>
          <p:spPr>
            <a:xfrm rot="20563636">
              <a:off x="4198147" y="13320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矩形 28"/>
            <p:cNvSpPr/>
            <p:nvPr/>
          </p:nvSpPr>
          <p:spPr>
            <a:xfrm rot="20781818">
              <a:off x="4274115" y="131104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0" name="矩形 29"/>
            <p:cNvSpPr/>
            <p:nvPr/>
          </p:nvSpPr>
          <p:spPr>
            <a:xfrm rot="21000000">
              <a:off x="4351263" y="12949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矩形 30"/>
            <p:cNvSpPr/>
            <p:nvPr/>
          </p:nvSpPr>
          <p:spPr>
            <a:xfrm rot="21218182">
              <a:off x="4429280" y="12836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2" name="矩形 31"/>
            <p:cNvSpPr/>
            <p:nvPr/>
          </p:nvSpPr>
          <p:spPr>
            <a:xfrm rot="21436364">
              <a:off x="4507850" y="127744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3" name="矩形 32"/>
            <p:cNvSpPr/>
            <p:nvPr/>
          </p:nvSpPr>
          <p:spPr>
            <a:xfrm rot="54546">
              <a:off x="4586658" y="127619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4" name="矩形 33"/>
            <p:cNvSpPr/>
            <p:nvPr/>
          </p:nvSpPr>
          <p:spPr>
            <a:xfrm rot="272727">
              <a:off x="4665388" y="127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5" name="矩形 34"/>
            <p:cNvSpPr/>
            <p:nvPr/>
          </p:nvSpPr>
          <p:spPr>
            <a:xfrm rot="490909">
              <a:off x="4743721" y="128867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矩形 35"/>
            <p:cNvSpPr/>
            <p:nvPr/>
          </p:nvSpPr>
          <p:spPr>
            <a:xfrm rot="709091">
              <a:off x="4821341" y="1302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nvSpPr>
          <p:spPr>
            <a:xfrm rot="927273">
              <a:off x="4897938" y="132094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8" name="矩形 37"/>
            <p:cNvSpPr/>
            <p:nvPr/>
          </p:nvSpPr>
          <p:spPr>
            <a:xfrm rot="1145455">
              <a:off x="4973203" y="134435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9" name="矩形 38"/>
            <p:cNvSpPr/>
            <p:nvPr/>
          </p:nvSpPr>
          <p:spPr>
            <a:xfrm rot="1363637">
              <a:off x="5046831" y="13724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0" name="矩形 39"/>
            <p:cNvSpPr/>
            <p:nvPr/>
          </p:nvSpPr>
          <p:spPr>
            <a:xfrm rot="1581818">
              <a:off x="5118526" y="140522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1" name="矩形 40"/>
            <p:cNvSpPr/>
            <p:nvPr/>
          </p:nvSpPr>
          <p:spPr>
            <a:xfrm rot="1800000">
              <a:off x="5188001" y="14424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2" name="矩形 41"/>
            <p:cNvSpPr/>
            <p:nvPr/>
          </p:nvSpPr>
          <p:spPr>
            <a:xfrm rot="2018182">
              <a:off x="5254975" y="148400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矩形 42"/>
            <p:cNvSpPr/>
            <p:nvPr/>
          </p:nvSpPr>
          <p:spPr>
            <a:xfrm rot="2236364">
              <a:off x="5319178" y="15297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矩形 43"/>
            <p:cNvSpPr/>
            <p:nvPr/>
          </p:nvSpPr>
          <p:spPr>
            <a:xfrm rot="2454545">
              <a:off x="5380353" y="157941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矩形 44"/>
            <p:cNvSpPr/>
            <p:nvPr/>
          </p:nvSpPr>
          <p:spPr>
            <a:xfrm rot="2672727">
              <a:off x="5438252" y="163289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矩形 45"/>
            <p:cNvSpPr/>
            <p:nvPr/>
          </p:nvSpPr>
          <p:spPr>
            <a:xfrm rot="2890909">
              <a:off x="5492643" y="16899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7" name="矩形 46"/>
            <p:cNvSpPr/>
            <p:nvPr/>
          </p:nvSpPr>
          <p:spPr>
            <a:xfrm rot="3109091">
              <a:off x="5543307" y="17503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8" name="矩形 47"/>
            <p:cNvSpPr/>
            <p:nvPr/>
          </p:nvSpPr>
          <p:spPr>
            <a:xfrm rot="3327273">
              <a:off x="5590039" y="18137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9" name="矩形 48"/>
            <p:cNvSpPr/>
            <p:nvPr/>
          </p:nvSpPr>
          <p:spPr>
            <a:xfrm rot="3545455">
              <a:off x="5632651" y="18800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0" name="矩形 49"/>
            <p:cNvSpPr/>
            <p:nvPr/>
          </p:nvSpPr>
          <p:spPr>
            <a:xfrm rot="3763637">
              <a:off x="5670973" y="194897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1" name="矩形 50"/>
            <p:cNvSpPr/>
            <p:nvPr/>
          </p:nvSpPr>
          <p:spPr>
            <a:xfrm rot="3981819">
              <a:off x="5704849" y="202014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2" name="矩形 51"/>
            <p:cNvSpPr/>
            <p:nvPr/>
          </p:nvSpPr>
          <p:spPr>
            <a:xfrm rot="4200000">
              <a:off x="5734142" y="209331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3" name="矩形 52"/>
            <p:cNvSpPr/>
            <p:nvPr/>
          </p:nvSpPr>
          <p:spPr>
            <a:xfrm rot="4418182">
              <a:off x="5758737" y="216819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4" name="矩形 53"/>
            <p:cNvSpPr/>
            <p:nvPr/>
          </p:nvSpPr>
          <p:spPr>
            <a:xfrm rot="4636364">
              <a:off x="5778531" y="224448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5" name="矩形 54"/>
            <p:cNvSpPr/>
            <p:nvPr/>
          </p:nvSpPr>
          <p:spPr>
            <a:xfrm rot="4854546">
              <a:off x="5793448" y="23218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6" name="矩形 55"/>
            <p:cNvSpPr/>
            <p:nvPr/>
          </p:nvSpPr>
          <p:spPr>
            <a:xfrm rot="5072727">
              <a:off x="5803426" y="240006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7" name="矩形 56"/>
            <p:cNvSpPr/>
            <p:nvPr/>
          </p:nvSpPr>
          <p:spPr>
            <a:xfrm rot="5290909">
              <a:off x="5808424" y="24787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8" name="矩形 57"/>
            <p:cNvSpPr/>
            <p:nvPr/>
          </p:nvSpPr>
          <p:spPr>
            <a:xfrm rot="5509091">
              <a:off x="5808424" y="255754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9" name="矩形 58"/>
            <p:cNvSpPr/>
            <p:nvPr/>
          </p:nvSpPr>
          <p:spPr>
            <a:xfrm rot="5727273">
              <a:off x="5803426" y="263620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0" name="矩形 59"/>
            <p:cNvSpPr/>
            <p:nvPr/>
          </p:nvSpPr>
          <p:spPr>
            <a:xfrm rot="5945455">
              <a:off x="5793448" y="27143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1" name="矩形 60"/>
            <p:cNvSpPr/>
            <p:nvPr/>
          </p:nvSpPr>
          <p:spPr>
            <a:xfrm rot="6163637">
              <a:off x="5778531" y="27917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2" name="矩形 61"/>
            <p:cNvSpPr/>
            <p:nvPr/>
          </p:nvSpPr>
          <p:spPr>
            <a:xfrm rot="6381819">
              <a:off x="5758737" y="286807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3" name="矩形 62"/>
            <p:cNvSpPr/>
            <p:nvPr/>
          </p:nvSpPr>
          <p:spPr>
            <a:xfrm rot="6600000">
              <a:off x="5734142" y="294296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4" name="矩形 63"/>
            <p:cNvSpPr/>
            <p:nvPr/>
          </p:nvSpPr>
          <p:spPr>
            <a:xfrm rot="6818182">
              <a:off x="5704849" y="301613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5" name="矩形 64"/>
            <p:cNvSpPr/>
            <p:nvPr/>
          </p:nvSpPr>
          <p:spPr>
            <a:xfrm rot="7036364">
              <a:off x="5670973" y="308730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6" name="矩形 65"/>
            <p:cNvSpPr/>
            <p:nvPr/>
          </p:nvSpPr>
          <p:spPr>
            <a:xfrm rot="7254546">
              <a:off x="5632651" y="31561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7" name="矩形 66"/>
            <p:cNvSpPr/>
            <p:nvPr/>
          </p:nvSpPr>
          <p:spPr>
            <a:xfrm rot="7472727">
              <a:off x="5590039" y="322248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8" name="矩形 67"/>
            <p:cNvSpPr/>
            <p:nvPr/>
          </p:nvSpPr>
          <p:spPr>
            <a:xfrm rot="7690909">
              <a:off x="5543307" y="32859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9" name="矩形 68"/>
            <p:cNvSpPr/>
            <p:nvPr/>
          </p:nvSpPr>
          <p:spPr>
            <a:xfrm rot="7909091">
              <a:off x="5492643" y="334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0" name="矩形 69"/>
            <p:cNvSpPr/>
            <p:nvPr/>
          </p:nvSpPr>
          <p:spPr>
            <a:xfrm rot="8127274">
              <a:off x="5438252" y="340337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1" name="矩形 70"/>
            <p:cNvSpPr/>
            <p:nvPr/>
          </p:nvSpPr>
          <p:spPr>
            <a:xfrm rot="8345455">
              <a:off x="5380353" y="34568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2" name="矩形 71"/>
            <p:cNvSpPr/>
            <p:nvPr/>
          </p:nvSpPr>
          <p:spPr>
            <a:xfrm rot="8563637">
              <a:off x="5319178" y="350655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3" name="矩形 72"/>
            <p:cNvSpPr/>
            <p:nvPr/>
          </p:nvSpPr>
          <p:spPr>
            <a:xfrm rot="8781819">
              <a:off x="5254975" y="355227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4" name="矩形 73"/>
            <p:cNvSpPr/>
            <p:nvPr/>
          </p:nvSpPr>
          <p:spPr>
            <a:xfrm rot="9000000">
              <a:off x="5188001" y="359382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5" name="矩形 74"/>
            <p:cNvSpPr/>
            <p:nvPr/>
          </p:nvSpPr>
          <p:spPr>
            <a:xfrm rot="9218182">
              <a:off x="5118525" y="363105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6" name="矩形 75"/>
            <p:cNvSpPr/>
            <p:nvPr/>
          </p:nvSpPr>
          <p:spPr>
            <a:xfrm rot="9436364">
              <a:off x="5046831" y="36637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7" name="矩形 76"/>
            <p:cNvSpPr/>
            <p:nvPr/>
          </p:nvSpPr>
          <p:spPr>
            <a:xfrm rot="9654546">
              <a:off x="4973202" y="3691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8" name="矩形 77"/>
            <p:cNvSpPr/>
            <p:nvPr/>
          </p:nvSpPr>
          <p:spPr>
            <a:xfrm rot="9872727">
              <a:off x="4897938" y="371532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9" name="矩形 78"/>
            <p:cNvSpPr/>
            <p:nvPr/>
          </p:nvSpPr>
          <p:spPr>
            <a:xfrm rot="10090909">
              <a:off x="4821341" y="373390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0" name="矩形 79"/>
            <p:cNvSpPr/>
            <p:nvPr/>
          </p:nvSpPr>
          <p:spPr>
            <a:xfrm rot="10309091">
              <a:off x="4743721" y="374759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1" name="矩形 80"/>
            <p:cNvSpPr/>
            <p:nvPr/>
          </p:nvSpPr>
          <p:spPr>
            <a:xfrm rot="10527274">
              <a:off x="4665388" y="375633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2" name="矩形 81"/>
            <p:cNvSpPr/>
            <p:nvPr/>
          </p:nvSpPr>
          <p:spPr>
            <a:xfrm rot="10745455">
              <a:off x="4586658" y="37600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3" name="矩形 82"/>
            <p:cNvSpPr/>
            <p:nvPr/>
          </p:nvSpPr>
          <p:spPr>
            <a:xfrm rot="10963638">
              <a:off x="4507850" y="3758829"/>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4" name="矩形 83"/>
            <p:cNvSpPr/>
            <p:nvPr/>
          </p:nvSpPr>
          <p:spPr>
            <a:xfrm rot="11181819">
              <a:off x="4429279" y="37525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5" name="矩形 84"/>
            <p:cNvSpPr/>
            <p:nvPr/>
          </p:nvSpPr>
          <p:spPr>
            <a:xfrm rot="11400000">
              <a:off x="4351263" y="37413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6" name="矩形 85"/>
            <p:cNvSpPr/>
            <p:nvPr/>
          </p:nvSpPr>
          <p:spPr>
            <a:xfrm rot="11618183">
              <a:off x="4274115" y="372522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7" name="矩形 86"/>
            <p:cNvSpPr/>
            <p:nvPr/>
          </p:nvSpPr>
          <p:spPr>
            <a:xfrm rot="11836364">
              <a:off x="4198147" y="370422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8" name="矩形 87"/>
            <p:cNvSpPr/>
            <p:nvPr/>
          </p:nvSpPr>
          <p:spPr>
            <a:xfrm rot="12054545">
              <a:off x="4123664" y="36784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9" name="矩形 88"/>
            <p:cNvSpPr/>
            <p:nvPr/>
          </p:nvSpPr>
          <p:spPr>
            <a:xfrm rot="12272728">
              <a:off x="4050964" y="3647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0" name="矩形 89"/>
            <p:cNvSpPr/>
            <p:nvPr/>
          </p:nvSpPr>
          <p:spPr>
            <a:xfrm rot="12490909">
              <a:off x="3980343" y="361299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1" name="矩形 90"/>
            <p:cNvSpPr/>
            <p:nvPr/>
          </p:nvSpPr>
          <p:spPr>
            <a:xfrm rot="12709091">
              <a:off x="3912086" y="3573580"/>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2" name="矩形 91"/>
            <p:cNvSpPr/>
            <p:nvPr/>
          </p:nvSpPr>
          <p:spPr>
            <a:xfrm rot="12927274">
              <a:off x="3846463" y="352992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3" name="矩形 92"/>
            <p:cNvSpPr/>
            <p:nvPr/>
          </p:nvSpPr>
          <p:spPr>
            <a:xfrm rot="13145455">
              <a:off x="3783743" y="348218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4" name="矩形 93"/>
            <p:cNvSpPr/>
            <p:nvPr/>
          </p:nvSpPr>
          <p:spPr>
            <a:xfrm rot="13363638">
              <a:off x="3724176" y="343057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5" name="矩形 94"/>
            <p:cNvSpPr/>
            <p:nvPr/>
          </p:nvSpPr>
          <p:spPr>
            <a:xfrm rot="13581819">
              <a:off x="3668002" y="3375283"/>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6" name="矩形 95"/>
            <p:cNvSpPr/>
            <p:nvPr/>
          </p:nvSpPr>
          <p:spPr>
            <a:xfrm rot="13800000">
              <a:off x="3615448" y="331654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7" name="矩形 96"/>
            <p:cNvSpPr/>
            <p:nvPr/>
          </p:nvSpPr>
          <p:spPr>
            <a:xfrm rot="14018183">
              <a:off x="3566726" y="32545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8" name="矩形 97"/>
            <p:cNvSpPr/>
            <p:nvPr/>
          </p:nvSpPr>
          <p:spPr>
            <a:xfrm rot="14236364">
              <a:off x="3522031" y="318966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9" name="矩形 98"/>
            <p:cNvSpPr/>
            <p:nvPr/>
          </p:nvSpPr>
          <p:spPr>
            <a:xfrm rot="14454545">
              <a:off x="3481544" y="3122041"/>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0" name="矩形 99"/>
            <p:cNvSpPr/>
            <p:nvPr/>
          </p:nvSpPr>
          <p:spPr>
            <a:xfrm rot="14672728">
              <a:off x="3445428" y="3051984"/>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1" name="矩形 100"/>
            <p:cNvSpPr/>
            <p:nvPr/>
          </p:nvSpPr>
          <p:spPr>
            <a:xfrm rot="14890909">
              <a:off x="3413827" y="2979778"/>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2" name="矩形 101"/>
            <p:cNvSpPr/>
            <p:nvPr/>
          </p:nvSpPr>
          <p:spPr>
            <a:xfrm rot="15109092">
              <a:off x="3386869" y="2905712"/>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3" name="矩形 102"/>
            <p:cNvSpPr/>
            <p:nvPr/>
          </p:nvSpPr>
          <p:spPr>
            <a:xfrm rot="15327274">
              <a:off x="3364664" y="2830087"/>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4" name="矩形 103"/>
            <p:cNvSpPr/>
            <p:nvPr/>
          </p:nvSpPr>
          <p:spPr>
            <a:xfrm rot="15545455">
              <a:off x="3347299" y="275320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5" name="矩形 104"/>
            <p:cNvSpPr/>
            <p:nvPr/>
          </p:nvSpPr>
          <p:spPr>
            <a:xfrm rot="15763638">
              <a:off x="3334846" y="2675376"/>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6" name="矩形 105"/>
            <p:cNvSpPr/>
            <p:nvPr/>
          </p:nvSpPr>
          <p:spPr>
            <a:xfrm rot="15981819">
              <a:off x="3327353" y="2596915"/>
              <a:ext cx="10723" cy="107228"/>
            </a:xfrm>
            <a:prstGeom prst="rect">
              <a:avLst/>
            </a:prstGeom>
            <a:grpFill/>
            <a:ln w="95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09" name="椭圆 108"/>
          <p:cNvSpPr/>
          <p:nvPr/>
        </p:nvSpPr>
        <p:spPr>
          <a:xfrm>
            <a:off x="4163725" y="143826"/>
            <a:ext cx="781729" cy="78172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p>
        </p:txBody>
      </p:sp>
      <p:sp>
        <p:nvSpPr>
          <p:cNvPr id="108" name="文本框 107"/>
          <p:cNvSpPr txBox="1"/>
          <p:nvPr/>
        </p:nvSpPr>
        <p:spPr>
          <a:xfrm>
            <a:off x="4141606" y="296208"/>
            <a:ext cx="800219" cy="461665"/>
          </a:xfrm>
          <a:prstGeom prst="rect">
            <a:avLst/>
          </a:prstGeom>
          <a:noFill/>
        </p:spPr>
        <p:txBody>
          <a:bodyPr wrap="none" rtlCol="0">
            <a:spAutoFit/>
          </a:bodyPr>
          <a:lstStyle/>
          <a:p>
            <a:r>
              <a:rPr lang="zh-CN" altLang="en-US" sz="2400" b="1" dirty="0">
                <a:solidFill>
                  <a:schemeClr val="bg1"/>
                </a:solidFill>
                <a:latin typeface="+mj-ea"/>
                <a:ea typeface="+mj-ea"/>
              </a:rPr>
              <a:t>目录</a:t>
            </a:r>
            <a:endParaRPr lang="zh-CN" altLang="en-US" sz="2400" b="1" dirty="0">
              <a:solidFill>
                <a:schemeClr val="bg1"/>
              </a:solidFill>
              <a:latin typeface="+mj-ea"/>
              <a:ea typeface="+mj-ea"/>
            </a:endParaRPr>
          </a:p>
        </p:txBody>
      </p:sp>
      <p:sp>
        <p:nvSpPr>
          <p:cNvPr id="152" name="等腰三角形 151"/>
          <p:cNvSpPr/>
          <p:nvPr/>
        </p:nvSpPr>
        <p:spPr>
          <a:xfrm flipV="1">
            <a:off x="1614781" y="2132983"/>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4" name="等腰三角形 153"/>
          <p:cNvSpPr/>
          <p:nvPr/>
        </p:nvSpPr>
        <p:spPr>
          <a:xfrm flipV="1">
            <a:off x="1614779" y="1988097"/>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6" name="文本框 155"/>
          <p:cNvSpPr txBox="1"/>
          <p:nvPr/>
        </p:nvSpPr>
        <p:spPr>
          <a:xfrm>
            <a:off x="1916328" y="2096727"/>
            <a:ext cx="418704" cy="600164"/>
          </a:xfrm>
          <a:prstGeom prst="rect">
            <a:avLst/>
          </a:prstGeom>
          <a:noFill/>
        </p:spPr>
        <p:txBody>
          <a:bodyPr wrap="none" rtlCol="0">
            <a:spAutoFit/>
          </a:bodyPr>
          <a:lstStyle/>
          <a:p>
            <a:r>
              <a:rPr lang="en-US" altLang="zh-CN" sz="3300" dirty="0">
                <a:solidFill>
                  <a:schemeClr val="bg1"/>
                </a:solidFill>
              </a:rPr>
              <a:t>1</a:t>
            </a:r>
            <a:endParaRPr lang="zh-CN" altLang="en-US" sz="3300" dirty="0">
              <a:solidFill>
                <a:schemeClr val="bg1"/>
              </a:solidFill>
            </a:endParaRPr>
          </a:p>
        </p:txBody>
      </p:sp>
      <p:sp>
        <p:nvSpPr>
          <p:cNvPr id="157" name="TextBox 6"/>
          <p:cNvSpPr txBox="1">
            <a:spLocks noChangeArrowheads="1"/>
          </p:cNvSpPr>
          <p:nvPr/>
        </p:nvSpPr>
        <p:spPr bwMode="auto">
          <a:xfrm>
            <a:off x="1400832" y="3016268"/>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500" b="1" dirty="0">
                <a:solidFill>
                  <a:schemeClr val="bg1"/>
                </a:solidFill>
                <a:latin typeface="微软雅黑" panose="020B0503020204020204" pitchFamily="34" charset="-122"/>
                <a:ea typeface="微软雅黑" panose="020B0503020204020204" pitchFamily="34" charset="-122"/>
              </a:rPr>
              <a:t>公司与团队</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58" name="TextBox 7"/>
          <p:cNvSpPr txBox="1"/>
          <p:nvPr/>
        </p:nvSpPr>
        <p:spPr>
          <a:xfrm>
            <a:off x="1699896" y="3273144"/>
            <a:ext cx="725200" cy="219291"/>
          </a:xfrm>
          <a:prstGeom prst="rect">
            <a:avLst/>
          </a:prstGeom>
          <a:noFill/>
        </p:spPr>
        <p:txBody>
          <a:bodyPr wrap="none" rtlCol="0">
            <a:spAutoFit/>
          </a:bodyPr>
          <a:lstStyle/>
          <a:p>
            <a:pPr marL="0" lvl="1" algn="ctr"/>
            <a:r>
              <a:rPr lang="zh-CN" altLang="en-US" sz="825" dirty="0">
                <a:solidFill>
                  <a:schemeClr val="bg1"/>
                </a:solidFill>
                <a:latin typeface="微软雅黑" panose="020B0503020204020204" pitchFamily="34" charset="-122"/>
                <a:ea typeface="微软雅黑" panose="020B0503020204020204" pitchFamily="34" charset="-122"/>
              </a:rPr>
              <a:t>我们是谁</a:t>
            </a:r>
            <a:endParaRPr lang="zh-CN" altLang="en-US" sz="825" dirty="0">
              <a:solidFill>
                <a:schemeClr val="bg1"/>
              </a:solidFill>
              <a:latin typeface="微软雅黑" panose="020B0503020204020204" pitchFamily="34" charset="-122"/>
              <a:ea typeface="微软雅黑" panose="020B0503020204020204" pitchFamily="34" charset="-122"/>
            </a:endParaRPr>
          </a:p>
        </p:txBody>
      </p:sp>
      <p:sp>
        <p:nvSpPr>
          <p:cNvPr id="160" name="等腰三角形 159"/>
          <p:cNvSpPr/>
          <p:nvPr/>
        </p:nvSpPr>
        <p:spPr>
          <a:xfrm flipV="1">
            <a:off x="3138380" y="2696235"/>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1" name="等腰三角形 160"/>
          <p:cNvSpPr/>
          <p:nvPr/>
        </p:nvSpPr>
        <p:spPr>
          <a:xfrm flipV="1">
            <a:off x="3138380" y="2551348"/>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2" name="文本框 161"/>
          <p:cNvSpPr txBox="1"/>
          <p:nvPr/>
        </p:nvSpPr>
        <p:spPr>
          <a:xfrm>
            <a:off x="3439929" y="2659980"/>
            <a:ext cx="418704" cy="600164"/>
          </a:xfrm>
          <a:prstGeom prst="rect">
            <a:avLst/>
          </a:prstGeom>
          <a:noFill/>
        </p:spPr>
        <p:txBody>
          <a:bodyPr wrap="none" rtlCol="0">
            <a:spAutoFit/>
          </a:bodyPr>
          <a:lstStyle/>
          <a:p>
            <a:r>
              <a:rPr lang="en-US" altLang="zh-CN" sz="3300" dirty="0">
                <a:solidFill>
                  <a:schemeClr val="bg1"/>
                </a:solidFill>
              </a:rPr>
              <a:t>2</a:t>
            </a:r>
            <a:endParaRPr lang="zh-CN" altLang="en-US" sz="3300" dirty="0">
              <a:solidFill>
                <a:schemeClr val="bg1"/>
              </a:solidFill>
            </a:endParaRPr>
          </a:p>
        </p:txBody>
      </p:sp>
      <p:sp>
        <p:nvSpPr>
          <p:cNvPr id="164" name="等腰三角形 163"/>
          <p:cNvSpPr/>
          <p:nvPr/>
        </p:nvSpPr>
        <p:spPr>
          <a:xfrm flipV="1">
            <a:off x="5056078" y="2696235"/>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5" name="等腰三角形 164"/>
          <p:cNvSpPr/>
          <p:nvPr/>
        </p:nvSpPr>
        <p:spPr>
          <a:xfrm flipV="1">
            <a:off x="5056078" y="2551348"/>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6" name="文本框 165"/>
          <p:cNvSpPr txBox="1"/>
          <p:nvPr/>
        </p:nvSpPr>
        <p:spPr>
          <a:xfrm>
            <a:off x="5357627" y="2659980"/>
            <a:ext cx="418704" cy="600164"/>
          </a:xfrm>
          <a:prstGeom prst="rect">
            <a:avLst/>
          </a:prstGeom>
          <a:noFill/>
        </p:spPr>
        <p:txBody>
          <a:bodyPr wrap="none" rtlCol="0">
            <a:spAutoFit/>
          </a:bodyPr>
          <a:lstStyle/>
          <a:p>
            <a:r>
              <a:rPr lang="en-US" altLang="zh-CN" sz="3300" dirty="0">
                <a:solidFill>
                  <a:schemeClr val="bg1"/>
                </a:solidFill>
              </a:rPr>
              <a:t>3</a:t>
            </a:r>
            <a:endParaRPr lang="zh-CN" altLang="en-US" sz="3300" dirty="0">
              <a:solidFill>
                <a:schemeClr val="bg1"/>
              </a:solidFill>
            </a:endParaRPr>
          </a:p>
        </p:txBody>
      </p:sp>
      <p:sp>
        <p:nvSpPr>
          <p:cNvPr id="168" name="等腰三角形 167"/>
          <p:cNvSpPr/>
          <p:nvPr/>
        </p:nvSpPr>
        <p:spPr>
          <a:xfrm flipV="1">
            <a:off x="6768340" y="2132984"/>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等腰三角形 168"/>
          <p:cNvSpPr/>
          <p:nvPr/>
        </p:nvSpPr>
        <p:spPr>
          <a:xfrm flipV="1">
            <a:off x="6768339" y="1988097"/>
            <a:ext cx="975001" cy="883285"/>
          </a:xfrm>
          <a:prstGeom prst="triangle">
            <a:avLst>
              <a:gd name="adj" fmla="val 50216"/>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文本框 169"/>
          <p:cNvSpPr txBox="1"/>
          <p:nvPr/>
        </p:nvSpPr>
        <p:spPr>
          <a:xfrm>
            <a:off x="7069887" y="2096729"/>
            <a:ext cx="418704" cy="600164"/>
          </a:xfrm>
          <a:prstGeom prst="rect">
            <a:avLst/>
          </a:prstGeom>
          <a:noFill/>
        </p:spPr>
        <p:txBody>
          <a:bodyPr wrap="none" rtlCol="0">
            <a:spAutoFit/>
          </a:bodyPr>
          <a:lstStyle/>
          <a:p>
            <a:r>
              <a:rPr lang="en-US" altLang="zh-CN" sz="3300" dirty="0">
                <a:solidFill>
                  <a:schemeClr val="bg1"/>
                </a:solidFill>
              </a:rPr>
              <a:t>4</a:t>
            </a:r>
            <a:endParaRPr lang="zh-CN" altLang="en-US" sz="3300" dirty="0">
              <a:solidFill>
                <a:schemeClr val="bg1"/>
              </a:solidFill>
            </a:endParaRPr>
          </a:p>
        </p:txBody>
      </p:sp>
      <p:sp>
        <p:nvSpPr>
          <p:cNvPr id="175" name="TextBox 6"/>
          <p:cNvSpPr txBox="1">
            <a:spLocks noChangeArrowheads="1"/>
          </p:cNvSpPr>
          <p:nvPr/>
        </p:nvSpPr>
        <p:spPr bwMode="auto">
          <a:xfrm>
            <a:off x="2948487" y="3560866"/>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500" b="1" dirty="0">
                <a:solidFill>
                  <a:schemeClr val="bg1"/>
                </a:solidFill>
                <a:latin typeface="微软雅黑" panose="020B0503020204020204" pitchFamily="34" charset="-122"/>
                <a:ea typeface="微软雅黑" panose="020B0503020204020204" pitchFamily="34" charset="-122"/>
              </a:rPr>
              <a:t>项目介绍</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76" name="TextBox 8"/>
          <p:cNvSpPr txBox="1"/>
          <p:nvPr/>
        </p:nvSpPr>
        <p:spPr>
          <a:xfrm>
            <a:off x="3117809" y="3824834"/>
            <a:ext cx="936796" cy="219291"/>
          </a:xfrm>
          <a:prstGeom prst="rect">
            <a:avLst/>
          </a:prstGeom>
          <a:noFill/>
        </p:spPr>
        <p:txBody>
          <a:bodyPr wrap="none" rtlCol="0">
            <a:spAutoFit/>
          </a:bodyPr>
          <a:lstStyle/>
          <a:p>
            <a:pPr marL="0" lvl="1" algn="ctr"/>
            <a:r>
              <a:rPr lang="zh-CN" altLang="en-US" sz="825" dirty="0">
                <a:solidFill>
                  <a:schemeClr val="bg1"/>
                </a:solidFill>
                <a:latin typeface="微软雅黑" panose="020B0503020204020204" pitchFamily="34" charset="-122"/>
                <a:ea typeface="微软雅黑" panose="020B0503020204020204" pitchFamily="34" charset="-122"/>
              </a:rPr>
              <a:t>我们要做什么</a:t>
            </a:r>
            <a:endParaRPr lang="zh-CN" altLang="en-US" sz="825" dirty="0">
              <a:solidFill>
                <a:schemeClr val="bg1"/>
              </a:solidFill>
              <a:latin typeface="微软雅黑" panose="020B0503020204020204" pitchFamily="34" charset="-122"/>
              <a:ea typeface="微软雅黑" panose="020B0503020204020204" pitchFamily="34" charset="-122"/>
            </a:endParaRPr>
          </a:p>
        </p:txBody>
      </p:sp>
      <p:sp>
        <p:nvSpPr>
          <p:cNvPr id="177" name="TextBox 6"/>
          <p:cNvSpPr txBox="1">
            <a:spLocks noChangeArrowheads="1"/>
          </p:cNvSpPr>
          <p:nvPr/>
        </p:nvSpPr>
        <p:spPr bwMode="auto">
          <a:xfrm>
            <a:off x="4840622" y="3574365"/>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500" b="1" dirty="0">
                <a:solidFill>
                  <a:schemeClr val="bg1"/>
                </a:solidFill>
                <a:latin typeface="微软雅黑" panose="020B0503020204020204" pitchFamily="34" charset="-122"/>
                <a:ea typeface="微软雅黑" panose="020B0503020204020204" pitchFamily="34" charset="-122"/>
              </a:rPr>
              <a:t>产品与运营</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78" name="TextBox 9"/>
          <p:cNvSpPr txBox="1"/>
          <p:nvPr/>
        </p:nvSpPr>
        <p:spPr>
          <a:xfrm>
            <a:off x="5063576" y="3823295"/>
            <a:ext cx="830998" cy="219291"/>
          </a:xfrm>
          <a:prstGeom prst="rect">
            <a:avLst/>
          </a:prstGeom>
          <a:noFill/>
        </p:spPr>
        <p:txBody>
          <a:bodyPr wrap="none" rtlCol="0">
            <a:spAutoFit/>
          </a:bodyPr>
          <a:lstStyle/>
          <a:p>
            <a:pPr marL="0" lvl="1" algn="ctr"/>
            <a:r>
              <a:rPr lang="zh-CN" altLang="en-US" sz="825" dirty="0">
                <a:solidFill>
                  <a:schemeClr val="bg1"/>
                </a:solidFill>
                <a:latin typeface="微软雅黑" panose="020B0503020204020204" pitchFamily="34" charset="-122"/>
                <a:ea typeface="微软雅黑" panose="020B0503020204020204" pitchFamily="34" charset="-122"/>
              </a:rPr>
              <a:t>我们怎么做</a:t>
            </a:r>
            <a:endParaRPr lang="zh-CN" altLang="en-US" sz="825" dirty="0">
              <a:solidFill>
                <a:schemeClr val="bg1"/>
              </a:solidFill>
              <a:latin typeface="微软雅黑" panose="020B0503020204020204" pitchFamily="34" charset="-122"/>
              <a:ea typeface="微软雅黑" panose="020B0503020204020204" pitchFamily="34" charset="-122"/>
            </a:endParaRPr>
          </a:p>
        </p:txBody>
      </p:sp>
      <p:sp>
        <p:nvSpPr>
          <p:cNvPr id="179" name="TextBox 6"/>
          <p:cNvSpPr txBox="1">
            <a:spLocks noChangeArrowheads="1"/>
          </p:cNvSpPr>
          <p:nvPr/>
        </p:nvSpPr>
        <p:spPr bwMode="auto">
          <a:xfrm>
            <a:off x="6574508" y="3038108"/>
            <a:ext cx="13435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500" b="1" dirty="0">
                <a:solidFill>
                  <a:schemeClr val="bg1"/>
                </a:solidFill>
                <a:latin typeface="微软雅黑" panose="020B0503020204020204" pitchFamily="34" charset="-122"/>
                <a:ea typeface="微软雅黑" panose="020B0503020204020204" pitchFamily="34" charset="-122"/>
              </a:rPr>
              <a:t>发展前景</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80" name="TextBox 10"/>
          <p:cNvSpPr txBox="1"/>
          <p:nvPr/>
        </p:nvSpPr>
        <p:spPr>
          <a:xfrm>
            <a:off x="6724777" y="3290618"/>
            <a:ext cx="1042594" cy="219291"/>
          </a:xfrm>
          <a:prstGeom prst="rect">
            <a:avLst/>
          </a:prstGeom>
          <a:noFill/>
        </p:spPr>
        <p:txBody>
          <a:bodyPr wrap="none" rtlCol="0">
            <a:spAutoFit/>
          </a:bodyPr>
          <a:lstStyle/>
          <a:p>
            <a:pPr marL="0" lvl="1" algn="ctr"/>
            <a:r>
              <a:rPr lang="zh-CN" altLang="en-US" sz="825" dirty="0">
                <a:solidFill>
                  <a:schemeClr val="bg1"/>
                </a:solidFill>
                <a:latin typeface="微软雅黑" panose="020B0503020204020204" pitchFamily="34" charset="-122"/>
                <a:ea typeface="微软雅黑" panose="020B0503020204020204" pitchFamily="34" charset="-122"/>
              </a:rPr>
              <a:t>长期的战略目标</a:t>
            </a:r>
            <a:endParaRPr lang="zh-CN" altLang="en-US" sz="82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750"/>
                                        <p:tgtEl>
                                          <p:spTgt spid="107"/>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8" presetClass="emph" presetSubtype="0" fill="hold" nodeType="withEffect">
                                  <p:stCondLst>
                                    <p:cond delay="0"/>
                                  </p:stCondLst>
                                  <p:childTnLst>
                                    <p:animRot by="21600000">
                                      <p:cBhvr>
                                        <p:cTn id="12" dur="2000" fill="hold"/>
                                        <p:tgtEl>
                                          <p:spTgt spid="7"/>
                                        </p:tgtEl>
                                        <p:attrNameLst>
                                          <p:attrName>r</p:attrName>
                                        </p:attrNameLst>
                                      </p:cBhvr>
                                    </p:animRot>
                                  </p:childTnLst>
                                </p:cTn>
                              </p:par>
                              <p:par>
                                <p:cTn id="13" presetID="21" presetClass="entr" presetSubtype="1"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wheel(1)">
                                      <p:cBhvr>
                                        <p:cTn id="15" dur="2000"/>
                                        <p:tgtEl>
                                          <p:spTgt spid="10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wheel(1)">
                                      <p:cBhvr>
                                        <p:cTn id="18" dur="2000"/>
                                        <p:tgtEl>
                                          <p:spTgt spid="108"/>
                                        </p:tgtEl>
                                      </p:cBhvr>
                                    </p:animEffect>
                                  </p:childTnLst>
                                </p:cTn>
                              </p:par>
                            </p:childTnLst>
                          </p:cTn>
                        </p:par>
                        <p:par>
                          <p:cTn id="19" fill="hold">
                            <p:stCondLst>
                              <p:cond delay="3000"/>
                            </p:stCondLst>
                            <p:childTnLst>
                              <p:par>
                                <p:cTn id="20" presetID="26" presetClass="emph" presetSubtype="0" fill="hold" grpId="1" nodeType="afterEffect">
                                  <p:stCondLst>
                                    <p:cond delay="0"/>
                                  </p:stCondLst>
                                  <p:childTnLst>
                                    <p:animEffect transition="out" filter="fade">
                                      <p:cBhvr>
                                        <p:cTn id="21" dur="500" tmFilter="0, 0; .2, .5; .8, .5; 1, 0"/>
                                        <p:tgtEl>
                                          <p:spTgt spid="108"/>
                                        </p:tgtEl>
                                      </p:cBhvr>
                                    </p:animEffect>
                                    <p:animScale>
                                      <p:cBhvr>
                                        <p:cTn id="22" dur="250" autoRev="1" fill="hold"/>
                                        <p:tgtEl>
                                          <p:spTgt spid="108"/>
                                        </p:tgtEl>
                                      </p:cBhvr>
                                      <p:by x="105000" y="105000"/>
                                    </p:animScale>
                                  </p:childTnLst>
                                </p:cTn>
                              </p:par>
                            </p:childTnLst>
                          </p:cTn>
                        </p:par>
                        <p:par>
                          <p:cTn id="23" fill="hold">
                            <p:stCondLst>
                              <p:cond delay="3500"/>
                            </p:stCondLst>
                            <p:childTnLst>
                              <p:par>
                                <p:cTn id="24" presetID="12" presetClass="entr" presetSubtype="1" fill="hold" grpId="0"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p:tgtEl>
                                          <p:spTgt spid="154"/>
                                        </p:tgtEl>
                                        <p:attrNameLst>
                                          <p:attrName>ppt_y</p:attrName>
                                        </p:attrNameLst>
                                      </p:cBhvr>
                                      <p:tavLst>
                                        <p:tav tm="0">
                                          <p:val>
                                            <p:strVal val="#ppt_y-#ppt_h*1.125000"/>
                                          </p:val>
                                        </p:tav>
                                        <p:tav tm="100000">
                                          <p:val>
                                            <p:strVal val="#ppt_y"/>
                                          </p:val>
                                        </p:tav>
                                      </p:tavLst>
                                    </p:anim>
                                    <p:animEffect transition="in" filter="wipe(down)">
                                      <p:cBhvr>
                                        <p:cTn id="27" dur="500"/>
                                        <p:tgtEl>
                                          <p:spTgt spid="154"/>
                                        </p:tgtEl>
                                      </p:cBhvr>
                                    </p:animEffect>
                                  </p:childTnLst>
                                </p:cTn>
                              </p:par>
                            </p:childTnLst>
                          </p:cTn>
                        </p:par>
                        <p:par>
                          <p:cTn id="28" fill="hold">
                            <p:stCondLst>
                              <p:cond delay="4000"/>
                            </p:stCondLst>
                            <p:childTnLst>
                              <p:par>
                                <p:cTn id="29" presetID="12" presetClass="entr" presetSubtype="4" fill="hold" grpId="0" nodeType="afterEffect">
                                  <p:stCondLst>
                                    <p:cond delay="0"/>
                                  </p:stCondLst>
                                  <p:childTnLst>
                                    <p:set>
                                      <p:cBhvr>
                                        <p:cTn id="30" dur="1" fill="hold">
                                          <p:stCondLst>
                                            <p:cond delay="0"/>
                                          </p:stCondLst>
                                        </p:cTn>
                                        <p:tgtEl>
                                          <p:spTgt spid="152"/>
                                        </p:tgtEl>
                                        <p:attrNameLst>
                                          <p:attrName>style.visibility</p:attrName>
                                        </p:attrNameLst>
                                      </p:cBhvr>
                                      <p:to>
                                        <p:strVal val="visible"/>
                                      </p:to>
                                    </p:set>
                                    <p:anim calcmode="lin" valueType="num">
                                      <p:cBhvr additive="base">
                                        <p:cTn id="31" dur="500"/>
                                        <p:tgtEl>
                                          <p:spTgt spid="152"/>
                                        </p:tgtEl>
                                        <p:attrNameLst>
                                          <p:attrName>ppt_y</p:attrName>
                                        </p:attrNameLst>
                                      </p:cBhvr>
                                      <p:tavLst>
                                        <p:tav tm="0">
                                          <p:val>
                                            <p:strVal val="#ppt_y+#ppt_h*1.125000"/>
                                          </p:val>
                                        </p:tav>
                                        <p:tav tm="100000">
                                          <p:val>
                                            <p:strVal val="#ppt_y"/>
                                          </p:val>
                                        </p:tav>
                                      </p:tavLst>
                                    </p:anim>
                                    <p:animEffect transition="in" filter="wipe(up)">
                                      <p:cBhvr>
                                        <p:cTn id="32" dur="500"/>
                                        <p:tgtEl>
                                          <p:spTgt spid="152"/>
                                        </p:tgtEl>
                                      </p:cBhvr>
                                    </p:animEffect>
                                  </p:childTnLst>
                                </p:cTn>
                              </p:par>
                            </p:childTnLst>
                          </p:cTn>
                        </p:par>
                        <p:par>
                          <p:cTn id="33" fill="hold">
                            <p:stCondLst>
                              <p:cond delay="4500"/>
                            </p:stCondLst>
                            <p:childTnLst>
                              <p:par>
                                <p:cTn id="34" presetID="31" presetClass="entr" presetSubtype="0" fill="hold" grpId="0" nodeType="afterEffect">
                                  <p:stCondLst>
                                    <p:cond delay="0"/>
                                  </p:stCondLst>
                                  <p:childTnLst>
                                    <p:set>
                                      <p:cBhvr>
                                        <p:cTn id="35" dur="1" fill="hold">
                                          <p:stCondLst>
                                            <p:cond delay="0"/>
                                          </p:stCondLst>
                                        </p:cTn>
                                        <p:tgtEl>
                                          <p:spTgt spid="156"/>
                                        </p:tgtEl>
                                        <p:attrNameLst>
                                          <p:attrName>style.visibility</p:attrName>
                                        </p:attrNameLst>
                                      </p:cBhvr>
                                      <p:to>
                                        <p:strVal val="visible"/>
                                      </p:to>
                                    </p:set>
                                    <p:anim calcmode="lin" valueType="num">
                                      <p:cBhvr>
                                        <p:cTn id="36" dur="750" fill="hold"/>
                                        <p:tgtEl>
                                          <p:spTgt spid="156"/>
                                        </p:tgtEl>
                                        <p:attrNameLst>
                                          <p:attrName>ppt_w</p:attrName>
                                        </p:attrNameLst>
                                      </p:cBhvr>
                                      <p:tavLst>
                                        <p:tav tm="0">
                                          <p:val>
                                            <p:fltVal val="0"/>
                                          </p:val>
                                        </p:tav>
                                        <p:tav tm="100000">
                                          <p:val>
                                            <p:strVal val="#ppt_w"/>
                                          </p:val>
                                        </p:tav>
                                      </p:tavLst>
                                    </p:anim>
                                    <p:anim calcmode="lin" valueType="num">
                                      <p:cBhvr>
                                        <p:cTn id="37" dur="750" fill="hold"/>
                                        <p:tgtEl>
                                          <p:spTgt spid="156"/>
                                        </p:tgtEl>
                                        <p:attrNameLst>
                                          <p:attrName>ppt_h</p:attrName>
                                        </p:attrNameLst>
                                      </p:cBhvr>
                                      <p:tavLst>
                                        <p:tav tm="0">
                                          <p:val>
                                            <p:fltVal val="0"/>
                                          </p:val>
                                        </p:tav>
                                        <p:tav tm="100000">
                                          <p:val>
                                            <p:strVal val="#ppt_h"/>
                                          </p:val>
                                        </p:tav>
                                      </p:tavLst>
                                    </p:anim>
                                    <p:anim calcmode="lin" valueType="num">
                                      <p:cBhvr>
                                        <p:cTn id="38" dur="750" fill="hold"/>
                                        <p:tgtEl>
                                          <p:spTgt spid="156"/>
                                        </p:tgtEl>
                                        <p:attrNameLst>
                                          <p:attrName>style.rotation</p:attrName>
                                        </p:attrNameLst>
                                      </p:cBhvr>
                                      <p:tavLst>
                                        <p:tav tm="0">
                                          <p:val>
                                            <p:fltVal val="90"/>
                                          </p:val>
                                        </p:tav>
                                        <p:tav tm="100000">
                                          <p:val>
                                            <p:fltVal val="0"/>
                                          </p:val>
                                        </p:tav>
                                      </p:tavLst>
                                    </p:anim>
                                    <p:animEffect transition="in" filter="fade">
                                      <p:cBhvr>
                                        <p:cTn id="39" dur="750"/>
                                        <p:tgtEl>
                                          <p:spTgt spid="156"/>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157"/>
                                        </p:tgtEl>
                                        <p:attrNameLst>
                                          <p:attrName>style.visibility</p:attrName>
                                        </p:attrNameLst>
                                      </p:cBhvr>
                                      <p:to>
                                        <p:strVal val="visible"/>
                                      </p:to>
                                    </p:set>
                                    <p:animEffect transition="in" filter="wipe(left)">
                                      <p:cBhvr>
                                        <p:cTn id="43" dur="750"/>
                                        <p:tgtEl>
                                          <p:spTgt spid="157"/>
                                        </p:tgtEl>
                                      </p:cBhvr>
                                    </p:animEffect>
                                  </p:childTnLst>
                                </p:cTn>
                              </p:par>
                            </p:childTnLst>
                          </p:cTn>
                        </p:par>
                        <p:par>
                          <p:cTn id="44" fill="hold">
                            <p:stCondLst>
                              <p:cond delay="6500"/>
                            </p:stCondLst>
                            <p:childTnLst>
                              <p:par>
                                <p:cTn id="45" presetID="22" presetClass="entr" presetSubtype="8" fill="hold" grpId="0" nodeType="afterEffect">
                                  <p:stCondLst>
                                    <p:cond delay="0"/>
                                  </p:stCondLst>
                                  <p:childTnLst>
                                    <p:set>
                                      <p:cBhvr>
                                        <p:cTn id="46" dur="1" fill="hold">
                                          <p:stCondLst>
                                            <p:cond delay="0"/>
                                          </p:stCondLst>
                                        </p:cTn>
                                        <p:tgtEl>
                                          <p:spTgt spid="158"/>
                                        </p:tgtEl>
                                        <p:attrNameLst>
                                          <p:attrName>style.visibility</p:attrName>
                                        </p:attrNameLst>
                                      </p:cBhvr>
                                      <p:to>
                                        <p:strVal val="visible"/>
                                      </p:to>
                                    </p:set>
                                    <p:animEffect transition="in" filter="wipe(left)">
                                      <p:cBhvr>
                                        <p:cTn id="47" dur="750"/>
                                        <p:tgtEl>
                                          <p:spTgt spid="158"/>
                                        </p:tgtEl>
                                      </p:cBhvr>
                                    </p:animEffect>
                                  </p:childTnLst>
                                </p:cTn>
                              </p:par>
                            </p:childTnLst>
                          </p:cTn>
                        </p:par>
                        <p:par>
                          <p:cTn id="48" fill="hold">
                            <p:stCondLst>
                              <p:cond delay="7500"/>
                            </p:stCondLst>
                            <p:childTnLst>
                              <p:par>
                                <p:cTn id="49" presetID="12" presetClass="entr" presetSubtype="1" fill="hold" grpId="0" nodeType="afterEffect">
                                  <p:stCondLst>
                                    <p:cond delay="0"/>
                                  </p:stCondLst>
                                  <p:childTnLst>
                                    <p:set>
                                      <p:cBhvr>
                                        <p:cTn id="50" dur="1" fill="hold">
                                          <p:stCondLst>
                                            <p:cond delay="0"/>
                                          </p:stCondLst>
                                        </p:cTn>
                                        <p:tgtEl>
                                          <p:spTgt spid="161"/>
                                        </p:tgtEl>
                                        <p:attrNameLst>
                                          <p:attrName>style.visibility</p:attrName>
                                        </p:attrNameLst>
                                      </p:cBhvr>
                                      <p:to>
                                        <p:strVal val="visible"/>
                                      </p:to>
                                    </p:set>
                                    <p:anim calcmode="lin" valueType="num">
                                      <p:cBhvr additive="base">
                                        <p:cTn id="51" dur="500"/>
                                        <p:tgtEl>
                                          <p:spTgt spid="161"/>
                                        </p:tgtEl>
                                        <p:attrNameLst>
                                          <p:attrName>ppt_y</p:attrName>
                                        </p:attrNameLst>
                                      </p:cBhvr>
                                      <p:tavLst>
                                        <p:tav tm="0">
                                          <p:val>
                                            <p:strVal val="#ppt_y-#ppt_h*1.125000"/>
                                          </p:val>
                                        </p:tav>
                                        <p:tav tm="100000">
                                          <p:val>
                                            <p:strVal val="#ppt_y"/>
                                          </p:val>
                                        </p:tav>
                                      </p:tavLst>
                                    </p:anim>
                                    <p:animEffect transition="in" filter="wipe(down)">
                                      <p:cBhvr>
                                        <p:cTn id="52" dur="500"/>
                                        <p:tgtEl>
                                          <p:spTgt spid="161"/>
                                        </p:tgtEl>
                                      </p:cBhvr>
                                    </p:animEffect>
                                  </p:childTnLst>
                                </p:cTn>
                              </p:par>
                            </p:childTnLst>
                          </p:cTn>
                        </p:par>
                        <p:par>
                          <p:cTn id="53" fill="hold">
                            <p:stCondLst>
                              <p:cond delay="8000"/>
                            </p:stCondLst>
                            <p:childTnLst>
                              <p:par>
                                <p:cTn id="54" presetID="12" presetClass="entr" presetSubtype="4"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additive="base">
                                        <p:cTn id="56" dur="500"/>
                                        <p:tgtEl>
                                          <p:spTgt spid="160"/>
                                        </p:tgtEl>
                                        <p:attrNameLst>
                                          <p:attrName>ppt_y</p:attrName>
                                        </p:attrNameLst>
                                      </p:cBhvr>
                                      <p:tavLst>
                                        <p:tav tm="0">
                                          <p:val>
                                            <p:strVal val="#ppt_y+#ppt_h*1.125000"/>
                                          </p:val>
                                        </p:tav>
                                        <p:tav tm="100000">
                                          <p:val>
                                            <p:strVal val="#ppt_y"/>
                                          </p:val>
                                        </p:tav>
                                      </p:tavLst>
                                    </p:anim>
                                    <p:animEffect transition="in" filter="wipe(up)">
                                      <p:cBhvr>
                                        <p:cTn id="57" dur="500"/>
                                        <p:tgtEl>
                                          <p:spTgt spid="160"/>
                                        </p:tgtEl>
                                      </p:cBhvr>
                                    </p:animEffect>
                                  </p:childTnLst>
                                </p:cTn>
                              </p:par>
                            </p:childTnLst>
                          </p:cTn>
                        </p:par>
                        <p:par>
                          <p:cTn id="58" fill="hold">
                            <p:stCondLst>
                              <p:cond delay="8500"/>
                            </p:stCondLst>
                            <p:childTnLst>
                              <p:par>
                                <p:cTn id="59" presetID="31" presetClass="entr" presetSubtype="0" fill="hold" grpId="0" nodeType="afterEffect">
                                  <p:stCondLst>
                                    <p:cond delay="0"/>
                                  </p:stCondLst>
                                  <p:childTnLst>
                                    <p:set>
                                      <p:cBhvr>
                                        <p:cTn id="60" dur="1" fill="hold">
                                          <p:stCondLst>
                                            <p:cond delay="0"/>
                                          </p:stCondLst>
                                        </p:cTn>
                                        <p:tgtEl>
                                          <p:spTgt spid="162"/>
                                        </p:tgtEl>
                                        <p:attrNameLst>
                                          <p:attrName>style.visibility</p:attrName>
                                        </p:attrNameLst>
                                      </p:cBhvr>
                                      <p:to>
                                        <p:strVal val="visible"/>
                                      </p:to>
                                    </p:set>
                                    <p:anim calcmode="lin" valueType="num">
                                      <p:cBhvr>
                                        <p:cTn id="61" dur="750" fill="hold"/>
                                        <p:tgtEl>
                                          <p:spTgt spid="162"/>
                                        </p:tgtEl>
                                        <p:attrNameLst>
                                          <p:attrName>ppt_w</p:attrName>
                                        </p:attrNameLst>
                                      </p:cBhvr>
                                      <p:tavLst>
                                        <p:tav tm="0">
                                          <p:val>
                                            <p:fltVal val="0"/>
                                          </p:val>
                                        </p:tav>
                                        <p:tav tm="100000">
                                          <p:val>
                                            <p:strVal val="#ppt_w"/>
                                          </p:val>
                                        </p:tav>
                                      </p:tavLst>
                                    </p:anim>
                                    <p:anim calcmode="lin" valueType="num">
                                      <p:cBhvr>
                                        <p:cTn id="62" dur="750" fill="hold"/>
                                        <p:tgtEl>
                                          <p:spTgt spid="162"/>
                                        </p:tgtEl>
                                        <p:attrNameLst>
                                          <p:attrName>ppt_h</p:attrName>
                                        </p:attrNameLst>
                                      </p:cBhvr>
                                      <p:tavLst>
                                        <p:tav tm="0">
                                          <p:val>
                                            <p:fltVal val="0"/>
                                          </p:val>
                                        </p:tav>
                                        <p:tav tm="100000">
                                          <p:val>
                                            <p:strVal val="#ppt_h"/>
                                          </p:val>
                                        </p:tav>
                                      </p:tavLst>
                                    </p:anim>
                                    <p:anim calcmode="lin" valueType="num">
                                      <p:cBhvr>
                                        <p:cTn id="63" dur="750" fill="hold"/>
                                        <p:tgtEl>
                                          <p:spTgt spid="162"/>
                                        </p:tgtEl>
                                        <p:attrNameLst>
                                          <p:attrName>style.rotation</p:attrName>
                                        </p:attrNameLst>
                                      </p:cBhvr>
                                      <p:tavLst>
                                        <p:tav tm="0">
                                          <p:val>
                                            <p:fltVal val="90"/>
                                          </p:val>
                                        </p:tav>
                                        <p:tav tm="100000">
                                          <p:val>
                                            <p:fltVal val="0"/>
                                          </p:val>
                                        </p:tav>
                                      </p:tavLst>
                                    </p:anim>
                                    <p:animEffect transition="in" filter="fade">
                                      <p:cBhvr>
                                        <p:cTn id="64" dur="750"/>
                                        <p:tgtEl>
                                          <p:spTgt spid="162"/>
                                        </p:tgtEl>
                                      </p:cBhvr>
                                    </p:animEffect>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175"/>
                                        </p:tgtEl>
                                        <p:attrNameLst>
                                          <p:attrName>style.visibility</p:attrName>
                                        </p:attrNameLst>
                                      </p:cBhvr>
                                      <p:to>
                                        <p:strVal val="visible"/>
                                      </p:to>
                                    </p:set>
                                    <p:animEffect transition="in" filter="wipe(left)">
                                      <p:cBhvr>
                                        <p:cTn id="68" dur="750"/>
                                        <p:tgtEl>
                                          <p:spTgt spid="175"/>
                                        </p:tgtEl>
                                      </p:cBhvr>
                                    </p:animEffect>
                                  </p:childTnLst>
                                </p:cTn>
                              </p:par>
                            </p:childTnLst>
                          </p:cTn>
                        </p:par>
                        <p:par>
                          <p:cTn id="69" fill="hold">
                            <p:stCondLst>
                              <p:cond delay="10500"/>
                            </p:stCondLst>
                            <p:childTnLst>
                              <p:par>
                                <p:cTn id="70" presetID="22" presetClass="entr" presetSubtype="8" fill="hold" grpId="0" nodeType="afterEffect">
                                  <p:stCondLst>
                                    <p:cond delay="0"/>
                                  </p:stCondLst>
                                  <p:childTnLst>
                                    <p:set>
                                      <p:cBhvr>
                                        <p:cTn id="71" dur="1" fill="hold">
                                          <p:stCondLst>
                                            <p:cond delay="0"/>
                                          </p:stCondLst>
                                        </p:cTn>
                                        <p:tgtEl>
                                          <p:spTgt spid="176"/>
                                        </p:tgtEl>
                                        <p:attrNameLst>
                                          <p:attrName>style.visibility</p:attrName>
                                        </p:attrNameLst>
                                      </p:cBhvr>
                                      <p:to>
                                        <p:strVal val="visible"/>
                                      </p:to>
                                    </p:set>
                                    <p:animEffect transition="in" filter="wipe(left)">
                                      <p:cBhvr>
                                        <p:cTn id="72" dur="750"/>
                                        <p:tgtEl>
                                          <p:spTgt spid="176"/>
                                        </p:tgtEl>
                                      </p:cBhvr>
                                    </p:animEffect>
                                  </p:childTnLst>
                                </p:cTn>
                              </p:par>
                            </p:childTnLst>
                          </p:cTn>
                        </p:par>
                        <p:par>
                          <p:cTn id="73" fill="hold">
                            <p:stCondLst>
                              <p:cond delay="11500"/>
                            </p:stCondLst>
                            <p:childTnLst>
                              <p:par>
                                <p:cTn id="74" presetID="12" presetClass="entr" presetSubtype="1" fill="hold" grpId="0" nodeType="afterEffect">
                                  <p:stCondLst>
                                    <p:cond delay="0"/>
                                  </p:stCondLst>
                                  <p:childTnLst>
                                    <p:set>
                                      <p:cBhvr>
                                        <p:cTn id="75" dur="1" fill="hold">
                                          <p:stCondLst>
                                            <p:cond delay="0"/>
                                          </p:stCondLst>
                                        </p:cTn>
                                        <p:tgtEl>
                                          <p:spTgt spid="165"/>
                                        </p:tgtEl>
                                        <p:attrNameLst>
                                          <p:attrName>style.visibility</p:attrName>
                                        </p:attrNameLst>
                                      </p:cBhvr>
                                      <p:to>
                                        <p:strVal val="visible"/>
                                      </p:to>
                                    </p:set>
                                    <p:anim calcmode="lin" valueType="num">
                                      <p:cBhvr additive="base">
                                        <p:cTn id="76" dur="500"/>
                                        <p:tgtEl>
                                          <p:spTgt spid="165"/>
                                        </p:tgtEl>
                                        <p:attrNameLst>
                                          <p:attrName>ppt_y</p:attrName>
                                        </p:attrNameLst>
                                      </p:cBhvr>
                                      <p:tavLst>
                                        <p:tav tm="0">
                                          <p:val>
                                            <p:strVal val="#ppt_y-#ppt_h*1.125000"/>
                                          </p:val>
                                        </p:tav>
                                        <p:tav tm="100000">
                                          <p:val>
                                            <p:strVal val="#ppt_y"/>
                                          </p:val>
                                        </p:tav>
                                      </p:tavLst>
                                    </p:anim>
                                    <p:animEffect transition="in" filter="wipe(down)">
                                      <p:cBhvr>
                                        <p:cTn id="77" dur="500"/>
                                        <p:tgtEl>
                                          <p:spTgt spid="165"/>
                                        </p:tgtEl>
                                      </p:cBhvr>
                                    </p:animEffect>
                                  </p:childTnLst>
                                </p:cTn>
                              </p:par>
                            </p:childTnLst>
                          </p:cTn>
                        </p:par>
                        <p:par>
                          <p:cTn id="78" fill="hold">
                            <p:stCondLst>
                              <p:cond delay="12000"/>
                            </p:stCondLst>
                            <p:childTnLst>
                              <p:par>
                                <p:cTn id="79" presetID="12" presetClass="entr" presetSubtype="4" fill="hold" grpId="0" nodeType="afterEffect">
                                  <p:stCondLst>
                                    <p:cond delay="0"/>
                                  </p:stCondLst>
                                  <p:childTnLst>
                                    <p:set>
                                      <p:cBhvr>
                                        <p:cTn id="80" dur="1" fill="hold">
                                          <p:stCondLst>
                                            <p:cond delay="0"/>
                                          </p:stCondLst>
                                        </p:cTn>
                                        <p:tgtEl>
                                          <p:spTgt spid="164"/>
                                        </p:tgtEl>
                                        <p:attrNameLst>
                                          <p:attrName>style.visibility</p:attrName>
                                        </p:attrNameLst>
                                      </p:cBhvr>
                                      <p:to>
                                        <p:strVal val="visible"/>
                                      </p:to>
                                    </p:set>
                                    <p:anim calcmode="lin" valueType="num">
                                      <p:cBhvr additive="base">
                                        <p:cTn id="81" dur="500"/>
                                        <p:tgtEl>
                                          <p:spTgt spid="164"/>
                                        </p:tgtEl>
                                        <p:attrNameLst>
                                          <p:attrName>ppt_y</p:attrName>
                                        </p:attrNameLst>
                                      </p:cBhvr>
                                      <p:tavLst>
                                        <p:tav tm="0">
                                          <p:val>
                                            <p:strVal val="#ppt_y+#ppt_h*1.125000"/>
                                          </p:val>
                                        </p:tav>
                                        <p:tav tm="100000">
                                          <p:val>
                                            <p:strVal val="#ppt_y"/>
                                          </p:val>
                                        </p:tav>
                                      </p:tavLst>
                                    </p:anim>
                                    <p:animEffect transition="in" filter="wipe(up)">
                                      <p:cBhvr>
                                        <p:cTn id="82" dur="500"/>
                                        <p:tgtEl>
                                          <p:spTgt spid="164"/>
                                        </p:tgtEl>
                                      </p:cBhvr>
                                    </p:animEffect>
                                  </p:childTnLst>
                                </p:cTn>
                              </p:par>
                            </p:childTnLst>
                          </p:cTn>
                        </p:par>
                        <p:par>
                          <p:cTn id="83" fill="hold">
                            <p:stCondLst>
                              <p:cond delay="12500"/>
                            </p:stCondLst>
                            <p:childTnLst>
                              <p:par>
                                <p:cTn id="84" presetID="31" presetClass="entr" presetSubtype="0" fill="hold" grpId="0" nodeType="afterEffect">
                                  <p:stCondLst>
                                    <p:cond delay="0"/>
                                  </p:stCondLst>
                                  <p:childTnLst>
                                    <p:set>
                                      <p:cBhvr>
                                        <p:cTn id="85" dur="1" fill="hold">
                                          <p:stCondLst>
                                            <p:cond delay="0"/>
                                          </p:stCondLst>
                                        </p:cTn>
                                        <p:tgtEl>
                                          <p:spTgt spid="166"/>
                                        </p:tgtEl>
                                        <p:attrNameLst>
                                          <p:attrName>style.visibility</p:attrName>
                                        </p:attrNameLst>
                                      </p:cBhvr>
                                      <p:to>
                                        <p:strVal val="visible"/>
                                      </p:to>
                                    </p:set>
                                    <p:anim calcmode="lin" valueType="num">
                                      <p:cBhvr>
                                        <p:cTn id="86" dur="750" fill="hold"/>
                                        <p:tgtEl>
                                          <p:spTgt spid="166"/>
                                        </p:tgtEl>
                                        <p:attrNameLst>
                                          <p:attrName>ppt_w</p:attrName>
                                        </p:attrNameLst>
                                      </p:cBhvr>
                                      <p:tavLst>
                                        <p:tav tm="0">
                                          <p:val>
                                            <p:fltVal val="0"/>
                                          </p:val>
                                        </p:tav>
                                        <p:tav tm="100000">
                                          <p:val>
                                            <p:strVal val="#ppt_w"/>
                                          </p:val>
                                        </p:tav>
                                      </p:tavLst>
                                    </p:anim>
                                    <p:anim calcmode="lin" valueType="num">
                                      <p:cBhvr>
                                        <p:cTn id="87" dur="750" fill="hold"/>
                                        <p:tgtEl>
                                          <p:spTgt spid="166"/>
                                        </p:tgtEl>
                                        <p:attrNameLst>
                                          <p:attrName>ppt_h</p:attrName>
                                        </p:attrNameLst>
                                      </p:cBhvr>
                                      <p:tavLst>
                                        <p:tav tm="0">
                                          <p:val>
                                            <p:fltVal val="0"/>
                                          </p:val>
                                        </p:tav>
                                        <p:tav tm="100000">
                                          <p:val>
                                            <p:strVal val="#ppt_h"/>
                                          </p:val>
                                        </p:tav>
                                      </p:tavLst>
                                    </p:anim>
                                    <p:anim calcmode="lin" valueType="num">
                                      <p:cBhvr>
                                        <p:cTn id="88" dur="750" fill="hold"/>
                                        <p:tgtEl>
                                          <p:spTgt spid="166"/>
                                        </p:tgtEl>
                                        <p:attrNameLst>
                                          <p:attrName>style.rotation</p:attrName>
                                        </p:attrNameLst>
                                      </p:cBhvr>
                                      <p:tavLst>
                                        <p:tav tm="0">
                                          <p:val>
                                            <p:fltVal val="90"/>
                                          </p:val>
                                        </p:tav>
                                        <p:tav tm="100000">
                                          <p:val>
                                            <p:fltVal val="0"/>
                                          </p:val>
                                        </p:tav>
                                      </p:tavLst>
                                    </p:anim>
                                    <p:animEffect transition="in" filter="fade">
                                      <p:cBhvr>
                                        <p:cTn id="89" dur="750"/>
                                        <p:tgtEl>
                                          <p:spTgt spid="166"/>
                                        </p:tgtEl>
                                      </p:cBhvr>
                                    </p:animEffect>
                                  </p:childTnLst>
                                </p:cTn>
                              </p:par>
                            </p:childTnLst>
                          </p:cTn>
                        </p:par>
                        <p:par>
                          <p:cTn id="90" fill="hold">
                            <p:stCondLst>
                              <p:cond delay="13500"/>
                            </p:stCondLst>
                            <p:childTnLst>
                              <p:par>
                                <p:cTn id="91" presetID="22" presetClass="entr" presetSubtype="8" fill="hold" grpId="0" nodeType="afterEffect">
                                  <p:stCondLst>
                                    <p:cond delay="0"/>
                                  </p:stCondLst>
                                  <p:childTnLst>
                                    <p:set>
                                      <p:cBhvr>
                                        <p:cTn id="92" dur="1" fill="hold">
                                          <p:stCondLst>
                                            <p:cond delay="0"/>
                                          </p:stCondLst>
                                        </p:cTn>
                                        <p:tgtEl>
                                          <p:spTgt spid="177"/>
                                        </p:tgtEl>
                                        <p:attrNameLst>
                                          <p:attrName>style.visibility</p:attrName>
                                        </p:attrNameLst>
                                      </p:cBhvr>
                                      <p:to>
                                        <p:strVal val="visible"/>
                                      </p:to>
                                    </p:set>
                                    <p:animEffect transition="in" filter="wipe(left)">
                                      <p:cBhvr>
                                        <p:cTn id="93" dur="750"/>
                                        <p:tgtEl>
                                          <p:spTgt spid="177"/>
                                        </p:tgtEl>
                                      </p:cBhvr>
                                    </p:animEffect>
                                  </p:childTnLst>
                                </p:cTn>
                              </p:par>
                            </p:childTnLst>
                          </p:cTn>
                        </p:par>
                        <p:par>
                          <p:cTn id="94" fill="hold">
                            <p:stCondLst>
                              <p:cond delay="14500"/>
                            </p:stCondLst>
                            <p:childTnLst>
                              <p:par>
                                <p:cTn id="95" presetID="22" presetClass="entr" presetSubtype="8" fill="hold" grpId="0" nodeType="afterEffect">
                                  <p:stCondLst>
                                    <p:cond delay="0"/>
                                  </p:stCondLst>
                                  <p:childTnLst>
                                    <p:set>
                                      <p:cBhvr>
                                        <p:cTn id="96" dur="1" fill="hold">
                                          <p:stCondLst>
                                            <p:cond delay="0"/>
                                          </p:stCondLst>
                                        </p:cTn>
                                        <p:tgtEl>
                                          <p:spTgt spid="178"/>
                                        </p:tgtEl>
                                        <p:attrNameLst>
                                          <p:attrName>style.visibility</p:attrName>
                                        </p:attrNameLst>
                                      </p:cBhvr>
                                      <p:to>
                                        <p:strVal val="visible"/>
                                      </p:to>
                                    </p:set>
                                    <p:animEffect transition="in" filter="wipe(left)">
                                      <p:cBhvr>
                                        <p:cTn id="97" dur="750"/>
                                        <p:tgtEl>
                                          <p:spTgt spid="178"/>
                                        </p:tgtEl>
                                      </p:cBhvr>
                                    </p:animEffect>
                                  </p:childTnLst>
                                </p:cTn>
                              </p:par>
                            </p:childTnLst>
                          </p:cTn>
                        </p:par>
                        <p:par>
                          <p:cTn id="98" fill="hold">
                            <p:stCondLst>
                              <p:cond delay="15500"/>
                            </p:stCondLst>
                            <p:childTnLst>
                              <p:par>
                                <p:cTn id="99" presetID="12" presetClass="entr" presetSubtype="1" fill="hold" grpId="0" nodeType="afterEffect">
                                  <p:stCondLst>
                                    <p:cond delay="0"/>
                                  </p:stCondLst>
                                  <p:childTnLst>
                                    <p:set>
                                      <p:cBhvr>
                                        <p:cTn id="100" dur="1" fill="hold">
                                          <p:stCondLst>
                                            <p:cond delay="0"/>
                                          </p:stCondLst>
                                        </p:cTn>
                                        <p:tgtEl>
                                          <p:spTgt spid="169"/>
                                        </p:tgtEl>
                                        <p:attrNameLst>
                                          <p:attrName>style.visibility</p:attrName>
                                        </p:attrNameLst>
                                      </p:cBhvr>
                                      <p:to>
                                        <p:strVal val="visible"/>
                                      </p:to>
                                    </p:set>
                                    <p:anim calcmode="lin" valueType="num">
                                      <p:cBhvr additive="base">
                                        <p:cTn id="101" dur="500"/>
                                        <p:tgtEl>
                                          <p:spTgt spid="169"/>
                                        </p:tgtEl>
                                        <p:attrNameLst>
                                          <p:attrName>ppt_y</p:attrName>
                                        </p:attrNameLst>
                                      </p:cBhvr>
                                      <p:tavLst>
                                        <p:tav tm="0">
                                          <p:val>
                                            <p:strVal val="#ppt_y-#ppt_h*1.125000"/>
                                          </p:val>
                                        </p:tav>
                                        <p:tav tm="100000">
                                          <p:val>
                                            <p:strVal val="#ppt_y"/>
                                          </p:val>
                                        </p:tav>
                                      </p:tavLst>
                                    </p:anim>
                                    <p:animEffect transition="in" filter="wipe(down)">
                                      <p:cBhvr>
                                        <p:cTn id="102" dur="500"/>
                                        <p:tgtEl>
                                          <p:spTgt spid="169"/>
                                        </p:tgtEl>
                                      </p:cBhvr>
                                    </p:animEffect>
                                  </p:childTnLst>
                                </p:cTn>
                              </p:par>
                            </p:childTnLst>
                          </p:cTn>
                        </p:par>
                        <p:par>
                          <p:cTn id="103" fill="hold">
                            <p:stCondLst>
                              <p:cond delay="16000"/>
                            </p:stCondLst>
                            <p:childTnLst>
                              <p:par>
                                <p:cTn id="104" presetID="12" presetClass="entr" presetSubtype="4" fill="hold" grpId="0" nodeType="afterEffect">
                                  <p:stCondLst>
                                    <p:cond delay="0"/>
                                  </p:stCondLst>
                                  <p:childTnLst>
                                    <p:set>
                                      <p:cBhvr>
                                        <p:cTn id="105" dur="1" fill="hold">
                                          <p:stCondLst>
                                            <p:cond delay="0"/>
                                          </p:stCondLst>
                                        </p:cTn>
                                        <p:tgtEl>
                                          <p:spTgt spid="168"/>
                                        </p:tgtEl>
                                        <p:attrNameLst>
                                          <p:attrName>style.visibility</p:attrName>
                                        </p:attrNameLst>
                                      </p:cBhvr>
                                      <p:to>
                                        <p:strVal val="visible"/>
                                      </p:to>
                                    </p:set>
                                    <p:anim calcmode="lin" valueType="num">
                                      <p:cBhvr additive="base">
                                        <p:cTn id="106" dur="500"/>
                                        <p:tgtEl>
                                          <p:spTgt spid="168"/>
                                        </p:tgtEl>
                                        <p:attrNameLst>
                                          <p:attrName>ppt_y</p:attrName>
                                        </p:attrNameLst>
                                      </p:cBhvr>
                                      <p:tavLst>
                                        <p:tav tm="0">
                                          <p:val>
                                            <p:strVal val="#ppt_y+#ppt_h*1.125000"/>
                                          </p:val>
                                        </p:tav>
                                        <p:tav tm="100000">
                                          <p:val>
                                            <p:strVal val="#ppt_y"/>
                                          </p:val>
                                        </p:tav>
                                      </p:tavLst>
                                    </p:anim>
                                    <p:animEffect transition="in" filter="wipe(up)">
                                      <p:cBhvr>
                                        <p:cTn id="107" dur="500"/>
                                        <p:tgtEl>
                                          <p:spTgt spid="168"/>
                                        </p:tgtEl>
                                      </p:cBhvr>
                                    </p:animEffect>
                                  </p:childTnLst>
                                </p:cTn>
                              </p:par>
                            </p:childTnLst>
                          </p:cTn>
                        </p:par>
                        <p:par>
                          <p:cTn id="108" fill="hold">
                            <p:stCondLst>
                              <p:cond delay="16500"/>
                            </p:stCondLst>
                            <p:childTnLst>
                              <p:par>
                                <p:cTn id="109" presetID="31" presetClass="entr" presetSubtype="0" fill="hold" grpId="0" nodeType="afterEffect">
                                  <p:stCondLst>
                                    <p:cond delay="0"/>
                                  </p:stCondLst>
                                  <p:childTnLst>
                                    <p:set>
                                      <p:cBhvr>
                                        <p:cTn id="110" dur="1" fill="hold">
                                          <p:stCondLst>
                                            <p:cond delay="0"/>
                                          </p:stCondLst>
                                        </p:cTn>
                                        <p:tgtEl>
                                          <p:spTgt spid="170"/>
                                        </p:tgtEl>
                                        <p:attrNameLst>
                                          <p:attrName>style.visibility</p:attrName>
                                        </p:attrNameLst>
                                      </p:cBhvr>
                                      <p:to>
                                        <p:strVal val="visible"/>
                                      </p:to>
                                    </p:set>
                                    <p:anim calcmode="lin" valueType="num">
                                      <p:cBhvr>
                                        <p:cTn id="111" dur="750" fill="hold"/>
                                        <p:tgtEl>
                                          <p:spTgt spid="170"/>
                                        </p:tgtEl>
                                        <p:attrNameLst>
                                          <p:attrName>ppt_w</p:attrName>
                                        </p:attrNameLst>
                                      </p:cBhvr>
                                      <p:tavLst>
                                        <p:tav tm="0">
                                          <p:val>
                                            <p:fltVal val="0"/>
                                          </p:val>
                                        </p:tav>
                                        <p:tav tm="100000">
                                          <p:val>
                                            <p:strVal val="#ppt_w"/>
                                          </p:val>
                                        </p:tav>
                                      </p:tavLst>
                                    </p:anim>
                                    <p:anim calcmode="lin" valueType="num">
                                      <p:cBhvr>
                                        <p:cTn id="112" dur="750" fill="hold"/>
                                        <p:tgtEl>
                                          <p:spTgt spid="170"/>
                                        </p:tgtEl>
                                        <p:attrNameLst>
                                          <p:attrName>ppt_h</p:attrName>
                                        </p:attrNameLst>
                                      </p:cBhvr>
                                      <p:tavLst>
                                        <p:tav tm="0">
                                          <p:val>
                                            <p:fltVal val="0"/>
                                          </p:val>
                                        </p:tav>
                                        <p:tav tm="100000">
                                          <p:val>
                                            <p:strVal val="#ppt_h"/>
                                          </p:val>
                                        </p:tav>
                                      </p:tavLst>
                                    </p:anim>
                                    <p:anim calcmode="lin" valueType="num">
                                      <p:cBhvr>
                                        <p:cTn id="113" dur="750" fill="hold"/>
                                        <p:tgtEl>
                                          <p:spTgt spid="170"/>
                                        </p:tgtEl>
                                        <p:attrNameLst>
                                          <p:attrName>style.rotation</p:attrName>
                                        </p:attrNameLst>
                                      </p:cBhvr>
                                      <p:tavLst>
                                        <p:tav tm="0">
                                          <p:val>
                                            <p:fltVal val="90"/>
                                          </p:val>
                                        </p:tav>
                                        <p:tav tm="100000">
                                          <p:val>
                                            <p:fltVal val="0"/>
                                          </p:val>
                                        </p:tav>
                                      </p:tavLst>
                                    </p:anim>
                                    <p:animEffect transition="in" filter="fade">
                                      <p:cBhvr>
                                        <p:cTn id="114" dur="750"/>
                                        <p:tgtEl>
                                          <p:spTgt spid="170"/>
                                        </p:tgtEl>
                                      </p:cBhvr>
                                    </p:animEffect>
                                  </p:childTnLst>
                                </p:cTn>
                              </p:par>
                            </p:childTnLst>
                          </p:cTn>
                        </p:par>
                        <p:par>
                          <p:cTn id="115" fill="hold">
                            <p:stCondLst>
                              <p:cond delay="17500"/>
                            </p:stCondLst>
                            <p:childTnLst>
                              <p:par>
                                <p:cTn id="116" presetID="22" presetClass="entr" presetSubtype="8" fill="hold" grpId="0" nodeType="afterEffect">
                                  <p:stCondLst>
                                    <p:cond delay="0"/>
                                  </p:stCondLst>
                                  <p:childTnLst>
                                    <p:set>
                                      <p:cBhvr>
                                        <p:cTn id="117" dur="1" fill="hold">
                                          <p:stCondLst>
                                            <p:cond delay="0"/>
                                          </p:stCondLst>
                                        </p:cTn>
                                        <p:tgtEl>
                                          <p:spTgt spid="179"/>
                                        </p:tgtEl>
                                        <p:attrNameLst>
                                          <p:attrName>style.visibility</p:attrName>
                                        </p:attrNameLst>
                                      </p:cBhvr>
                                      <p:to>
                                        <p:strVal val="visible"/>
                                      </p:to>
                                    </p:set>
                                    <p:animEffect transition="in" filter="wipe(left)">
                                      <p:cBhvr>
                                        <p:cTn id="118" dur="750"/>
                                        <p:tgtEl>
                                          <p:spTgt spid="179"/>
                                        </p:tgtEl>
                                      </p:cBhvr>
                                    </p:animEffect>
                                  </p:childTnLst>
                                </p:cTn>
                              </p:par>
                            </p:childTnLst>
                          </p:cTn>
                        </p:par>
                        <p:par>
                          <p:cTn id="119" fill="hold">
                            <p:stCondLst>
                              <p:cond delay="18500"/>
                            </p:stCondLst>
                            <p:childTnLst>
                              <p:par>
                                <p:cTn id="120" presetID="22" presetClass="entr" presetSubtype="8" fill="hold" grpId="0" nodeType="afterEffect">
                                  <p:stCondLst>
                                    <p:cond delay="0"/>
                                  </p:stCondLst>
                                  <p:childTnLst>
                                    <p:set>
                                      <p:cBhvr>
                                        <p:cTn id="121" dur="1" fill="hold">
                                          <p:stCondLst>
                                            <p:cond delay="0"/>
                                          </p:stCondLst>
                                        </p:cTn>
                                        <p:tgtEl>
                                          <p:spTgt spid="180"/>
                                        </p:tgtEl>
                                        <p:attrNameLst>
                                          <p:attrName>style.visibility</p:attrName>
                                        </p:attrNameLst>
                                      </p:cBhvr>
                                      <p:to>
                                        <p:strVal val="visible"/>
                                      </p:to>
                                    </p:set>
                                    <p:animEffect transition="in" filter="wipe(left)">
                                      <p:cBhvr>
                                        <p:cTn id="122"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8" grpId="0"/>
      <p:bldP spid="108" grpId="1"/>
      <p:bldP spid="152" grpId="0" animBg="1"/>
      <p:bldP spid="154" grpId="0" animBg="1"/>
      <p:bldP spid="156" grpId="0"/>
      <p:bldP spid="157" grpId="0"/>
      <p:bldP spid="158" grpId="0"/>
      <p:bldP spid="160" grpId="0" animBg="1"/>
      <p:bldP spid="161" grpId="0" animBg="1"/>
      <p:bldP spid="162" grpId="0"/>
      <p:bldP spid="164" grpId="0" animBg="1"/>
      <p:bldP spid="165" grpId="0" animBg="1"/>
      <p:bldP spid="166" grpId="0"/>
      <p:bldP spid="168" grpId="0" animBg="1"/>
      <p:bldP spid="169" grpId="0" animBg="1"/>
      <p:bldP spid="170" grpId="0"/>
      <p:bldP spid="175" grpId="0"/>
      <p:bldP spid="176" grpId="0"/>
      <p:bldP spid="177" grpId="0"/>
      <p:bldP spid="178" grpId="0"/>
      <p:bldP spid="179" grpId="0"/>
      <p:bldP spid="1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空心弧 2"/>
          <p:cNvSpPr>
            <a:spLocks noChangeArrowheads="1"/>
          </p:cNvSpPr>
          <p:nvPr/>
        </p:nvSpPr>
        <p:spPr bwMode="auto">
          <a:xfrm rot="16200000">
            <a:off x="1217613" y="1903413"/>
            <a:ext cx="2198687" cy="2198687"/>
          </a:xfrm>
          <a:custGeom>
            <a:avLst/>
            <a:gdLst>
              <a:gd name="G0" fmla="+- 9012 0 0"/>
              <a:gd name="G1" fmla="+- 9868328 0 0"/>
              <a:gd name="G2" fmla="+- 0 0 9868328"/>
              <a:gd name="T0" fmla="*/ 0 256 1"/>
              <a:gd name="T1" fmla="*/ 180 256 1"/>
              <a:gd name="G3" fmla="+- 9868328 T0 T1"/>
              <a:gd name="T2" fmla="*/ 0 256 1"/>
              <a:gd name="T3" fmla="*/ 90 256 1"/>
              <a:gd name="G4" fmla="+- 9868328 T2 T3"/>
              <a:gd name="G5" fmla="*/ G4 2 1"/>
              <a:gd name="T4" fmla="*/ 90 256 1"/>
              <a:gd name="T5" fmla="*/ 0 256 1"/>
              <a:gd name="G6" fmla="+- 9868328 T4 T5"/>
              <a:gd name="G7" fmla="*/ G6 2 1"/>
              <a:gd name="G8" fmla="abs 98683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12"/>
              <a:gd name="G18" fmla="*/ 9012 1 2"/>
              <a:gd name="G19" fmla="+- G18 5400 0"/>
              <a:gd name="G20" fmla="cos G19 9868328"/>
              <a:gd name="G21" fmla="sin G19 9868328"/>
              <a:gd name="G22" fmla="+- G20 10800 0"/>
              <a:gd name="G23" fmla="+- G21 10800 0"/>
              <a:gd name="G24" fmla="+- 10800 0 G20"/>
              <a:gd name="G25" fmla="+- 9012 10800 0"/>
              <a:gd name="G26" fmla="?: G9 G17 G25"/>
              <a:gd name="G27" fmla="?: G9 0 21600"/>
              <a:gd name="G28" fmla="cos 10800 9868328"/>
              <a:gd name="G29" fmla="sin 10800 9868328"/>
              <a:gd name="G30" fmla="sin 9012 9868328"/>
              <a:gd name="G31" fmla="+- G28 10800 0"/>
              <a:gd name="G32" fmla="+- G29 10800 0"/>
              <a:gd name="G33" fmla="+- G30 10800 0"/>
              <a:gd name="G34" fmla="?: G4 0 G31"/>
              <a:gd name="G35" fmla="?: 9868328 G34 0"/>
              <a:gd name="G36" fmla="?: G6 G35 G31"/>
              <a:gd name="G37" fmla="+- 21600 0 G36"/>
              <a:gd name="G38" fmla="?: G4 0 G33"/>
              <a:gd name="G39" fmla="?: 9868328 G38 G32"/>
              <a:gd name="G40" fmla="?: G6 G39 0"/>
              <a:gd name="G41" fmla="?: G4 G32 21600"/>
              <a:gd name="G42" fmla="?: G6 G41 G33"/>
              <a:gd name="T12" fmla="*/ 10800 w 21600"/>
              <a:gd name="T13" fmla="*/ 0 h 21600"/>
              <a:gd name="T14" fmla="*/ 2171 w 21600"/>
              <a:gd name="T15" fmla="*/ 15666 h 21600"/>
              <a:gd name="T16" fmla="*/ 10800 w 21600"/>
              <a:gd name="T17" fmla="*/ 1788 h 21600"/>
              <a:gd name="T18" fmla="*/ 19429 w 21600"/>
              <a:gd name="T19" fmla="*/ 156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close/>
              </a:path>
            </a:pathLst>
          </a:custGeom>
          <a:solidFill>
            <a:schemeClr val="bg1">
              <a:alpha val="50000"/>
            </a:schemeClr>
          </a:solidFill>
          <a:ln>
            <a:noFill/>
          </a:ln>
        </p:spPr>
        <p:txBody>
          <a:bodyPr lIns="91418" tIns="45709" rIns="91418" bIns="45709"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89" name="空心弧 3"/>
          <p:cNvSpPr>
            <a:spLocks noChangeArrowheads="1"/>
          </p:cNvSpPr>
          <p:nvPr/>
        </p:nvSpPr>
        <p:spPr bwMode="auto">
          <a:xfrm rot="16426183">
            <a:off x="1394619" y="2082006"/>
            <a:ext cx="1824038" cy="1825625"/>
          </a:xfrm>
          <a:custGeom>
            <a:avLst/>
            <a:gdLst>
              <a:gd name="G0" fmla="+- 8720 0 0"/>
              <a:gd name="G1" fmla="+- 13154032 0 0"/>
              <a:gd name="G2" fmla="+- 0 0 13154032"/>
              <a:gd name="T0" fmla="*/ 0 256 1"/>
              <a:gd name="T1" fmla="*/ 180 256 1"/>
              <a:gd name="G3" fmla="+- 13154032 T0 T1"/>
              <a:gd name="T2" fmla="*/ 0 256 1"/>
              <a:gd name="T3" fmla="*/ 90 256 1"/>
              <a:gd name="G4" fmla="+- 13154032 T2 T3"/>
              <a:gd name="G5" fmla="*/ G4 2 1"/>
              <a:gd name="T4" fmla="*/ 90 256 1"/>
              <a:gd name="T5" fmla="*/ 0 256 1"/>
              <a:gd name="G6" fmla="+- 13154032 T4 T5"/>
              <a:gd name="G7" fmla="*/ G6 2 1"/>
              <a:gd name="G8" fmla="abs 1315403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20"/>
              <a:gd name="G18" fmla="*/ 8720 1 2"/>
              <a:gd name="G19" fmla="+- G18 5400 0"/>
              <a:gd name="G20" fmla="cos G19 13154032"/>
              <a:gd name="G21" fmla="sin G19 13154032"/>
              <a:gd name="G22" fmla="+- G20 10800 0"/>
              <a:gd name="G23" fmla="+- G21 10800 0"/>
              <a:gd name="G24" fmla="+- 10800 0 G20"/>
              <a:gd name="G25" fmla="+- 8720 10800 0"/>
              <a:gd name="G26" fmla="?: G9 G17 G25"/>
              <a:gd name="G27" fmla="?: G9 0 21600"/>
              <a:gd name="G28" fmla="cos 10800 13154032"/>
              <a:gd name="G29" fmla="sin 10800 13154032"/>
              <a:gd name="G30" fmla="sin 8720 13154032"/>
              <a:gd name="G31" fmla="+- G28 10800 0"/>
              <a:gd name="G32" fmla="+- G29 10800 0"/>
              <a:gd name="G33" fmla="+- G30 10800 0"/>
              <a:gd name="G34" fmla="?: G4 0 G31"/>
              <a:gd name="G35" fmla="?: 13154032 G34 0"/>
              <a:gd name="G36" fmla="?: G6 G35 G31"/>
              <a:gd name="G37" fmla="+- 21600 0 G36"/>
              <a:gd name="G38" fmla="?: G4 0 G33"/>
              <a:gd name="G39" fmla="?: 13154032 G38 G32"/>
              <a:gd name="G40" fmla="?: G6 G39 0"/>
              <a:gd name="G41" fmla="?: G4 G32 21600"/>
              <a:gd name="G42" fmla="?: G6 G41 G33"/>
              <a:gd name="T12" fmla="*/ 10800 w 21600"/>
              <a:gd name="T13" fmla="*/ 0 h 21600"/>
              <a:gd name="T14" fmla="*/ 1670 w 21600"/>
              <a:gd name="T15" fmla="*/ 7347 h 21600"/>
              <a:gd name="T16" fmla="*/ 10800 w 21600"/>
              <a:gd name="T17" fmla="*/ 2080 h 21600"/>
              <a:gd name="T18" fmla="*/ 19930 w 21600"/>
              <a:gd name="T19" fmla="*/ 73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close/>
              </a:path>
            </a:pathLst>
          </a:custGeom>
          <a:solidFill>
            <a:schemeClr val="bg1">
              <a:alpha val="80000"/>
            </a:schemeClr>
          </a:solidFill>
          <a:ln>
            <a:noFill/>
          </a:ln>
        </p:spPr>
        <p:txBody>
          <a:bodyPr lIns="91418" tIns="45709" rIns="91418" bIns="45709"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0" name="空心弧 4"/>
          <p:cNvSpPr>
            <a:spLocks noChangeArrowheads="1"/>
          </p:cNvSpPr>
          <p:nvPr/>
        </p:nvSpPr>
        <p:spPr bwMode="auto">
          <a:xfrm rot="16200000">
            <a:off x="1017588" y="1731963"/>
            <a:ext cx="2560637" cy="2560637"/>
          </a:xfrm>
          <a:custGeom>
            <a:avLst/>
            <a:gdLst>
              <a:gd name="G0" fmla="+- 9049 0 0"/>
              <a:gd name="G1" fmla="+- 7945690 0 0"/>
              <a:gd name="G2" fmla="+- 0 0 7945690"/>
              <a:gd name="T0" fmla="*/ 0 256 1"/>
              <a:gd name="T1" fmla="*/ 180 256 1"/>
              <a:gd name="G3" fmla="+- 7945690 T0 T1"/>
              <a:gd name="T2" fmla="*/ 0 256 1"/>
              <a:gd name="T3" fmla="*/ 90 256 1"/>
              <a:gd name="G4" fmla="+- 7945690 T2 T3"/>
              <a:gd name="G5" fmla="*/ G4 2 1"/>
              <a:gd name="T4" fmla="*/ 90 256 1"/>
              <a:gd name="T5" fmla="*/ 0 256 1"/>
              <a:gd name="G6" fmla="+- 7945690 T4 T5"/>
              <a:gd name="G7" fmla="*/ G6 2 1"/>
              <a:gd name="G8" fmla="abs 794569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49"/>
              <a:gd name="G18" fmla="*/ 9049 1 2"/>
              <a:gd name="G19" fmla="+- G18 5400 0"/>
              <a:gd name="G20" fmla="cos G19 7945690"/>
              <a:gd name="G21" fmla="sin G19 7945690"/>
              <a:gd name="G22" fmla="+- G20 10800 0"/>
              <a:gd name="G23" fmla="+- G21 10800 0"/>
              <a:gd name="G24" fmla="+- 10800 0 G20"/>
              <a:gd name="G25" fmla="+- 9049 10800 0"/>
              <a:gd name="G26" fmla="?: G9 G17 G25"/>
              <a:gd name="G27" fmla="?: G9 0 21600"/>
              <a:gd name="G28" fmla="cos 10800 7945690"/>
              <a:gd name="G29" fmla="sin 10800 7945690"/>
              <a:gd name="G30" fmla="sin 9049 7945690"/>
              <a:gd name="G31" fmla="+- G28 10800 0"/>
              <a:gd name="G32" fmla="+- G29 10800 0"/>
              <a:gd name="G33" fmla="+- G30 10800 0"/>
              <a:gd name="G34" fmla="?: G4 0 G31"/>
              <a:gd name="G35" fmla="?: 7945690 G34 0"/>
              <a:gd name="G36" fmla="?: G6 G35 G31"/>
              <a:gd name="G37" fmla="+- 21600 0 G36"/>
              <a:gd name="G38" fmla="?: G4 0 G33"/>
              <a:gd name="G39" fmla="?: 7945690 G38 G32"/>
              <a:gd name="G40" fmla="?: G6 G39 0"/>
              <a:gd name="G41" fmla="?: G4 G32 21600"/>
              <a:gd name="G42" fmla="?: G6 G41 G33"/>
              <a:gd name="T12" fmla="*/ 10800 w 21600"/>
              <a:gd name="T13" fmla="*/ 0 h 21600"/>
              <a:gd name="T14" fmla="*/ 5652 w 21600"/>
              <a:gd name="T15" fmla="*/ 19285 h 21600"/>
              <a:gd name="T16" fmla="*/ 10800 w 21600"/>
              <a:gd name="T17" fmla="*/ 1751 h 21600"/>
              <a:gd name="T18" fmla="*/ 15948 w 21600"/>
              <a:gd name="T19" fmla="*/ 1928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close/>
              </a:path>
            </a:pathLst>
          </a:custGeom>
          <a:solidFill>
            <a:schemeClr val="bg1">
              <a:alpha val="20000"/>
            </a:schemeClr>
          </a:solidFill>
          <a:ln>
            <a:noFill/>
          </a:ln>
        </p:spPr>
        <p:txBody>
          <a:bodyPr lIns="91418" tIns="45709" rIns="91418" bIns="45709"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1" name="矩形 5"/>
          <p:cNvSpPr>
            <a:spLocks noChangeArrowheads="1"/>
          </p:cNvSpPr>
          <p:nvPr/>
        </p:nvSpPr>
        <p:spPr bwMode="auto">
          <a:xfrm>
            <a:off x="1687513" y="2819400"/>
            <a:ext cx="202088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p>
            <a:pPr defTabSz="685800" eaLnBrk="1" fontAlgn="auto" hangingPunct="1">
              <a:spcBef>
                <a:spcPts val="0"/>
              </a:spcBef>
              <a:spcAft>
                <a:spcPts val="0"/>
              </a:spcAft>
              <a:defRPr/>
            </a:pPr>
            <a:r>
              <a:rPr lang="en-US" altLang="zh-CN" sz="1350" dirty="0">
                <a:solidFill>
                  <a:schemeClr val="bg1">
                    <a:lumMod val="95000"/>
                  </a:schemeClr>
                </a:solidFill>
                <a:ea typeface="+mn-ea"/>
              </a:rPr>
              <a:t>TEXT HERE</a:t>
            </a:r>
            <a:endParaRPr lang="zh-CN" altLang="en-US" sz="1350" baseline="-3000" dirty="0">
              <a:solidFill>
                <a:schemeClr val="bg1">
                  <a:lumMod val="95000"/>
                </a:schemeClr>
              </a:solidFill>
              <a:ea typeface="+mn-ea"/>
            </a:endParaRPr>
          </a:p>
        </p:txBody>
      </p:sp>
      <p:grpSp>
        <p:nvGrpSpPr>
          <p:cNvPr id="16392" name="组合 34"/>
          <p:cNvGrpSpPr/>
          <p:nvPr/>
        </p:nvGrpSpPr>
        <p:grpSpPr bwMode="auto">
          <a:xfrm>
            <a:off x="4500563" y="1223963"/>
            <a:ext cx="3811587" cy="1311275"/>
            <a:chOff x="0" y="0"/>
            <a:chExt cx="3811400" cy="1309390"/>
          </a:xfrm>
        </p:grpSpPr>
        <p:sp>
          <p:nvSpPr>
            <p:cNvPr id="16393" name="矩形 22"/>
            <p:cNvSpPr>
              <a:spLocks noChangeArrowheads="1"/>
            </p:cNvSpPr>
            <p:nvPr/>
          </p:nvSpPr>
          <p:spPr bwMode="auto">
            <a:xfrm>
              <a:off x="95245" y="115720"/>
              <a:ext cx="358757" cy="229857"/>
            </a:xfrm>
            <a:prstGeom prst="rect">
              <a:avLst/>
            </a:prstGeom>
            <a:solidFill>
              <a:schemeClr val="bg1">
                <a:alpha val="2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4" name="TextBox 23"/>
            <p:cNvSpPr>
              <a:spLocks noChangeArrowheads="1"/>
            </p:cNvSpPr>
            <p:nvPr/>
          </p:nvSpPr>
          <p:spPr bwMode="auto">
            <a:xfrm>
              <a:off x="0" y="386793"/>
              <a:ext cx="3811400" cy="92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lnSpc>
                  <a:spcPct val="150000"/>
                </a:lnSpc>
                <a:spcBef>
                  <a:spcPts val="0"/>
                </a:spcBef>
                <a:spcAft>
                  <a:spcPts val="0"/>
                </a:spcAft>
                <a:buClr>
                  <a:srgbClr val="E36C09"/>
                </a:buClr>
                <a:defRPr/>
              </a:pPr>
              <a:r>
                <a:rPr lang="en-US" sz="1200" dirty="0">
                  <a:solidFill>
                    <a:schemeClr val="bg1">
                      <a:lumMod val="95000"/>
                    </a:schemeClr>
                  </a:solidFill>
                  <a:ea typeface="+mn-ea"/>
                  <a:cs typeface="Calibri" panose="020F0502020204030204" pitchFamily="34" charset="0"/>
                  <a:sym typeface="Calibri" panose="020F0502020204030204" pitchFamily="34" charset="0"/>
                </a:rPr>
                <a:t>You can click here to enter your text. You can click here to enter your text. You can click here to enter your text. </a:t>
              </a:r>
              <a:endParaRPr lang="zh-CN" altLang="en-US" sz="1200" dirty="0">
                <a:solidFill>
                  <a:schemeClr val="bg1">
                    <a:lumMod val="95000"/>
                  </a:schemeClr>
                </a:solidFill>
                <a:ea typeface="+mn-ea"/>
                <a:sym typeface="宋体" panose="02010600030101010101" pitchFamily="2" charset="-122"/>
              </a:endParaRPr>
            </a:p>
          </p:txBody>
        </p:sp>
        <p:sp>
          <p:nvSpPr>
            <p:cNvPr id="16395" name="矩形 25"/>
            <p:cNvSpPr>
              <a:spLocks noChangeArrowheads="1"/>
            </p:cNvSpPr>
            <p:nvPr/>
          </p:nvSpPr>
          <p:spPr bwMode="auto">
            <a:xfrm>
              <a:off x="558773" y="0"/>
              <a:ext cx="2020788" cy="46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spcBef>
                  <a:spcPts val="0"/>
                </a:spcBef>
                <a:spcAft>
                  <a:spcPts val="0"/>
                </a:spcAft>
                <a:defRPr/>
              </a:pPr>
              <a:r>
                <a:rPr lang="en-US" sz="2400" dirty="0">
                  <a:solidFill>
                    <a:schemeClr val="bg1">
                      <a:lumMod val="95000"/>
                    </a:schemeClr>
                  </a:solidFill>
                  <a:ea typeface="+mn-ea"/>
                  <a:cs typeface="Calibri" panose="020F0502020204030204" pitchFamily="34" charset="0"/>
                  <a:sym typeface="Calibri" panose="020F0502020204030204" pitchFamily="34" charset="0"/>
                </a:rPr>
                <a:t>70%</a:t>
              </a:r>
              <a:endParaRPr lang="zh-CN" altLang="en-US" sz="2400" dirty="0">
                <a:solidFill>
                  <a:schemeClr val="bg1">
                    <a:lumMod val="95000"/>
                  </a:schemeClr>
                </a:solidFill>
                <a:ea typeface="+mn-ea"/>
                <a:sym typeface="宋体" panose="02010600030101010101" pitchFamily="2" charset="-122"/>
              </a:endParaRPr>
            </a:p>
          </p:txBody>
        </p:sp>
      </p:grpSp>
      <p:grpSp>
        <p:nvGrpSpPr>
          <p:cNvPr id="16396" name="组合 35"/>
          <p:cNvGrpSpPr/>
          <p:nvPr/>
        </p:nvGrpSpPr>
        <p:grpSpPr bwMode="auto">
          <a:xfrm>
            <a:off x="4500563" y="2478088"/>
            <a:ext cx="3811587" cy="1309687"/>
            <a:chOff x="0" y="0"/>
            <a:chExt cx="3811399" cy="1310804"/>
          </a:xfrm>
        </p:grpSpPr>
        <p:sp>
          <p:nvSpPr>
            <p:cNvPr id="16397" name="矩形 26"/>
            <p:cNvSpPr>
              <a:spLocks noChangeArrowheads="1"/>
            </p:cNvSpPr>
            <p:nvPr/>
          </p:nvSpPr>
          <p:spPr bwMode="auto">
            <a:xfrm>
              <a:off x="95245" y="115986"/>
              <a:ext cx="358757" cy="230384"/>
            </a:xfrm>
            <a:prstGeom prst="rect">
              <a:avLst/>
            </a:prstGeom>
            <a:solidFill>
              <a:schemeClr val="bg1">
                <a:alpha val="5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398" name="TextBox 27"/>
            <p:cNvSpPr>
              <a:spLocks noChangeArrowheads="1"/>
            </p:cNvSpPr>
            <p:nvPr/>
          </p:nvSpPr>
          <p:spPr bwMode="auto">
            <a:xfrm>
              <a:off x="0" y="387680"/>
              <a:ext cx="3811399" cy="9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lnSpc>
                  <a:spcPct val="150000"/>
                </a:lnSpc>
                <a:spcBef>
                  <a:spcPts val="0"/>
                </a:spcBef>
                <a:spcAft>
                  <a:spcPts val="0"/>
                </a:spcAft>
                <a:buClr>
                  <a:srgbClr val="E36C09"/>
                </a:buClr>
                <a:defRPr/>
              </a:pPr>
              <a:r>
                <a:rPr lang="en-US" sz="1200" dirty="0">
                  <a:solidFill>
                    <a:schemeClr val="bg1">
                      <a:lumMod val="95000"/>
                    </a:schemeClr>
                  </a:solidFill>
                  <a:ea typeface="+mn-ea"/>
                  <a:cs typeface="Calibri" panose="020F0502020204030204" pitchFamily="34" charset="0"/>
                  <a:sym typeface="Calibri" panose="020F0502020204030204" pitchFamily="34" charset="0"/>
                </a:rPr>
                <a:t>You can click here to enter your text. You can click here to enter your text. You can click here </a:t>
              </a:r>
              <a:r>
                <a:rPr lang="en-US" altLang="zh-CN" sz="1200" dirty="0">
                  <a:solidFill>
                    <a:schemeClr val="bg1">
                      <a:lumMod val="95000"/>
                    </a:schemeClr>
                  </a:solidFill>
                  <a:ea typeface="+mn-ea"/>
                  <a:cs typeface="Calibri" panose="020F0502020204030204" pitchFamily="34" charset="0"/>
                  <a:sym typeface="Calibri" panose="020F0502020204030204" pitchFamily="34" charset="0"/>
                </a:rPr>
                <a:t>【</a:t>
              </a:r>
              <a:r>
                <a:rPr lang="zh-CN" altLang="en-US" sz="1200" dirty="0">
                  <a:solidFill>
                    <a:schemeClr val="bg1">
                      <a:lumMod val="95000"/>
                    </a:schemeClr>
                  </a:solidFill>
                  <a:ea typeface="+mn-ea"/>
                  <a:cs typeface="Calibri" panose="020F0502020204030204" pitchFamily="34" charset="0"/>
                  <a:sym typeface="Calibri" panose="020F0502020204030204" pitchFamily="34" charset="0"/>
                </a:rPr>
                <a:t>雷锋</a:t>
              </a:r>
              <a:r>
                <a:rPr lang="en-US" sz="1200" dirty="0">
                  <a:solidFill>
                    <a:schemeClr val="bg1">
                      <a:lumMod val="95000"/>
                    </a:schemeClr>
                  </a:solidFill>
                  <a:ea typeface="+mn-ea"/>
                  <a:cs typeface="Calibri" panose="020F0502020204030204" pitchFamily="34" charset="0"/>
                  <a:sym typeface="Calibri" panose="020F0502020204030204" pitchFamily="34" charset="0"/>
                </a:rPr>
                <a:t>PPT</a:t>
              </a:r>
              <a:r>
                <a:rPr lang="zh-CN" altLang="en-US" sz="1200" dirty="0">
                  <a:solidFill>
                    <a:schemeClr val="bg1">
                      <a:lumMod val="95000"/>
                    </a:schemeClr>
                  </a:solidFill>
                  <a:ea typeface="+mn-ea"/>
                  <a:cs typeface="Calibri" panose="020F0502020204030204" pitchFamily="34" charset="0"/>
                  <a:sym typeface="Calibri" panose="020F0502020204030204" pitchFamily="34" charset="0"/>
                </a:rPr>
                <a:t>网 </a:t>
              </a:r>
              <a:r>
                <a:rPr lang="en-US" sz="1200" dirty="0">
                  <a:solidFill>
                    <a:schemeClr val="bg1">
                      <a:lumMod val="95000"/>
                    </a:schemeClr>
                  </a:solidFill>
                  <a:ea typeface="+mn-ea"/>
                  <a:cs typeface="Calibri" panose="020F0502020204030204" pitchFamily="34" charset="0"/>
                  <a:sym typeface="Calibri" panose="020F0502020204030204" pitchFamily="34" charset="0"/>
                </a:rPr>
                <a:t>www.lfppt.com】</a:t>
              </a:r>
              <a:endParaRPr lang="zh-CN" altLang="en-US" sz="1200" dirty="0">
                <a:solidFill>
                  <a:schemeClr val="bg1">
                    <a:lumMod val="95000"/>
                  </a:schemeClr>
                </a:solidFill>
                <a:ea typeface="+mn-ea"/>
                <a:sym typeface="宋体" panose="02010600030101010101" pitchFamily="2" charset="-122"/>
              </a:endParaRPr>
            </a:p>
          </p:txBody>
        </p:sp>
        <p:sp>
          <p:nvSpPr>
            <p:cNvPr id="16399" name="矩形 28"/>
            <p:cNvSpPr>
              <a:spLocks noChangeArrowheads="1"/>
            </p:cNvSpPr>
            <p:nvPr/>
          </p:nvSpPr>
          <p:spPr bwMode="auto">
            <a:xfrm>
              <a:off x="558772" y="0"/>
              <a:ext cx="2020787" cy="4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spcBef>
                  <a:spcPts val="0"/>
                </a:spcBef>
                <a:spcAft>
                  <a:spcPts val="0"/>
                </a:spcAft>
                <a:defRPr/>
              </a:pPr>
              <a:r>
                <a:rPr lang="en-US" sz="2400" dirty="0">
                  <a:solidFill>
                    <a:schemeClr val="bg1">
                      <a:lumMod val="95000"/>
                    </a:schemeClr>
                  </a:solidFill>
                  <a:ea typeface="+mn-ea"/>
                  <a:cs typeface="Calibri" panose="020F0502020204030204" pitchFamily="34" charset="0"/>
                  <a:sym typeface="Calibri" panose="020F0502020204030204" pitchFamily="34" charset="0"/>
                </a:rPr>
                <a:t>55%</a:t>
              </a:r>
              <a:endParaRPr lang="zh-CN" altLang="en-US" sz="2400" dirty="0">
                <a:solidFill>
                  <a:schemeClr val="bg1">
                    <a:lumMod val="95000"/>
                  </a:schemeClr>
                </a:solidFill>
                <a:ea typeface="+mn-ea"/>
                <a:sym typeface="宋体" panose="02010600030101010101" pitchFamily="2" charset="-122"/>
              </a:endParaRPr>
            </a:p>
          </p:txBody>
        </p:sp>
      </p:grpSp>
      <p:grpSp>
        <p:nvGrpSpPr>
          <p:cNvPr id="16400" name="组合 36"/>
          <p:cNvGrpSpPr/>
          <p:nvPr/>
        </p:nvGrpSpPr>
        <p:grpSpPr bwMode="auto">
          <a:xfrm>
            <a:off x="4500563" y="3659188"/>
            <a:ext cx="3811587" cy="1309687"/>
            <a:chOff x="0" y="0"/>
            <a:chExt cx="3811398" cy="1310804"/>
          </a:xfrm>
        </p:grpSpPr>
        <p:sp>
          <p:nvSpPr>
            <p:cNvPr id="16401" name="矩形 29"/>
            <p:cNvSpPr>
              <a:spLocks noChangeArrowheads="1"/>
            </p:cNvSpPr>
            <p:nvPr/>
          </p:nvSpPr>
          <p:spPr bwMode="auto">
            <a:xfrm>
              <a:off x="95245" y="115986"/>
              <a:ext cx="358757" cy="230384"/>
            </a:xfrm>
            <a:prstGeom prst="rect">
              <a:avLst/>
            </a:prstGeom>
            <a:solidFill>
              <a:schemeClr val="bg1">
                <a:alpha val="8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685800" eaLnBrk="1" fontAlgn="auto" hangingPunct="1">
                <a:spcBef>
                  <a:spcPts val="0"/>
                </a:spcBef>
                <a:spcAft>
                  <a:spcPts val="0"/>
                </a:spcAft>
                <a:defRPr/>
              </a:pPr>
              <a:endParaRPr lang="zh-CN" altLang="zh-CN" sz="1350" dirty="0">
                <a:solidFill>
                  <a:schemeClr val="bg1">
                    <a:lumMod val="95000"/>
                  </a:schemeClr>
                </a:solidFill>
                <a:ea typeface="+mn-ea"/>
                <a:sym typeface="宋体" panose="02010600030101010101" pitchFamily="2" charset="-122"/>
              </a:endParaRPr>
            </a:p>
          </p:txBody>
        </p:sp>
        <p:sp>
          <p:nvSpPr>
            <p:cNvPr id="16402" name="TextBox 30"/>
            <p:cNvSpPr>
              <a:spLocks noChangeArrowheads="1"/>
            </p:cNvSpPr>
            <p:nvPr/>
          </p:nvSpPr>
          <p:spPr bwMode="auto">
            <a:xfrm>
              <a:off x="0" y="387680"/>
              <a:ext cx="3811398" cy="9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lnSpc>
                  <a:spcPct val="150000"/>
                </a:lnSpc>
                <a:spcBef>
                  <a:spcPts val="0"/>
                </a:spcBef>
                <a:spcAft>
                  <a:spcPts val="0"/>
                </a:spcAft>
                <a:buClr>
                  <a:srgbClr val="E36C09"/>
                </a:buClr>
                <a:defRPr/>
              </a:pPr>
              <a:r>
                <a:rPr lang="en-US" sz="1200" dirty="0">
                  <a:solidFill>
                    <a:schemeClr val="bg1">
                      <a:lumMod val="95000"/>
                    </a:schemeClr>
                  </a:solidFill>
                  <a:ea typeface="+mn-ea"/>
                  <a:cs typeface="Calibri" panose="020F0502020204030204" pitchFamily="34" charset="0"/>
                  <a:sym typeface="Calibri" panose="020F0502020204030204" pitchFamily="34" charset="0"/>
                </a:rPr>
                <a:t>You can click here to enter your text. You can click here to enter your text. You can click here to enter your text. </a:t>
              </a:r>
              <a:endParaRPr lang="zh-CN" altLang="en-US" sz="1200" dirty="0">
                <a:solidFill>
                  <a:schemeClr val="bg1">
                    <a:lumMod val="95000"/>
                  </a:schemeClr>
                </a:solidFill>
                <a:ea typeface="+mn-ea"/>
                <a:sym typeface="宋体" panose="02010600030101010101" pitchFamily="2" charset="-122"/>
              </a:endParaRPr>
            </a:p>
          </p:txBody>
        </p:sp>
        <p:sp>
          <p:nvSpPr>
            <p:cNvPr id="16403" name="矩形 31"/>
            <p:cNvSpPr>
              <a:spLocks noChangeArrowheads="1"/>
            </p:cNvSpPr>
            <p:nvPr/>
          </p:nvSpPr>
          <p:spPr bwMode="auto">
            <a:xfrm>
              <a:off x="558772" y="0"/>
              <a:ext cx="2020787" cy="4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eaLnBrk="1" fontAlgn="auto" hangingPunct="1">
                <a:spcBef>
                  <a:spcPts val="0"/>
                </a:spcBef>
                <a:spcAft>
                  <a:spcPts val="0"/>
                </a:spcAft>
                <a:defRPr/>
              </a:pPr>
              <a:r>
                <a:rPr lang="en-US" sz="2400" dirty="0">
                  <a:solidFill>
                    <a:schemeClr val="bg1">
                      <a:lumMod val="95000"/>
                    </a:schemeClr>
                  </a:solidFill>
                  <a:ea typeface="+mn-ea"/>
                  <a:cs typeface="Calibri" panose="020F0502020204030204" pitchFamily="34" charset="0"/>
                  <a:sym typeface="Calibri" panose="020F0502020204030204" pitchFamily="34" charset="0"/>
                </a:rPr>
                <a:t>40%</a:t>
              </a:r>
              <a:endParaRPr lang="zh-CN" altLang="en-US" sz="2400" dirty="0">
                <a:solidFill>
                  <a:schemeClr val="bg1">
                    <a:lumMod val="95000"/>
                  </a:schemeClr>
                </a:solidFill>
                <a:ea typeface="+mn-ea"/>
                <a:sym typeface="宋体" panose="02010600030101010101" pitchFamily="2" charset="-122"/>
              </a:endParaRPr>
            </a:p>
          </p:txBody>
        </p:sp>
      </p:grpSp>
      <p:sp>
        <p:nvSpPr>
          <p:cNvPr id="19"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20"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ppt_y</p:attrName>
                                        </p:attrNameLst>
                                      </p:cBhvr>
                                      <p:tavLst>
                                        <p:tav tm="0">
                                          <p:val>
                                            <p:strVal val="#ppt_y-#ppt_h*1.125000"/>
                                          </p:val>
                                        </p:tav>
                                        <p:tav tm="100000">
                                          <p:val>
                                            <p:strVal val="#ppt_y"/>
                                          </p:val>
                                        </p:tav>
                                      </p:tavLst>
                                    </p:anim>
                                    <p:animEffect transition="in" filter="wipe(down)">
                                      <p:cBhvr>
                                        <p:cTn id="12" dur="500"/>
                                        <p:tgtEl>
                                          <p:spTgt spid="20"/>
                                        </p:tgtEl>
                                      </p:cBhvr>
                                    </p:animEffect>
                                  </p:childTnLst>
                                </p:cTn>
                              </p:par>
                            </p:childTnLst>
                          </p:cTn>
                        </p:par>
                        <p:par>
                          <p:cTn id="13" fill="hold">
                            <p:stCondLst>
                              <p:cond delay="500"/>
                            </p:stCondLst>
                            <p:childTnLst>
                              <p:par>
                                <p:cTn id="14" presetID="49" presetClass="entr" presetSubtype="0" decel="100000" fill="hold" nodeType="afterEffect">
                                  <p:stCondLst>
                                    <p:cond delay="0"/>
                                  </p:stCondLst>
                                  <p:childTnLst>
                                    <p:set>
                                      <p:cBhvr>
                                        <p:cTn id="15" dur="1" fill="hold">
                                          <p:stCondLst>
                                            <p:cond delay="0"/>
                                          </p:stCondLst>
                                        </p:cTn>
                                        <p:tgtEl>
                                          <p:spTgt spid="16389"/>
                                        </p:tgtEl>
                                        <p:attrNameLst>
                                          <p:attrName>style.visibility</p:attrName>
                                        </p:attrNameLst>
                                      </p:cBhvr>
                                      <p:to>
                                        <p:strVal val="visible"/>
                                      </p:to>
                                    </p:set>
                                    <p:anim calcmode="lin" valueType="num">
                                      <p:cBhvr>
                                        <p:cTn id="16" dur="500" fill="hold"/>
                                        <p:tgtEl>
                                          <p:spTgt spid="16389"/>
                                        </p:tgtEl>
                                        <p:attrNameLst>
                                          <p:attrName>ppt_w</p:attrName>
                                        </p:attrNameLst>
                                      </p:cBhvr>
                                      <p:tavLst>
                                        <p:tav tm="0">
                                          <p:val>
                                            <p:fltVal val="0"/>
                                          </p:val>
                                        </p:tav>
                                        <p:tav tm="100000">
                                          <p:val>
                                            <p:strVal val="#ppt_w"/>
                                          </p:val>
                                        </p:tav>
                                      </p:tavLst>
                                    </p:anim>
                                    <p:anim calcmode="lin" valueType="num">
                                      <p:cBhvr>
                                        <p:cTn id="17" dur="500" fill="hold"/>
                                        <p:tgtEl>
                                          <p:spTgt spid="16389"/>
                                        </p:tgtEl>
                                        <p:attrNameLst>
                                          <p:attrName>ppt_h</p:attrName>
                                        </p:attrNameLst>
                                      </p:cBhvr>
                                      <p:tavLst>
                                        <p:tav tm="0">
                                          <p:val>
                                            <p:fltVal val="0"/>
                                          </p:val>
                                        </p:tav>
                                        <p:tav tm="100000">
                                          <p:val>
                                            <p:strVal val="#ppt_h"/>
                                          </p:val>
                                        </p:tav>
                                      </p:tavLst>
                                    </p:anim>
                                    <p:anim calcmode="lin" valueType="num">
                                      <p:cBhvr>
                                        <p:cTn id="18" dur="500" fill="hold"/>
                                        <p:tgtEl>
                                          <p:spTgt spid="16389"/>
                                        </p:tgtEl>
                                        <p:attrNameLst>
                                          <p:attrName>style.rotation</p:attrName>
                                        </p:attrNameLst>
                                      </p:cBhvr>
                                      <p:tavLst>
                                        <p:tav tm="0">
                                          <p:val>
                                            <p:fltVal val="360"/>
                                          </p:val>
                                        </p:tav>
                                        <p:tav tm="100000">
                                          <p:val>
                                            <p:fltVal val="0"/>
                                          </p:val>
                                        </p:tav>
                                      </p:tavLst>
                                    </p:anim>
                                    <p:animEffect transition="in" filter="fade">
                                      <p:cBhvr>
                                        <p:cTn id="19" dur="500"/>
                                        <p:tgtEl>
                                          <p:spTgt spid="16389"/>
                                        </p:tgtEl>
                                      </p:cBhvr>
                                    </p:animEffect>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16388"/>
                                        </p:tgtEl>
                                        <p:attrNameLst>
                                          <p:attrName>style.visibility</p:attrName>
                                        </p:attrNameLst>
                                      </p:cBhvr>
                                      <p:to>
                                        <p:strVal val="visible"/>
                                      </p:to>
                                    </p:set>
                                    <p:anim calcmode="lin" valueType="num">
                                      <p:cBhvr>
                                        <p:cTn id="23" dur="500" fill="hold"/>
                                        <p:tgtEl>
                                          <p:spTgt spid="16388"/>
                                        </p:tgtEl>
                                        <p:attrNameLst>
                                          <p:attrName>ppt_w</p:attrName>
                                        </p:attrNameLst>
                                      </p:cBhvr>
                                      <p:tavLst>
                                        <p:tav tm="0">
                                          <p:val>
                                            <p:fltVal val="0"/>
                                          </p:val>
                                        </p:tav>
                                        <p:tav tm="100000">
                                          <p:val>
                                            <p:strVal val="#ppt_w"/>
                                          </p:val>
                                        </p:tav>
                                      </p:tavLst>
                                    </p:anim>
                                    <p:anim calcmode="lin" valueType="num">
                                      <p:cBhvr>
                                        <p:cTn id="24" dur="500" fill="hold"/>
                                        <p:tgtEl>
                                          <p:spTgt spid="16388"/>
                                        </p:tgtEl>
                                        <p:attrNameLst>
                                          <p:attrName>ppt_h</p:attrName>
                                        </p:attrNameLst>
                                      </p:cBhvr>
                                      <p:tavLst>
                                        <p:tav tm="0">
                                          <p:val>
                                            <p:fltVal val="0"/>
                                          </p:val>
                                        </p:tav>
                                        <p:tav tm="100000">
                                          <p:val>
                                            <p:strVal val="#ppt_h"/>
                                          </p:val>
                                        </p:tav>
                                      </p:tavLst>
                                    </p:anim>
                                    <p:anim calcmode="lin" valueType="num">
                                      <p:cBhvr>
                                        <p:cTn id="25" dur="500" fill="hold"/>
                                        <p:tgtEl>
                                          <p:spTgt spid="16388"/>
                                        </p:tgtEl>
                                        <p:attrNameLst>
                                          <p:attrName>style.rotation</p:attrName>
                                        </p:attrNameLst>
                                      </p:cBhvr>
                                      <p:tavLst>
                                        <p:tav tm="0">
                                          <p:val>
                                            <p:fltVal val="360"/>
                                          </p:val>
                                        </p:tav>
                                        <p:tav tm="100000">
                                          <p:val>
                                            <p:fltVal val="0"/>
                                          </p:val>
                                        </p:tav>
                                      </p:tavLst>
                                    </p:anim>
                                    <p:animEffect transition="in" filter="fade">
                                      <p:cBhvr>
                                        <p:cTn id="26" dur="500"/>
                                        <p:tgtEl>
                                          <p:spTgt spid="16388"/>
                                        </p:tgtEl>
                                      </p:cBhvr>
                                    </p:animEffect>
                                  </p:childTnLst>
                                </p:cTn>
                              </p:par>
                            </p:childTnLst>
                          </p:cTn>
                        </p:par>
                        <p:par>
                          <p:cTn id="27" fill="hold">
                            <p:stCondLst>
                              <p:cond delay="1500"/>
                            </p:stCondLst>
                            <p:childTnLst>
                              <p:par>
                                <p:cTn id="28" presetID="49" presetClass="entr" presetSubtype="0" decel="100000" fill="hold" nodeType="afterEffect">
                                  <p:stCondLst>
                                    <p:cond delay="0"/>
                                  </p:stCondLst>
                                  <p:childTnLst>
                                    <p:set>
                                      <p:cBhvr>
                                        <p:cTn id="29" dur="1" fill="hold">
                                          <p:stCondLst>
                                            <p:cond delay="0"/>
                                          </p:stCondLst>
                                        </p:cTn>
                                        <p:tgtEl>
                                          <p:spTgt spid="16390"/>
                                        </p:tgtEl>
                                        <p:attrNameLst>
                                          <p:attrName>style.visibility</p:attrName>
                                        </p:attrNameLst>
                                      </p:cBhvr>
                                      <p:to>
                                        <p:strVal val="visible"/>
                                      </p:to>
                                    </p:set>
                                    <p:anim calcmode="lin" valueType="num">
                                      <p:cBhvr>
                                        <p:cTn id="30" dur="500" fill="hold"/>
                                        <p:tgtEl>
                                          <p:spTgt spid="16390"/>
                                        </p:tgtEl>
                                        <p:attrNameLst>
                                          <p:attrName>ppt_w</p:attrName>
                                        </p:attrNameLst>
                                      </p:cBhvr>
                                      <p:tavLst>
                                        <p:tav tm="0">
                                          <p:val>
                                            <p:fltVal val="0"/>
                                          </p:val>
                                        </p:tav>
                                        <p:tav tm="100000">
                                          <p:val>
                                            <p:strVal val="#ppt_w"/>
                                          </p:val>
                                        </p:tav>
                                      </p:tavLst>
                                    </p:anim>
                                    <p:anim calcmode="lin" valueType="num">
                                      <p:cBhvr>
                                        <p:cTn id="31" dur="500" fill="hold"/>
                                        <p:tgtEl>
                                          <p:spTgt spid="16390"/>
                                        </p:tgtEl>
                                        <p:attrNameLst>
                                          <p:attrName>ppt_h</p:attrName>
                                        </p:attrNameLst>
                                      </p:cBhvr>
                                      <p:tavLst>
                                        <p:tav tm="0">
                                          <p:val>
                                            <p:fltVal val="0"/>
                                          </p:val>
                                        </p:tav>
                                        <p:tav tm="100000">
                                          <p:val>
                                            <p:strVal val="#ppt_h"/>
                                          </p:val>
                                        </p:tav>
                                      </p:tavLst>
                                    </p:anim>
                                    <p:anim calcmode="lin" valueType="num">
                                      <p:cBhvr>
                                        <p:cTn id="32" dur="500" fill="hold"/>
                                        <p:tgtEl>
                                          <p:spTgt spid="16390"/>
                                        </p:tgtEl>
                                        <p:attrNameLst>
                                          <p:attrName>style.rotation</p:attrName>
                                        </p:attrNameLst>
                                      </p:cBhvr>
                                      <p:tavLst>
                                        <p:tav tm="0">
                                          <p:val>
                                            <p:fltVal val="360"/>
                                          </p:val>
                                        </p:tav>
                                        <p:tav tm="100000">
                                          <p:val>
                                            <p:fltVal val="0"/>
                                          </p:val>
                                        </p:tav>
                                      </p:tavLst>
                                    </p:anim>
                                    <p:animEffect transition="in" filter="fade">
                                      <p:cBhvr>
                                        <p:cTn id="33" dur="500"/>
                                        <p:tgtEl>
                                          <p:spTgt spid="16390"/>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6391"/>
                                        </p:tgtEl>
                                        <p:attrNameLst>
                                          <p:attrName>style.visibility</p:attrName>
                                        </p:attrNameLst>
                                      </p:cBhvr>
                                      <p:to>
                                        <p:strVal val="visible"/>
                                      </p:to>
                                    </p:set>
                                    <p:anim calcmode="lin" valueType="num">
                                      <p:cBhvr>
                                        <p:cTn id="37" dur="400" fill="hold"/>
                                        <p:tgtEl>
                                          <p:spTgt spid="16391"/>
                                        </p:tgtEl>
                                        <p:attrNameLst>
                                          <p:attrName>ppt_w</p:attrName>
                                        </p:attrNameLst>
                                      </p:cBhvr>
                                      <p:tavLst>
                                        <p:tav tm="0">
                                          <p:val>
                                            <p:fltVal val="0"/>
                                          </p:val>
                                        </p:tav>
                                        <p:tav tm="100000">
                                          <p:val>
                                            <p:strVal val="#ppt_w"/>
                                          </p:val>
                                        </p:tav>
                                      </p:tavLst>
                                    </p:anim>
                                    <p:anim calcmode="lin" valueType="num">
                                      <p:cBhvr>
                                        <p:cTn id="38" dur="400" fill="hold"/>
                                        <p:tgtEl>
                                          <p:spTgt spid="16391"/>
                                        </p:tgtEl>
                                        <p:attrNameLst>
                                          <p:attrName>ppt_h</p:attrName>
                                        </p:attrNameLst>
                                      </p:cBhvr>
                                      <p:tavLst>
                                        <p:tav tm="0">
                                          <p:val>
                                            <p:fltVal val="0"/>
                                          </p:val>
                                        </p:tav>
                                        <p:tav tm="100000">
                                          <p:val>
                                            <p:strVal val="#ppt_h"/>
                                          </p:val>
                                        </p:tav>
                                      </p:tavLst>
                                    </p:anim>
                                    <p:animEffect transition="in" filter="fade">
                                      <p:cBhvr>
                                        <p:cTn id="39" dur="400"/>
                                        <p:tgtEl>
                                          <p:spTgt spid="16391"/>
                                        </p:tgtEl>
                                      </p:cBhvr>
                                    </p:animEffect>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16392"/>
                                        </p:tgtEl>
                                        <p:attrNameLst>
                                          <p:attrName>style.visibility</p:attrName>
                                        </p:attrNameLst>
                                      </p:cBhvr>
                                      <p:to>
                                        <p:strVal val="visible"/>
                                      </p:to>
                                    </p:set>
                                    <p:animEffect>
                                      <p:cBhvr>
                                        <p:cTn id="43" dur="750"/>
                                        <p:tgtEl>
                                          <p:spTgt spid="16392"/>
                                        </p:tgtEl>
                                      </p:cBhvr>
                                    </p:animEffect>
                                    <p:anim calcmode="lin" valueType="num">
                                      <p:cBhvr>
                                        <p:cTn id="44" dur="750" fill="hold"/>
                                        <p:tgtEl>
                                          <p:spTgt spid="16392"/>
                                        </p:tgtEl>
                                        <p:attrNameLst>
                                          <p:attrName>ppt_x</p:attrName>
                                        </p:attrNameLst>
                                      </p:cBhvr>
                                      <p:tavLst>
                                        <p:tav tm="0">
                                          <p:val>
                                            <p:strVal val="#ppt_x"/>
                                          </p:val>
                                        </p:tav>
                                        <p:tav tm="100000">
                                          <p:val>
                                            <p:strVal val="#ppt_x"/>
                                          </p:val>
                                        </p:tav>
                                      </p:tavLst>
                                    </p:anim>
                                    <p:anim calcmode="lin" valueType="num">
                                      <p:cBhvr>
                                        <p:cTn id="45" dur="750" fill="hold"/>
                                        <p:tgtEl>
                                          <p:spTgt spid="1639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500"/>
                                  </p:stCondLst>
                                  <p:childTnLst>
                                    <p:set>
                                      <p:cBhvr>
                                        <p:cTn id="47" dur="1" fill="hold">
                                          <p:stCondLst>
                                            <p:cond delay="0"/>
                                          </p:stCondLst>
                                        </p:cTn>
                                        <p:tgtEl>
                                          <p:spTgt spid="16396"/>
                                        </p:tgtEl>
                                        <p:attrNameLst>
                                          <p:attrName>style.visibility</p:attrName>
                                        </p:attrNameLst>
                                      </p:cBhvr>
                                      <p:to>
                                        <p:strVal val="visible"/>
                                      </p:to>
                                    </p:set>
                                    <p:animEffect>
                                      <p:cBhvr>
                                        <p:cTn id="48" dur="750"/>
                                        <p:tgtEl>
                                          <p:spTgt spid="16396"/>
                                        </p:tgtEl>
                                      </p:cBhvr>
                                    </p:animEffect>
                                    <p:anim calcmode="lin" valueType="num">
                                      <p:cBhvr>
                                        <p:cTn id="49" dur="750" fill="hold"/>
                                        <p:tgtEl>
                                          <p:spTgt spid="16396"/>
                                        </p:tgtEl>
                                        <p:attrNameLst>
                                          <p:attrName>ppt_x</p:attrName>
                                        </p:attrNameLst>
                                      </p:cBhvr>
                                      <p:tavLst>
                                        <p:tav tm="0">
                                          <p:val>
                                            <p:strVal val="#ppt_x"/>
                                          </p:val>
                                        </p:tav>
                                        <p:tav tm="100000">
                                          <p:val>
                                            <p:strVal val="#ppt_x"/>
                                          </p:val>
                                        </p:tav>
                                      </p:tavLst>
                                    </p:anim>
                                    <p:anim calcmode="lin" valueType="num">
                                      <p:cBhvr>
                                        <p:cTn id="50" dur="750" fill="hold"/>
                                        <p:tgtEl>
                                          <p:spTgt spid="1639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000"/>
                                  </p:stCondLst>
                                  <p:childTnLst>
                                    <p:set>
                                      <p:cBhvr>
                                        <p:cTn id="52" dur="1" fill="hold">
                                          <p:stCondLst>
                                            <p:cond delay="0"/>
                                          </p:stCondLst>
                                        </p:cTn>
                                        <p:tgtEl>
                                          <p:spTgt spid="16400"/>
                                        </p:tgtEl>
                                        <p:attrNameLst>
                                          <p:attrName>style.visibility</p:attrName>
                                        </p:attrNameLst>
                                      </p:cBhvr>
                                      <p:to>
                                        <p:strVal val="visible"/>
                                      </p:to>
                                    </p:set>
                                    <p:animEffect>
                                      <p:cBhvr>
                                        <p:cTn id="53" dur="750"/>
                                        <p:tgtEl>
                                          <p:spTgt spid="16400"/>
                                        </p:tgtEl>
                                      </p:cBhvr>
                                    </p:animEffect>
                                    <p:anim calcmode="lin" valueType="num">
                                      <p:cBhvr>
                                        <p:cTn id="54" dur="750" fill="hold"/>
                                        <p:tgtEl>
                                          <p:spTgt spid="16400"/>
                                        </p:tgtEl>
                                        <p:attrNameLst>
                                          <p:attrName>ppt_x</p:attrName>
                                        </p:attrNameLst>
                                      </p:cBhvr>
                                      <p:tavLst>
                                        <p:tav tm="0">
                                          <p:val>
                                            <p:strVal val="#ppt_x"/>
                                          </p:val>
                                        </p:tav>
                                        <p:tav tm="100000">
                                          <p:val>
                                            <p:strVal val="#ppt_x"/>
                                          </p:val>
                                        </p:tav>
                                      </p:tavLst>
                                    </p:anim>
                                    <p:anim calcmode="lin" valueType="num">
                                      <p:cBhvr>
                                        <p:cTn id="55" dur="750" fill="hold"/>
                                        <p:tgtEl>
                                          <p:spTgt spid="16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157288" y="3233738"/>
            <a:ext cx="1917700" cy="1250950"/>
            <a:chOff x="1156852" y="3234028"/>
            <a:chExt cx="1918854" cy="1250754"/>
          </a:xfrm>
        </p:grpSpPr>
        <p:sp>
          <p:nvSpPr>
            <p:cNvPr id="28688" name="文本框 6"/>
            <p:cNvSpPr txBox="1">
              <a:spLocks noChangeArrowheads="1"/>
            </p:cNvSpPr>
            <p:nvPr/>
          </p:nvSpPr>
          <p:spPr bwMode="auto">
            <a:xfrm>
              <a:off x="1156852"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One </a:t>
              </a:r>
              <a:endParaRPr lang="zh-CN" altLang="en-US" sz="1200">
                <a:solidFill>
                  <a:schemeClr val="bg1"/>
                </a:solidFill>
              </a:endParaRPr>
            </a:p>
          </p:txBody>
        </p:sp>
        <p:sp>
          <p:nvSpPr>
            <p:cNvPr id="28689" name="Rectangle 23"/>
            <p:cNvSpPr>
              <a:spLocks noChangeArrowheads="1"/>
            </p:cNvSpPr>
            <p:nvPr/>
          </p:nvSpPr>
          <p:spPr bwMode="auto">
            <a:xfrm>
              <a:off x="1234582"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anose="020B0604020202020204" pitchFamily="34" charset="0"/>
              </a:endParaRPr>
            </a:p>
          </p:txBody>
        </p:sp>
        <p:sp>
          <p:nvSpPr>
            <p:cNvPr id="28690" name="Rectangle 27"/>
            <p:cNvSpPr>
              <a:spLocks noChangeArrowheads="1"/>
            </p:cNvSpPr>
            <p:nvPr/>
          </p:nvSpPr>
          <p:spPr bwMode="auto">
            <a:xfrm>
              <a:off x="1724891"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grpSp>
        <p:nvGrpSpPr>
          <p:cNvPr id="3" name="组合 2"/>
          <p:cNvGrpSpPr/>
          <p:nvPr/>
        </p:nvGrpSpPr>
        <p:grpSpPr bwMode="auto">
          <a:xfrm>
            <a:off x="3651250" y="3233738"/>
            <a:ext cx="1917700" cy="1250950"/>
            <a:chOff x="3650670" y="3234028"/>
            <a:chExt cx="1918854" cy="1250754"/>
          </a:xfrm>
        </p:grpSpPr>
        <p:sp>
          <p:nvSpPr>
            <p:cNvPr id="28685" name="文本框 32"/>
            <p:cNvSpPr txBox="1">
              <a:spLocks noChangeArrowheads="1"/>
            </p:cNvSpPr>
            <p:nvPr/>
          </p:nvSpPr>
          <p:spPr bwMode="auto">
            <a:xfrm>
              <a:off x="3650670"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Two </a:t>
              </a:r>
              <a:endParaRPr lang="zh-CN" altLang="en-US" sz="1200">
                <a:solidFill>
                  <a:schemeClr val="bg1"/>
                </a:solidFill>
              </a:endParaRPr>
            </a:p>
          </p:txBody>
        </p:sp>
        <p:sp>
          <p:nvSpPr>
            <p:cNvPr id="28686" name="Rectangle 23"/>
            <p:cNvSpPr>
              <a:spLocks noChangeArrowheads="1"/>
            </p:cNvSpPr>
            <p:nvPr/>
          </p:nvSpPr>
          <p:spPr bwMode="auto">
            <a:xfrm>
              <a:off x="3728400"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anose="020B0604020202020204" pitchFamily="34" charset="0"/>
              </a:endParaRPr>
            </a:p>
          </p:txBody>
        </p:sp>
        <p:sp>
          <p:nvSpPr>
            <p:cNvPr id="28687" name="Rectangle 27"/>
            <p:cNvSpPr>
              <a:spLocks noChangeArrowheads="1"/>
            </p:cNvSpPr>
            <p:nvPr/>
          </p:nvSpPr>
          <p:spPr bwMode="auto">
            <a:xfrm>
              <a:off x="4218709"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grpSp>
        <p:nvGrpSpPr>
          <p:cNvPr id="4" name="组合 3"/>
          <p:cNvGrpSpPr/>
          <p:nvPr/>
        </p:nvGrpSpPr>
        <p:grpSpPr bwMode="auto">
          <a:xfrm>
            <a:off x="6143625" y="3233738"/>
            <a:ext cx="1919288" cy="1250950"/>
            <a:chOff x="6144363" y="3234028"/>
            <a:chExt cx="1918854" cy="1250754"/>
          </a:xfrm>
        </p:grpSpPr>
        <p:sp>
          <p:nvSpPr>
            <p:cNvPr id="28682" name="文本框 38"/>
            <p:cNvSpPr txBox="1">
              <a:spLocks noChangeArrowheads="1"/>
            </p:cNvSpPr>
            <p:nvPr/>
          </p:nvSpPr>
          <p:spPr bwMode="auto">
            <a:xfrm>
              <a:off x="6144363" y="3234028"/>
              <a:ext cx="1918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200">
                  <a:solidFill>
                    <a:schemeClr val="bg1"/>
                  </a:solidFill>
                </a:rPr>
                <a:t>Event Three </a:t>
              </a:r>
              <a:endParaRPr lang="zh-CN" altLang="en-US" sz="1200">
                <a:solidFill>
                  <a:schemeClr val="bg1"/>
                </a:solidFill>
              </a:endParaRPr>
            </a:p>
          </p:txBody>
        </p:sp>
        <p:sp>
          <p:nvSpPr>
            <p:cNvPr id="28683" name="Rectangle 23"/>
            <p:cNvSpPr>
              <a:spLocks noChangeArrowheads="1"/>
            </p:cNvSpPr>
            <p:nvPr/>
          </p:nvSpPr>
          <p:spPr bwMode="auto">
            <a:xfrm>
              <a:off x="6222093" y="3485541"/>
              <a:ext cx="1688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50000"/>
                </a:lnSpc>
              </a:pPr>
              <a:r>
                <a:rPr lang="en-US" altLang="zh-CN" sz="800">
                  <a:solidFill>
                    <a:schemeClr val="bg1"/>
                  </a:solidFill>
                </a:rPr>
                <a:t>There are many variations of passages of Lore m available, but the majority have suffered</a:t>
              </a:r>
              <a:endParaRPr lang="en-US" altLang="zh-CN" sz="800">
                <a:solidFill>
                  <a:schemeClr val="bg1"/>
                </a:solidFill>
                <a:cs typeface="Arial" panose="020B0604020202020204" pitchFamily="34" charset="0"/>
              </a:endParaRPr>
            </a:p>
          </p:txBody>
        </p:sp>
        <p:sp>
          <p:nvSpPr>
            <p:cNvPr id="28684" name="Rectangle 27"/>
            <p:cNvSpPr>
              <a:spLocks noChangeArrowheads="1"/>
            </p:cNvSpPr>
            <p:nvPr/>
          </p:nvSpPr>
          <p:spPr bwMode="auto">
            <a:xfrm>
              <a:off x="6712402" y="4246419"/>
              <a:ext cx="758308" cy="238363"/>
            </a:xfrm>
            <a:prstGeom prst="roundRect">
              <a:avLst>
                <a:gd name="adj" fmla="val 16667"/>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800">
                  <a:solidFill>
                    <a:schemeClr val="bg1"/>
                  </a:solidFill>
                </a:rPr>
                <a:t>The Project</a:t>
              </a:r>
              <a:endParaRPr lang="en-US" altLang="zh-CN" sz="800">
                <a:solidFill>
                  <a:schemeClr val="bg1"/>
                </a:solidFill>
              </a:endParaRPr>
            </a:p>
          </p:txBody>
        </p:sp>
      </p:grpSp>
      <p:sp>
        <p:nvSpPr>
          <p:cNvPr id="5" name="心形 4"/>
          <p:cNvSpPr/>
          <p:nvPr/>
        </p:nvSpPr>
        <p:spPr>
          <a:xfrm flipV="1">
            <a:off x="1285875" y="1539875"/>
            <a:ext cx="1647825" cy="1649413"/>
          </a:xfrm>
          <a:prstGeom prst="hear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1" name="心形 20"/>
          <p:cNvSpPr/>
          <p:nvPr/>
        </p:nvSpPr>
        <p:spPr>
          <a:xfrm flipV="1">
            <a:off x="3748088" y="1539875"/>
            <a:ext cx="1649412" cy="1649413"/>
          </a:xfrm>
          <a:prstGeom prst="hear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22" name="心形 21"/>
          <p:cNvSpPr/>
          <p:nvPr/>
        </p:nvSpPr>
        <p:spPr>
          <a:xfrm flipV="1">
            <a:off x="6254750" y="1539875"/>
            <a:ext cx="1647825" cy="1649413"/>
          </a:xfrm>
          <a:prstGeom prst="hear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7"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8"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down)">
                                      <p:cBhvr>
                                        <p:cTn id="12" dur="500"/>
                                        <p:tgtEl>
                                          <p:spTgt spid="1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50" fill="hold"/>
                                        <p:tgtEl>
                                          <p:spTgt spid="5"/>
                                        </p:tgtEl>
                                        <p:attrNameLst>
                                          <p:attrName>ppt_w</p:attrName>
                                        </p:attrNameLst>
                                      </p:cBhvr>
                                      <p:tavLst>
                                        <p:tav tm="0">
                                          <p:val>
                                            <p:fltVal val="0"/>
                                          </p:val>
                                        </p:tav>
                                        <p:tav tm="100000">
                                          <p:val>
                                            <p:strVal val="#ppt_w"/>
                                          </p:val>
                                        </p:tav>
                                      </p:tavLst>
                                    </p:anim>
                                    <p:anim calcmode="lin" valueType="num">
                                      <p:cBhvr>
                                        <p:cTn id="17" dur="250" fill="hold"/>
                                        <p:tgtEl>
                                          <p:spTgt spid="5"/>
                                        </p:tgtEl>
                                        <p:attrNameLst>
                                          <p:attrName>ppt_h</p:attrName>
                                        </p:attrNameLst>
                                      </p:cBhvr>
                                      <p:tavLst>
                                        <p:tav tm="0">
                                          <p:val>
                                            <p:fltVal val="0"/>
                                          </p:val>
                                        </p:tav>
                                        <p:tav tm="100000">
                                          <p:val>
                                            <p:strVal val="#ppt_h"/>
                                          </p:val>
                                        </p:tav>
                                      </p:tavLst>
                                    </p:anim>
                                    <p:animEffect transition="in" filter="fade">
                                      <p:cBhvr>
                                        <p:cTn id="18" dur="250"/>
                                        <p:tgtEl>
                                          <p:spTgt spid="5"/>
                                        </p:tgtEl>
                                      </p:cBhvr>
                                    </p:animEffect>
                                  </p:childTnLst>
                                </p:cTn>
                              </p:par>
                              <p:par>
                                <p:cTn id="19" presetID="6" presetClass="emph" presetSubtype="0" decel="100000" fill="hold" nodeType="withEffect">
                                  <p:stCondLst>
                                    <p:cond delay="200"/>
                                  </p:stCondLst>
                                  <p:childTnLst>
                                    <p:animScale>
                                      <p:cBhvr>
                                        <p:cTn id="20" dur="250" fill="hold"/>
                                        <p:tgtEl>
                                          <p:spTgt spid="5"/>
                                        </p:tgtEl>
                                      </p:cBhvr>
                                      <p:by x="110000" y="110000"/>
                                    </p:animScale>
                                  </p:childTnLst>
                                </p:cTn>
                              </p:par>
                              <p:par>
                                <p:cTn id="21" presetID="6" presetClass="emph" presetSubtype="0" decel="100000" fill="hold" nodeType="withEffect">
                                  <p:stCondLst>
                                    <p:cond delay="300"/>
                                  </p:stCondLst>
                                  <p:childTnLst>
                                    <p:animScale>
                                      <p:cBhvr>
                                        <p:cTn id="22" dur="250" fill="hold"/>
                                        <p:tgtEl>
                                          <p:spTgt spid="5"/>
                                        </p:tgtEl>
                                      </p:cBhvr>
                                      <p:by x="91000" y="91000"/>
                                    </p:animScale>
                                  </p:childTnLst>
                                </p:cTn>
                              </p:par>
                            </p:childTnLst>
                          </p:cTn>
                        </p:par>
                        <p:par>
                          <p:cTn id="23" fill="hold">
                            <p:stCondLst>
                              <p:cond delay="1000"/>
                            </p:stCondLst>
                            <p:childTnLst>
                              <p:par>
                                <p:cTn id="24" presetID="2" presetClass="entr" presetSubtype="4" decel="10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250" fill="hold"/>
                                        <p:tgtEl>
                                          <p:spTgt spid="21"/>
                                        </p:tgtEl>
                                        <p:attrNameLst>
                                          <p:attrName>ppt_w</p:attrName>
                                        </p:attrNameLst>
                                      </p:cBhvr>
                                      <p:tavLst>
                                        <p:tav tm="0">
                                          <p:val>
                                            <p:fltVal val="0"/>
                                          </p:val>
                                        </p:tav>
                                        <p:tav tm="100000">
                                          <p:val>
                                            <p:strVal val="#ppt_w"/>
                                          </p:val>
                                        </p:tav>
                                      </p:tavLst>
                                    </p:anim>
                                    <p:anim calcmode="lin" valueType="num">
                                      <p:cBhvr>
                                        <p:cTn id="32" dur="250" fill="hold"/>
                                        <p:tgtEl>
                                          <p:spTgt spid="21"/>
                                        </p:tgtEl>
                                        <p:attrNameLst>
                                          <p:attrName>ppt_h</p:attrName>
                                        </p:attrNameLst>
                                      </p:cBhvr>
                                      <p:tavLst>
                                        <p:tav tm="0">
                                          <p:val>
                                            <p:fltVal val="0"/>
                                          </p:val>
                                        </p:tav>
                                        <p:tav tm="100000">
                                          <p:val>
                                            <p:strVal val="#ppt_h"/>
                                          </p:val>
                                        </p:tav>
                                      </p:tavLst>
                                    </p:anim>
                                    <p:animEffect transition="in" filter="fade">
                                      <p:cBhvr>
                                        <p:cTn id="33" dur="250"/>
                                        <p:tgtEl>
                                          <p:spTgt spid="21"/>
                                        </p:tgtEl>
                                      </p:cBhvr>
                                    </p:animEffect>
                                  </p:childTnLst>
                                </p:cTn>
                              </p:par>
                              <p:par>
                                <p:cTn id="34" presetID="6" presetClass="emph" presetSubtype="0" decel="100000" fill="hold" nodeType="withEffect">
                                  <p:stCondLst>
                                    <p:cond delay="200"/>
                                  </p:stCondLst>
                                  <p:childTnLst>
                                    <p:animScale>
                                      <p:cBhvr>
                                        <p:cTn id="35" dur="250" fill="hold"/>
                                        <p:tgtEl>
                                          <p:spTgt spid="21"/>
                                        </p:tgtEl>
                                      </p:cBhvr>
                                      <p:by x="110000" y="110000"/>
                                    </p:animScale>
                                  </p:childTnLst>
                                </p:cTn>
                              </p:par>
                              <p:par>
                                <p:cTn id="36" presetID="6" presetClass="emph" presetSubtype="0" decel="100000" fill="hold" nodeType="withEffect">
                                  <p:stCondLst>
                                    <p:cond delay="300"/>
                                  </p:stCondLst>
                                  <p:childTnLst>
                                    <p:animScale>
                                      <p:cBhvr>
                                        <p:cTn id="37" dur="250" fill="hold"/>
                                        <p:tgtEl>
                                          <p:spTgt spid="21"/>
                                        </p:tgtEl>
                                      </p:cBhvr>
                                      <p:by x="91000" y="91000"/>
                                    </p:animScale>
                                  </p:childTnLst>
                                </p:cTn>
                              </p:par>
                            </p:childTnLst>
                          </p:cTn>
                        </p:par>
                        <p:par>
                          <p:cTn id="38" fill="hold">
                            <p:stCondLst>
                              <p:cond delay="2000"/>
                            </p:stCondLst>
                            <p:childTnLst>
                              <p:par>
                                <p:cTn id="39" presetID="2" presetClass="entr" presetSubtype="4" decel="10000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ppt_w</p:attrName>
                                        </p:attrNameLst>
                                      </p:cBhvr>
                                      <p:tavLst>
                                        <p:tav tm="0">
                                          <p:val>
                                            <p:fltVal val="0"/>
                                          </p:val>
                                        </p:tav>
                                        <p:tav tm="100000">
                                          <p:val>
                                            <p:strVal val="#ppt_w"/>
                                          </p:val>
                                        </p:tav>
                                      </p:tavLst>
                                    </p:anim>
                                    <p:anim calcmode="lin" valueType="num">
                                      <p:cBhvr>
                                        <p:cTn id="47" dur="250" fill="hold"/>
                                        <p:tgtEl>
                                          <p:spTgt spid="22"/>
                                        </p:tgtEl>
                                        <p:attrNameLst>
                                          <p:attrName>ppt_h</p:attrName>
                                        </p:attrNameLst>
                                      </p:cBhvr>
                                      <p:tavLst>
                                        <p:tav tm="0">
                                          <p:val>
                                            <p:fltVal val="0"/>
                                          </p:val>
                                        </p:tav>
                                        <p:tav tm="100000">
                                          <p:val>
                                            <p:strVal val="#ppt_h"/>
                                          </p:val>
                                        </p:tav>
                                      </p:tavLst>
                                    </p:anim>
                                    <p:animEffect transition="in" filter="fade">
                                      <p:cBhvr>
                                        <p:cTn id="48" dur="250"/>
                                        <p:tgtEl>
                                          <p:spTgt spid="22"/>
                                        </p:tgtEl>
                                      </p:cBhvr>
                                    </p:animEffect>
                                  </p:childTnLst>
                                </p:cTn>
                              </p:par>
                              <p:par>
                                <p:cTn id="49" presetID="6" presetClass="emph" presetSubtype="0" decel="100000" fill="hold" nodeType="withEffect">
                                  <p:stCondLst>
                                    <p:cond delay="200"/>
                                  </p:stCondLst>
                                  <p:childTnLst>
                                    <p:animScale>
                                      <p:cBhvr>
                                        <p:cTn id="50" dur="250" fill="hold"/>
                                        <p:tgtEl>
                                          <p:spTgt spid="22"/>
                                        </p:tgtEl>
                                      </p:cBhvr>
                                      <p:by x="110000" y="110000"/>
                                    </p:animScale>
                                  </p:childTnLst>
                                </p:cTn>
                              </p:par>
                              <p:par>
                                <p:cTn id="51" presetID="6" presetClass="emph" presetSubtype="0" decel="100000" fill="hold" nodeType="withEffect">
                                  <p:stCondLst>
                                    <p:cond delay="300"/>
                                  </p:stCondLst>
                                  <p:childTnLst>
                                    <p:animScale>
                                      <p:cBhvr>
                                        <p:cTn id="52" dur="250" fill="hold"/>
                                        <p:tgtEl>
                                          <p:spTgt spid="22"/>
                                        </p:tgtEl>
                                      </p:cBhvr>
                                      <p:by x="91000" y="91000"/>
                                    </p:animScale>
                                  </p:childTnLst>
                                </p:cTn>
                              </p:par>
                            </p:childTnLst>
                          </p:cTn>
                        </p:par>
                        <p:par>
                          <p:cTn id="53" fill="hold">
                            <p:stCondLst>
                              <p:cond delay="3000"/>
                            </p:stCondLst>
                            <p:childTnLst>
                              <p:par>
                                <p:cTn id="54" presetID="2" presetClass="entr" presetSubtype="4" decel="10000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5"/>
          <p:cNvSpPr>
            <a:spLocks noChangeArrowheads="1"/>
          </p:cNvSpPr>
          <p:nvPr/>
        </p:nvSpPr>
        <p:spPr bwMode="auto">
          <a:xfrm>
            <a:off x="8842278" y="4701177"/>
            <a:ext cx="340519" cy="2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zh-CN" sz="105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05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09" name="直接连接符 108"/>
          <p:cNvSpPr>
            <a:spLocks noChangeShapeType="1"/>
          </p:cNvSpPr>
          <p:nvPr/>
        </p:nvSpPr>
        <p:spPr bwMode="auto">
          <a:xfrm flipH="1">
            <a:off x="6041929" y="3420065"/>
            <a:ext cx="459581"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nvGrpSpPr>
          <p:cNvPr id="110" name="组合 109"/>
          <p:cNvGrpSpPr/>
          <p:nvPr/>
        </p:nvGrpSpPr>
        <p:grpSpPr bwMode="auto">
          <a:xfrm flipH="1" flipV="1">
            <a:off x="4866783" y="4323749"/>
            <a:ext cx="771524" cy="145256"/>
            <a:chOff x="0" y="0"/>
            <a:chExt cx="1505426" cy="262890"/>
          </a:xfrm>
        </p:grpSpPr>
        <p:sp>
          <p:nvSpPr>
            <p:cNvPr id="158" name="直接连接符 157"/>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59" name="直接连接符 158"/>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sp>
        <p:nvSpPr>
          <p:cNvPr id="111" name="直接连接符 110"/>
          <p:cNvSpPr>
            <a:spLocks noChangeShapeType="1"/>
          </p:cNvSpPr>
          <p:nvPr/>
        </p:nvSpPr>
        <p:spPr bwMode="auto">
          <a:xfrm flipH="1" flipV="1">
            <a:off x="2715322" y="3420065"/>
            <a:ext cx="469106" cy="11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12" name="直接连接符 111"/>
          <p:cNvSpPr>
            <a:spLocks noChangeShapeType="1"/>
          </p:cNvSpPr>
          <p:nvPr/>
        </p:nvSpPr>
        <p:spPr bwMode="auto">
          <a:xfrm flipH="1">
            <a:off x="2715322" y="2404461"/>
            <a:ext cx="458391"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nvGrpSpPr>
          <p:cNvPr id="113" name="组合 112"/>
          <p:cNvGrpSpPr/>
          <p:nvPr/>
        </p:nvGrpSpPr>
        <p:grpSpPr bwMode="auto">
          <a:xfrm>
            <a:off x="3451129" y="1253127"/>
            <a:ext cx="912020" cy="196453"/>
            <a:chOff x="0" y="0"/>
            <a:chExt cx="1505426" cy="262890"/>
          </a:xfrm>
        </p:grpSpPr>
        <p:sp>
          <p:nvSpPr>
            <p:cNvPr id="156" name="直接连接符 155"/>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57" name="直接连接符 156"/>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grpSp>
        <p:nvGrpSpPr>
          <p:cNvPr id="114" name="组合 113"/>
          <p:cNvGrpSpPr/>
          <p:nvPr/>
        </p:nvGrpSpPr>
        <p:grpSpPr bwMode="auto">
          <a:xfrm>
            <a:off x="5151341" y="2009174"/>
            <a:ext cx="902494" cy="788194"/>
            <a:chOff x="0" y="0"/>
            <a:chExt cx="1203960" cy="1051560"/>
          </a:xfrm>
        </p:grpSpPr>
        <p:sp>
          <p:nvSpPr>
            <p:cNvPr id="154" name="六边形 153"/>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55" name="文本框 43"/>
            <p:cNvSpPr>
              <a:spLocks noChangeArrowheads="1"/>
            </p:cNvSpPr>
            <p:nvPr/>
          </p:nvSpPr>
          <p:spPr bwMode="auto">
            <a:xfrm>
              <a:off x="181502" y="171837"/>
              <a:ext cx="820725" cy="73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02</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5" name="组合 114"/>
          <p:cNvGrpSpPr/>
          <p:nvPr/>
        </p:nvGrpSpPr>
        <p:grpSpPr bwMode="auto">
          <a:xfrm>
            <a:off x="4163122" y="1440055"/>
            <a:ext cx="903685" cy="788194"/>
            <a:chOff x="0" y="0"/>
            <a:chExt cx="1203960" cy="1051560"/>
          </a:xfrm>
        </p:grpSpPr>
        <p:sp>
          <p:nvSpPr>
            <p:cNvPr id="152" name="六边形 151"/>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53" name="文本框 44"/>
            <p:cNvSpPr>
              <a:spLocks noChangeArrowheads="1"/>
            </p:cNvSpPr>
            <p:nvPr/>
          </p:nvSpPr>
          <p:spPr bwMode="auto">
            <a:xfrm>
              <a:off x="160817" y="110283"/>
              <a:ext cx="882327"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01</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6" name="组合 115"/>
          <p:cNvGrpSpPr/>
          <p:nvPr/>
        </p:nvGrpSpPr>
        <p:grpSpPr bwMode="auto">
          <a:xfrm>
            <a:off x="5139435" y="3025968"/>
            <a:ext cx="902494" cy="788194"/>
            <a:chOff x="0" y="0"/>
            <a:chExt cx="1203960" cy="1051560"/>
          </a:xfrm>
        </p:grpSpPr>
        <p:sp>
          <p:nvSpPr>
            <p:cNvPr id="150" name="六边形 149"/>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51" name="文本框 45"/>
            <p:cNvSpPr>
              <a:spLocks noChangeArrowheads="1"/>
            </p:cNvSpPr>
            <p:nvPr/>
          </p:nvSpPr>
          <p:spPr bwMode="auto">
            <a:xfrm>
              <a:off x="138875" y="110283"/>
              <a:ext cx="926211"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03</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7" name="组合 116"/>
          <p:cNvGrpSpPr/>
          <p:nvPr/>
        </p:nvGrpSpPr>
        <p:grpSpPr bwMode="auto">
          <a:xfrm>
            <a:off x="3184428" y="3027159"/>
            <a:ext cx="902494" cy="788194"/>
            <a:chOff x="0" y="0"/>
            <a:chExt cx="1203960" cy="1051560"/>
          </a:xfrm>
        </p:grpSpPr>
        <p:sp>
          <p:nvSpPr>
            <p:cNvPr id="148" name="六边形 147"/>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49" name="文本框 46"/>
            <p:cNvSpPr>
              <a:spLocks noChangeArrowheads="1"/>
            </p:cNvSpPr>
            <p:nvPr/>
          </p:nvSpPr>
          <p:spPr bwMode="auto">
            <a:xfrm>
              <a:off x="191617" y="110283"/>
              <a:ext cx="820725" cy="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en-US" altLang="zh-CN" sz="3000">
                  <a:solidFill>
                    <a:schemeClr val="bg1"/>
                  </a:solidFill>
                  <a:ea typeface="方正兰亭黑_GBK" pitchFamily="2" charset="-122"/>
                  <a:sym typeface="Arial" panose="020B0604020202020204" pitchFamily="34" charset="0"/>
                </a:rPr>
                <a:t>05</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8" name="组合 117"/>
          <p:cNvGrpSpPr/>
          <p:nvPr/>
        </p:nvGrpSpPr>
        <p:grpSpPr bwMode="auto">
          <a:xfrm>
            <a:off x="3173713" y="2009174"/>
            <a:ext cx="903684" cy="788194"/>
            <a:chOff x="0" y="0"/>
            <a:chExt cx="1203960" cy="1051560"/>
          </a:xfrm>
        </p:grpSpPr>
        <p:sp>
          <p:nvSpPr>
            <p:cNvPr id="146" name="六边形 145"/>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47" name="文本框 47"/>
            <p:cNvSpPr>
              <a:spLocks noChangeArrowheads="1"/>
            </p:cNvSpPr>
            <p:nvPr/>
          </p:nvSpPr>
          <p:spPr bwMode="auto">
            <a:xfrm>
              <a:off x="181503" y="171837"/>
              <a:ext cx="820724" cy="73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06</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19" name="组合 118"/>
          <p:cNvGrpSpPr/>
          <p:nvPr/>
        </p:nvGrpSpPr>
        <p:grpSpPr bwMode="auto">
          <a:xfrm>
            <a:off x="4163122" y="3554605"/>
            <a:ext cx="903685" cy="789385"/>
            <a:chOff x="0" y="0"/>
            <a:chExt cx="1203960" cy="1051560"/>
          </a:xfrm>
        </p:grpSpPr>
        <p:sp>
          <p:nvSpPr>
            <p:cNvPr id="144" name="六边形 143"/>
            <p:cNvSpPr>
              <a:spLocks noChangeArrowheads="1"/>
            </p:cNvSpPr>
            <p:nvPr/>
          </p:nvSpPr>
          <p:spPr bwMode="auto">
            <a:xfrm>
              <a:off x="0" y="0"/>
              <a:ext cx="1203960" cy="105156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sp>
          <p:nvSpPr>
            <p:cNvPr id="145" name="文本框 48"/>
            <p:cNvSpPr>
              <a:spLocks noChangeArrowheads="1"/>
            </p:cNvSpPr>
            <p:nvPr/>
          </p:nvSpPr>
          <p:spPr bwMode="auto">
            <a:xfrm>
              <a:off x="167429" y="171838"/>
              <a:ext cx="820723" cy="73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3000">
                  <a:solidFill>
                    <a:schemeClr val="bg1"/>
                  </a:solidFill>
                  <a:ea typeface="方正兰亭黑_GBK" pitchFamily="2" charset="-122"/>
                  <a:sym typeface="Arial" panose="020B0604020202020204" pitchFamily="34" charset="0"/>
                </a:rPr>
                <a:t>04</a:t>
              </a:r>
              <a:endParaRPr lang="zh-CN" altLang="en-US" sz="3000" baseline="-3000">
                <a:solidFill>
                  <a:schemeClr val="bg1"/>
                </a:solidFill>
                <a:ea typeface="方正兰亭黑_GBK" pitchFamily="2" charset="-122"/>
                <a:sym typeface="Arial" panose="020B0604020202020204" pitchFamily="34" charset="0"/>
              </a:endParaRPr>
            </a:p>
          </p:txBody>
        </p:sp>
      </p:grpSp>
      <p:grpSp>
        <p:nvGrpSpPr>
          <p:cNvPr id="120" name="组合 119"/>
          <p:cNvGrpSpPr/>
          <p:nvPr/>
        </p:nvGrpSpPr>
        <p:grpSpPr bwMode="auto">
          <a:xfrm>
            <a:off x="3907138" y="2299687"/>
            <a:ext cx="1415653" cy="1194197"/>
            <a:chOff x="0" y="0"/>
            <a:chExt cx="1887055" cy="1592580"/>
          </a:xfrm>
        </p:grpSpPr>
        <p:sp>
          <p:nvSpPr>
            <p:cNvPr id="136" name="六边形 135"/>
            <p:cNvSpPr>
              <a:spLocks noChangeArrowheads="1"/>
            </p:cNvSpPr>
            <p:nvPr/>
          </p:nvSpPr>
          <p:spPr bwMode="auto">
            <a:xfrm>
              <a:off x="0" y="0"/>
              <a:ext cx="1887055" cy="1592580"/>
            </a:xfrm>
            <a:prstGeom prst="hexagon">
              <a:avLst>
                <a:gd name="adj" fmla="val 24998"/>
                <a:gd name="vf" fmla="val 115470"/>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zh-CN" sz="1800">
                <a:solidFill>
                  <a:srgbClr val="FFFFFF"/>
                </a:solidFill>
                <a:ea typeface="方正兰亭黑_GBK" pitchFamily="2" charset="-122"/>
                <a:sym typeface="Arial" panose="020B0604020202020204" pitchFamily="34" charset="0"/>
              </a:endParaRPr>
            </a:p>
          </p:txBody>
        </p:sp>
        <p:grpSp>
          <p:nvGrpSpPr>
            <p:cNvPr id="137" name="组合 136"/>
            <p:cNvGrpSpPr/>
            <p:nvPr/>
          </p:nvGrpSpPr>
          <p:grpSpPr bwMode="auto">
            <a:xfrm>
              <a:off x="445971" y="443715"/>
              <a:ext cx="966090" cy="648000"/>
              <a:chOff x="0" y="0"/>
              <a:chExt cx="935038" cy="568325"/>
            </a:xfrm>
          </p:grpSpPr>
          <p:sp>
            <p:nvSpPr>
              <p:cNvPr id="138"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39"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0"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1"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2"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43"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grpSp>
      <p:sp>
        <p:nvSpPr>
          <p:cNvPr id="121" name="矩形 120"/>
          <p:cNvSpPr>
            <a:spLocks noChangeArrowheads="1"/>
          </p:cNvSpPr>
          <p:nvPr/>
        </p:nvSpPr>
        <p:spPr bwMode="auto">
          <a:xfrm>
            <a:off x="2526533" y="1078105"/>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2" name="矩形 121"/>
          <p:cNvSpPr>
            <a:spLocks noChangeArrowheads="1"/>
          </p:cNvSpPr>
          <p:nvPr/>
        </p:nvSpPr>
        <p:spPr bwMode="auto">
          <a:xfrm>
            <a:off x="1007966" y="1351949"/>
            <a:ext cx="2439591"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在此录入上述图表的综合描述说明，在此录入上述图表的综合描述说明。</a:t>
            </a:r>
            <a:endParaRPr lang="zh-CN" altLang="en-US" sz="1350" dirty="0"/>
          </a:p>
        </p:txBody>
      </p:sp>
      <p:sp>
        <p:nvSpPr>
          <p:cNvPr id="123" name="矩形 122"/>
          <p:cNvSpPr>
            <a:spLocks noChangeArrowheads="1"/>
          </p:cNvSpPr>
          <p:nvPr/>
        </p:nvSpPr>
        <p:spPr bwMode="auto">
          <a:xfrm>
            <a:off x="1747864" y="2094899"/>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4" name="矩形 123"/>
          <p:cNvSpPr>
            <a:spLocks noChangeArrowheads="1"/>
          </p:cNvSpPr>
          <p:nvPr/>
        </p:nvSpPr>
        <p:spPr bwMode="auto">
          <a:xfrm>
            <a:off x="1036541" y="2368743"/>
            <a:ext cx="1619250"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350"/>
          </a:p>
        </p:txBody>
      </p:sp>
      <p:sp>
        <p:nvSpPr>
          <p:cNvPr id="125" name="矩形 124"/>
          <p:cNvSpPr>
            <a:spLocks noChangeArrowheads="1"/>
          </p:cNvSpPr>
          <p:nvPr/>
        </p:nvSpPr>
        <p:spPr bwMode="auto">
          <a:xfrm>
            <a:off x="1747864" y="3159318"/>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6" name="矩形 125"/>
          <p:cNvSpPr>
            <a:spLocks noChangeArrowheads="1"/>
          </p:cNvSpPr>
          <p:nvPr/>
        </p:nvSpPr>
        <p:spPr bwMode="auto">
          <a:xfrm>
            <a:off x="1036541" y="3433162"/>
            <a:ext cx="1619250"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a:t>
            </a:r>
            <a:endParaRPr lang="zh-CN" altLang="en-US" sz="1350" dirty="0"/>
          </a:p>
        </p:txBody>
      </p:sp>
      <p:sp>
        <p:nvSpPr>
          <p:cNvPr id="127" name="矩形 126"/>
          <p:cNvSpPr>
            <a:spLocks noChangeArrowheads="1"/>
          </p:cNvSpPr>
          <p:nvPr/>
        </p:nvSpPr>
        <p:spPr bwMode="auto">
          <a:xfrm>
            <a:off x="6569376" y="1650796"/>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28" name="矩形 127"/>
          <p:cNvSpPr>
            <a:spLocks noChangeArrowheads="1"/>
          </p:cNvSpPr>
          <p:nvPr/>
        </p:nvSpPr>
        <p:spPr bwMode="auto">
          <a:xfrm>
            <a:off x="6549135" y="1936546"/>
            <a:ext cx="165496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sym typeface="方正兰亭黑_GBK" pitchFamily="2" charset="-122"/>
              </a:rPr>
              <a:t>在此录入上述图表的描述说明，在此录入上述图表的描述说明。</a:t>
            </a:r>
            <a:endParaRPr lang="zh-CN" altLang="en-US" sz="1350" dirty="0"/>
          </a:p>
        </p:txBody>
      </p:sp>
      <p:sp>
        <p:nvSpPr>
          <p:cNvPr id="129" name="矩形 128"/>
          <p:cNvSpPr>
            <a:spLocks noChangeArrowheads="1"/>
          </p:cNvSpPr>
          <p:nvPr/>
        </p:nvSpPr>
        <p:spPr bwMode="auto">
          <a:xfrm>
            <a:off x="6562232" y="2914049"/>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30" name="矩形 129"/>
          <p:cNvSpPr>
            <a:spLocks noChangeArrowheads="1"/>
          </p:cNvSpPr>
          <p:nvPr/>
        </p:nvSpPr>
        <p:spPr bwMode="auto">
          <a:xfrm>
            <a:off x="6562232" y="3199799"/>
            <a:ext cx="165496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350"/>
          </a:p>
        </p:txBody>
      </p:sp>
      <p:sp>
        <p:nvSpPr>
          <p:cNvPr id="131" name="矩形 130"/>
          <p:cNvSpPr>
            <a:spLocks noChangeArrowheads="1"/>
          </p:cNvSpPr>
          <p:nvPr/>
        </p:nvSpPr>
        <p:spPr bwMode="auto">
          <a:xfrm>
            <a:off x="5695457" y="4073718"/>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500" dirty="0">
                <a:solidFill>
                  <a:schemeClr val="bg1"/>
                </a:solidFill>
                <a:latin typeface="方正兰亭黑_GBK" pitchFamily="2" charset="-122"/>
                <a:ea typeface="方正兰亭黑_GBK" pitchFamily="2" charset="-122"/>
                <a:sym typeface="方正兰亭黑_GBK" pitchFamily="2" charset="-122"/>
              </a:rPr>
              <a:t>添加标题</a:t>
            </a:r>
            <a:endParaRPr lang="en-US" altLang="zh-CN" sz="1500" dirty="0">
              <a:solidFill>
                <a:schemeClr val="bg1"/>
              </a:solidFill>
              <a:latin typeface="方正兰亭黑_GBK" pitchFamily="2" charset="-122"/>
              <a:ea typeface="方正兰亭黑_GBK" pitchFamily="2" charset="-122"/>
              <a:sym typeface="方正兰亭黑_GBK" pitchFamily="2" charset="-122"/>
            </a:endParaRPr>
          </a:p>
        </p:txBody>
      </p:sp>
      <p:sp>
        <p:nvSpPr>
          <p:cNvPr id="132" name="矩形 131"/>
          <p:cNvSpPr>
            <a:spLocks noChangeArrowheads="1"/>
          </p:cNvSpPr>
          <p:nvPr/>
        </p:nvSpPr>
        <p:spPr bwMode="auto">
          <a:xfrm>
            <a:off x="5695457" y="4359468"/>
            <a:ext cx="2187178"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sym typeface="方正兰亭黑_GBK" pitchFamily="2" charset="-122"/>
              </a:rPr>
              <a:t>在此录入上述图表的描述说明，在此录入上述图表的描述说明。</a:t>
            </a:r>
            <a:endParaRPr lang="zh-CN" altLang="en-US" sz="1350"/>
          </a:p>
        </p:txBody>
      </p:sp>
      <p:grpSp>
        <p:nvGrpSpPr>
          <p:cNvPr id="133" name="组合 132"/>
          <p:cNvGrpSpPr/>
          <p:nvPr/>
        </p:nvGrpSpPr>
        <p:grpSpPr bwMode="auto">
          <a:xfrm flipH="1">
            <a:off x="5850237" y="1822246"/>
            <a:ext cx="663179" cy="196453"/>
            <a:chOff x="0" y="0"/>
            <a:chExt cx="1505426" cy="262890"/>
          </a:xfrm>
        </p:grpSpPr>
        <p:sp>
          <p:nvSpPr>
            <p:cNvPr id="134" name="直接连接符 133"/>
            <p:cNvSpPr>
              <a:spLocks noChangeShapeType="1"/>
            </p:cNvSpPr>
            <p:nvPr/>
          </p:nvSpPr>
          <p:spPr bwMode="auto">
            <a:xfrm flipH="1" flipV="1">
              <a:off x="1154906" y="0"/>
              <a:ext cx="350520" cy="26289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sp>
          <p:nvSpPr>
            <p:cNvPr id="135" name="直接连接符 134"/>
            <p:cNvSpPr>
              <a:spLocks noChangeShapeType="1"/>
            </p:cNvSpPr>
            <p:nvPr/>
          </p:nvSpPr>
          <p:spPr bwMode="auto">
            <a:xfrm flipH="1">
              <a:off x="0" y="2381"/>
              <a:ext cx="115728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975"/>
            </a:p>
          </p:txBody>
        </p:sp>
      </p:grpSp>
      <p:sp>
        <p:nvSpPr>
          <p:cNvPr id="160"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61"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ppt_y</p:attrName>
                                        </p:attrNameLst>
                                      </p:cBhvr>
                                      <p:tavLst>
                                        <p:tav tm="0">
                                          <p:val>
                                            <p:strVal val="#ppt_y-#ppt_h*1.125000"/>
                                          </p:val>
                                        </p:tav>
                                        <p:tav tm="100000">
                                          <p:val>
                                            <p:strVal val="#ppt_y"/>
                                          </p:val>
                                        </p:tav>
                                      </p:tavLst>
                                    </p:anim>
                                    <p:animEffect transition="in" filter="wipe(down)">
                                      <p:cBhvr>
                                        <p:cTn id="8" dur="500"/>
                                        <p:tgtEl>
                                          <p:spTgt spid="160"/>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500"/>
                                        <p:tgtEl>
                                          <p:spTgt spid="161"/>
                                        </p:tgtEl>
                                        <p:attrNameLst>
                                          <p:attrName>ppt_y</p:attrName>
                                        </p:attrNameLst>
                                      </p:cBhvr>
                                      <p:tavLst>
                                        <p:tav tm="0">
                                          <p:val>
                                            <p:strVal val="#ppt_y-#ppt_h*1.125000"/>
                                          </p:val>
                                        </p:tav>
                                        <p:tav tm="100000">
                                          <p:val>
                                            <p:strVal val="#ppt_y"/>
                                          </p:val>
                                        </p:tav>
                                      </p:tavLst>
                                    </p:anim>
                                    <p:animEffect transition="in" filter="wipe(down)">
                                      <p:cBhvr>
                                        <p:cTn id="12" dur="5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left)">
                                      <p:cBhvr>
                                        <p:cTn id="17" dur="500"/>
                                        <p:tgtEl>
                                          <p:spTgt spid="12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500"/>
                                        <p:tgtEl>
                                          <p:spTgt spid="1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wipe(down)">
                                      <p:cBhvr>
                                        <p:cTn id="26" dur="500"/>
                                        <p:tgtEl>
                                          <p:spTgt spid="113"/>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wipe(right)">
                                      <p:cBhvr>
                                        <p:cTn id="30" dur="750"/>
                                        <p:tgtEl>
                                          <p:spTgt spid="121"/>
                                        </p:tgtEl>
                                      </p:cBhvr>
                                    </p:animEffect>
                                  </p:childTnLst>
                                </p:cTn>
                              </p:par>
                            </p:childTnLst>
                          </p:cTn>
                        </p:par>
                        <p:par>
                          <p:cTn id="31" fill="hold">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wipe(right)">
                                      <p:cBhvr>
                                        <p:cTn id="34" dur="750"/>
                                        <p:tgtEl>
                                          <p:spTgt spid="122"/>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14"/>
                                        </p:tgtEl>
                                        <p:attrNameLst>
                                          <p:attrName>style.visibility</p:attrName>
                                        </p:attrNameLst>
                                      </p:cBhvr>
                                      <p:to>
                                        <p:strVal val="visible"/>
                                      </p:to>
                                    </p:set>
                                    <p:animEffect transition="in" filter="fade">
                                      <p:cBhvr>
                                        <p:cTn id="38" dur="500"/>
                                        <p:tgtEl>
                                          <p:spTgt spid="114"/>
                                        </p:tgtEl>
                                      </p:cBhvr>
                                    </p:animEffect>
                                  </p:childTnLst>
                                </p:cTn>
                              </p:par>
                              <p:par>
                                <p:cTn id="39" presetID="22" presetClass="entr" presetSubtype="4" fill="hold" nodeType="with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down)">
                                      <p:cBhvr>
                                        <p:cTn id="41" dur="500"/>
                                        <p:tgtEl>
                                          <p:spTgt spid="133"/>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wipe(left)">
                                      <p:cBhvr>
                                        <p:cTn id="45" dur="750"/>
                                        <p:tgtEl>
                                          <p:spTgt spid="127"/>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750"/>
                                        <p:tgtEl>
                                          <p:spTgt spid="128"/>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500"/>
                                        <p:tgtEl>
                                          <p:spTgt spid="11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wipe(down)">
                                      <p:cBhvr>
                                        <p:cTn id="56" dur="500"/>
                                        <p:tgtEl>
                                          <p:spTgt spid="109"/>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750"/>
                                        <p:tgtEl>
                                          <p:spTgt spid="129"/>
                                        </p:tgtEl>
                                      </p:cBhvr>
                                    </p:animEffect>
                                  </p:childTnLst>
                                </p:cTn>
                              </p:par>
                            </p:childTnLst>
                          </p:cTn>
                        </p:par>
                        <p:par>
                          <p:cTn id="61" fill="hold">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130"/>
                                        </p:tgtEl>
                                        <p:attrNameLst>
                                          <p:attrName>style.visibility</p:attrName>
                                        </p:attrNameLst>
                                      </p:cBhvr>
                                      <p:to>
                                        <p:strVal val="visible"/>
                                      </p:to>
                                    </p:set>
                                    <p:animEffect transition="in" filter="wipe(left)">
                                      <p:cBhvr>
                                        <p:cTn id="64" dur="750"/>
                                        <p:tgtEl>
                                          <p:spTgt spid="130"/>
                                        </p:tgtEl>
                                      </p:cBhvr>
                                    </p:animEffect>
                                  </p:childTnLst>
                                </p:cTn>
                              </p:par>
                            </p:childTnLst>
                          </p:cTn>
                        </p:par>
                        <p:par>
                          <p:cTn id="65" fill="hold">
                            <p:stCondLst>
                              <p:cond delay="7500"/>
                            </p:stCondLst>
                            <p:childTnLst>
                              <p:par>
                                <p:cTn id="66" presetID="10" presetClass="entr" presetSubtype="0" fill="hold" nodeType="afterEffect">
                                  <p:stCondLst>
                                    <p:cond delay="0"/>
                                  </p:stCondLst>
                                  <p:childTnLst>
                                    <p:set>
                                      <p:cBhvr>
                                        <p:cTn id="67" dur="1" fill="hold">
                                          <p:stCondLst>
                                            <p:cond delay="0"/>
                                          </p:stCondLst>
                                        </p:cTn>
                                        <p:tgtEl>
                                          <p:spTgt spid="119"/>
                                        </p:tgtEl>
                                        <p:attrNameLst>
                                          <p:attrName>style.visibility</p:attrName>
                                        </p:attrNameLst>
                                      </p:cBhvr>
                                      <p:to>
                                        <p:strVal val="visible"/>
                                      </p:to>
                                    </p:set>
                                    <p:animEffect transition="in" filter="fade">
                                      <p:cBhvr>
                                        <p:cTn id="68" dur="500"/>
                                        <p:tgtEl>
                                          <p:spTgt spid="119"/>
                                        </p:tgtEl>
                                      </p:cBhvr>
                                    </p:animEffect>
                                  </p:childTnLst>
                                </p:cTn>
                              </p:par>
                              <p:par>
                                <p:cTn id="69" presetID="22" presetClass="entr" presetSubtype="4" fill="hold" nodeType="with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wipe(down)">
                                      <p:cBhvr>
                                        <p:cTn id="71" dur="500"/>
                                        <p:tgtEl>
                                          <p:spTgt spid="110"/>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131"/>
                                        </p:tgtEl>
                                        <p:attrNameLst>
                                          <p:attrName>style.visibility</p:attrName>
                                        </p:attrNameLst>
                                      </p:cBhvr>
                                      <p:to>
                                        <p:strVal val="visible"/>
                                      </p:to>
                                    </p:set>
                                    <p:animEffect transition="in" filter="wipe(left)">
                                      <p:cBhvr>
                                        <p:cTn id="75" dur="750"/>
                                        <p:tgtEl>
                                          <p:spTgt spid="13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wipe(left)">
                                      <p:cBhvr>
                                        <p:cTn id="79" dur="750"/>
                                        <p:tgtEl>
                                          <p:spTgt spid="132"/>
                                        </p:tgtEl>
                                      </p:cBhvr>
                                    </p:animEffect>
                                  </p:childTnLst>
                                </p:cTn>
                              </p:par>
                            </p:childTnLst>
                          </p:cTn>
                        </p:par>
                        <p:par>
                          <p:cTn id="80" fill="hold">
                            <p:stCondLst>
                              <p:cond delay="10000"/>
                            </p:stCondLst>
                            <p:childTnLst>
                              <p:par>
                                <p:cTn id="81" presetID="10" presetClass="entr" presetSubtype="0" fill="hold"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fade">
                                      <p:cBhvr>
                                        <p:cTn id="83" dur="500"/>
                                        <p:tgtEl>
                                          <p:spTgt spid="1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10500"/>
                            </p:stCondLst>
                            <p:childTnLst>
                              <p:par>
                                <p:cTn id="88" presetID="22" presetClass="entr" presetSubtype="2" fill="hold" grpId="0" nodeType="after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wipe(right)">
                                      <p:cBhvr>
                                        <p:cTn id="90" dur="750"/>
                                        <p:tgtEl>
                                          <p:spTgt spid="125"/>
                                        </p:tgtEl>
                                      </p:cBhvr>
                                    </p:animEffect>
                                  </p:childTnLst>
                                </p:cTn>
                              </p:par>
                            </p:childTnLst>
                          </p:cTn>
                        </p:par>
                        <p:par>
                          <p:cTn id="91" fill="hold">
                            <p:stCondLst>
                              <p:cond delay="11500"/>
                            </p:stCondLst>
                            <p:childTnLst>
                              <p:par>
                                <p:cTn id="92" presetID="22" presetClass="entr" presetSubtype="2" fill="hold" grpId="0" nodeType="afterEffect">
                                  <p:stCondLst>
                                    <p:cond delay="0"/>
                                  </p:stCondLst>
                                  <p:childTnLst>
                                    <p:set>
                                      <p:cBhvr>
                                        <p:cTn id="93" dur="1" fill="hold">
                                          <p:stCondLst>
                                            <p:cond delay="0"/>
                                          </p:stCondLst>
                                        </p:cTn>
                                        <p:tgtEl>
                                          <p:spTgt spid="126"/>
                                        </p:tgtEl>
                                        <p:attrNameLst>
                                          <p:attrName>style.visibility</p:attrName>
                                        </p:attrNameLst>
                                      </p:cBhvr>
                                      <p:to>
                                        <p:strVal val="visible"/>
                                      </p:to>
                                    </p:set>
                                    <p:animEffect transition="in" filter="wipe(right)">
                                      <p:cBhvr>
                                        <p:cTn id="94" dur="750"/>
                                        <p:tgtEl>
                                          <p:spTgt spid="126"/>
                                        </p:tgtEl>
                                      </p:cBhvr>
                                    </p:animEffect>
                                  </p:childTnLst>
                                </p:cTn>
                              </p:par>
                            </p:childTnLst>
                          </p:cTn>
                        </p:par>
                        <p:par>
                          <p:cTn id="95" fill="hold">
                            <p:stCondLst>
                              <p:cond delay="12500"/>
                            </p:stCondLst>
                            <p:childTnLst>
                              <p:par>
                                <p:cTn id="96" presetID="10" presetClass="entr" presetSubtype="0" fill="hold" nodeType="after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500"/>
                                        <p:tgtEl>
                                          <p:spTgt spid="11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12"/>
                                        </p:tgtEl>
                                        <p:attrNameLst>
                                          <p:attrName>style.visibility</p:attrName>
                                        </p:attrNameLst>
                                      </p:cBhvr>
                                      <p:to>
                                        <p:strVal val="visible"/>
                                      </p:to>
                                    </p:set>
                                    <p:animEffect transition="in" filter="wipe(down)">
                                      <p:cBhvr>
                                        <p:cTn id="101" dur="500"/>
                                        <p:tgtEl>
                                          <p:spTgt spid="112"/>
                                        </p:tgtEl>
                                      </p:cBhvr>
                                    </p:animEffect>
                                  </p:childTnLst>
                                </p:cTn>
                              </p:par>
                            </p:childTnLst>
                          </p:cTn>
                        </p:par>
                        <p:par>
                          <p:cTn id="102" fill="hold">
                            <p:stCondLst>
                              <p:cond delay="13000"/>
                            </p:stCondLst>
                            <p:childTnLst>
                              <p:par>
                                <p:cTn id="103" presetID="22" presetClass="entr" presetSubtype="2" fill="hold" grpId="0" nodeType="afterEffect">
                                  <p:stCondLst>
                                    <p:cond delay="0"/>
                                  </p:stCondLst>
                                  <p:childTnLst>
                                    <p:set>
                                      <p:cBhvr>
                                        <p:cTn id="104" dur="1" fill="hold">
                                          <p:stCondLst>
                                            <p:cond delay="0"/>
                                          </p:stCondLst>
                                        </p:cTn>
                                        <p:tgtEl>
                                          <p:spTgt spid="123"/>
                                        </p:tgtEl>
                                        <p:attrNameLst>
                                          <p:attrName>style.visibility</p:attrName>
                                        </p:attrNameLst>
                                      </p:cBhvr>
                                      <p:to>
                                        <p:strVal val="visible"/>
                                      </p:to>
                                    </p:set>
                                    <p:animEffect transition="in" filter="wipe(right)">
                                      <p:cBhvr>
                                        <p:cTn id="105" dur="750"/>
                                        <p:tgtEl>
                                          <p:spTgt spid="123"/>
                                        </p:tgtEl>
                                      </p:cBhvr>
                                    </p:animEffect>
                                  </p:childTnLst>
                                </p:cTn>
                              </p:par>
                            </p:childTnLst>
                          </p:cTn>
                        </p:par>
                        <p:par>
                          <p:cTn id="106" fill="hold">
                            <p:stCondLst>
                              <p:cond delay="14000"/>
                            </p:stCondLst>
                            <p:childTnLst>
                              <p:par>
                                <p:cTn id="107" presetID="22" presetClass="entr" presetSubtype="2" fill="hold" grpId="0" nodeType="afterEffect">
                                  <p:stCondLst>
                                    <p:cond delay="0"/>
                                  </p:stCondLst>
                                  <p:childTnLst>
                                    <p:set>
                                      <p:cBhvr>
                                        <p:cTn id="108" dur="1" fill="hold">
                                          <p:stCondLst>
                                            <p:cond delay="0"/>
                                          </p:stCondLst>
                                        </p:cTn>
                                        <p:tgtEl>
                                          <p:spTgt spid="124"/>
                                        </p:tgtEl>
                                        <p:attrNameLst>
                                          <p:attrName>style.visibility</p:attrName>
                                        </p:attrNameLst>
                                      </p:cBhvr>
                                      <p:to>
                                        <p:strVal val="visible"/>
                                      </p:to>
                                    </p:set>
                                    <p:animEffect transition="in" filter="wipe(right)">
                                      <p:cBhvr>
                                        <p:cTn id="109" dur="7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1" grpId="0" animBg="1"/>
      <p:bldP spid="112" grpId="0" animBg="1"/>
      <p:bldP spid="121" grpId="0"/>
      <p:bldP spid="122" grpId="0"/>
      <p:bldP spid="123" grpId="0"/>
      <p:bldP spid="124" grpId="0"/>
      <p:bldP spid="125" grpId="0"/>
      <p:bldP spid="126" grpId="0"/>
      <p:bldP spid="127" grpId="0"/>
      <p:bldP spid="128" grpId="0"/>
      <p:bldP spid="129" grpId="0"/>
      <p:bldP spid="130" grpId="0"/>
      <p:bldP spid="131" grpId="0"/>
      <p:bldP spid="132" grpId="0"/>
      <p:bldP spid="160" grpId="0"/>
      <p:bldP spid="1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f Monsters and Men-Dirty Paws">
            <a:hlinkClick r:id="" action="ppaction://media"/>
          </p:cNvPr>
          <p:cNvPicPr>
            <a:picLocks noChangeAspect="1"/>
          </p:cNvPicPr>
          <p:nvPr/>
        </p:nvPicPr>
        <p:blipFill>
          <a:blip r:embed="rId1" cstate="screen"/>
          <a:srcRect/>
          <a:stretch>
            <a:fillRect/>
          </a:stretch>
        </p:blipFill>
        <p:spPr bwMode="auto">
          <a:xfrm>
            <a:off x="4873625" y="-7985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11"/>
          <p:cNvSpPr txBox="1">
            <a:spLocks noChangeArrowheads="1"/>
          </p:cNvSpPr>
          <p:nvPr/>
        </p:nvSpPr>
        <p:spPr bwMode="auto">
          <a:xfrm>
            <a:off x="1384300" y="2652713"/>
            <a:ext cx="637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4400" dirty="0">
                <a:solidFill>
                  <a:schemeClr val="bg2"/>
                </a:solidFill>
                <a:latin typeface="Agency FB" pitchFamily="34" charset="0"/>
              </a:rPr>
              <a:t>POWERPOINT TEMPALTE</a:t>
            </a:r>
            <a:endParaRPr lang="zh-CN" altLang="en-US" sz="4400" dirty="0">
              <a:solidFill>
                <a:schemeClr val="bg2"/>
              </a:solidFill>
              <a:latin typeface="Agency FB" pitchFamily="34" charset="0"/>
            </a:endParaRPr>
          </a:p>
        </p:txBody>
      </p:sp>
      <p:sp>
        <p:nvSpPr>
          <p:cNvPr id="19" name="矩形 18"/>
          <p:cNvSpPr/>
          <p:nvPr/>
        </p:nvSpPr>
        <p:spPr>
          <a:xfrm>
            <a:off x="2348445" y="1612261"/>
            <a:ext cx="4607268" cy="826674"/>
          </a:xfrm>
          <a:prstGeom prst="rect">
            <a:avLst/>
          </a:prstGeom>
          <a:noFill/>
          <a:ln w="28575">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57" name="任意多边形 56"/>
          <p:cNvSpPr>
            <a:spLocks noChangeAspect="1"/>
          </p:cNvSpPr>
          <p:nvPr/>
        </p:nvSpPr>
        <p:spPr>
          <a:xfrm>
            <a:off x="4368800" y="4402806"/>
            <a:ext cx="336550" cy="336550"/>
          </a:xfrm>
          <a:custGeom>
            <a:avLst/>
            <a:gdLst>
              <a:gd name="connsiteX0" fmla="*/ 457544 w 540000"/>
              <a:gd name="connsiteY0" fmla="*/ 218691 h 538402"/>
              <a:gd name="connsiteX1" fmla="*/ 433336 w 540000"/>
              <a:gd name="connsiteY1" fmla="*/ 218724 h 538402"/>
              <a:gd name="connsiteX2" fmla="*/ 279353 w 540000"/>
              <a:gd name="connsiteY2" fmla="*/ 372708 h 538402"/>
              <a:gd name="connsiteX3" fmla="*/ 125790 w 540000"/>
              <a:gd name="connsiteY3" fmla="*/ 219144 h 538402"/>
              <a:gd name="connsiteX4" fmla="*/ 101648 w 540000"/>
              <a:gd name="connsiteY4" fmla="*/ 219177 h 538402"/>
              <a:gd name="connsiteX5" fmla="*/ 279353 w 540000"/>
              <a:gd name="connsiteY5" fmla="*/ 396882 h 538402"/>
              <a:gd name="connsiteX6" fmla="*/ 270000 w 540000"/>
              <a:gd name="connsiteY6" fmla="*/ 0 h 538402"/>
              <a:gd name="connsiteX7" fmla="*/ 540000 w 540000"/>
              <a:gd name="connsiteY7" fmla="*/ 269201 h 538402"/>
              <a:gd name="connsiteX8" fmla="*/ 270000 w 540000"/>
              <a:gd name="connsiteY8" fmla="*/ 538402 h 538402"/>
              <a:gd name="connsiteX9" fmla="*/ 0 w 540000"/>
              <a:gd name="connsiteY9" fmla="*/ 269201 h 538402"/>
              <a:gd name="connsiteX10" fmla="*/ 270000 w 540000"/>
              <a:gd name="connsiteY10" fmla="*/ 0 h 5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00" h="538402">
                <a:moveTo>
                  <a:pt x="457544" y="218691"/>
                </a:moveTo>
                <a:lnTo>
                  <a:pt x="433336" y="218724"/>
                </a:lnTo>
                <a:lnTo>
                  <a:pt x="279353" y="372708"/>
                </a:lnTo>
                <a:lnTo>
                  <a:pt x="125790" y="219144"/>
                </a:lnTo>
                <a:lnTo>
                  <a:pt x="101648" y="219177"/>
                </a:lnTo>
                <a:lnTo>
                  <a:pt x="279353" y="396882"/>
                </a:lnTo>
                <a:close/>
                <a:moveTo>
                  <a:pt x="270000" y="0"/>
                </a:moveTo>
                <a:cubicBezTo>
                  <a:pt x="419117" y="0"/>
                  <a:pt x="540000" y="120525"/>
                  <a:pt x="540000" y="269201"/>
                </a:cubicBezTo>
                <a:cubicBezTo>
                  <a:pt x="540000" y="417877"/>
                  <a:pt x="419117" y="538402"/>
                  <a:pt x="270000" y="538402"/>
                </a:cubicBezTo>
                <a:cubicBezTo>
                  <a:pt x="120883" y="538402"/>
                  <a:pt x="0" y="417877"/>
                  <a:pt x="0" y="269201"/>
                </a:cubicBezTo>
                <a:cubicBezTo>
                  <a:pt x="0" y="120525"/>
                  <a:pt x="120883" y="0"/>
                  <a:pt x="270000" y="0"/>
                </a:cubicBezTo>
                <a:close/>
              </a:path>
            </a:pathLst>
          </a:custGeom>
          <a:solidFill>
            <a:srgbClr val="E7E6E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015"/>
          </a:p>
        </p:txBody>
      </p:sp>
      <p:sp>
        <p:nvSpPr>
          <p:cNvPr id="16" name="任意多边形 15"/>
          <p:cNvSpPr/>
          <p:nvPr/>
        </p:nvSpPr>
        <p:spPr>
          <a:xfrm rot="8940187" flipV="1">
            <a:off x="5357808" y="4193411"/>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8940187" flipV="1">
            <a:off x="2389567" y="3687078"/>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8940187" flipV="1">
            <a:off x="1506698" y="91722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8940187" flipV="1">
            <a:off x="-166585" y="3812420"/>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8940187" flipV="1">
            <a:off x="3975174" y="1009499"/>
            <a:ext cx="1353810" cy="75573"/>
          </a:xfrm>
          <a:custGeom>
            <a:avLst/>
            <a:gdLst>
              <a:gd name="connsiteX0" fmla="*/ 375899 w 3658771"/>
              <a:gd name="connsiteY0" fmla="*/ 66655 h 351772"/>
              <a:gd name="connsiteX1" fmla="*/ 3658744 w 3658771"/>
              <a:gd name="connsiteY1" fmla="*/ 21685 h 351772"/>
              <a:gd name="connsiteX2" fmla="*/ 435859 w 3658771"/>
              <a:gd name="connsiteY2" fmla="*/ 351469 h 351772"/>
              <a:gd name="connsiteX3" fmla="*/ 375899 w 3658771"/>
              <a:gd name="connsiteY3" fmla="*/ 66655 h 351772"/>
            </a:gdLst>
            <a:ahLst/>
            <a:cxnLst>
              <a:cxn ang="0">
                <a:pos x="connsiteX0" y="connsiteY0"/>
              </a:cxn>
              <a:cxn ang="0">
                <a:pos x="connsiteX1" y="connsiteY1"/>
              </a:cxn>
              <a:cxn ang="0">
                <a:pos x="connsiteX2" y="connsiteY2"/>
              </a:cxn>
              <a:cxn ang="0">
                <a:pos x="connsiteX3" y="connsiteY3"/>
              </a:cxn>
            </a:cxnLst>
            <a:rect l="l" t="t" r="r" b="b"/>
            <a:pathLst>
              <a:path w="3658771" h="351772">
                <a:moveTo>
                  <a:pt x="375899" y="66655"/>
                </a:moveTo>
                <a:cubicBezTo>
                  <a:pt x="913047" y="11691"/>
                  <a:pt x="3648751" y="-25784"/>
                  <a:pt x="3658744" y="21685"/>
                </a:cubicBezTo>
                <a:cubicBezTo>
                  <a:pt x="3668737" y="69154"/>
                  <a:pt x="978003" y="341476"/>
                  <a:pt x="435859" y="351469"/>
                </a:cubicBezTo>
                <a:cubicBezTo>
                  <a:pt x="-106285" y="361462"/>
                  <a:pt x="-161249" y="121619"/>
                  <a:pt x="375899" y="66655"/>
                </a:cubicBezTo>
                <a:close/>
              </a:path>
            </a:pathLst>
          </a:custGeom>
          <a:gradFill flip="none" rotWithShape="1">
            <a:gsLst>
              <a:gs pos="0">
                <a:schemeClr val="accent1">
                  <a:lumMod val="5000"/>
                  <a:lumOff val="95000"/>
                  <a:alpha val="0"/>
                </a:schemeClr>
              </a:gs>
              <a:gs pos="90000">
                <a:srgbClr val="FBFFFE">
                  <a:alpha val="50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050918" y="2606994"/>
            <a:ext cx="654432" cy="45719"/>
          </a:xfrm>
          <a:prstGeom prst="ellipse">
            <a:avLst/>
          </a:prstGeom>
          <a:gradFill>
            <a:gsLst>
              <a:gs pos="30000">
                <a:schemeClr val="bg1">
                  <a:alpha val="50000"/>
                </a:schemeClr>
              </a:gs>
              <a:gs pos="8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866975" y="1733210"/>
            <a:ext cx="3570208" cy="584775"/>
          </a:xfrm>
          <a:prstGeom prst="rect">
            <a:avLst/>
          </a:prstGeom>
          <a:noFill/>
        </p:spPr>
        <p:txBody>
          <a:bodyPr wrap="none" rtlCol="0">
            <a:spAutoFit/>
          </a:bodyPr>
          <a:lstStyle/>
          <a:p>
            <a:r>
              <a:rPr lang="zh-CN" altLang="en-US" sz="3200" b="1" dirty="0" smtClean="0">
                <a:solidFill>
                  <a:srgbClr val="DBEFF9"/>
                </a:solidFill>
              </a:rPr>
              <a:t>谢谢观赏 欢迎下载</a:t>
            </a:r>
            <a:endParaRPr lang="zh-CN" altLang="en-US" sz="3200" b="1" dirty="0">
              <a:solidFill>
                <a:srgbClr val="DBEFF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250" fill="hold"/>
                                        <p:tgtEl>
                                          <p:spTgt spid="22"/>
                                        </p:tgtEl>
                                      </p:cBhvr>
                                      <p:by x="2000000" y="100000"/>
                                    </p:animScale>
                                  </p:childTnLst>
                                </p:cTn>
                              </p:par>
                              <p:par>
                                <p:cTn id="10" presetID="6" presetClass="exit" presetSubtype="16" fill="hold" grpId="2" nodeType="withEffect">
                                  <p:stCondLst>
                                    <p:cond delay="150"/>
                                  </p:stCondLst>
                                  <p:childTnLst>
                                    <p:animEffect transition="out" filter="circle(in)">
                                      <p:cBhvr>
                                        <p:cTn id="11" dur="250"/>
                                        <p:tgtEl>
                                          <p:spTgt spid="22"/>
                                        </p:tgtEl>
                                      </p:cBhvr>
                                    </p:animEffect>
                                    <p:set>
                                      <p:cBhvr>
                                        <p:cTn id="12" dur="1" fill="hold">
                                          <p:stCondLst>
                                            <p:cond delay="249"/>
                                          </p:stCondLst>
                                        </p:cTn>
                                        <p:tgtEl>
                                          <p:spTgt spid="22"/>
                                        </p:tgtEl>
                                        <p:attrNameLst>
                                          <p:attrName>style.visibility</p:attrName>
                                        </p:attrNameLst>
                                      </p:cBhvr>
                                      <p:to>
                                        <p:strVal val="hidden"/>
                                      </p:to>
                                    </p:set>
                                  </p:childTnLst>
                                </p:cTn>
                              </p:par>
                              <p:par>
                                <p:cTn id="13" presetID="22" presetClass="entr" presetSubtype="4"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250"/>
                                        <p:tgtEl>
                                          <p:spTgt spid="16"/>
                                        </p:tgtEl>
                                      </p:cBhvr>
                                    </p:animEffect>
                                  </p:childTnLst>
                                </p:cTn>
                              </p:par>
                              <p:par>
                                <p:cTn id="16" presetID="42" presetClass="path" presetSubtype="0" fill="hold" grpId="1" nodeType="withEffect">
                                  <p:stCondLst>
                                    <p:cond delay="500"/>
                                  </p:stCondLst>
                                  <p:childTnLst>
                                    <p:animMotion origin="layout" path="M 0.47569 -0.45864 L -0.3573 0.33889 " pathEditMode="relative" rAng="0" ptsTypes="AA">
                                      <p:cBhvr>
                                        <p:cTn id="17" dur="1000" spd="-100000" fill="hold"/>
                                        <p:tgtEl>
                                          <p:spTgt spid="16"/>
                                        </p:tgtEl>
                                        <p:attrNameLst>
                                          <p:attrName>ppt_x</p:attrName>
                                          <p:attrName>ppt_y</p:attrName>
                                        </p:attrNameLst>
                                      </p:cBhvr>
                                      <p:rCtr x="-41649" y="39877"/>
                                    </p:animMotion>
                                  </p:childTnLst>
                                </p:cTn>
                              </p:par>
                              <p:par>
                                <p:cTn id="18" presetID="22" presetClass="entr" presetSubtype="4" fill="hold" grpId="0" nodeType="withEffect">
                                  <p:stCondLst>
                                    <p:cond delay="15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250"/>
                                        <p:tgtEl>
                                          <p:spTgt spid="17"/>
                                        </p:tgtEl>
                                      </p:cBhvr>
                                    </p:animEffect>
                                  </p:childTnLst>
                                </p:cTn>
                              </p:par>
                              <p:par>
                                <p:cTn id="21" presetID="42" presetClass="path" presetSubtype="0" fill="hold" grpId="1" nodeType="withEffect">
                                  <p:stCondLst>
                                    <p:cond delay="1500"/>
                                  </p:stCondLst>
                                  <p:childTnLst>
                                    <p:animMotion origin="layout" path="M 0.62361 -0.6 L -0.35729 0.33889 " pathEditMode="relative" rAng="0" ptsTypes="AA">
                                      <p:cBhvr>
                                        <p:cTn id="22" dur="1000" spd="-100000" fill="hold"/>
                                        <p:tgtEl>
                                          <p:spTgt spid="17"/>
                                        </p:tgtEl>
                                        <p:attrNameLst>
                                          <p:attrName>ppt_x</p:attrName>
                                          <p:attrName>ppt_y</p:attrName>
                                        </p:attrNameLst>
                                      </p:cBhvr>
                                      <p:rCtr x="-49045" y="46944"/>
                                    </p:animMotion>
                                  </p:childTnLst>
                                </p:cTn>
                              </p:par>
                              <p:par>
                                <p:cTn id="23" presetID="22" presetClass="entr" presetSubtype="4" fill="hold" grpId="0" nodeType="withEffect">
                                  <p:stCondLst>
                                    <p:cond delay="125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250"/>
                                        <p:tgtEl>
                                          <p:spTgt spid="18"/>
                                        </p:tgtEl>
                                      </p:cBhvr>
                                    </p:animEffect>
                                  </p:childTnLst>
                                </p:cTn>
                              </p:par>
                              <p:par>
                                <p:cTn id="26" presetID="42" presetClass="path" presetSubtype="0" fill="hold" grpId="1" nodeType="withEffect">
                                  <p:stCondLst>
                                    <p:cond delay="1250"/>
                                  </p:stCondLst>
                                  <p:childTnLst>
                                    <p:animMotion origin="layout" path="M 0.62361 -0.6 L -0.3573 0.33889 " pathEditMode="relative" rAng="0" ptsTypes="AA">
                                      <p:cBhvr>
                                        <p:cTn id="27" dur="1000" spd="-100000" fill="hold"/>
                                        <p:tgtEl>
                                          <p:spTgt spid="18"/>
                                        </p:tgtEl>
                                        <p:attrNameLst>
                                          <p:attrName>ppt_x</p:attrName>
                                          <p:attrName>ppt_y</p:attrName>
                                        </p:attrNameLst>
                                      </p:cBhvr>
                                      <p:rCtr x="-49045" y="46944"/>
                                    </p:animMotion>
                                  </p:childTnLst>
                                </p:cTn>
                              </p:par>
                              <p:par>
                                <p:cTn id="28" presetID="22" presetClass="entr" presetSubtype="4" fill="hold" grpId="0" nodeType="withEffect">
                                  <p:stCondLst>
                                    <p:cond delay="50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250"/>
                                        <p:tgtEl>
                                          <p:spTgt spid="20"/>
                                        </p:tgtEl>
                                      </p:cBhvr>
                                    </p:animEffect>
                                  </p:childTnLst>
                                </p:cTn>
                              </p:par>
                              <p:par>
                                <p:cTn id="31" presetID="42" presetClass="path" presetSubtype="0" fill="hold" grpId="1" nodeType="withEffect">
                                  <p:stCondLst>
                                    <p:cond delay="500"/>
                                  </p:stCondLst>
                                  <p:childTnLst>
                                    <p:animMotion origin="layout" path="M 0.73142 -0.70309 L -0.35729 0.33889 " pathEditMode="relative" rAng="0" ptsTypes="AA">
                                      <p:cBhvr>
                                        <p:cTn id="32" dur="1000" spd="-100000" fill="hold"/>
                                        <p:tgtEl>
                                          <p:spTgt spid="20"/>
                                        </p:tgtEl>
                                        <p:attrNameLst>
                                          <p:attrName>ppt_x</p:attrName>
                                          <p:attrName>ppt_y</p:attrName>
                                        </p:attrNameLst>
                                      </p:cBhvr>
                                      <p:rCtr x="-54444" y="52099"/>
                                    </p:animMotion>
                                  </p:childTnLst>
                                </p:cTn>
                              </p:par>
                              <p:par>
                                <p:cTn id="33" presetID="22" presetClass="entr" presetSubtype="4" fill="hold" grpId="0"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250"/>
                                        <p:tgtEl>
                                          <p:spTgt spid="21"/>
                                        </p:tgtEl>
                                      </p:cBhvr>
                                    </p:animEffect>
                                  </p:childTnLst>
                                </p:cTn>
                              </p:par>
                              <p:par>
                                <p:cTn id="36" presetID="42" presetClass="path" presetSubtype="0" fill="hold" grpId="1" nodeType="withEffect">
                                  <p:stCondLst>
                                    <p:cond delay="1000"/>
                                  </p:stCondLst>
                                  <p:childTnLst>
                                    <p:animMotion origin="layout" path="M 0.62361 -0.6 L -0.35729 0.33889 " pathEditMode="relative" rAng="0" ptsTypes="AA">
                                      <p:cBhvr>
                                        <p:cTn id="37" dur="1000" spd="-100000" fill="hold"/>
                                        <p:tgtEl>
                                          <p:spTgt spid="21"/>
                                        </p:tgtEl>
                                        <p:attrNameLst>
                                          <p:attrName>ppt_x</p:attrName>
                                          <p:attrName>ppt_y</p:attrName>
                                        </p:attrNameLst>
                                      </p:cBhvr>
                                      <p:rCtr x="-49045" y="46944"/>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195"/>
                                        </p:tgtEl>
                                        <p:attrNameLst>
                                          <p:attrName>style.visibility</p:attrName>
                                        </p:attrNameLst>
                                      </p:cBhvr>
                                      <p:to>
                                        <p:strVal val="visible"/>
                                      </p:to>
                                    </p:set>
                                    <p:animEffect transition="in" filter="fade">
                                      <p:cBhvr>
                                        <p:cTn id="54" dur="1000"/>
                                        <p:tgtEl>
                                          <p:spTgt spid="8195"/>
                                        </p:tgtEl>
                                      </p:cBhvr>
                                    </p:animEffect>
                                    <p:anim calcmode="lin" valueType="num">
                                      <p:cBhvr>
                                        <p:cTn id="55" dur="1000" fill="hold"/>
                                        <p:tgtEl>
                                          <p:spTgt spid="8195"/>
                                        </p:tgtEl>
                                        <p:attrNameLst>
                                          <p:attrName>ppt_x</p:attrName>
                                        </p:attrNameLst>
                                      </p:cBhvr>
                                      <p:tavLst>
                                        <p:tav tm="0">
                                          <p:val>
                                            <p:strVal val="#ppt_x"/>
                                          </p:val>
                                        </p:tav>
                                        <p:tav tm="100000">
                                          <p:val>
                                            <p:strVal val="#ppt_x"/>
                                          </p:val>
                                        </p:tav>
                                      </p:tavLst>
                                    </p:anim>
                                    <p:anim calcmode="lin" valueType="num">
                                      <p:cBhvr>
                                        <p:cTn id="5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19" grpId="0" animBg="1"/>
      <p:bldP spid="57" grpId="0"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2" grpId="2"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2" y="-26748"/>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4"/>
            <a:ext cx="1878519" cy="571412"/>
          </a:xfrm>
          <a:prstGeom prst="rect">
            <a:avLst/>
          </a:prstGeom>
        </p:spPr>
      </p:pic>
      <p:sp>
        <p:nvSpPr>
          <p:cNvPr id="5" name="文本框 4"/>
          <p:cNvSpPr txBox="1"/>
          <p:nvPr/>
        </p:nvSpPr>
        <p:spPr>
          <a:xfrm>
            <a:off x="3150611" y="3100783"/>
            <a:ext cx="2849920" cy="1198880"/>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709020 w 1427586"/>
              <a:gd name="T1" fmla="*/ 371509 h 1656000"/>
              <a:gd name="T2" fmla="*/ 466674 w 1427586"/>
              <a:gd name="T3" fmla="*/ 512695 h 1656000"/>
              <a:gd name="T4" fmla="*/ 466674 w 1427586"/>
              <a:gd name="T5" fmla="*/ 615487 h 1656000"/>
              <a:gd name="T6" fmla="*/ 488458 w 1427586"/>
              <a:gd name="T7" fmla="*/ 615487 h 1656000"/>
              <a:gd name="T8" fmla="*/ 586758 w 1427586"/>
              <a:gd name="T9" fmla="*/ 626107 h 1656000"/>
              <a:gd name="T10" fmla="*/ 613715 w 1427586"/>
              <a:gd name="T11" fmla="*/ 657422 h 1656000"/>
              <a:gd name="T12" fmla="*/ 618617 w 1427586"/>
              <a:gd name="T13" fmla="*/ 780501 h 1656000"/>
              <a:gd name="T14" fmla="*/ 618617 w 1427586"/>
              <a:gd name="T15" fmla="*/ 1253210 h 1656000"/>
              <a:gd name="T16" fmla="*/ 838633 w 1427586"/>
              <a:gd name="T17" fmla="*/ 1253210 h 1656000"/>
              <a:gd name="T18" fmla="*/ 838633 w 1427586"/>
              <a:gd name="T19" fmla="*/ 371509 h 1656000"/>
              <a:gd name="T20" fmla="*/ 709020 w 1427586"/>
              <a:gd name="T21" fmla="*/ 371509 h 1656000"/>
              <a:gd name="T22" fmla="*/ 714375 w 1427586"/>
              <a:gd name="T23" fmla="*/ 0 h 1656000"/>
              <a:gd name="T24" fmla="*/ 1428750 w 1427586"/>
              <a:gd name="T25" fmla="*/ 357187 h 1656000"/>
              <a:gd name="T26" fmla="*/ 1428750 w 1427586"/>
              <a:gd name="T27" fmla="*/ 1300162 h 1656000"/>
              <a:gd name="T28" fmla="*/ 714375 w 1427586"/>
              <a:gd name="T29" fmla="*/ 1657350 h 1656000"/>
              <a:gd name="T30" fmla="*/ 0 w 1427586"/>
              <a:gd name="T31" fmla="*/ 1300162 h 1656000"/>
              <a:gd name="T32" fmla="*/ 0 w 1427586"/>
              <a:gd name="T33" fmla="*/ 357187 h 1656000"/>
              <a:gd name="T34" fmla="*/ 714375 w 1427586"/>
              <a:gd name="T35" fmla="*/ 0 h 1656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7586" h="1656000">
                <a:moveTo>
                  <a:pt x="708442" y="371206"/>
                </a:moveTo>
                <a:cubicBezTo>
                  <a:pt x="653301" y="442376"/>
                  <a:pt x="572585" y="489400"/>
                  <a:pt x="466294" y="512277"/>
                </a:cubicBezTo>
                <a:lnTo>
                  <a:pt x="466294" y="614986"/>
                </a:lnTo>
                <a:lnTo>
                  <a:pt x="488060" y="614986"/>
                </a:lnTo>
                <a:cubicBezTo>
                  <a:pt x="538848" y="614986"/>
                  <a:pt x="571588" y="618523"/>
                  <a:pt x="586280" y="625597"/>
                </a:cubicBezTo>
                <a:cubicBezTo>
                  <a:pt x="600972" y="632671"/>
                  <a:pt x="609950" y="643101"/>
                  <a:pt x="613215" y="656886"/>
                </a:cubicBezTo>
                <a:cubicBezTo>
                  <a:pt x="616480" y="670671"/>
                  <a:pt x="618113" y="711664"/>
                  <a:pt x="618113" y="779865"/>
                </a:cubicBezTo>
                <a:lnTo>
                  <a:pt x="618113" y="1252189"/>
                </a:lnTo>
                <a:lnTo>
                  <a:pt x="837950" y="1252189"/>
                </a:lnTo>
                <a:lnTo>
                  <a:pt x="837950" y="371206"/>
                </a:lnTo>
                <a:lnTo>
                  <a:pt x="708442"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168650"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ONE</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65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50850" y="1870075"/>
            <a:ext cx="2555875" cy="1025525"/>
            <a:chOff x="450273" y="1870365"/>
            <a:chExt cx="2556164" cy="1025051"/>
          </a:xfrm>
        </p:grpSpPr>
        <p:sp>
          <p:nvSpPr>
            <p:cNvPr id="4" name="矩形 3"/>
            <p:cNvSpPr/>
            <p:nvPr/>
          </p:nvSpPr>
          <p:spPr>
            <a:xfrm>
              <a:off x="5328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95" name="文本框 6"/>
            <p:cNvSpPr txBox="1">
              <a:spLocks noChangeArrowheads="1"/>
            </p:cNvSpPr>
            <p:nvPr/>
          </p:nvSpPr>
          <p:spPr bwMode="auto">
            <a:xfrm>
              <a:off x="533401"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96" name="文本框 9"/>
            <p:cNvSpPr txBox="1">
              <a:spLocks noChangeArrowheads="1"/>
            </p:cNvSpPr>
            <p:nvPr/>
          </p:nvSpPr>
          <p:spPr bwMode="auto">
            <a:xfrm>
              <a:off x="921328"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VIDEO ANIMATION</a:t>
              </a:r>
              <a:endParaRPr lang="zh-CN" altLang="en-US" sz="1200" b="1">
                <a:solidFill>
                  <a:schemeClr val="bg1"/>
                </a:solidFill>
              </a:endParaRPr>
            </a:p>
          </p:txBody>
        </p:sp>
        <p:sp>
          <p:nvSpPr>
            <p:cNvPr id="11297" name="文本框 10"/>
            <p:cNvSpPr txBox="1">
              <a:spLocks noChangeArrowheads="1"/>
            </p:cNvSpPr>
            <p:nvPr/>
          </p:nvSpPr>
          <p:spPr bwMode="auto">
            <a:xfrm>
              <a:off x="450273"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3" name="组合 2"/>
          <p:cNvGrpSpPr/>
          <p:nvPr/>
        </p:nvGrpSpPr>
        <p:grpSpPr bwMode="auto">
          <a:xfrm>
            <a:off x="3308350" y="1870075"/>
            <a:ext cx="2555875" cy="1025525"/>
            <a:chOff x="3307773" y="1870365"/>
            <a:chExt cx="2556164" cy="1025051"/>
          </a:xfrm>
        </p:grpSpPr>
        <p:sp>
          <p:nvSpPr>
            <p:cNvPr id="17" name="矩形 16"/>
            <p:cNvSpPr/>
            <p:nvPr/>
          </p:nvSpPr>
          <p:spPr>
            <a:xfrm>
              <a:off x="33903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91" name="文本框 17"/>
            <p:cNvSpPr txBox="1">
              <a:spLocks noChangeArrowheads="1"/>
            </p:cNvSpPr>
            <p:nvPr/>
          </p:nvSpPr>
          <p:spPr bwMode="auto">
            <a:xfrm>
              <a:off x="3390901"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92" name="文本框 14"/>
            <p:cNvSpPr txBox="1">
              <a:spLocks noChangeArrowheads="1"/>
            </p:cNvSpPr>
            <p:nvPr/>
          </p:nvSpPr>
          <p:spPr bwMode="auto">
            <a:xfrm>
              <a:off x="3778828"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PHOTOGRAPHY</a:t>
              </a:r>
              <a:endParaRPr lang="zh-CN" altLang="en-US" sz="1200" b="1">
                <a:solidFill>
                  <a:schemeClr val="bg1"/>
                </a:solidFill>
              </a:endParaRPr>
            </a:p>
          </p:txBody>
        </p:sp>
        <p:sp>
          <p:nvSpPr>
            <p:cNvPr id="11293" name="文本框 15"/>
            <p:cNvSpPr txBox="1">
              <a:spLocks noChangeArrowheads="1"/>
            </p:cNvSpPr>
            <p:nvPr/>
          </p:nvSpPr>
          <p:spPr bwMode="auto">
            <a:xfrm>
              <a:off x="3307773"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5" name="组合 4"/>
          <p:cNvGrpSpPr/>
          <p:nvPr/>
        </p:nvGrpSpPr>
        <p:grpSpPr bwMode="auto">
          <a:xfrm>
            <a:off x="6165850" y="1870075"/>
            <a:ext cx="2555875" cy="1025525"/>
            <a:chOff x="6165272" y="1870365"/>
            <a:chExt cx="2556164" cy="1025051"/>
          </a:xfrm>
        </p:grpSpPr>
        <p:sp>
          <p:nvSpPr>
            <p:cNvPr id="23" name="矩形 22"/>
            <p:cNvSpPr/>
            <p:nvPr/>
          </p:nvSpPr>
          <p:spPr>
            <a:xfrm>
              <a:off x="6247831" y="1870365"/>
              <a:ext cx="388982" cy="3871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87" name="文本框 23"/>
            <p:cNvSpPr txBox="1">
              <a:spLocks noChangeArrowheads="1"/>
            </p:cNvSpPr>
            <p:nvPr/>
          </p:nvSpPr>
          <p:spPr bwMode="auto">
            <a:xfrm>
              <a:off x="6248400" y="1911929"/>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8" name="文本框 20"/>
            <p:cNvSpPr txBox="1">
              <a:spLocks noChangeArrowheads="1"/>
            </p:cNvSpPr>
            <p:nvPr/>
          </p:nvSpPr>
          <p:spPr bwMode="auto">
            <a:xfrm>
              <a:off x="6636327" y="2023645"/>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SEO OPITIMZED</a:t>
              </a:r>
              <a:endParaRPr lang="zh-CN" altLang="en-US" sz="1200" b="1">
                <a:solidFill>
                  <a:schemeClr val="bg1"/>
                </a:solidFill>
              </a:endParaRPr>
            </a:p>
          </p:txBody>
        </p:sp>
        <p:sp>
          <p:nvSpPr>
            <p:cNvPr id="11289" name="文本框 21"/>
            <p:cNvSpPr txBox="1">
              <a:spLocks noChangeArrowheads="1"/>
            </p:cNvSpPr>
            <p:nvPr/>
          </p:nvSpPr>
          <p:spPr bwMode="auto">
            <a:xfrm>
              <a:off x="6165272" y="2341418"/>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6" name="组合 5"/>
          <p:cNvGrpSpPr/>
          <p:nvPr/>
        </p:nvGrpSpPr>
        <p:grpSpPr bwMode="auto">
          <a:xfrm>
            <a:off x="450850" y="3363913"/>
            <a:ext cx="2555875" cy="1023937"/>
            <a:chOff x="450273" y="3363378"/>
            <a:chExt cx="2556164" cy="1025051"/>
          </a:xfrm>
        </p:grpSpPr>
        <p:sp>
          <p:nvSpPr>
            <p:cNvPr id="29" name="矩形 28"/>
            <p:cNvSpPr/>
            <p:nvPr/>
          </p:nvSpPr>
          <p:spPr>
            <a:xfrm>
              <a:off x="5328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83" name="文本框 29"/>
            <p:cNvSpPr txBox="1">
              <a:spLocks noChangeArrowheads="1"/>
            </p:cNvSpPr>
            <p:nvPr/>
          </p:nvSpPr>
          <p:spPr bwMode="auto">
            <a:xfrm>
              <a:off x="533401"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4" name="文本框 26"/>
            <p:cNvSpPr txBox="1">
              <a:spLocks noChangeArrowheads="1"/>
            </p:cNvSpPr>
            <p:nvPr/>
          </p:nvSpPr>
          <p:spPr bwMode="auto">
            <a:xfrm>
              <a:off x="921328"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VIDEO ANIMATION</a:t>
              </a:r>
              <a:endParaRPr lang="zh-CN" altLang="en-US" sz="1200" b="1">
                <a:solidFill>
                  <a:schemeClr val="bg1"/>
                </a:solidFill>
              </a:endParaRPr>
            </a:p>
          </p:txBody>
        </p:sp>
        <p:sp>
          <p:nvSpPr>
            <p:cNvPr id="11285" name="文本框 27"/>
            <p:cNvSpPr txBox="1">
              <a:spLocks noChangeArrowheads="1"/>
            </p:cNvSpPr>
            <p:nvPr/>
          </p:nvSpPr>
          <p:spPr bwMode="auto">
            <a:xfrm>
              <a:off x="450273"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8" name="组合 7"/>
          <p:cNvGrpSpPr/>
          <p:nvPr/>
        </p:nvGrpSpPr>
        <p:grpSpPr bwMode="auto">
          <a:xfrm>
            <a:off x="3308350" y="3363913"/>
            <a:ext cx="2555875" cy="1023937"/>
            <a:chOff x="3307773" y="3363378"/>
            <a:chExt cx="2556164" cy="1025051"/>
          </a:xfrm>
        </p:grpSpPr>
        <p:sp>
          <p:nvSpPr>
            <p:cNvPr id="35" name="矩形 34"/>
            <p:cNvSpPr/>
            <p:nvPr/>
          </p:nvSpPr>
          <p:spPr>
            <a:xfrm>
              <a:off x="33903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79" name="文本框 35"/>
            <p:cNvSpPr txBox="1">
              <a:spLocks noChangeArrowheads="1"/>
            </p:cNvSpPr>
            <p:nvPr/>
          </p:nvSpPr>
          <p:spPr bwMode="auto">
            <a:xfrm>
              <a:off x="3390901"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80" name="文本框 32"/>
            <p:cNvSpPr txBox="1">
              <a:spLocks noChangeArrowheads="1"/>
            </p:cNvSpPr>
            <p:nvPr/>
          </p:nvSpPr>
          <p:spPr bwMode="auto">
            <a:xfrm>
              <a:off x="3778828"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PHOTOGRAPHY</a:t>
              </a:r>
              <a:endParaRPr lang="zh-CN" altLang="en-US" sz="1200" b="1">
                <a:solidFill>
                  <a:schemeClr val="bg1"/>
                </a:solidFill>
              </a:endParaRPr>
            </a:p>
          </p:txBody>
        </p:sp>
        <p:sp>
          <p:nvSpPr>
            <p:cNvPr id="11281" name="文本框 33"/>
            <p:cNvSpPr txBox="1">
              <a:spLocks noChangeArrowheads="1"/>
            </p:cNvSpPr>
            <p:nvPr/>
          </p:nvSpPr>
          <p:spPr bwMode="auto">
            <a:xfrm>
              <a:off x="3307773"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grpSp>
        <p:nvGrpSpPr>
          <p:cNvPr id="9" name="组合 8"/>
          <p:cNvGrpSpPr/>
          <p:nvPr/>
        </p:nvGrpSpPr>
        <p:grpSpPr bwMode="auto">
          <a:xfrm>
            <a:off x="6165850" y="3363913"/>
            <a:ext cx="2555875" cy="1023937"/>
            <a:chOff x="6165272" y="3363378"/>
            <a:chExt cx="2556164" cy="1025051"/>
          </a:xfrm>
        </p:grpSpPr>
        <p:sp>
          <p:nvSpPr>
            <p:cNvPr id="41" name="矩形 40"/>
            <p:cNvSpPr/>
            <p:nvPr/>
          </p:nvSpPr>
          <p:spPr>
            <a:xfrm>
              <a:off x="6247831"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sp>
          <p:nvSpPr>
            <p:cNvPr id="11275" name="文本框 41"/>
            <p:cNvSpPr txBox="1">
              <a:spLocks noChangeArrowheads="1"/>
            </p:cNvSpPr>
            <p:nvPr/>
          </p:nvSpPr>
          <p:spPr bwMode="auto">
            <a:xfrm>
              <a:off x="6248400" y="340494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zh-CN" altLang="en-US" sz="1600">
                  <a:solidFill>
                    <a:schemeClr val="bg1"/>
                  </a:solidFill>
                  <a:latin typeface="FontAwesome"/>
                </a:rPr>
                <a:t></a:t>
              </a:r>
              <a:endParaRPr lang="zh-CN" altLang="en-US" sz="1600">
                <a:solidFill>
                  <a:schemeClr val="bg1"/>
                </a:solidFill>
              </a:endParaRPr>
            </a:p>
          </p:txBody>
        </p:sp>
        <p:sp>
          <p:nvSpPr>
            <p:cNvPr id="11276" name="文本框 38"/>
            <p:cNvSpPr txBox="1">
              <a:spLocks noChangeArrowheads="1"/>
            </p:cNvSpPr>
            <p:nvPr/>
          </p:nvSpPr>
          <p:spPr bwMode="auto">
            <a:xfrm>
              <a:off x="6636327" y="3516658"/>
              <a:ext cx="1939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200" b="1">
                  <a:solidFill>
                    <a:schemeClr val="bg1"/>
                  </a:solidFill>
                </a:rPr>
                <a:t>SEO OPITIMZED</a:t>
              </a:r>
              <a:endParaRPr lang="zh-CN" altLang="en-US" sz="1200" b="1">
                <a:solidFill>
                  <a:schemeClr val="bg1"/>
                </a:solidFill>
              </a:endParaRPr>
            </a:p>
          </p:txBody>
        </p:sp>
        <p:sp>
          <p:nvSpPr>
            <p:cNvPr id="11277" name="文本框 39"/>
            <p:cNvSpPr txBox="1">
              <a:spLocks noChangeArrowheads="1"/>
            </p:cNvSpPr>
            <p:nvPr/>
          </p:nvSpPr>
          <p:spPr bwMode="auto">
            <a:xfrm>
              <a:off x="6165272" y="3834431"/>
              <a:ext cx="25561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000">
                  <a:solidFill>
                    <a:schemeClr val="bg1"/>
                  </a:solidFill>
                </a:rPr>
                <a:t>There are many variations of passages of Lorem available, but the majority have suffered alteration</a:t>
              </a:r>
              <a:endParaRPr lang="zh-CN" altLang="en-US" sz="1000">
                <a:solidFill>
                  <a:schemeClr val="bg1"/>
                </a:solidFill>
              </a:endParaRPr>
            </a:p>
          </p:txBody>
        </p:sp>
      </p:grpSp>
      <p:sp>
        <p:nvSpPr>
          <p:cNvPr id="32" name="文本框 7"/>
          <p:cNvSpPr txBox="1">
            <a:spLocks noChangeArrowheads="1"/>
          </p:cNvSpPr>
          <p:nvPr/>
        </p:nvSpPr>
        <p:spPr bwMode="auto">
          <a:xfrm>
            <a:off x="2722563" y="47942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3" name="Content Placeholder 2"/>
          <p:cNvSpPr txBox="1"/>
          <p:nvPr/>
        </p:nvSpPr>
        <p:spPr bwMode="auto">
          <a:xfrm>
            <a:off x="898525" y="954088"/>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down)">
                                      <p:cBhvr>
                                        <p:cTn id="8" dur="500"/>
                                        <p:tgtEl>
                                          <p:spTgt spid="3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ppt_y</p:attrName>
                                        </p:attrNameLst>
                                      </p:cBhvr>
                                      <p:tavLst>
                                        <p:tav tm="0">
                                          <p:val>
                                            <p:strVal val="#ppt_y-#ppt_h*1.125000"/>
                                          </p:val>
                                        </p:tav>
                                        <p:tav tm="100000">
                                          <p:val>
                                            <p:strVal val="#ppt_y"/>
                                          </p:val>
                                        </p:tav>
                                      </p:tavLst>
                                    </p:anim>
                                    <p:animEffect transition="in" filter="wipe(down)">
                                      <p:cBhvr>
                                        <p:cTn id="12" dur="500"/>
                                        <p:tgtEl>
                                          <p:spTgt spid="33"/>
                                        </p:tgtEl>
                                      </p:cBhvr>
                                    </p:animEffect>
                                  </p:childTnLst>
                                </p:cTn>
                              </p:par>
                            </p:childTnLst>
                          </p:cTn>
                        </p:par>
                        <p:par>
                          <p:cTn id="13" fill="hold">
                            <p:stCondLst>
                              <p:cond delay="500"/>
                            </p:stCondLst>
                            <p:childTnLst>
                              <p:par>
                                <p:cTn id="14" presetID="2" presetClass="entr" presetSubtype="4" decel="10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7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1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screen"/>
          <a:srcRect/>
          <a:stretch>
            <a:fillRect/>
          </a:stretch>
        </p:blipFill>
        <p:spPr bwMode="auto">
          <a:xfrm>
            <a:off x="5029200" y="1520825"/>
            <a:ext cx="3214688"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126038" y="1606550"/>
            <a:ext cx="3024187" cy="171767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p>
        </p:txBody>
      </p:sp>
      <p:pic>
        <p:nvPicPr>
          <p:cNvPr id="6" name="Picture 3"/>
          <p:cNvPicPr>
            <a:picLocks noChangeAspect="1"/>
          </p:cNvPicPr>
          <p:nvPr/>
        </p:nvPicPr>
        <p:blipFill>
          <a:blip r:embed="rId3" cstate="screen"/>
          <a:srcRect/>
          <a:stretch>
            <a:fillRect/>
          </a:stretch>
        </p:blipFill>
        <p:spPr bwMode="auto">
          <a:xfrm>
            <a:off x="4138613" y="2862263"/>
            <a:ext cx="27289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p:cNvSpPr/>
          <p:nvPr/>
        </p:nvSpPr>
        <p:spPr>
          <a:xfrm>
            <a:off x="4529138" y="3057525"/>
            <a:ext cx="1908175" cy="1223963"/>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schemeClr val="tx1">
                  <a:lumMod val="85000"/>
                  <a:lumOff val="15000"/>
                </a:schemeClr>
              </a:solidFill>
            </a:endParaRPr>
          </a:p>
        </p:txBody>
      </p:sp>
      <p:grpSp>
        <p:nvGrpSpPr>
          <p:cNvPr id="8" name="组合 7"/>
          <p:cNvGrpSpPr/>
          <p:nvPr/>
        </p:nvGrpSpPr>
        <p:grpSpPr bwMode="auto">
          <a:xfrm>
            <a:off x="7388225" y="2994025"/>
            <a:ext cx="1084263" cy="1411288"/>
            <a:chOff x="915591" y="1453733"/>
            <a:chExt cx="2490788" cy="3242072"/>
          </a:xfrm>
        </p:grpSpPr>
        <p:pic>
          <p:nvPicPr>
            <p:cNvPr id="12302" name="Picture 1"/>
            <p:cNvPicPr>
              <a:picLocks noChangeAspect="1"/>
            </p:cNvPicPr>
            <p:nvPr/>
          </p:nvPicPr>
          <p:blipFill>
            <a:blip r:embed="rId5" cstate="screen"/>
            <a:srcRect/>
            <a:stretch>
              <a:fillRect/>
            </a:stretch>
          </p:blipFill>
          <p:spPr bwMode="auto">
            <a:xfrm>
              <a:off x="915591" y="1453733"/>
              <a:ext cx="2490788" cy="324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Triangle 49"/>
            <p:cNvSpPr/>
            <p:nvPr/>
          </p:nvSpPr>
          <p:spPr bwMode="auto">
            <a:xfrm rot="10800000">
              <a:off x="2126340" y="1763718"/>
              <a:ext cx="1017468" cy="210789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400" dirty="0">
                <a:solidFill>
                  <a:prstClr val="white"/>
                </a:solidFill>
                <a:cs typeface="+mn-ea"/>
                <a:sym typeface="+mn-lt"/>
              </a:endParaRPr>
            </a:p>
          </p:txBody>
        </p:sp>
      </p:grpSp>
      <p:sp>
        <p:nvSpPr>
          <p:cNvPr id="11" name="圆角矩形 10"/>
          <p:cNvSpPr/>
          <p:nvPr/>
        </p:nvSpPr>
        <p:spPr bwMode="auto">
          <a:xfrm>
            <a:off x="7502525" y="3132138"/>
            <a:ext cx="855663" cy="1146175"/>
          </a:xfrm>
          <a:prstGeom prst="roundRect">
            <a:avLst>
              <a:gd name="adj" fmla="val 758"/>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prstClr val="white"/>
              </a:solidFill>
              <a:cs typeface="+mn-ea"/>
              <a:sym typeface="+mn-lt"/>
            </a:endParaRPr>
          </a:p>
        </p:txBody>
      </p:sp>
      <p:sp>
        <p:nvSpPr>
          <p:cNvPr id="12" name="矩形 11"/>
          <p:cNvSpPr/>
          <p:nvPr/>
        </p:nvSpPr>
        <p:spPr>
          <a:xfrm>
            <a:off x="665163" y="1793875"/>
            <a:ext cx="90487" cy="36671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文本框 12"/>
          <p:cNvSpPr txBox="1">
            <a:spLocks noChangeArrowheads="1"/>
          </p:cNvSpPr>
          <p:nvPr/>
        </p:nvSpPr>
        <p:spPr bwMode="auto">
          <a:xfrm>
            <a:off x="755650" y="1793875"/>
            <a:ext cx="230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a:solidFill>
                  <a:schemeClr val="bg1"/>
                </a:solidFill>
              </a:rPr>
              <a:t>LANDING PAGES</a:t>
            </a:r>
            <a:endParaRPr lang="zh-CN" altLang="en-US" sz="1800">
              <a:solidFill>
                <a:schemeClr val="bg1"/>
              </a:solidFill>
            </a:endParaRPr>
          </a:p>
        </p:txBody>
      </p:sp>
      <p:sp>
        <p:nvSpPr>
          <p:cNvPr id="14" name="Content Placeholder 2"/>
          <p:cNvSpPr txBox="1"/>
          <p:nvPr/>
        </p:nvSpPr>
        <p:spPr>
          <a:xfrm>
            <a:off x="573088" y="2260600"/>
            <a:ext cx="3636962" cy="11557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fontAlgn="auto">
              <a:lnSpc>
                <a:spcPct val="120000"/>
              </a:lnSpc>
              <a:spcBef>
                <a:spcPts val="0"/>
              </a:spcBef>
              <a:spcAft>
                <a:spcPts val="0"/>
              </a:spcAft>
              <a:buFont typeface="Arial" panose="020B0604020202020204" pitchFamily="34" charset="0"/>
              <a:buNone/>
              <a:defRPr/>
            </a:pPr>
            <a:r>
              <a:rPr lang="en-US" altLang="zh-CN" sz="1050" dirty="0">
                <a:solidFill>
                  <a:schemeClr val="bg1"/>
                </a:solidFill>
              </a:rPr>
              <a:t>There are many variations of passages of </a:t>
            </a:r>
            <a:r>
              <a:rPr lang="en-US" altLang="zh-CN" sz="1050" dirty="0" err="1">
                <a:solidFill>
                  <a:schemeClr val="bg1"/>
                </a:solidFill>
              </a:rPr>
              <a:t>Lorem</a:t>
            </a:r>
            <a:r>
              <a:rPr lang="en-US" altLang="zh-CN" sz="1050" dirty="0">
                <a:solidFill>
                  <a:schemeClr val="bg1"/>
                </a:solidFill>
              </a:rPr>
              <a:t> available, but the majority have suffered alteration in some form, by injected humor, or randomized words which don't look even slightly believable. If you are going to use a passage of </a:t>
            </a:r>
            <a:r>
              <a:rPr lang="en-US" altLang="zh-CN" sz="1050" dirty="0" err="1">
                <a:solidFill>
                  <a:schemeClr val="bg1"/>
                </a:solidFill>
              </a:rPr>
              <a:t>Lorem</a:t>
            </a:r>
            <a:r>
              <a:rPr lang="en-US" altLang="zh-CN" sz="1050" dirty="0">
                <a:solidFill>
                  <a:schemeClr val="bg1"/>
                </a:solidFill>
              </a:rPr>
              <a:t>, you need to be sure there isn't anything embarrassing. There </a:t>
            </a:r>
            <a:r>
              <a:rPr lang="en-US" altLang="zh-CN" sz="1050" dirty="0" smtClean="0">
                <a:solidFill>
                  <a:schemeClr val="bg1"/>
                </a:solidFill>
              </a:rPr>
              <a:t>are</a:t>
            </a:r>
            <a:endParaRPr lang="en-US" altLang="zh-CN" sz="1050" dirty="0">
              <a:solidFill>
                <a:schemeClr val="bg1"/>
              </a:solidFill>
              <a:cs typeface="Arial" panose="020B0604020202020204" pitchFamily="34" charset="0"/>
            </a:endParaRPr>
          </a:p>
        </p:txBody>
      </p:sp>
      <p:sp>
        <p:nvSpPr>
          <p:cNvPr id="15" name="Rectangle 27"/>
          <p:cNvSpPr>
            <a:spLocks noChangeArrowheads="1"/>
          </p:cNvSpPr>
          <p:nvPr/>
        </p:nvSpPr>
        <p:spPr bwMode="auto">
          <a:xfrm>
            <a:off x="665163" y="3714750"/>
            <a:ext cx="1406525" cy="366713"/>
          </a:xfrm>
          <a:prstGeom prst="roundRect">
            <a:avLst>
              <a:gd name="adj" fmla="val 27968"/>
            </a:avLst>
          </a:prstGeom>
          <a:solidFill>
            <a:schemeClr val="accent1">
              <a:alpha val="39999"/>
            </a:schemeClr>
          </a:solidFill>
          <a:ln>
            <a:noFill/>
          </a:ln>
          <a:extLst>
            <a:ext uri="{91240B29-F687-4F45-9708-019B960494DF}">
              <a14:hiddenLine xmlns:a14="http://schemas.microsoft.com/office/drawing/2010/main" w="12700">
                <a:solidFill>
                  <a:srgbClr val="000000"/>
                </a:solidFill>
                <a:rou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400">
                <a:solidFill>
                  <a:schemeClr val="bg1"/>
                </a:solidFill>
              </a:rPr>
              <a:t>More Details</a:t>
            </a:r>
            <a:endParaRPr lang="en-US" altLang="zh-CN" sz="1400">
              <a:solidFill>
                <a:schemeClr val="bg1"/>
              </a:solidFill>
            </a:endParaRPr>
          </a:p>
        </p:txBody>
      </p:sp>
      <p:sp>
        <p:nvSpPr>
          <p:cNvPr id="16"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17"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down)">
                                      <p:cBhvr>
                                        <p:cTn id="12" dur="500"/>
                                        <p:tgtEl>
                                          <p:spTgt spid="17"/>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anim calcmode="lin" valueType="num">
                                      <p:cBhvr>
                                        <p:cTn id="17" dur="750" fill="hold"/>
                                        <p:tgtEl>
                                          <p:spTgt spid="8"/>
                                        </p:tgtEl>
                                        <p:attrNameLst>
                                          <p:attrName>ppt_x</p:attrName>
                                        </p:attrNameLst>
                                      </p:cBhvr>
                                      <p:tavLst>
                                        <p:tav tm="0">
                                          <p:val>
                                            <p:strVal val="#ppt_x"/>
                                          </p:val>
                                        </p:tav>
                                        <p:tav tm="100000">
                                          <p:val>
                                            <p:strVal val="#ppt_x"/>
                                          </p:val>
                                        </p:tav>
                                      </p:tavLst>
                                    </p:anim>
                                    <p:anim calcmode="lin" valueType="num">
                                      <p:cBhvr>
                                        <p:cTn id="18" dur="75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par>
                          <p:cTn id="39" fill="hold">
                            <p:stCondLst>
                              <p:cond delay="2000"/>
                            </p:stCondLst>
                            <p:childTnLst>
                              <p:par>
                                <p:cTn id="40" presetID="2" presetClass="entr" presetSubtype="1" decel="10000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500"/>
                            </p:stCondLst>
                            <p:childTnLst>
                              <p:par>
                                <p:cTn id="50" presetID="2" presetClass="entr" presetSubtype="4"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decel="10000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12" grpId="0" animBg="1"/>
      <p:bldP spid="13" grpId="0"/>
      <p:bldP spid="14" grpId="0"/>
      <p:bldP spid="15"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椭圆 125"/>
          <p:cNvSpPr/>
          <p:nvPr/>
        </p:nvSpPr>
        <p:spPr>
          <a:xfrm>
            <a:off x="1740965" y="4010886"/>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32" name="TextBox 34"/>
          <p:cNvSpPr txBox="1"/>
          <p:nvPr/>
        </p:nvSpPr>
        <p:spPr>
          <a:xfrm>
            <a:off x="1139301" y="4251211"/>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39" name="组合 138"/>
          <p:cNvGrpSpPr/>
          <p:nvPr/>
        </p:nvGrpSpPr>
        <p:grpSpPr>
          <a:xfrm>
            <a:off x="1357292" y="2766933"/>
            <a:ext cx="1001120" cy="1147762"/>
            <a:chOff x="1798024" y="2281555"/>
            <a:chExt cx="1334826" cy="1530349"/>
          </a:xfrm>
        </p:grpSpPr>
        <p:sp>
          <p:nvSpPr>
            <p:cNvPr id="109"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38" name="文本框 137"/>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2012</a:t>
              </a:r>
              <a:endParaRPr lang="zh-CN" altLang="en-US" sz="2400" b="1" dirty="0">
                <a:solidFill>
                  <a:schemeClr val="bg1"/>
                </a:solidFill>
              </a:endParaRPr>
            </a:p>
          </p:txBody>
        </p:sp>
      </p:grpSp>
      <p:sp>
        <p:nvSpPr>
          <p:cNvPr id="140" name="椭圆 139"/>
          <p:cNvSpPr/>
          <p:nvPr/>
        </p:nvSpPr>
        <p:spPr>
          <a:xfrm>
            <a:off x="3184858" y="3580096"/>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41" name="TextBox 34"/>
          <p:cNvSpPr txBox="1"/>
          <p:nvPr/>
        </p:nvSpPr>
        <p:spPr>
          <a:xfrm>
            <a:off x="2583194" y="3820420"/>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42" name="组合 141"/>
          <p:cNvGrpSpPr/>
          <p:nvPr/>
        </p:nvGrpSpPr>
        <p:grpSpPr>
          <a:xfrm>
            <a:off x="2801184" y="2336142"/>
            <a:ext cx="1001120" cy="1147762"/>
            <a:chOff x="1798024" y="2281555"/>
            <a:chExt cx="1334826" cy="1530349"/>
          </a:xfrm>
        </p:grpSpPr>
        <p:sp>
          <p:nvSpPr>
            <p:cNvPr id="14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44" name="文本框 143"/>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2013</a:t>
              </a:r>
              <a:endParaRPr lang="zh-CN" altLang="en-US" sz="2400" b="1" dirty="0">
                <a:solidFill>
                  <a:schemeClr val="bg1"/>
                </a:solidFill>
              </a:endParaRPr>
            </a:p>
          </p:txBody>
        </p:sp>
      </p:grpSp>
      <p:sp>
        <p:nvSpPr>
          <p:cNvPr id="145" name="椭圆 144"/>
          <p:cNvSpPr/>
          <p:nvPr/>
        </p:nvSpPr>
        <p:spPr>
          <a:xfrm>
            <a:off x="4604083" y="3178394"/>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46" name="TextBox 34"/>
          <p:cNvSpPr txBox="1"/>
          <p:nvPr/>
        </p:nvSpPr>
        <p:spPr>
          <a:xfrm>
            <a:off x="4002419" y="3418719"/>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47" name="组合 146"/>
          <p:cNvGrpSpPr/>
          <p:nvPr/>
        </p:nvGrpSpPr>
        <p:grpSpPr>
          <a:xfrm>
            <a:off x="4220409" y="1934441"/>
            <a:ext cx="1001120" cy="1147762"/>
            <a:chOff x="1798024" y="2281555"/>
            <a:chExt cx="1334826" cy="1530349"/>
          </a:xfrm>
        </p:grpSpPr>
        <p:sp>
          <p:nvSpPr>
            <p:cNvPr id="148"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49" name="文本框 148"/>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2014</a:t>
              </a:r>
              <a:endParaRPr lang="zh-CN" altLang="en-US" sz="2400" b="1" dirty="0">
                <a:solidFill>
                  <a:schemeClr val="bg1"/>
                </a:solidFill>
              </a:endParaRPr>
            </a:p>
          </p:txBody>
        </p:sp>
      </p:grpSp>
      <p:sp>
        <p:nvSpPr>
          <p:cNvPr id="150" name="椭圆 149"/>
          <p:cNvSpPr/>
          <p:nvPr/>
        </p:nvSpPr>
        <p:spPr>
          <a:xfrm>
            <a:off x="6019024" y="2768728"/>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51" name="TextBox 34"/>
          <p:cNvSpPr txBox="1"/>
          <p:nvPr/>
        </p:nvSpPr>
        <p:spPr>
          <a:xfrm>
            <a:off x="5417360" y="3009052"/>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52" name="组合 151"/>
          <p:cNvGrpSpPr/>
          <p:nvPr/>
        </p:nvGrpSpPr>
        <p:grpSpPr>
          <a:xfrm>
            <a:off x="5635350" y="1524774"/>
            <a:ext cx="1001120" cy="1147762"/>
            <a:chOff x="1798024" y="2281555"/>
            <a:chExt cx="1334826" cy="1530349"/>
          </a:xfrm>
        </p:grpSpPr>
        <p:sp>
          <p:nvSpPr>
            <p:cNvPr id="15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54" name="文本框 153"/>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2015</a:t>
              </a:r>
              <a:endParaRPr lang="zh-CN" altLang="en-US" sz="2400" b="1" dirty="0">
                <a:solidFill>
                  <a:schemeClr val="bg1"/>
                </a:solidFill>
              </a:endParaRPr>
            </a:p>
          </p:txBody>
        </p:sp>
      </p:grpSp>
      <p:sp>
        <p:nvSpPr>
          <p:cNvPr id="155" name="椭圆 154"/>
          <p:cNvSpPr/>
          <p:nvPr/>
        </p:nvSpPr>
        <p:spPr>
          <a:xfrm>
            <a:off x="7368139" y="2319593"/>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56" name="TextBox 34"/>
          <p:cNvSpPr txBox="1"/>
          <p:nvPr/>
        </p:nvSpPr>
        <p:spPr>
          <a:xfrm>
            <a:off x="6766475" y="2559918"/>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57" name="组合 156"/>
          <p:cNvGrpSpPr/>
          <p:nvPr/>
        </p:nvGrpSpPr>
        <p:grpSpPr>
          <a:xfrm>
            <a:off x="6984465" y="1075640"/>
            <a:ext cx="1001120" cy="1147762"/>
            <a:chOff x="1798024" y="2281555"/>
            <a:chExt cx="1334826" cy="1530349"/>
          </a:xfrm>
        </p:grpSpPr>
        <p:sp>
          <p:nvSpPr>
            <p:cNvPr id="158"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45000"/>
              </a:schemeClr>
            </a:solidFill>
            <a:ln w="63500">
              <a:no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59" name="文本框 158"/>
            <p:cNvSpPr txBox="1"/>
            <p:nvPr/>
          </p:nvSpPr>
          <p:spPr>
            <a:xfrm>
              <a:off x="1971849" y="2651047"/>
              <a:ext cx="1161001" cy="615553"/>
            </a:xfrm>
            <a:prstGeom prst="rect">
              <a:avLst/>
            </a:prstGeom>
            <a:noFill/>
          </p:spPr>
          <p:txBody>
            <a:bodyPr wrap="none" rtlCol="0">
              <a:spAutoFit/>
            </a:bodyPr>
            <a:lstStyle/>
            <a:p>
              <a:r>
                <a:rPr lang="en-US" altLang="zh-CN" sz="2400" b="1" dirty="0">
                  <a:solidFill>
                    <a:schemeClr val="bg1"/>
                  </a:solidFill>
                </a:rPr>
                <a:t>2016</a:t>
              </a:r>
              <a:endParaRPr lang="zh-CN" altLang="en-US" sz="2400" b="1" dirty="0">
                <a:solidFill>
                  <a:schemeClr val="bg1"/>
                </a:solidFill>
              </a:endParaRPr>
            </a:p>
          </p:txBody>
        </p:sp>
      </p:grpSp>
      <p:sp>
        <p:nvSpPr>
          <p:cNvPr id="133" name="文本框 7"/>
          <p:cNvSpPr txBox="1">
            <a:spLocks noChangeArrowheads="1"/>
          </p:cNvSpPr>
          <p:nvPr/>
        </p:nvSpPr>
        <p:spPr bwMode="auto">
          <a:xfrm>
            <a:off x="2667575" y="362608"/>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dirty="0">
                <a:solidFill>
                  <a:schemeClr val="bg1"/>
                </a:solidFill>
              </a:rPr>
              <a:t>ADD YOUR TITLE HERE</a:t>
            </a:r>
            <a:endParaRPr lang="zh-CN" altLang="en-US" sz="2000" dirty="0">
              <a:solidFill>
                <a:schemeClr val="bg1"/>
              </a:solidFill>
            </a:endParaRPr>
          </a:p>
        </p:txBody>
      </p:sp>
      <p:sp>
        <p:nvSpPr>
          <p:cNvPr id="134" name="Content Placeholder 2"/>
          <p:cNvSpPr txBox="1"/>
          <p:nvPr/>
        </p:nvSpPr>
        <p:spPr bwMode="auto">
          <a:xfrm>
            <a:off x="843537" y="837271"/>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dirty="0">
                <a:solidFill>
                  <a:schemeClr val="bg1"/>
                </a:solidFill>
              </a:rPr>
              <a:t>There are many variations of passages of </a:t>
            </a:r>
            <a:r>
              <a:rPr lang="en-US" altLang="zh-CN" sz="1200" dirty="0" err="1">
                <a:solidFill>
                  <a:schemeClr val="bg1"/>
                </a:solidFill>
              </a:rPr>
              <a:t>Lorem</a:t>
            </a:r>
            <a:r>
              <a:rPr lang="en-US" altLang="zh-CN" sz="1200" dirty="0">
                <a:solidFill>
                  <a:schemeClr val="bg1"/>
                </a:solidFill>
              </a:rPr>
              <a:t> available, but the majority have suffered</a:t>
            </a:r>
            <a:endParaRPr lang="en-US" altLang="zh-CN" sz="1200" dirty="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ppt_y</p:attrName>
                                        </p:attrNameLst>
                                      </p:cBhvr>
                                      <p:tavLst>
                                        <p:tav tm="0">
                                          <p:val>
                                            <p:strVal val="#ppt_y-#ppt_h*1.125000"/>
                                          </p:val>
                                        </p:tav>
                                        <p:tav tm="100000">
                                          <p:val>
                                            <p:strVal val="#ppt_y"/>
                                          </p:val>
                                        </p:tav>
                                      </p:tavLst>
                                    </p:anim>
                                    <p:animEffect transition="in" filter="wipe(down)">
                                      <p:cBhvr>
                                        <p:cTn id="8" dur="500"/>
                                        <p:tgtEl>
                                          <p:spTgt spid="133"/>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500"/>
                                        <p:tgtEl>
                                          <p:spTgt spid="134"/>
                                        </p:tgtEl>
                                        <p:attrNameLst>
                                          <p:attrName>ppt_y</p:attrName>
                                        </p:attrNameLst>
                                      </p:cBhvr>
                                      <p:tavLst>
                                        <p:tav tm="0">
                                          <p:val>
                                            <p:strVal val="#ppt_y-#ppt_h*1.125000"/>
                                          </p:val>
                                        </p:tav>
                                        <p:tav tm="100000">
                                          <p:val>
                                            <p:strVal val="#ppt_y"/>
                                          </p:val>
                                        </p:tav>
                                      </p:tavLst>
                                    </p:anim>
                                    <p:animEffect transition="in" filter="wipe(down)">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1000"/>
                                        <p:tgtEl>
                                          <p:spTgt spid="139"/>
                                        </p:tgtEl>
                                      </p:cBhvr>
                                    </p:animEffect>
                                    <p:anim calcmode="lin" valueType="num">
                                      <p:cBhvr>
                                        <p:cTn id="18" dur="1000" fill="hold"/>
                                        <p:tgtEl>
                                          <p:spTgt spid="139"/>
                                        </p:tgtEl>
                                        <p:attrNameLst>
                                          <p:attrName>ppt_x</p:attrName>
                                        </p:attrNameLst>
                                      </p:cBhvr>
                                      <p:tavLst>
                                        <p:tav tm="0">
                                          <p:val>
                                            <p:strVal val="#ppt_x"/>
                                          </p:val>
                                        </p:tav>
                                        <p:tav tm="100000">
                                          <p:val>
                                            <p:strVal val="#ppt_x"/>
                                          </p:val>
                                        </p:tav>
                                      </p:tavLst>
                                    </p:anim>
                                    <p:anim calcmode="lin" valueType="num">
                                      <p:cBhvr>
                                        <p:cTn id="19" dur="1000" fill="hold"/>
                                        <p:tgtEl>
                                          <p:spTgt spid="13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wipe(left)">
                                      <p:cBhvr>
                                        <p:cTn id="27" dur="750"/>
                                        <p:tgtEl>
                                          <p:spTgt spid="132"/>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anim calcmode="lin" valueType="num">
                                      <p:cBhvr>
                                        <p:cTn id="33" dur="1000" fill="hold"/>
                                        <p:tgtEl>
                                          <p:spTgt spid="142"/>
                                        </p:tgtEl>
                                        <p:attrNameLst>
                                          <p:attrName>ppt_x</p:attrName>
                                        </p:attrNameLst>
                                      </p:cBhvr>
                                      <p:tavLst>
                                        <p:tav tm="0">
                                          <p:val>
                                            <p:strVal val="#ppt_x"/>
                                          </p:val>
                                        </p:tav>
                                        <p:tav tm="100000">
                                          <p:val>
                                            <p:strVal val="#ppt_x"/>
                                          </p:val>
                                        </p:tav>
                                      </p:tavLst>
                                    </p:anim>
                                    <p:anim calcmode="lin" valueType="num">
                                      <p:cBhvr>
                                        <p:cTn id="34" dur="1000" fill="hold"/>
                                        <p:tgtEl>
                                          <p:spTgt spid="14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fade">
                                      <p:cBhvr>
                                        <p:cTn id="38" dur="500"/>
                                        <p:tgtEl>
                                          <p:spTgt spid="14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wipe(left)">
                                      <p:cBhvr>
                                        <p:cTn id="42" dur="750"/>
                                        <p:tgtEl>
                                          <p:spTgt spid="141"/>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fade">
                                      <p:cBhvr>
                                        <p:cTn id="47" dur="1000"/>
                                        <p:tgtEl>
                                          <p:spTgt spid="147"/>
                                        </p:tgtEl>
                                      </p:cBhvr>
                                    </p:animEffect>
                                    <p:anim calcmode="lin" valueType="num">
                                      <p:cBhvr>
                                        <p:cTn id="48" dur="1000" fill="hold"/>
                                        <p:tgtEl>
                                          <p:spTgt spid="147"/>
                                        </p:tgtEl>
                                        <p:attrNameLst>
                                          <p:attrName>ppt_x</p:attrName>
                                        </p:attrNameLst>
                                      </p:cBhvr>
                                      <p:tavLst>
                                        <p:tav tm="0">
                                          <p:val>
                                            <p:strVal val="#ppt_x"/>
                                          </p:val>
                                        </p:tav>
                                        <p:tav tm="100000">
                                          <p:val>
                                            <p:strVal val="#ppt_x"/>
                                          </p:val>
                                        </p:tav>
                                      </p:tavLst>
                                    </p:anim>
                                    <p:anim calcmode="lin" valueType="num">
                                      <p:cBhvr>
                                        <p:cTn id="49" dur="1000" fill="hold"/>
                                        <p:tgtEl>
                                          <p:spTgt spid="147"/>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45"/>
                                        </p:tgtEl>
                                        <p:attrNameLst>
                                          <p:attrName>style.visibility</p:attrName>
                                        </p:attrNameLst>
                                      </p:cBhvr>
                                      <p:to>
                                        <p:strVal val="visible"/>
                                      </p:to>
                                    </p:set>
                                    <p:animEffect transition="in" filter="fade">
                                      <p:cBhvr>
                                        <p:cTn id="53" dur="500"/>
                                        <p:tgtEl>
                                          <p:spTgt spid="145"/>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46"/>
                                        </p:tgtEl>
                                        <p:attrNameLst>
                                          <p:attrName>style.visibility</p:attrName>
                                        </p:attrNameLst>
                                      </p:cBhvr>
                                      <p:to>
                                        <p:strVal val="visible"/>
                                      </p:to>
                                    </p:set>
                                    <p:animEffect transition="in" filter="wipe(left)">
                                      <p:cBhvr>
                                        <p:cTn id="57" dur="750"/>
                                        <p:tgtEl>
                                          <p:spTgt spid="146"/>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152"/>
                                        </p:tgtEl>
                                        <p:attrNameLst>
                                          <p:attrName>style.visibility</p:attrName>
                                        </p:attrNameLst>
                                      </p:cBhvr>
                                      <p:to>
                                        <p:strVal val="visible"/>
                                      </p:to>
                                    </p:set>
                                    <p:animEffect transition="in" filter="fade">
                                      <p:cBhvr>
                                        <p:cTn id="62" dur="1000"/>
                                        <p:tgtEl>
                                          <p:spTgt spid="152"/>
                                        </p:tgtEl>
                                      </p:cBhvr>
                                    </p:animEffect>
                                    <p:anim calcmode="lin" valueType="num">
                                      <p:cBhvr>
                                        <p:cTn id="63" dur="1000" fill="hold"/>
                                        <p:tgtEl>
                                          <p:spTgt spid="152"/>
                                        </p:tgtEl>
                                        <p:attrNameLst>
                                          <p:attrName>ppt_x</p:attrName>
                                        </p:attrNameLst>
                                      </p:cBhvr>
                                      <p:tavLst>
                                        <p:tav tm="0">
                                          <p:val>
                                            <p:strVal val="#ppt_x"/>
                                          </p:val>
                                        </p:tav>
                                        <p:tav tm="100000">
                                          <p:val>
                                            <p:strVal val="#ppt_x"/>
                                          </p:val>
                                        </p:tav>
                                      </p:tavLst>
                                    </p:anim>
                                    <p:anim calcmode="lin" valueType="num">
                                      <p:cBhvr>
                                        <p:cTn id="64" dur="1000" fill="hold"/>
                                        <p:tgtEl>
                                          <p:spTgt spid="152"/>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150"/>
                                        </p:tgtEl>
                                        <p:attrNameLst>
                                          <p:attrName>style.visibility</p:attrName>
                                        </p:attrNameLst>
                                      </p:cBhvr>
                                      <p:to>
                                        <p:strVal val="visible"/>
                                      </p:to>
                                    </p:set>
                                    <p:animEffect transition="in" filter="fade">
                                      <p:cBhvr>
                                        <p:cTn id="68" dur="500"/>
                                        <p:tgtEl>
                                          <p:spTgt spid="150"/>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wipe(left)">
                                      <p:cBhvr>
                                        <p:cTn id="72" dur="750"/>
                                        <p:tgtEl>
                                          <p:spTgt spid="151"/>
                                        </p:tgtEl>
                                      </p:cBhvr>
                                    </p:animEffec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157"/>
                                        </p:tgtEl>
                                        <p:attrNameLst>
                                          <p:attrName>style.visibility</p:attrName>
                                        </p:attrNameLst>
                                      </p:cBhvr>
                                      <p:to>
                                        <p:strVal val="visible"/>
                                      </p:to>
                                    </p:set>
                                    <p:animEffect transition="in" filter="fade">
                                      <p:cBhvr>
                                        <p:cTn id="77" dur="1000"/>
                                        <p:tgtEl>
                                          <p:spTgt spid="157"/>
                                        </p:tgtEl>
                                      </p:cBhvr>
                                    </p:animEffect>
                                    <p:anim calcmode="lin" valueType="num">
                                      <p:cBhvr>
                                        <p:cTn id="78" dur="1000" fill="hold"/>
                                        <p:tgtEl>
                                          <p:spTgt spid="157"/>
                                        </p:tgtEl>
                                        <p:attrNameLst>
                                          <p:attrName>ppt_x</p:attrName>
                                        </p:attrNameLst>
                                      </p:cBhvr>
                                      <p:tavLst>
                                        <p:tav tm="0">
                                          <p:val>
                                            <p:strVal val="#ppt_x"/>
                                          </p:val>
                                        </p:tav>
                                        <p:tav tm="100000">
                                          <p:val>
                                            <p:strVal val="#ppt_x"/>
                                          </p:val>
                                        </p:tav>
                                      </p:tavLst>
                                    </p:anim>
                                    <p:anim calcmode="lin" valueType="num">
                                      <p:cBhvr>
                                        <p:cTn id="79" dur="1000" fill="hold"/>
                                        <p:tgtEl>
                                          <p:spTgt spid="157"/>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155"/>
                                        </p:tgtEl>
                                        <p:attrNameLst>
                                          <p:attrName>style.visibility</p:attrName>
                                        </p:attrNameLst>
                                      </p:cBhvr>
                                      <p:to>
                                        <p:strVal val="visible"/>
                                      </p:to>
                                    </p:set>
                                    <p:animEffect transition="in" filter="fade">
                                      <p:cBhvr>
                                        <p:cTn id="83" dur="500"/>
                                        <p:tgtEl>
                                          <p:spTgt spid="155"/>
                                        </p:tgtEl>
                                      </p:cBhvr>
                                    </p:animEffect>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156"/>
                                        </p:tgtEl>
                                        <p:attrNameLst>
                                          <p:attrName>style.visibility</p:attrName>
                                        </p:attrNameLst>
                                      </p:cBhvr>
                                      <p:to>
                                        <p:strVal val="visible"/>
                                      </p:to>
                                    </p:set>
                                    <p:animEffect transition="in" filter="wipe(left)">
                                      <p:cBhvr>
                                        <p:cTn id="87" dur="75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32" grpId="0"/>
      <p:bldP spid="140" grpId="0" animBg="1"/>
      <p:bldP spid="141" grpId="0"/>
      <p:bldP spid="145" grpId="0" animBg="1"/>
      <p:bldP spid="146" grpId="0"/>
      <p:bldP spid="150" grpId="0" animBg="1"/>
      <p:bldP spid="151" grpId="0"/>
      <p:bldP spid="155" grpId="0" animBg="1"/>
      <p:bldP spid="156" grpId="0"/>
      <p:bldP spid="133" grpId="0"/>
      <p:bldP spid="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reeform 7"/>
          <p:cNvSpPr/>
          <p:nvPr/>
        </p:nvSpPr>
        <p:spPr>
          <a:xfrm>
            <a:off x="248479" y="2072656"/>
            <a:ext cx="6037263" cy="1225550"/>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lIns="91413" tIns="45706" rIns="91413" bIns="45706" anchor="ctr"/>
          <a:lstStyle/>
          <a:p>
            <a:pPr algn="ctr">
              <a:defRPr/>
            </a:pPr>
            <a:endParaRPr lang="en-US" sz="1800" dirty="0"/>
          </a:p>
        </p:txBody>
      </p:sp>
      <p:grpSp>
        <p:nvGrpSpPr>
          <p:cNvPr id="132" name="组合 131"/>
          <p:cNvGrpSpPr/>
          <p:nvPr/>
        </p:nvGrpSpPr>
        <p:grpSpPr>
          <a:xfrm>
            <a:off x="6301864" y="2492159"/>
            <a:ext cx="849673" cy="635285"/>
            <a:chOff x="6054436" y="2405136"/>
            <a:chExt cx="849821" cy="635481"/>
          </a:xfrm>
          <a:solidFill>
            <a:schemeClr val="bg1"/>
          </a:solidFill>
          <a:effectLst>
            <a:outerShdw blurRad="50800" dist="38100" dir="5400000" algn="t" rotWithShape="0">
              <a:prstClr val="black">
                <a:alpha val="40000"/>
              </a:prstClr>
            </a:outerShdw>
          </a:effectLst>
        </p:grpSpPr>
        <p:sp>
          <p:nvSpPr>
            <p:cNvPr id="133"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dirty="0"/>
            </a:p>
          </p:txBody>
        </p:sp>
        <p:sp>
          <p:nvSpPr>
            <p:cNvPr id="134"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dirty="0"/>
            </a:p>
          </p:txBody>
        </p:sp>
        <p:sp>
          <p:nvSpPr>
            <p:cNvPr id="135"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dirty="0"/>
            </a:p>
          </p:txBody>
        </p:sp>
        <p:sp>
          <p:nvSpPr>
            <p:cNvPr id="136"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sz="1800" dirty="0"/>
            </a:p>
          </p:txBody>
        </p:sp>
        <p:sp>
          <p:nvSpPr>
            <p:cNvPr id="137"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p:spPr>
          <p:txBody>
            <a:bodyPr/>
            <a:lstStyle/>
            <a:p>
              <a:pPr>
                <a:defRPr/>
              </a:pPr>
              <a:endParaRPr lang="en-US" sz="1800" dirty="0"/>
            </a:p>
          </p:txBody>
        </p:sp>
        <p:sp>
          <p:nvSpPr>
            <p:cNvPr id="138"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pFill/>
            <a:ln>
              <a:noFill/>
            </a:ln>
          </p:spPr>
          <p:txBody>
            <a:bodyPr/>
            <a:lstStyle/>
            <a:p>
              <a:pPr>
                <a:defRPr/>
              </a:pPr>
              <a:endParaRPr lang="en-US" sz="1800" dirty="0"/>
            </a:p>
          </p:txBody>
        </p:sp>
        <p:sp>
          <p:nvSpPr>
            <p:cNvPr id="139" name="Oval 113"/>
            <p:cNvSpPr>
              <a:spLocks noChangeArrowheads="1"/>
            </p:cNvSpPr>
            <p:nvPr/>
          </p:nvSpPr>
          <p:spPr bwMode="auto">
            <a:xfrm rot="2700000">
              <a:off x="6568043" y="2481147"/>
              <a:ext cx="117123" cy="114085"/>
            </a:xfrm>
            <a:prstGeom prst="ellipse">
              <a:avLst/>
            </a:prstGeom>
            <a:grpFill/>
            <a:ln>
              <a:noFill/>
            </a:ln>
          </p:spPr>
          <p:txBody>
            <a:bodyPr/>
            <a:lstStyle/>
            <a:p>
              <a:pPr>
                <a:defRPr/>
              </a:pPr>
              <a:endParaRPr lang="en-US" sz="1800" dirty="0"/>
            </a:p>
          </p:txBody>
        </p:sp>
        <p:sp>
          <p:nvSpPr>
            <p:cNvPr id="140" name="Oval 116"/>
            <p:cNvSpPr>
              <a:spLocks noChangeArrowheads="1"/>
            </p:cNvSpPr>
            <p:nvPr/>
          </p:nvSpPr>
          <p:spPr bwMode="auto">
            <a:xfrm rot="2700000">
              <a:off x="6500229" y="2593093"/>
              <a:ext cx="70303" cy="72640"/>
            </a:xfrm>
            <a:prstGeom prst="ellipse">
              <a:avLst/>
            </a:prstGeom>
            <a:grpFill/>
            <a:ln>
              <a:noFill/>
            </a:ln>
          </p:spPr>
          <p:txBody>
            <a:bodyPr/>
            <a:lstStyle/>
            <a:p>
              <a:pPr>
                <a:defRPr/>
              </a:pPr>
              <a:endParaRPr lang="en-US" sz="1800" dirty="0"/>
            </a:p>
          </p:txBody>
        </p:sp>
        <p:sp>
          <p:nvSpPr>
            <p:cNvPr id="141" name="Oval 119"/>
            <p:cNvSpPr>
              <a:spLocks noChangeArrowheads="1"/>
            </p:cNvSpPr>
            <p:nvPr/>
          </p:nvSpPr>
          <p:spPr bwMode="auto">
            <a:xfrm rot="2700000">
              <a:off x="6447912" y="2674106"/>
              <a:ext cx="43239" cy="42313"/>
            </a:xfrm>
            <a:prstGeom prst="ellipse">
              <a:avLst/>
            </a:prstGeom>
            <a:grpFill/>
            <a:ln>
              <a:noFill/>
            </a:ln>
          </p:spPr>
          <p:txBody>
            <a:bodyPr/>
            <a:lstStyle/>
            <a:p>
              <a:pPr>
                <a:defRPr/>
              </a:pPr>
              <a:endParaRPr lang="en-US" sz="1800" dirty="0"/>
            </a:p>
          </p:txBody>
        </p:sp>
        <p:sp>
          <p:nvSpPr>
            <p:cNvPr id="142" name="Rectangle 27"/>
            <p:cNvSpPr/>
            <p:nvPr/>
          </p:nvSpPr>
          <p:spPr>
            <a:xfrm rot="2700000">
              <a:off x="6301683" y="2797997"/>
              <a:ext cx="71523" cy="43830"/>
            </a:xfrm>
            <a:prstGeom prst="rect">
              <a:avLst/>
            </a:prstGeom>
            <a:grp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800" dirty="0"/>
            </a:p>
          </p:txBody>
        </p:sp>
      </p:grpSp>
      <p:sp>
        <p:nvSpPr>
          <p:cNvPr id="143" name="TextBox 40"/>
          <p:cNvSpPr txBox="1"/>
          <p:nvPr/>
        </p:nvSpPr>
        <p:spPr>
          <a:xfrm>
            <a:off x="477079" y="3271218"/>
            <a:ext cx="1916113" cy="609396"/>
          </a:xfrm>
          <a:prstGeom prst="rect">
            <a:avLst/>
          </a:prstGeom>
          <a:noFill/>
        </p:spPr>
        <p:txBody>
          <a:bodyPr lIns="68577" tIns="34289" rIns="68577" bIns="34289">
            <a:spAutoFit/>
          </a:bodyPr>
          <a:lstStyle/>
          <a:p>
            <a:pPr defTabSz="914400">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kern="0" dirty="0">
              <a:solidFill>
                <a:schemeClr val="bg1"/>
              </a:solidFill>
              <a:latin typeface="微软雅黑" panose="020B0503020204020204" pitchFamily="34" charset="-122"/>
              <a:ea typeface="微软雅黑" panose="020B0503020204020204" pitchFamily="34" charset="-122"/>
            </a:endParaRPr>
          </a:p>
        </p:txBody>
      </p:sp>
      <p:sp>
        <p:nvSpPr>
          <p:cNvPr id="144" name="TextBox 41"/>
          <p:cNvSpPr txBox="1"/>
          <p:nvPr/>
        </p:nvSpPr>
        <p:spPr>
          <a:xfrm>
            <a:off x="2369378" y="3626818"/>
            <a:ext cx="1914525" cy="609396"/>
          </a:xfrm>
          <a:prstGeom prst="rect">
            <a:avLst/>
          </a:prstGeom>
          <a:noFill/>
        </p:spPr>
        <p:txBody>
          <a:bodyPr lIns="68577" tIns="34289" rIns="68577" bIns="34289">
            <a:spAutoFit/>
          </a:bodyPr>
          <a:lstStyle/>
          <a:p>
            <a:pPr defTabSz="914400">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kern="0" dirty="0">
              <a:solidFill>
                <a:schemeClr val="bg1"/>
              </a:solidFill>
              <a:latin typeface="微软雅黑" panose="020B0503020204020204" pitchFamily="34" charset="-122"/>
              <a:ea typeface="微软雅黑" panose="020B0503020204020204" pitchFamily="34" charset="-122"/>
            </a:endParaRPr>
          </a:p>
        </p:txBody>
      </p:sp>
      <p:sp>
        <p:nvSpPr>
          <p:cNvPr id="145" name="TextBox 42"/>
          <p:cNvSpPr txBox="1"/>
          <p:nvPr/>
        </p:nvSpPr>
        <p:spPr>
          <a:xfrm>
            <a:off x="4193416" y="4182442"/>
            <a:ext cx="1916112" cy="609396"/>
          </a:xfrm>
          <a:prstGeom prst="rect">
            <a:avLst/>
          </a:prstGeom>
          <a:noFill/>
        </p:spPr>
        <p:txBody>
          <a:bodyPr lIns="68577" tIns="34289" rIns="68577" bIns="34289">
            <a:spAutoFit/>
          </a:bodyPr>
          <a:lstStyle/>
          <a:p>
            <a:pPr defTabSz="914400">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kern="0" dirty="0">
              <a:solidFill>
                <a:schemeClr val="bg1"/>
              </a:solidFill>
              <a:latin typeface="微软雅黑" panose="020B0503020204020204" pitchFamily="34" charset="-122"/>
              <a:ea typeface="微软雅黑" panose="020B0503020204020204" pitchFamily="34" charset="-122"/>
            </a:endParaRPr>
          </a:p>
        </p:txBody>
      </p:sp>
      <p:sp>
        <p:nvSpPr>
          <p:cNvPr id="146" name="TextBox 43"/>
          <p:cNvSpPr txBox="1"/>
          <p:nvPr/>
        </p:nvSpPr>
        <p:spPr>
          <a:xfrm>
            <a:off x="6866766" y="3607768"/>
            <a:ext cx="1916112" cy="609396"/>
          </a:xfrm>
          <a:prstGeom prst="rect">
            <a:avLst/>
          </a:prstGeom>
          <a:noFill/>
        </p:spPr>
        <p:txBody>
          <a:bodyPr lIns="68577" tIns="34289" rIns="68577" bIns="34289">
            <a:spAutoFit/>
          </a:bodyPr>
          <a:lstStyle/>
          <a:p>
            <a:pPr defTabSz="914400">
              <a:lnSpc>
                <a:spcPct val="130000"/>
              </a:lnSpc>
              <a:defRPr/>
            </a:pPr>
            <a:r>
              <a:rPr lang="zh-CN" altLang="en-US" sz="90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kern="0" dirty="0">
              <a:solidFill>
                <a:schemeClr val="bg1"/>
              </a:solidFill>
              <a:latin typeface="微软雅黑" panose="020B0503020204020204" pitchFamily="34" charset="-122"/>
              <a:ea typeface="微软雅黑" panose="020B0503020204020204" pitchFamily="34" charset="-122"/>
            </a:endParaRPr>
          </a:p>
        </p:txBody>
      </p:sp>
      <p:grpSp>
        <p:nvGrpSpPr>
          <p:cNvPr id="147" name="组合 13"/>
          <p:cNvGrpSpPr/>
          <p:nvPr/>
        </p:nvGrpSpPr>
        <p:grpSpPr bwMode="auto">
          <a:xfrm>
            <a:off x="4896679" y="2604467"/>
            <a:ext cx="863600" cy="865188"/>
            <a:chOff x="4648080" y="2635875"/>
            <a:chExt cx="863576" cy="863791"/>
          </a:xfrm>
        </p:grpSpPr>
        <p:sp>
          <p:nvSpPr>
            <p:cNvPr id="148" name="Oval 53"/>
            <p:cNvSpPr>
              <a:spLocks noChangeArrowheads="1"/>
            </p:cNvSpPr>
            <p:nvPr/>
          </p:nvSpPr>
          <p:spPr bwMode="auto">
            <a:xfrm>
              <a:off x="4648080" y="2635875"/>
              <a:ext cx="863576" cy="863791"/>
            </a:xfrm>
            <a:prstGeom prst="ellipse">
              <a:avLst/>
            </a:prstGeom>
            <a:solidFill>
              <a:schemeClr val="bg1">
                <a:alpha val="41000"/>
              </a:schemeClr>
            </a:solidFill>
            <a:ln w="57150">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grpSp>
          <p:nvGrpSpPr>
            <p:cNvPr id="149" name="Group 30"/>
            <p:cNvGrpSpPr/>
            <p:nvPr/>
          </p:nvGrpSpPr>
          <p:grpSpPr>
            <a:xfrm>
              <a:off x="4869929" y="2869115"/>
              <a:ext cx="443402" cy="388820"/>
              <a:chOff x="3175" y="-1587"/>
              <a:chExt cx="490538" cy="430212"/>
            </a:xfrm>
            <a:solidFill>
              <a:schemeClr val="bg1"/>
            </a:solidFill>
          </p:grpSpPr>
          <p:sp>
            <p:nvSpPr>
              <p:cNvPr id="15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1800"/>
              </a:p>
            </p:txBody>
          </p:sp>
          <p:sp>
            <p:nvSpPr>
              <p:cNvPr id="15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1800"/>
              </a:p>
            </p:txBody>
          </p:sp>
        </p:grpSp>
      </p:grpSp>
      <p:grpSp>
        <p:nvGrpSpPr>
          <p:cNvPr id="152" name="组合 11"/>
          <p:cNvGrpSpPr/>
          <p:nvPr/>
        </p:nvGrpSpPr>
        <p:grpSpPr bwMode="auto">
          <a:xfrm>
            <a:off x="981903" y="1821830"/>
            <a:ext cx="819150" cy="819150"/>
            <a:chOff x="734153" y="1852387"/>
            <a:chExt cx="818887" cy="819091"/>
          </a:xfrm>
          <a:solidFill>
            <a:schemeClr val="bg1"/>
          </a:solidFill>
        </p:grpSpPr>
        <p:sp>
          <p:nvSpPr>
            <p:cNvPr id="153" name="Oval 53"/>
            <p:cNvSpPr>
              <a:spLocks noChangeArrowheads="1"/>
            </p:cNvSpPr>
            <p:nvPr/>
          </p:nvSpPr>
          <p:spPr bwMode="auto">
            <a:xfrm>
              <a:off x="734153" y="1852387"/>
              <a:ext cx="818887" cy="819091"/>
            </a:xfrm>
            <a:prstGeom prst="ellipse">
              <a:avLst/>
            </a:prstGeom>
            <a:solidFill>
              <a:schemeClr val="bg1">
                <a:alpha val="42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54" name="Freeform 50"/>
            <p:cNvSpPr>
              <a:spLocks noEditPoints="1"/>
            </p:cNvSpPr>
            <p:nvPr/>
          </p:nvSpPr>
          <p:spPr bwMode="auto">
            <a:xfrm>
              <a:off x="942920" y="2032968"/>
              <a:ext cx="365812" cy="460689"/>
            </a:xfrm>
            <a:custGeom>
              <a:avLst/>
              <a:gdLst>
                <a:gd name="T0" fmla="*/ 187 w 262"/>
                <a:gd name="T1" fmla="*/ 135 h 330"/>
                <a:gd name="T2" fmla="*/ 44 w 262"/>
                <a:gd name="T3" fmla="*/ 135 h 330"/>
                <a:gd name="T4" fmla="*/ 44 w 262"/>
                <a:gd name="T5" fmla="*/ 156 h 330"/>
                <a:gd name="T6" fmla="*/ 187 w 262"/>
                <a:gd name="T7" fmla="*/ 156 h 330"/>
                <a:gd name="T8" fmla="*/ 187 w 262"/>
                <a:gd name="T9" fmla="*/ 135 h 330"/>
                <a:gd name="T10" fmla="*/ 187 w 262"/>
                <a:gd name="T11" fmla="*/ 95 h 330"/>
                <a:gd name="T12" fmla="*/ 44 w 262"/>
                <a:gd name="T13" fmla="*/ 95 h 330"/>
                <a:gd name="T14" fmla="*/ 44 w 262"/>
                <a:gd name="T15" fmla="*/ 115 h 330"/>
                <a:gd name="T16" fmla="*/ 187 w 262"/>
                <a:gd name="T17" fmla="*/ 115 h 330"/>
                <a:gd name="T18" fmla="*/ 187 w 262"/>
                <a:gd name="T19" fmla="*/ 95 h 330"/>
                <a:gd name="T20" fmla="*/ 187 w 262"/>
                <a:gd name="T21" fmla="*/ 54 h 330"/>
                <a:gd name="T22" fmla="*/ 44 w 262"/>
                <a:gd name="T23" fmla="*/ 54 h 330"/>
                <a:gd name="T24" fmla="*/ 44 w 262"/>
                <a:gd name="T25" fmla="*/ 75 h 330"/>
                <a:gd name="T26" fmla="*/ 187 w 262"/>
                <a:gd name="T27" fmla="*/ 75 h 330"/>
                <a:gd name="T28" fmla="*/ 187 w 262"/>
                <a:gd name="T29" fmla="*/ 54 h 330"/>
                <a:gd name="T30" fmla="*/ 44 w 262"/>
                <a:gd name="T31" fmla="*/ 196 h 330"/>
                <a:gd name="T32" fmla="*/ 116 w 262"/>
                <a:gd name="T33" fmla="*/ 196 h 330"/>
                <a:gd name="T34" fmla="*/ 116 w 262"/>
                <a:gd name="T35" fmla="*/ 176 h 330"/>
                <a:gd name="T36" fmla="*/ 44 w 262"/>
                <a:gd name="T37" fmla="*/ 176 h 330"/>
                <a:gd name="T38" fmla="*/ 44 w 262"/>
                <a:gd name="T39" fmla="*/ 196 h 330"/>
                <a:gd name="T40" fmla="*/ 233 w 262"/>
                <a:gd name="T41" fmla="*/ 29 h 330"/>
                <a:gd name="T42" fmla="*/ 233 w 262"/>
                <a:gd name="T43" fmla="*/ 0 h 330"/>
                <a:gd name="T44" fmla="*/ 0 w 262"/>
                <a:gd name="T45" fmla="*/ 0 h 330"/>
                <a:gd name="T46" fmla="*/ 0 w 262"/>
                <a:gd name="T47" fmla="*/ 301 h 330"/>
                <a:gd name="T48" fmla="*/ 29 w 262"/>
                <a:gd name="T49" fmla="*/ 301 h 330"/>
                <a:gd name="T50" fmla="*/ 29 w 262"/>
                <a:gd name="T51" fmla="*/ 330 h 330"/>
                <a:gd name="T52" fmla="*/ 262 w 262"/>
                <a:gd name="T53" fmla="*/ 330 h 330"/>
                <a:gd name="T54" fmla="*/ 262 w 262"/>
                <a:gd name="T55" fmla="*/ 29 h 330"/>
                <a:gd name="T56" fmla="*/ 233 w 262"/>
                <a:gd name="T57" fmla="*/ 29 h 330"/>
                <a:gd name="T58" fmla="*/ 15 w 262"/>
                <a:gd name="T59" fmla="*/ 286 h 330"/>
                <a:gd name="T60" fmla="*/ 15 w 262"/>
                <a:gd name="T61" fmla="*/ 16 h 330"/>
                <a:gd name="T62" fmla="*/ 216 w 262"/>
                <a:gd name="T63" fmla="*/ 16 h 330"/>
                <a:gd name="T64" fmla="*/ 216 w 262"/>
                <a:gd name="T65" fmla="*/ 216 h 330"/>
                <a:gd name="T66" fmla="*/ 148 w 262"/>
                <a:gd name="T67" fmla="*/ 216 h 330"/>
                <a:gd name="T68" fmla="*/ 148 w 262"/>
                <a:gd name="T69" fmla="*/ 286 h 330"/>
                <a:gd name="T70" fmla="*/ 15 w 262"/>
                <a:gd name="T71" fmla="*/ 286 h 330"/>
                <a:gd name="T72" fmla="*/ 245 w 262"/>
                <a:gd name="T73" fmla="*/ 315 h 330"/>
                <a:gd name="T74" fmla="*/ 44 w 262"/>
                <a:gd name="T75" fmla="*/ 315 h 330"/>
                <a:gd name="T76" fmla="*/ 44 w 262"/>
                <a:gd name="T77" fmla="*/ 301 h 330"/>
                <a:gd name="T78" fmla="*/ 155 w 262"/>
                <a:gd name="T79" fmla="*/ 301 h 330"/>
                <a:gd name="T80" fmla="*/ 233 w 262"/>
                <a:gd name="T81" fmla="*/ 225 h 330"/>
                <a:gd name="T82" fmla="*/ 233 w 262"/>
                <a:gd name="T83" fmla="*/ 45 h 330"/>
                <a:gd name="T84" fmla="*/ 245 w 262"/>
                <a:gd name="T85" fmla="*/ 45 h 330"/>
                <a:gd name="T86" fmla="*/ 245 w 262"/>
                <a:gd name="T87" fmla="*/ 315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3" tIns="45706" rIns="91413" bIns="45706"/>
            <a:lstStyle/>
            <a:p>
              <a:endParaRPr lang="zh-CN" altLang="en-US" sz="1800"/>
            </a:p>
          </p:txBody>
        </p:sp>
      </p:grpSp>
      <p:grpSp>
        <p:nvGrpSpPr>
          <p:cNvPr id="155" name="组合 12"/>
          <p:cNvGrpSpPr/>
          <p:nvPr/>
        </p:nvGrpSpPr>
        <p:grpSpPr bwMode="auto">
          <a:xfrm>
            <a:off x="2966279" y="1691656"/>
            <a:ext cx="1014413" cy="1016000"/>
            <a:chOff x="2718058" y="1723172"/>
            <a:chExt cx="1014254" cy="1014507"/>
          </a:xfrm>
          <a:solidFill>
            <a:schemeClr val="bg1"/>
          </a:solidFill>
        </p:grpSpPr>
        <p:sp>
          <p:nvSpPr>
            <p:cNvPr id="156" name="Oval 53"/>
            <p:cNvSpPr>
              <a:spLocks noChangeArrowheads="1"/>
            </p:cNvSpPr>
            <p:nvPr/>
          </p:nvSpPr>
          <p:spPr bwMode="auto">
            <a:xfrm>
              <a:off x="2718058" y="1723172"/>
              <a:ext cx="1014254" cy="1014507"/>
            </a:xfrm>
            <a:prstGeom prst="ellipse">
              <a:avLst/>
            </a:prstGeom>
            <a:solidFill>
              <a:schemeClr val="bg1">
                <a:alpha val="42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57" name="Freeform 48"/>
            <p:cNvSpPr>
              <a:spLocks noEditPoints="1"/>
            </p:cNvSpPr>
            <p:nvPr/>
          </p:nvSpPr>
          <p:spPr bwMode="auto">
            <a:xfrm>
              <a:off x="3035361" y="1957638"/>
              <a:ext cx="372119" cy="544415"/>
            </a:xfrm>
            <a:custGeom>
              <a:avLst/>
              <a:gdLst>
                <a:gd name="T0" fmla="*/ 76 w 152"/>
                <a:gd name="T1" fmla="*/ 31 h 221"/>
                <a:gd name="T2" fmla="*/ 80 w 152"/>
                <a:gd name="T3" fmla="*/ 27 h 221"/>
                <a:gd name="T4" fmla="*/ 76 w 152"/>
                <a:gd name="T5" fmla="*/ 23 h 221"/>
                <a:gd name="T6" fmla="*/ 23 w 152"/>
                <a:gd name="T7" fmla="*/ 76 h 221"/>
                <a:gd name="T8" fmla="*/ 27 w 152"/>
                <a:gd name="T9" fmla="*/ 80 h 221"/>
                <a:gd name="T10" fmla="*/ 31 w 152"/>
                <a:gd name="T11" fmla="*/ 76 h 221"/>
                <a:gd name="T12" fmla="*/ 76 w 152"/>
                <a:gd name="T13" fmla="*/ 31 h 221"/>
                <a:gd name="T14" fmla="*/ 44 w 152"/>
                <a:gd name="T15" fmla="*/ 192 h 221"/>
                <a:gd name="T16" fmla="*/ 45 w 152"/>
                <a:gd name="T17" fmla="*/ 203 h 221"/>
                <a:gd name="T18" fmla="*/ 56 w 152"/>
                <a:gd name="T19" fmla="*/ 209 h 221"/>
                <a:gd name="T20" fmla="*/ 57 w 152"/>
                <a:gd name="T21" fmla="*/ 216 h 221"/>
                <a:gd name="T22" fmla="*/ 76 w 152"/>
                <a:gd name="T23" fmla="*/ 221 h 221"/>
                <a:gd name="T24" fmla="*/ 95 w 152"/>
                <a:gd name="T25" fmla="*/ 216 h 221"/>
                <a:gd name="T26" fmla="*/ 96 w 152"/>
                <a:gd name="T27" fmla="*/ 209 h 221"/>
                <a:gd name="T28" fmla="*/ 106 w 152"/>
                <a:gd name="T29" fmla="*/ 203 h 221"/>
                <a:gd name="T30" fmla="*/ 108 w 152"/>
                <a:gd name="T31" fmla="*/ 192 h 221"/>
                <a:gd name="T32" fmla="*/ 76 w 152"/>
                <a:gd name="T33" fmla="*/ 197 h 221"/>
                <a:gd name="T34" fmla="*/ 44 w 152"/>
                <a:gd name="T35" fmla="*/ 192 h 221"/>
                <a:gd name="T36" fmla="*/ 41 w 152"/>
                <a:gd name="T37" fmla="*/ 170 h 221"/>
                <a:gd name="T38" fmla="*/ 42 w 152"/>
                <a:gd name="T39" fmla="*/ 182 h 221"/>
                <a:gd name="T40" fmla="*/ 76 w 152"/>
                <a:gd name="T41" fmla="*/ 188 h 221"/>
                <a:gd name="T42" fmla="*/ 109 w 152"/>
                <a:gd name="T43" fmla="*/ 182 h 221"/>
                <a:gd name="T44" fmla="*/ 111 w 152"/>
                <a:gd name="T45" fmla="*/ 170 h 221"/>
                <a:gd name="T46" fmla="*/ 76 w 152"/>
                <a:gd name="T47" fmla="*/ 177 h 221"/>
                <a:gd name="T48" fmla="*/ 41 w 152"/>
                <a:gd name="T49" fmla="*/ 170 h 221"/>
                <a:gd name="T50" fmla="*/ 76 w 152"/>
                <a:gd name="T51" fmla="*/ 0 h 221"/>
                <a:gd name="T52" fmla="*/ 0 w 152"/>
                <a:gd name="T53" fmla="*/ 76 h 221"/>
                <a:gd name="T54" fmla="*/ 36 w 152"/>
                <a:gd name="T55" fmla="*/ 141 h 221"/>
                <a:gd name="T56" fmla="*/ 39 w 152"/>
                <a:gd name="T57" fmla="*/ 160 h 221"/>
                <a:gd name="T58" fmla="*/ 76 w 152"/>
                <a:gd name="T59" fmla="*/ 168 h 221"/>
                <a:gd name="T60" fmla="*/ 113 w 152"/>
                <a:gd name="T61" fmla="*/ 160 h 221"/>
                <a:gd name="T62" fmla="*/ 115 w 152"/>
                <a:gd name="T63" fmla="*/ 141 h 221"/>
                <a:gd name="T64" fmla="*/ 152 w 152"/>
                <a:gd name="T65" fmla="*/ 76 h 221"/>
                <a:gd name="T66" fmla="*/ 76 w 152"/>
                <a:gd name="T67" fmla="*/ 0 h 221"/>
                <a:gd name="T68" fmla="*/ 104 w 152"/>
                <a:gd name="T69" fmla="*/ 132 h 221"/>
                <a:gd name="T70" fmla="*/ 102 w 152"/>
                <a:gd name="T71" fmla="*/ 150 h 221"/>
                <a:gd name="T72" fmla="*/ 76 w 152"/>
                <a:gd name="T73" fmla="*/ 154 h 221"/>
                <a:gd name="T74" fmla="*/ 50 w 152"/>
                <a:gd name="T75" fmla="*/ 150 h 221"/>
                <a:gd name="T76" fmla="*/ 48 w 152"/>
                <a:gd name="T77" fmla="*/ 132 h 221"/>
                <a:gd name="T78" fmla="*/ 13 w 152"/>
                <a:gd name="T79" fmla="*/ 76 h 221"/>
                <a:gd name="T80" fmla="*/ 76 w 152"/>
                <a:gd name="T81" fmla="*/ 14 h 221"/>
                <a:gd name="T82" fmla="*/ 139 w 152"/>
                <a:gd name="T83" fmla="*/ 76 h 221"/>
                <a:gd name="T84" fmla="*/ 104 w 152"/>
                <a:gd name="T85" fmla="*/ 132 h 221"/>
                <a:gd name="T86" fmla="*/ 93 w 152"/>
                <a:gd name="T87" fmla="*/ 104 h 221"/>
                <a:gd name="T88" fmla="*/ 76 w 152"/>
                <a:gd name="T89" fmla="*/ 74 h 221"/>
                <a:gd name="T90" fmla="*/ 59 w 152"/>
                <a:gd name="T91" fmla="*/ 104 h 221"/>
                <a:gd name="T92" fmla="*/ 52 w 152"/>
                <a:gd name="T93" fmla="*/ 89 h 221"/>
                <a:gd name="T94" fmla="*/ 41 w 152"/>
                <a:gd name="T95" fmla="*/ 94 h 221"/>
                <a:gd name="T96" fmla="*/ 58 w 152"/>
                <a:gd name="T97" fmla="*/ 131 h 221"/>
                <a:gd name="T98" fmla="*/ 76 w 152"/>
                <a:gd name="T99" fmla="*/ 98 h 221"/>
                <a:gd name="T100" fmla="*/ 94 w 152"/>
                <a:gd name="T101" fmla="*/ 131 h 221"/>
                <a:gd name="T102" fmla="*/ 111 w 152"/>
                <a:gd name="T103" fmla="*/ 94 h 221"/>
                <a:gd name="T104" fmla="*/ 100 w 152"/>
                <a:gd name="T105" fmla="*/ 89 h 221"/>
                <a:gd name="T106" fmla="*/ 93 w 152"/>
                <a:gd name="T107" fmla="*/ 104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3" tIns="45706" rIns="91413" bIns="45706"/>
            <a:lstStyle/>
            <a:p>
              <a:endParaRPr lang="zh-CN" altLang="en-US" sz="1800"/>
            </a:p>
          </p:txBody>
        </p:sp>
      </p:grpSp>
      <p:grpSp>
        <p:nvGrpSpPr>
          <p:cNvPr id="158" name="组合 14"/>
          <p:cNvGrpSpPr/>
          <p:nvPr/>
        </p:nvGrpSpPr>
        <p:grpSpPr bwMode="auto">
          <a:xfrm>
            <a:off x="7341429" y="982042"/>
            <a:ext cx="2689225" cy="1562100"/>
            <a:chOff x="7092280" y="1013267"/>
            <a:chExt cx="2690646" cy="1560961"/>
          </a:xfrm>
        </p:grpSpPr>
        <p:sp>
          <p:nvSpPr>
            <p:cNvPr id="159" name="Oval 53"/>
            <p:cNvSpPr>
              <a:spLocks noChangeArrowheads="1"/>
            </p:cNvSpPr>
            <p:nvPr/>
          </p:nvSpPr>
          <p:spPr bwMode="auto">
            <a:xfrm>
              <a:off x="7092280" y="1013267"/>
              <a:ext cx="1560572" cy="1560961"/>
            </a:xfrm>
            <a:prstGeom prst="ellipse">
              <a:avLst/>
            </a:prstGeom>
            <a:solidFill>
              <a:schemeClr val="bg1">
                <a:alpha val="4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800">
                <a:latin typeface="微软雅黑" panose="020B0503020204020204" pitchFamily="34" charset="-122"/>
                <a:ea typeface="微软雅黑" panose="020B0503020204020204" pitchFamily="34" charset="-122"/>
              </a:endParaRPr>
            </a:p>
          </p:txBody>
        </p:sp>
        <p:sp>
          <p:nvSpPr>
            <p:cNvPr id="160" name="矩形 60"/>
            <p:cNvSpPr>
              <a:spLocks noChangeArrowheads="1"/>
            </p:cNvSpPr>
            <p:nvPr/>
          </p:nvSpPr>
          <p:spPr bwMode="auto">
            <a:xfrm>
              <a:off x="7286658" y="1287742"/>
              <a:ext cx="2496268" cy="88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5" rIns="68568" bIns="34285">
              <a:spAutoFit/>
            </a:bodyPr>
            <a:lstStyle/>
            <a:p>
              <a:pPr>
                <a:lnSpc>
                  <a:spcPct val="120000"/>
                </a:lnSpc>
              </a:pPr>
              <a:r>
                <a:rPr lang="zh-CN" altLang="en-US" sz="2400" dirty="0">
                  <a:solidFill>
                    <a:schemeClr val="bg1"/>
                  </a:solidFill>
                  <a:latin typeface="方正兰亭粗黑简体" pitchFamily="2" charset="-122"/>
                  <a:ea typeface="方正兰亭粗黑简体" pitchFamily="2" charset="-122"/>
                </a:rPr>
                <a:t>  项目</a:t>
              </a:r>
              <a:endParaRPr lang="en-US" altLang="zh-CN" sz="2400" dirty="0">
                <a:solidFill>
                  <a:schemeClr val="bg1"/>
                </a:solidFill>
                <a:latin typeface="方正兰亭粗黑简体" pitchFamily="2" charset="-122"/>
                <a:ea typeface="方正兰亭粗黑简体" pitchFamily="2" charset="-122"/>
              </a:endParaRPr>
            </a:p>
            <a:p>
              <a:pPr>
                <a:lnSpc>
                  <a:spcPct val="120000"/>
                </a:lnSpc>
              </a:pPr>
              <a:r>
                <a:rPr lang="zh-CN" altLang="en-US" sz="2000" dirty="0">
                  <a:solidFill>
                    <a:schemeClr val="bg1"/>
                  </a:solidFill>
                  <a:latin typeface="方正兰亭粗黑简体" pitchFamily="2" charset="-122"/>
                  <a:ea typeface="方正兰亭粗黑简体" pitchFamily="2" charset="-122"/>
                </a:rPr>
                <a:t>产生背景</a:t>
              </a:r>
              <a:endParaRPr lang="zh-CN" altLang="en-US" sz="2000" dirty="0">
                <a:solidFill>
                  <a:schemeClr val="bg1"/>
                </a:solidFill>
                <a:latin typeface="方正兰亭粗黑简体" pitchFamily="2" charset="-122"/>
                <a:ea typeface="方正兰亭粗黑简体" pitchFamily="2" charset="-122"/>
              </a:endParaRPr>
            </a:p>
          </p:txBody>
        </p:sp>
      </p:grpSp>
      <p:sp>
        <p:nvSpPr>
          <p:cNvPr id="161" name="矩形 160"/>
          <p:cNvSpPr>
            <a:spLocks noChangeArrowheads="1"/>
          </p:cNvSpPr>
          <p:nvPr/>
        </p:nvSpPr>
        <p:spPr bwMode="auto">
          <a:xfrm>
            <a:off x="750338" y="2890217"/>
            <a:ext cx="1369593"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2" name="矩形 161"/>
          <p:cNvSpPr>
            <a:spLocks noChangeArrowheads="1"/>
          </p:cNvSpPr>
          <p:nvPr/>
        </p:nvSpPr>
        <p:spPr bwMode="auto">
          <a:xfrm>
            <a:off x="2708519" y="3114055"/>
            <a:ext cx="1369593"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3" name="矩形 162"/>
          <p:cNvSpPr/>
          <p:nvPr/>
        </p:nvSpPr>
        <p:spPr>
          <a:xfrm>
            <a:off x="4604788" y="3772867"/>
            <a:ext cx="1369593" cy="315465"/>
          </a:xfrm>
          <a:prstGeom prst="rect">
            <a:avLst/>
          </a:prstGeom>
        </p:spPr>
        <p:txBody>
          <a:bodyPr wrap="none" lIns="68573" tIns="34287" rIns="68573" bIns="34287">
            <a:spAutoFit/>
          </a:bodyP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4" name="矩形 163"/>
          <p:cNvSpPr/>
          <p:nvPr/>
        </p:nvSpPr>
        <p:spPr>
          <a:xfrm>
            <a:off x="7201939" y="3244231"/>
            <a:ext cx="1369593" cy="315465"/>
          </a:xfrm>
          <a:prstGeom prst="rect">
            <a:avLst/>
          </a:prstGeom>
        </p:spPr>
        <p:txBody>
          <a:bodyPr wrap="none" lIns="68573" tIns="34287" rIns="68573" bIns="34287">
            <a:spAutoFit/>
          </a:bodyP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65" name="文本框 7"/>
          <p:cNvSpPr txBox="1">
            <a:spLocks noChangeArrowheads="1"/>
          </p:cNvSpPr>
          <p:nvPr/>
        </p:nvSpPr>
        <p:spPr bwMode="auto">
          <a:xfrm>
            <a:off x="2667575" y="362608"/>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dirty="0">
                <a:solidFill>
                  <a:schemeClr val="bg1"/>
                </a:solidFill>
              </a:rPr>
              <a:t>ADD YOUR TITLE HERE</a:t>
            </a:r>
            <a:endParaRPr lang="zh-CN" altLang="en-US" sz="2000" dirty="0">
              <a:solidFill>
                <a:schemeClr val="bg1"/>
              </a:solidFill>
            </a:endParaRPr>
          </a:p>
        </p:txBody>
      </p:sp>
      <p:sp>
        <p:nvSpPr>
          <p:cNvPr id="166" name="Content Placeholder 2"/>
          <p:cNvSpPr txBox="1"/>
          <p:nvPr/>
        </p:nvSpPr>
        <p:spPr bwMode="auto">
          <a:xfrm>
            <a:off x="843537" y="837271"/>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dirty="0">
                <a:solidFill>
                  <a:schemeClr val="bg1"/>
                </a:solidFill>
              </a:rPr>
              <a:t>There are many variations of passages of </a:t>
            </a:r>
            <a:r>
              <a:rPr lang="en-US" altLang="zh-CN" sz="1200" dirty="0" err="1">
                <a:solidFill>
                  <a:schemeClr val="bg1"/>
                </a:solidFill>
              </a:rPr>
              <a:t>Lorem</a:t>
            </a:r>
            <a:r>
              <a:rPr lang="en-US" altLang="zh-CN" sz="1200" dirty="0">
                <a:solidFill>
                  <a:schemeClr val="bg1"/>
                </a:solidFill>
              </a:rPr>
              <a:t> available, but the majority have suffered</a:t>
            </a:r>
            <a:endParaRPr lang="en-US" altLang="zh-CN" sz="1200" dirty="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p:tgtEl>
                                          <p:spTgt spid="165"/>
                                        </p:tgtEl>
                                        <p:attrNameLst>
                                          <p:attrName>ppt_y</p:attrName>
                                        </p:attrNameLst>
                                      </p:cBhvr>
                                      <p:tavLst>
                                        <p:tav tm="0">
                                          <p:val>
                                            <p:strVal val="#ppt_y-#ppt_h*1.125000"/>
                                          </p:val>
                                        </p:tav>
                                        <p:tav tm="100000">
                                          <p:val>
                                            <p:strVal val="#ppt_y"/>
                                          </p:val>
                                        </p:tav>
                                      </p:tavLst>
                                    </p:anim>
                                    <p:animEffect transition="in" filter="wipe(down)">
                                      <p:cBhvr>
                                        <p:cTn id="8" dur="500"/>
                                        <p:tgtEl>
                                          <p:spTgt spid="16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500"/>
                                        <p:tgtEl>
                                          <p:spTgt spid="166"/>
                                        </p:tgtEl>
                                        <p:attrNameLst>
                                          <p:attrName>ppt_y</p:attrName>
                                        </p:attrNameLst>
                                      </p:cBhvr>
                                      <p:tavLst>
                                        <p:tav tm="0">
                                          <p:val>
                                            <p:strVal val="#ppt_y-#ppt_h*1.125000"/>
                                          </p:val>
                                        </p:tav>
                                        <p:tav tm="100000">
                                          <p:val>
                                            <p:strVal val="#ppt_y"/>
                                          </p:val>
                                        </p:tav>
                                      </p:tavLst>
                                    </p:anim>
                                    <p:animEffect transition="in" filter="wipe(down)">
                                      <p:cBhvr>
                                        <p:cTn id="12" dur="500"/>
                                        <p:tgtEl>
                                          <p:spTgt spid="166"/>
                                        </p:tgtEl>
                                      </p:cBhvr>
                                    </p:animEffect>
                                  </p:childTnLst>
                                </p:cTn>
                              </p:par>
                              <p:par>
                                <p:cTn id="13" presetID="10"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500"/>
                                        <p:tgtEl>
                                          <p:spTgt spid="132"/>
                                        </p:tgtEl>
                                      </p:cBhvr>
                                    </p:animEffect>
                                  </p:childTnLst>
                                </p:cTn>
                              </p:par>
                              <p:par>
                                <p:cTn id="16" presetID="0" presetClass="path" presetSubtype="0" accel="50000" decel="50000" fill="hold" nodeType="withEffect">
                                  <p:stCondLst>
                                    <p:cond delay="0"/>
                                  </p:stCondLst>
                                  <p:childTnLst>
                                    <p:animMotion origin="layout" path="M -0.71133 -0.09537 C -0.71133 -0.09514 -0.56107 -0.16181 -0.47709 -0.1419 C -0.3724 -0.13264 -0.39545 -0.14746 -0.20716 0.02291 C -0.01875 0.19328 -0.0431 0.00463 2.91667E-6 3.7037E-6 " pathEditMode="relative" rAng="0" ptsTypes="AAAA">
                                      <p:cBhvr>
                                        <p:cTn id="17" dur="2000" fill="hold"/>
                                        <p:tgtEl>
                                          <p:spTgt spid="132"/>
                                        </p:tgtEl>
                                        <p:attrNameLst>
                                          <p:attrName>ppt_x</p:attrName>
                                          <p:attrName>ppt_y</p:attrName>
                                        </p:attrNameLst>
                                      </p:cBhvr>
                                      <p:rCtr x="35560" y="6944"/>
                                    </p:animMotion>
                                  </p:childTnLst>
                                </p:cTn>
                              </p:par>
                              <p:par>
                                <p:cTn id="18" presetID="22" presetClass="entr" presetSubtype="8" fill="hold" nodeType="with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wipe(left)">
                                      <p:cBhvr>
                                        <p:cTn id="20" dur="2000"/>
                                        <p:tgtEl>
                                          <p:spTgt spid="131"/>
                                        </p:tgtEl>
                                      </p:cBhvr>
                                    </p:animEffect>
                                  </p:childTnLst>
                                </p:cTn>
                              </p:par>
                              <p:par>
                                <p:cTn id="21" presetID="10" presetClass="entr" presetSubtype="0" fill="hold" nodeType="withEffect">
                                  <p:stCondLst>
                                    <p:cond delay="80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500"/>
                                        <p:tgtEl>
                                          <p:spTgt spid="152"/>
                                        </p:tgtEl>
                                      </p:cBhvr>
                                    </p:animEffect>
                                  </p:childTnLst>
                                </p:cTn>
                              </p:par>
                              <p:par>
                                <p:cTn id="24" presetID="10" presetClass="entr" presetSubtype="0" fill="hold" nodeType="withEffect">
                                  <p:stCondLst>
                                    <p:cond delay="110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500"/>
                                        <p:tgtEl>
                                          <p:spTgt spid="155"/>
                                        </p:tgtEl>
                                      </p:cBhvr>
                                    </p:animEffect>
                                  </p:childTnLst>
                                </p:cTn>
                              </p:par>
                              <p:par>
                                <p:cTn id="27" presetID="10" presetClass="entr" presetSubtype="0" fill="hold" nodeType="withEffect">
                                  <p:stCondLst>
                                    <p:cond delay="1500"/>
                                  </p:stCondLst>
                                  <p:childTnLst>
                                    <p:set>
                                      <p:cBhvr>
                                        <p:cTn id="28" dur="1" fill="hold">
                                          <p:stCondLst>
                                            <p:cond delay="0"/>
                                          </p:stCondLst>
                                        </p:cTn>
                                        <p:tgtEl>
                                          <p:spTgt spid="147"/>
                                        </p:tgtEl>
                                        <p:attrNameLst>
                                          <p:attrName>style.visibility</p:attrName>
                                        </p:attrNameLst>
                                      </p:cBhvr>
                                      <p:to>
                                        <p:strVal val="visible"/>
                                      </p:to>
                                    </p:set>
                                    <p:animEffect transition="in" filter="fade">
                                      <p:cBhvr>
                                        <p:cTn id="29" dur="500"/>
                                        <p:tgtEl>
                                          <p:spTgt spid="147"/>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58"/>
                                        </p:tgtEl>
                                        <p:attrNameLst>
                                          <p:attrName>style.visibility</p:attrName>
                                        </p:attrNameLst>
                                      </p:cBhvr>
                                      <p:to>
                                        <p:strVal val="visible"/>
                                      </p:to>
                                    </p:set>
                                    <p:animEffect transition="in" filter="fade">
                                      <p:cBhvr>
                                        <p:cTn id="33" dur="1000"/>
                                        <p:tgtEl>
                                          <p:spTgt spid="158"/>
                                        </p:tgtEl>
                                      </p:cBhvr>
                                    </p:animEffect>
                                    <p:anim calcmode="lin" valueType="num">
                                      <p:cBhvr>
                                        <p:cTn id="34" dur="1000" fill="hold"/>
                                        <p:tgtEl>
                                          <p:spTgt spid="158"/>
                                        </p:tgtEl>
                                        <p:attrNameLst>
                                          <p:attrName>ppt_x</p:attrName>
                                        </p:attrNameLst>
                                      </p:cBhvr>
                                      <p:tavLst>
                                        <p:tav tm="0">
                                          <p:val>
                                            <p:strVal val="#ppt_x"/>
                                          </p:val>
                                        </p:tav>
                                        <p:tav tm="100000">
                                          <p:val>
                                            <p:strVal val="#ppt_x"/>
                                          </p:val>
                                        </p:tav>
                                      </p:tavLst>
                                    </p:anim>
                                    <p:anim calcmode="lin" valueType="num">
                                      <p:cBhvr>
                                        <p:cTn id="35" dur="1000" fill="hold"/>
                                        <p:tgtEl>
                                          <p:spTgt spid="158"/>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2" presetClass="entr" presetSubtype="1" fill="hold" grpId="0" nodeType="afterEffect">
                                  <p:stCondLst>
                                    <p:cond delay="0"/>
                                  </p:stCondLst>
                                  <p:childTnLst>
                                    <p:set>
                                      <p:cBhvr>
                                        <p:cTn id="38" dur="1" fill="hold">
                                          <p:stCondLst>
                                            <p:cond delay="0"/>
                                          </p:stCondLst>
                                        </p:cTn>
                                        <p:tgtEl>
                                          <p:spTgt spid="161"/>
                                        </p:tgtEl>
                                        <p:attrNameLst>
                                          <p:attrName>style.visibility</p:attrName>
                                        </p:attrNameLst>
                                      </p:cBhvr>
                                      <p:to>
                                        <p:strVal val="visible"/>
                                      </p:to>
                                    </p:set>
                                    <p:anim calcmode="lin" valueType="num">
                                      <p:cBhvr additive="base">
                                        <p:cTn id="39" dur="400"/>
                                        <p:tgtEl>
                                          <p:spTgt spid="161"/>
                                        </p:tgtEl>
                                        <p:attrNameLst>
                                          <p:attrName>ppt_y</p:attrName>
                                        </p:attrNameLst>
                                      </p:cBhvr>
                                      <p:tavLst>
                                        <p:tav tm="0">
                                          <p:val>
                                            <p:strVal val="#ppt_y-#ppt_h*1.125000"/>
                                          </p:val>
                                        </p:tav>
                                        <p:tav tm="100000">
                                          <p:val>
                                            <p:strVal val="#ppt_y"/>
                                          </p:val>
                                        </p:tav>
                                      </p:tavLst>
                                    </p:anim>
                                    <p:animEffect transition="in" filter="wipe(down)">
                                      <p:cBhvr>
                                        <p:cTn id="40" dur="400"/>
                                        <p:tgtEl>
                                          <p:spTgt spid="161"/>
                                        </p:tgtEl>
                                      </p:cBhvr>
                                    </p:animEffect>
                                  </p:childTnLst>
                                </p:cTn>
                              </p:par>
                            </p:childTnLst>
                          </p:cTn>
                        </p:par>
                        <p:par>
                          <p:cTn id="41" fill="hold">
                            <p:stCondLst>
                              <p:cond delay="2000"/>
                            </p:stCondLst>
                            <p:childTnLst>
                              <p:par>
                                <p:cTn id="42" presetID="12" presetClass="entr" presetSubtype="1" fill="hold" grpId="0" nodeType="afterEffect">
                                  <p:stCondLst>
                                    <p:cond delay="0"/>
                                  </p:stCondLst>
                                  <p:childTnLst>
                                    <p:set>
                                      <p:cBhvr>
                                        <p:cTn id="43" dur="1" fill="hold">
                                          <p:stCondLst>
                                            <p:cond delay="0"/>
                                          </p:stCondLst>
                                        </p:cTn>
                                        <p:tgtEl>
                                          <p:spTgt spid="162"/>
                                        </p:tgtEl>
                                        <p:attrNameLst>
                                          <p:attrName>style.visibility</p:attrName>
                                        </p:attrNameLst>
                                      </p:cBhvr>
                                      <p:to>
                                        <p:strVal val="visible"/>
                                      </p:to>
                                    </p:set>
                                    <p:anim calcmode="lin" valueType="num">
                                      <p:cBhvr additive="base">
                                        <p:cTn id="44" dur="400"/>
                                        <p:tgtEl>
                                          <p:spTgt spid="162"/>
                                        </p:tgtEl>
                                        <p:attrNameLst>
                                          <p:attrName>ppt_y</p:attrName>
                                        </p:attrNameLst>
                                      </p:cBhvr>
                                      <p:tavLst>
                                        <p:tav tm="0">
                                          <p:val>
                                            <p:strVal val="#ppt_y-#ppt_h*1.125000"/>
                                          </p:val>
                                        </p:tav>
                                        <p:tav tm="100000">
                                          <p:val>
                                            <p:strVal val="#ppt_y"/>
                                          </p:val>
                                        </p:tav>
                                      </p:tavLst>
                                    </p:anim>
                                    <p:animEffect transition="in" filter="wipe(down)">
                                      <p:cBhvr>
                                        <p:cTn id="45" dur="400"/>
                                        <p:tgtEl>
                                          <p:spTgt spid="162"/>
                                        </p:tgtEl>
                                      </p:cBhvr>
                                    </p:animEffect>
                                  </p:childTnLst>
                                </p:cTn>
                              </p:par>
                            </p:childTnLst>
                          </p:cTn>
                        </p:par>
                        <p:par>
                          <p:cTn id="46" fill="hold">
                            <p:stCondLst>
                              <p:cond delay="2500"/>
                            </p:stCondLst>
                            <p:childTnLst>
                              <p:par>
                                <p:cTn id="47" presetID="12" presetClass="entr" presetSubtype="1"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additive="base">
                                        <p:cTn id="49" dur="400"/>
                                        <p:tgtEl>
                                          <p:spTgt spid="163"/>
                                        </p:tgtEl>
                                        <p:attrNameLst>
                                          <p:attrName>ppt_y</p:attrName>
                                        </p:attrNameLst>
                                      </p:cBhvr>
                                      <p:tavLst>
                                        <p:tav tm="0">
                                          <p:val>
                                            <p:strVal val="#ppt_y-#ppt_h*1.125000"/>
                                          </p:val>
                                        </p:tav>
                                        <p:tav tm="100000">
                                          <p:val>
                                            <p:strVal val="#ppt_y"/>
                                          </p:val>
                                        </p:tav>
                                      </p:tavLst>
                                    </p:anim>
                                    <p:animEffect transition="in" filter="wipe(down)">
                                      <p:cBhvr>
                                        <p:cTn id="50" dur="400"/>
                                        <p:tgtEl>
                                          <p:spTgt spid="163"/>
                                        </p:tgtEl>
                                      </p:cBhvr>
                                    </p:animEffect>
                                  </p:childTnLst>
                                </p:cTn>
                              </p:par>
                            </p:childTnLst>
                          </p:cTn>
                        </p:par>
                        <p:par>
                          <p:cTn id="51" fill="hold">
                            <p:stCondLst>
                              <p:cond delay="3000"/>
                            </p:stCondLst>
                            <p:childTnLst>
                              <p:par>
                                <p:cTn id="52" presetID="12" presetClass="entr" presetSubtype="1" fill="hold" grpId="0" nodeType="afterEffect">
                                  <p:stCondLst>
                                    <p:cond delay="0"/>
                                  </p:stCondLst>
                                  <p:childTnLst>
                                    <p:set>
                                      <p:cBhvr>
                                        <p:cTn id="53" dur="1" fill="hold">
                                          <p:stCondLst>
                                            <p:cond delay="0"/>
                                          </p:stCondLst>
                                        </p:cTn>
                                        <p:tgtEl>
                                          <p:spTgt spid="164"/>
                                        </p:tgtEl>
                                        <p:attrNameLst>
                                          <p:attrName>style.visibility</p:attrName>
                                        </p:attrNameLst>
                                      </p:cBhvr>
                                      <p:to>
                                        <p:strVal val="visible"/>
                                      </p:to>
                                    </p:set>
                                    <p:anim calcmode="lin" valueType="num">
                                      <p:cBhvr additive="base">
                                        <p:cTn id="54" dur="400"/>
                                        <p:tgtEl>
                                          <p:spTgt spid="164"/>
                                        </p:tgtEl>
                                        <p:attrNameLst>
                                          <p:attrName>ppt_y</p:attrName>
                                        </p:attrNameLst>
                                      </p:cBhvr>
                                      <p:tavLst>
                                        <p:tav tm="0">
                                          <p:val>
                                            <p:strVal val="#ppt_y-#ppt_h*1.125000"/>
                                          </p:val>
                                        </p:tav>
                                        <p:tav tm="100000">
                                          <p:val>
                                            <p:strVal val="#ppt_y"/>
                                          </p:val>
                                        </p:tav>
                                      </p:tavLst>
                                    </p:anim>
                                    <p:animEffect transition="in" filter="wipe(down)">
                                      <p:cBhvr>
                                        <p:cTn id="55" dur="400"/>
                                        <p:tgtEl>
                                          <p:spTgt spid="164"/>
                                        </p:tgtEl>
                                      </p:cBhvr>
                                    </p:animEffect>
                                  </p:childTnLst>
                                </p:cTn>
                              </p:par>
                            </p:childTnLst>
                          </p:cTn>
                        </p:par>
                        <p:par>
                          <p:cTn id="56" fill="hold">
                            <p:stCondLst>
                              <p:cond delay="3500"/>
                            </p:stCondLst>
                            <p:childTnLst>
                              <p:par>
                                <p:cTn id="57" presetID="14" presetClass="entr" presetSubtype="10" fill="hold" grpId="0"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randombar(horizontal)">
                                      <p:cBhvr>
                                        <p:cTn id="59" dur="500"/>
                                        <p:tgtEl>
                                          <p:spTgt spid="14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44"/>
                                        </p:tgtEl>
                                        <p:attrNameLst>
                                          <p:attrName>style.visibility</p:attrName>
                                        </p:attrNameLst>
                                      </p:cBhvr>
                                      <p:to>
                                        <p:strVal val="visible"/>
                                      </p:to>
                                    </p:set>
                                    <p:animEffect transition="in" filter="randombar(horizontal)">
                                      <p:cBhvr>
                                        <p:cTn id="62" dur="500"/>
                                        <p:tgtEl>
                                          <p:spTgt spid="14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45"/>
                                        </p:tgtEl>
                                        <p:attrNameLst>
                                          <p:attrName>style.visibility</p:attrName>
                                        </p:attrNameLst>
                                      </p:cBhvr>
                                      <p:to>
                                        <p:strVal val="visible"/>
                                      </p:to>
                                    </p:set>
                                    <p:animEffect transition="in" filter="randombar(horizontal)">
                                      <p:cBhvr>
                                        <p:cTn id="65" dur="500"/>
                                        <p:tgtEl>
                                          <p:spTgt spid="14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46"/>
                                        </p:tgtEl>
                                        <p:attrNameLst>
                                          <p:attrName>style.visibility</p:attrName>
                                        </p:attrNameLst>
                                      </p:cBhvr>
                                      <p:to>
                                        <p:strVal val="visible"/>
                                      </p:to>
                                    </p:set>
                                    <p:animEffect transition="in" filter="randombar(horizontal)">
                                      <p:cBhvr>
                                        <p:cTn id="68"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p:bldP spid="145" grpId="0"/>
      <p:bldP spid="146" grpId="0"/>
      <p:bldP spid="161" grpId="0"/>
      <p:bldP spid="162" grpId="0"/>
      <p:bldP spid="163" grpId="0"/>
      <p:bldP spid="164" grpId="0"/>
      <p:bldP spid="165" grpId="0"/>
      <p:bldP spid="1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sp>
        <p:nvSpPr>
          <p:cNvPr id="10" name="文本框 9"/>
          <p:cNvSpPr/>
          <p:nvPr/>
        </p:nvSpPr>
        <p:spPr bwMode="auto">
          <a:xfrm>
            <a:off x="1771650" y="1573213"/>
            <a:ext cx="1428750" cy="1657350"/>
          </a:xfrm>
          <a:custGeom>
            <a:avLst/>
            <a:gdLst>
              <a:gd name="T0" fmla="*/ 660838 w 1427586"/>
              <a:gd name="T1" fmla="*/ 354626 h 1656000"/>
              <a:gd name="T2" fmla="*/ 545928 w 1427586"/>
              <a:gd name="T3" fmla="*/ 375865 h 1656000"/>
              <a:gd name="T4" fmla="*/ 468051 w 1427586"/>
              <a:gd name="T5" fmla="*/ 438493 h 1656000"/>
              <a:gd name="T6" fmla="*/ 430474 w 1427586"/>
              <a:gd name="T7" fmla="*/ 522634 h 1656000"/>
              <a:gd name="T8" fmla="*/ 422849 w 1427586"/>
              <a:gd name="T9" fmla="*/ 639450 h 1656000"/>
              <a:gd name="T10" fmla="*/ 422849 w 1427586"/>
              <a:gd name="T11" fmla="*/ 671581 h 1656000"/>
              <a:gd name="T12" fmla="*/ 619993 w 1427586"/>
              <a:gd name="T13" fmla="*/ 671581 h 1656000"/>
              <a:gd name="T14" fmla="*/ 619993 w 1427586"/>
              <a:gd name="T15" fmla="*/ 587713 h 1656000"/>
              <a:gd name="T16" fmla="*/ 632264 w 1427586"/>
              <a:gd name="T17" fmla="*/ 509835 h 1656000"/>
              <a:gd name="T18" fmla="*/ 669620 w 1427586"/>
              <a:gd name="T19" fmla="*/ 490230 h 1656000"/>
              <a:gd name="T20" fmla="*/ 706976 w 1427586"/>
              <a:gd name="T21" fmla="*/ 507930 h 1656000"/>
              <a:gd name="T22" fmla="*/ 719246 w 1427586"/>
              <a:gd name="T23" fmla="*/ 561572 h 1656000"/>
              <a:gd name="T24" fmla="*/ 678674 w 1427586"/>
              <a:gd name="T25" fmla="*/ 692004 h 1656000"/>
              <a:gd name="T26" fmla="*/ 422986 w 1427586"/>
              <a:gd name="T27" fmla="*/ 1127408 h 1656000"/>
              <a:gd name="T28" fmla="*/ 422849 w 1427586"/>
              <a:gd name="T29" fmla="*/ 1253210 h 1656000"/>
              <a:gd name="T30" fmla="*/ 906996 w 1427586"/>
              <a:gd name="T31" fmla="*/ 1253210 h 1656000"/>
              <a:gd name="T32" fmla="*/ 906996 w 1427586"/>
              <a:gd name="T33" fmla="*/ 1102901 h 1656000"/>
              <a:gd name="T34" fmla="*/ 665722 w 1427586"/>
              <a:gd name="T35" fmla="*/ 1102901 h 1656000"/>
              <a:gd name="T36" fmla="*/ 888747 w 1427586"/>
              <a:gd name="T37" fmla="*/ 744556 h 1656000"/>
              <a:gd name="T38" fmla="*/ 926601 w 1427586"/>
              <a:gd name="T39" fmla="*/ 584445 h 1656000"/>
              <a:gd name="T40" fmla="*/ 859343 w 1427586"/>
              <a:gd name="T41" fmla="*/ 419705 h 1656000"/>
              <a:gd name="T42" fmla="*/ 660838 w 1427586"/>
              <a:gd name="T43" fmla="*/ 354626 h 1656000"/>
              <a:gd name="T44" fmla="*/ 714375 w 1427586"/>
              <a:gd name="T45" fmla="*/ 0 h 1656000"/>
              <a:gd name="T46" fmla="*/ 1428750 w 1427586"/>
              <a:gd name="T47" fmla="*/ 357187 h 1656000"/>
              <a:gd name="T48" fmla="*/ 1428750 w 1427586"/>
              <a:gd name="T49" fmla="*/ 1300162 h 1656000"/>
              <a:gd name="T50" fmla="*/ 714375 w 1427586"/>
              <a:gd name="T51" fmla="*/ 1657350 h 1656000"/>
              <a:gd name="T52" fmla="*/ 0 w 1427586"/>
              <a:gd name="T53" fmla="*/ 1300162 h 1656000"/>
              <a:gd name="T54" fmla="*/ 0 w 1427586"/>
              <a:gd name="T55" fmla="*/ 357187 h 1656000"/>
              <a:gd name="T56" fmla="*/ 714375 w 1427586"/>
              <a:gd name="T57" fmla="*/ 0 h 1656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27586" h="1656000">
                <a:moveTo>
                  <a:pt x="660300" y="354337"/>
                </a:moveTo>
                <a:cubicBezTo>
                  <a:pt x="615679" y="354337"/>
                  <a:pt x="577407" y="361411"/>
                  <a:pt x="545483" y="375559"/>
                </a:cubicBezTo>
                <a:cubicBezTo>
                  <a:pt x="513560" y="389707"/>
                  <a:pt x="487622" y="410566"/>
                  <a:pt x="467670" y="438136"/>
                </a:cubicBezTo>
                <a:cubicBezTo>
                  <a:pt x="447717" y="465707"/>
                  <a:pt x="435202" y="493731"/>
                  <a:pt x="430123" y="522208"/>
                </a:cubicBezTo>
                <a:cubicBezTo>
                  <a:pt x="425044" y="550685"/>
                  <a:pt x="422505" y="589592"/>
                  <a:pt x="422505" y="638929"/>
                </a:cubicBezTo>
                <a:lnTo>
                  <a:pt x="422505" y="671034"/>
                </a:lnTo>
                <a:lnTo>
                  <a:pt x="619488" y="671034"/>
                </a:lnTo>
                <a:lnTo>
                  <a:pt x="619488" y="587234"/>
                </a:lnTo>
                <a:cubicBezTo>
                  <a:pt x="619488" y="548418"/>
                  <a:pt x="623575" y="522480"/>
                  <a:pt x="631749" y="509420"/>
                </a:cubicBezTo>
                <a:cubicBezTo>
                  <a:pt x="639922" y="496361"/>
                  <a:pt x="652364" y="489831"/>
                  <a:pt x="669074" y="489831"/>
                </a:cubicBezTo>
                <a:cubicBezTo>
                  <a:pt x="685784" y="489831"/>
                  <a:pt x="698226" y="495726"/>
                  <a:pt x="706400" y="507516"/>
                </a:cubicBezTo>
                <a:cubicBezTo>
                  <a:pt x="714573" y="519306"/>
                  <a:pt x="718660" y="537172"/>
                  <a:pt x="718660" y="561115"/>
                </a:cubicBezTo>
                <a:cubicBezTo>
                  <a:pt x="718660" y="592313"/>
                  <a:pt x="705147" y="635755"/>
                  <a:pt x="678121" y="691440"/>
                </a:cubicBezTo>
                <a:cubicBezTo>
                  <a:pt x="651094" y="747125"/>
                  <a:pt x="565935" y="892141"/>
                  <a:pt x="422641" y="1126490"/>
                </a:cubicBezTo>
                <a:lnTo>
                  <a:pt x="422505" y="1252189"/>
                </a:lnTo>
                <a:lnTo>
                  <a:pt x="906257" y="1252189"/>
                </a:lnTo>
                <a:lnTo>
                  <a:pt x="906257" y="1102003"/>
                </a:lnTo>
                <a:lnTo>
                  <a:pt x="665180" y="1102003"/>
                </a:lnTo>
                <a:cubicBezTo>
                  <a:pt x="788527" y="919530"/>
                  <a:pt x="862808" y="800180"/>
                  <a:pt x="888023" y="743950"/>
                </a:cubicBezTo>
                <a:cubicBezTo>
                  <a:pt x="913239" y="687721"/>
                  <a:pt x="925846" y="634394"/>
                  <a:pt x="925846" y="583969"/>
                </a:cubicBezTo>
                <a:cubicBezTo>
                  <a:pt x="925846" y="517583"/>
                  <a:pt x="903445" y="462714"/>
                  <a:pt x="858643" y="419363"/>
                </a:cubicBezTo>
                <a:cubicBezTo>
                  <a:pt x="813841" y="376012"/>
                  <a:pt x="747727" y="354337"/>
                  <a:pt x="660300" y="354337"/>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文本框 14"/>
          <p:cNvSpPr txBox="1"/>
          <p:nvPr/>
        </p:nvSpPr>
        <p:spPr bwMode="auto">
          <a:xfrm>
            <a:off x="3924300" y="1563688"/>
            <a:ext cx="3168650" cy="830262"/>
          </a:xfrm>
          <a:prstGeom prst="rect">
            <a:avLst/>
          </a:prstGeom>
          <a:noFill/>
        </p:spPr>
        <p:txBody>
          <a:bodyPr>
            <a:spAutoFit/>
          </a:bodyPr>
          <a:lstStyle/>
          <a:p>
            <a:pPr defTabSz="685800" eaLnBrk="1" fontAlgn="auto" hangingPunct="1">
              <a:spcBef>
                <a:spcPts val="0"/>
              </a:spcBef>
              <a:spcAft>
                <a:spcPts val="0"/>
              </a:spcAft>
              <a:defRPr/>
            </a:pPr>
            <a:r>
              <a:rPr lang="en-US" altLang="zh-CN" sz="4800" dirty="0">
                <a:solidFill>
                  <a:schemeClr val="bg1">
                    <a:lumMod val="95000"/>
                  </a:schemeClr>
                </a:solidFill>
                <a:cs typeface="Arial" panose="020B0604020202020204" pitchFamily="34" charset="0"/>
              </a:rPr>
              <a:t>PART TWO</a:t>
            </a:r>
            <a:endParaRPr lang="zh-CN" altLang="en-US" sz="4800" baseline="-3000" dirty="0">
              <a:solidFill>
                <a:schemeClr val="bg1">
                  <a:lumMod val="95000"/>
                </a:schemeClr>
              </a:solidFill>
              <a:cs typeface="Arial" panose="020B0604020202020204" pitchFamily="34" charset="0"/>
            </a:endParaRPr>
          </a:p>
        </p:txBody>
      </p:sp>
      <p:sp>
        <p:nvSpPr>
          <p:cNvPr id="17" name="TextBox 111"/>
          <p:cNvSpPr txBox="1">
            <a:spLocks noChangeArrowheads="1"/>
          </p:cNvSpPr>
          <p:nvPr/>
        </p:nvSpPr>
        <p:spPr bwMode="auto">
          <a:xfrm>
            <a:off x="3924300" y="2344738"/>
            <a:ext cx="4268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685800" eaLnBrk="1" fontAlgn="auto" hangingPunct="1">
              <a:lnSpc>
                <a:spcPct val="120000"/>
              </a:lnSpc>
              <a:spcBef>
                <a:spcPts val="0"/>
              </a:spcBef>
              <a:spcAft>
                <a:spcPts val="0"/>
              </a:spcAft>
              <a:defRPr/>
            </a:pP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Click here to modify the text , you may post text here . Click here to modify the text . Click here to modify the text , you may post text here . Click here to modify the text , you may post text here </a:t>
            </a:r>
            <a:r>
              <a:rPr lang="en-US" altLang="zh-CN" sz="105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 Click </a:t>
            </a:r>
            <a:r>
              <a:rPr lang="en-US" altLang="zh-CN" sz="1050" dirty="0">
                <a:solidFill>
                  <a:schemeClr val="bg1"/>
                </a:solidFill>
                <a:latin typeface="华文细黑" panose="02010600040101010101" pitchFamily="2" charset="-122"/>
                <a:ea typeface="华文细黑" panose="02010600040101010101" pitchFamily="2" charset="-122"/>
                <a:cs typeface="Arial" panose="020B0604020202020204" pitchFamily="34" charset="0"/>
              </a:rPr>
              <a:t>here to modify the text </a:t>
            </a:r>
            <a:endParaRPr lang="zh-CN" altLang="en-US" sz="1050" baseline="-30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animBg="1"/>
      <p:bldP spid="10" grpId="1" animBg="1"/>
      <p:bldP spid="10" grpId="2" animBg="1"/>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987800" y="1679575"/>
            <a:ext cx="1404938" cy="2843213"/>
            <a:chOff x="3987654" y="1679757"/>
            <a:chExt cx="1404808" cy="2843752"/>
          </a:xfrm>
        </p:grpSpPr>
        <p:pic>
          <p:nvPicPr>
            <p:cNvPr id="4" name="Picture 3"/>
            <p:cNvPicPr>
              <a:picLocks noChangeAspect="1"/>
            </p:cNvPicPr>
            <p:nvPr/>
          </p:nvPicPr>
          <p:blipFill>
            <a:blip r:embed="rId1" cstate="screen"/>
            <a:stretch>
              <a:fillRect/>
            </a:stretch>
          </p:blipFill>
          <p:spPr bwMode="auto">
            <a:xfrm>
              <a:off x="3987654" y="1679757"/>
              <a:ext cx="1404808" cy="2843752"/>
            </a:xfrm>
            <a:prstGeom prst="rect">
              <a:avLst/>
            </a:prstGeom>
            <a:effectLst>
              <a:reflection stA="29000" endPos="11000" dist="12700" dir="5400000" sy="-100000" algn="bl" rotWithShape="0"/>
            </a:effectLst>
          </p:spPr>
        </p:pic>
        <p:sp>
          <p:nvSpPr>
            <p:cNvPr id="5" name="矩形 4"/>
            <p:cNvSpPr/>
            <p:nvPr/>
          </p:nvSpPr>
          <p:spPr>
            <a:xfrm>
              <a:off x="4108293" y="2092585"/>
              <a:ext cx="1163530" cy="2022858"/>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p>
          </p:txBody>
        </p:sp>
      </p:grpSp>
      <p:sp>
        <p:nvSpPr>
          <p:cNvPr id="6" name="Oval 53"/>
          <p:cNvSpPr>
            <a:spLocks noChangeAspect="1"/>
          </p:cNvSpPr>
          <p:nvPr/>
        </p:nvSpPr>
        <p:spPr>
          <a:xfrm>
            <a:off x="5726113" y="2024063"/>
            <a:ext cx="468312" cy="469900"/>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grpSp>
        <p:nvGrpSpPr>
          <p:cNvPr id="3" name="组合 2"/>
          <p:cNvGrpSpPr/>
          <p:nvPr/>
        </p:nvGrpSpPr>
        <p:grpSpPr bwMode="auto">
          <a:xfrm>
            <a:off x="6259513" y="1944688"/>
            <a:ext cx="2254250" cy="696912"/>
            <a:chOff x="6258927" y="1945076"/>
            <a:chExt cx="2254822" cy="697238"/>
          </a:xfrm>
        </p:grpSpPr>
        <p:sp>
          <p:nvSpPr>
            <p:cNvPr id="16411" name="Rectangle 23"/>
            <p:cNvSpPr>
              <a:spLocks noChangeArrowheads="1"/>
            </p:cNvSpPr>
            <p:nvPr/>
          </p:nvSpPr>
          <p:spPr bwMode="auto">
            <a:xfrm>
              <a:off x="6258927" y="2180649"/>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dirty="0">
                  <a:solidFill>
                    <a:schemeClr val="bg1"/>
                  </a:solidFill>
                </a:rPr>
                <a:t>There are many variations of passages of Lore m available, but the majority have </a:t>
              </a:r>
              <a:r>
                <a:rPr lang="en-US" altLang="zh-CN" sz="800" dirty="0" smtClean="0">
                  <a:solidFill>
                    <a:schemeClr val="bg1"/>
                  </a:solidFill>
                </a:rPr>
                <a:t>【</a:t>
              </a:r>
              <a:r>
                <a:rPr lang="zh-CN" altLang="en-US" sz="800" dirty="0" smtClean="0">
                  <a:solidFill>
                    <a:schemeClr val="bg1"/>
                  </a:solidFill>
                </a:rPr>
                <a:t>雷锋</a:t>
              </a:r>
              <a:r>
                <a:rPr lang="en-US" altLang="zh-CN" sz="800" dirty="0" smtClean="0">
                  <a:solidFill>
                    <a:schemeClr val="bg1"/>
                  </a:solidFill>
                </a:rPr>
                <a:t>PPT</a:t>
              </a:r>
              <a:r>
                <a:rPr lang="zh-CN" altLang="en-US" sz="800" dirty="0" smtClean="0">
                  <a:solidFill>
                    <a:schemeClr val="bg1"/>
                  </a:solidFill>
                </a:rPr>
                <a:t>网 </a:t>
              </a:r>
              <a:r>
                <a:rPr lang="en-US" altLang="zh-CN" sz="800" dirty="0" smtClean="0">
                  <a:solidFill>
                    <a:schemeClr val="bg1"/>
                  </a:solidFill>
                </a:rPr>
                <a:t>www.lfppt.com】</a:t>
              </a:r>
              <a:endParaRPr lang="en-US" altLang="zh-CN" sz="800" dirty="0">
                <a:solidFill>
                  <a:schemeClr val="bg1"/>
                </a:solidFill>
                <a:cs typeface="Arial" panose="020B0604020202020204" pitchFamily="34" charset="0"/>
              </a:endParaRPr>
            </a:p>
          </p:txBody>
        </p:sp>
        <p:sp>
          <p:nvSpPr>
            <p:cNvPr id="8" name="文本框 7"/>
            <p:cNvSpPr txBox="1"/>
            <p:nvPr/>
          </p:nvSpPr>
          <p:spPr>
            <a:xfrm>
              <a:off x="6262103" y="1945076"/>
              <a:ext cx="1460871" cy="254119"/>
            </a:xfrm>
            <a:prstGeom prst="rect">
              <a:avLst/>
            </a:prstGeom>
            <a:noFill/>
          </p:spPr>
          <p:txBody>
            <a:bodyPr>
              <a:spAutoFit/>
            </a:bodyPr>
            <a:lstStyle/>
            <a:p>
              <a:pPr defTabSz="685800" eaLnBrk="1" fontAlgn="auto" hangingPunct="1">
                <a:spcBef>
                  <a:spcPts val="0"/>
                </a:spcBef>
                <a:spcAft>
                  <a:spcPts val="0"/>
                </a:spcAft>
                <a:defRPr/>
              </a:pPr>
              <a:r>
                <a:rPr lang="en-US" altLang="zh-CN" sz="1050" dirty="0">
                  <a:solidFill>
                    <a:schemeClr val="bg1"/>
                  </a:solidFill>
                  <a:latin typeface="+mn-ea"/>
                  <a:ea typeface="+mn-ea"/>
                  <a:cs typeface="Open Sans" panose="020B0606030504020204" pitchFamily="34" charset="0"/>
                </a:rPr>
                <a:t>HAPPY COSTUMER</a:t>
              </a:r>
              <a:endParaRPr lang="en-US" altLang="zh-CN" sz="1050" dirty="0">
                <a:solidFill>
                  <a:schemeClr val="bg1"/>
                </a:solidFill>
                <a:latin typeface="+mn-ea"/>
                <a:ea typeface="+mn-ea"/>
                <a:cs typeface="Open Sans" panose="020B0606030504020204" pitchFamily="34" charset="0"/>
              </a:endParaRPr>
            </a:p>
          </p:txBody>
        </p:sp>
      </p:grpSp>
      <p:sp>
        <p:nvSpPr>
          <p:cNvPr id="12" name="Oval 53"/>
          <p:cNvSpPr>
            <a:spLocks noChangeAspect="1"/>
          </p:cNvSpPr>
          <p:nvPr/>
        </p:nvSpPr>
        <p:spPr>
          <a:xfrm>
            <a:off x="5726113" y="2878138"/>
            <a:ext cx="468312" cy="468312"/>
          </a:xfrm>
          <a:prstGeom prst="diamon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grpSp>
        <p:nvGrpSpPr>
          <p:cNvPr id="9" name="组合 8"/>
          <p:cNvGrpSpPr/>
          <p:nvPr/>
        </p:nvGrpSpPr>
        <p:grpSpPr bwMode="auto">
          <a:xfrm>
            <a:off x="6259513" y="2798763"/>
            <a:ext cx="2254250" cy="696912"/>
            <a:chOff x="6258927" y="2798218"/>
            <a:chExt cx="2254822" cy="697238"/>
          </a:xfrm>
        </p:grpSpPr>
        <p:sp>
          <p:nvSpPr>
            <p:cNvPr id="16409" name="Rectangle 23"/>
            <p:cNvSpPr>
              <a:spLocks noChangeArrowheads="1"/>
            </p:cNvSpPr>
            <p:nvPr/>
          </p:nvSpPr>
          <p:spPr bwMode="auto">
            <a:xfrm>
              <a:off x="6258927" y="3033791"/>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14" name="文本框 13"/>
            <p:cNvSpPr txBox="1"/>
            <p:nvPr/>
          </p:nvSpPr>
          <p:spPr>
            <a:xfrm>
              <a:off x="6262103" y="2798218"/>
              <a:ext cx="1460871" cy="26206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UNLIMITED HOUSE</a:t>
              </a:r>
              <a:endParaRPr lang="en-US" altLang="zh-CN" sz="1100" dirty="0">
                <a:solidFill>
                  <a:schemeClr val="bg1"/>
                </a:solidFill>
                <a:latin typeface="+mn-ea"/>
                <a:ea typeface="+mn-ea"/>
                <a:cs typeface="Open Sans" panose="020B0606030504020204" pitchFamily="34" charset="0"/>
              </a:endParaRPr>
            </a:p>
          </p:txBody>
        </p:sp>
      </p:grpSp>
      <p:sp>
        <p:nvSpPr>
          <p:cNvPr id="15" name="Oval 53"/>
          <p:cNvSpPr>
            <a:spLocks noChangeAspect="1"/>
          </p:cNvSpPr>
          <p:nvPr/>
        </p:nvSpPr>
        <p:spPr>
          <a:xfrm>
            <a:off x="5726113" y="3740150"/>
            <a:ext cx="468312" cy="469900"/>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grpSp>
        <p:nvGrpSpPr>
          <p:cNvPr id="10" name="组合 9"/>
          <p:cNvGrpSpPr/>
          <p:nvPr/>
        </p:nvGrpSpPr>
        <p:grpSpPr bwMode="auto">
          <a:xfrm>
            <a:off x="6259513" y="3660775"/>
            <a:ext cx="2254250" cy="696913"/>
            <a:chOff x="6258927" y="3661038"/>
            <a:chExt cx="2254822" cy="697238"/>
          </a:xfrm>
        </p:grpSpPr>
        <p:sp>
          <p:nvSpPr>
            <p:cNvPr id="16407" name="Rectangle 23"/>
            <p:cNvSpPr>
              <a:spLocks noChangeArrowheads="1"/>
            </p:cNvSpPr>
            <p:nvPr/>
          </p:nvSpPr>
          <p:spPr bwMode="auto">
            <a:xfrm>
              <a:off x="6258927" y="3896611"/>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dirty="0">
                  <a:solidFill>
                    <a:schemeClr val="bg1"/>
                  </a:solidFill>
                </a:rPr>
                <a:t>There are many variations of passages of Lore m available, but the majority have </a:t>
              </a:r>
              <a:r>
                <a:rPr lang="en-US" altLang="zh-CN" sz="800" dirty="0" smtClean="0">
                  <a:solidFill>
                    <a:srgbClr val="FFFF00"/>
                  </a:solidFill>
                </a:rPr>
                <a:t>【</a:t>
              </a:r>
              <a:r>
                <a:rPr lang="zh-CN" altLang="en-US" sz="800" dirty="0" smtClean="0">
                  <a:solidFill>
                    <a:srgbClr val="FFFF00"/>
                  </a:solidFill>
                </a:rPr>
                <a:t>雷锋</a:t>
              </a:r>
              <a:r>
                <a:rPr lang="en-US" altLang="zh-CN" sz="800" dirty="0" smtClean="0">
                  <a:solidFill>
                    <a:srgbClr val="FFFF00"/>
                  </a:solidFill>
                </a:rPr>
                <a:t>PPT</a:t>
              </a:r>
              <a:r>
                <a:rPr lang="zh-CN" altLang="en-US" sz="800" dirty="0" smtClean="0">
                  <a:solidFill>
                    <a:srgbClr val="FFFF00"/>
                  </a:solidFill>
                </a:rPr>
                <a:t>网 </a:t>
              </a:r>
              <a:r>
                <a:rPr lang="en-US" altLang="zh-CN" sz="800" dirty="0" smtClean="0">
                  <a:solidFill>
                    <a:srgbClr val="FFFF00"/>
                  </a:solidFill>
                </a:rPr>
                <a:t>www.lfppt.com】</a:t>
              </a:r>
              <a:endParaRPr lang="en-US" altLang="zh-CN" sz="800" dirty="0">
                <a:solidFill>
                  <a:srgbClr val="FFFF00"/>
                </a:solidFill>
                <a:cs typeface="Arial" panose="020B0604020202020204" pitchFamily="34" charset="0"/>
              </a:endParaRPr>
            </a:p>
          </p:txBody>
        </p:sp>
        <p:sp>
          <p:nvSpPr>
            <p:cNvPr id="17" name="文本框 16"/>
            <p:cNvSpPr txBox="1"/>
            <p:nvPr/>
          </p:nvSpPr>
          <p:spPr>
            <a:xfrm>
              <a:off x="6262103" y="3661038"/>
              <a:ext cx="1460871" cy="262060"/>
            </a:xfrm>
            <a:prstGeom prst="rect">
              <a:avLst/>
            </a:prstGeom>
            <a:noFill/>
          </p:spPr>
          <p:txBody>
            <a:bodyPr>
              <a:spAutoFit/>
            </a:bodyPr>
            <a:lstStyle/>
            <a:p>
              <a:pP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HOBBY</a:t>
              </a:r>
              <a:endParaRPr lang="en-US" altLang="zh-CN" sz="1100" dirty="0">
                <a:solidFill>
                  <a:schemeClr val="bg1"/>
                </a:solidFill>
                <a:latin typeface="+mn-ea"/>
                <a:ea typeface="+mn-ea"/>
                <a:cs typeface="Open Sans" panose="020B0606030504020204" pitchFamily="34" charset="0"/>
              </a:endParaRPr>
            </a:p>
          </p:txBody>
        </p:sp>
      </p:grpSp>
      <p:sp>
        <p:nvSpPr>
          <p:cNvPr id="18" name="Oval 53"/>
          <p:cNvSpPr>
            <a:spLocks noChangeAspect="1"/>
          </p:cNvSpPr>
          <p:nvPr/>
        </p:nvSpPr>
        <p:spPr>
          <a:xfrm>
            <a:off x="3167063" y="2025650"/>
            <a:ext cx="469900" cy="46831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grpSp>
        <p:nvGrpSpPr>
          <p:cNvPr id="11" name="组合 10"/>
          <p:cNvGrpSpPr/>
          <p:nvPr/>
        </p:nvGrpSpPr>
        <p:grpSpPr bwMode="auto">
          <a:xfrm>
            <a:off x="915988" y="1938338"/>
            <a:ext cx="2406650" cy="649287"/>
            <a:chOff x="916775" y="1938149"/>
            <a:chExt cx="2405215" cy="650187"/>
          </a:xfrm>
        </p:grpSpPr>
        <p:sp>
          <p:nvSpPr>
            <p:cNvPr id="16405" name="Rectangle 23"/>
            <p:cNvSpPr>
              <a:spLocks noChangeArrowheads="1"/>
            </p:cNvSpPr>
            <p:nvPr/>
          </p:nvSpPr>
          <p:spPr bwMode="auto">
            <a:xfrm>
              <a:off x="916775" y="2126671"/>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0" name="文本框 19"/>
            <p:cNvSpPr txBox="1"/>
            <p:nvPr/>
          </p:nvSpPr>
          <p:spPr>
            <a:xfrm>
              <a:off x="1860774" y="1938149"/>
              <a:ext cx="1461216" cy="26230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Photograph</a:t>
              </a:r>
              <a:endParaRPr lang="en-US" altLang="zh-CN" sz="1100" dirty="0">
                <a:solidFill>
                  <a:schemeClr val="bg1"/>
                </a:solidFill>
                <a:latin typeface="+mn-ea"/>
                <a:ea typeface="+mn-ea"/>
                <a:cs typeface="Open Sans" panose="020B0606030504020204" pitchFamily="34" charset="0"/>
              </a:endParaRPr>
            </a:p>
          </p:txBody>
        </p:sp>
      </p:grpSp>
      <p:grpSp>
        <p:nvGrpSpPr>
          <p:cNvPr id="27" name="组合 26"/>
          <p:cNvGrpSpPr/>
          <p:nvPr/>
        </p:nvGrpSpPr>
        <p:grpSpPr bwMode="auto">
          <a:xfrm>
            <a:off x="914400" y="2779713"/>
            <a:ext cx="2405063" cy="650875"/>
            <a:chOff x="914823" y="2779911"/>
            <a:chExt cx="2405215" cy="650187"/>
          </a:xfrm>
        </p:grpSpPr>
        <p:sp>
          <p:nvSpPr>
            <p:cNvPr id="16403" name="Rectangle 23"/>
            <p:cNvSpPr>
              <a:spLocks noChangeArrowheads="1"/>
            </p:cNvSpPr>
            <p:nvPr/>
          </p:nvSpPr>
          <p:spPr bwMode="auto">
            <a:xfrm>
              <a:off x="914823" y="2968433"/>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2" name="文本框 21"/>
            <p:cNvSpPr txBox="1"/>
            <p:nvPr/>
          </p:nvSpPr>
          <p:spPr>
            <a:xfrm>
              <a:off x="1859446" y="2779911"/>
              <a:ext cx="1460592" cy="261660"/>
            </a:xfrm>
            <a:prstGeom prst="rect">
              <a:avLst/>
            </a:prstGeom>
            <a:noFill/>
          </p:spPr>
          <p:txBody>
            <a:bodyPr>
              <a:spAutoFit/>
            </a:bodyPr>
            <a:lstStyle/>
            <a:p>
              <a:pPr algn="ct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TIME CLOCK</a:t>
              </a:r>
              <a:endParaRPr lang="en-US" altLang="zh-CN" sz="1100" dirty="0">
                <a:solidFill>
                  <a:schemeClr val="bg1"/>
                </a:solidFill>
                <a:latin typeface="+mn-ea"/>
                <a:ea typeface="+mn-ea"/>
                <a:cs typeface="Open Sans" panose="020B0606030504020204" pitchFamily="34" charset="0"/>
              </a:endParaRPr>
            </a:p>
          </p:txBody>
        </p:sp>
      </p:grpSp>
      <p:grpSp>
        <p:nvGrpSpPr>
          <p:cNvPr id="28" name="组合 27"/>
          <p:cNvGrpSpPr/>
          <p:nvPr/>
        </p:nvGrpSpPr>
        <p:grpSpPr bwMode="auto">
          <a:xfrm>
            <a:off x="865188" y="3660775"/>
            <a:ext cx="2405062" cy="650875"/>
            <a:chOff x="865453" y="3661038"/>
            <a:chExt cx="2405215" cy="650187"/>
          </a:xfrm>
        </p:grpSpPr>
        <p:sp>
          <p:nvSpPr>
            <p:cNvPr id="16401" name="Rectangle 23"/>
            <p:cNvSpPr>
              <a:spLocks noChangeArrowheads="1"/>
            </p:cNvSpPr>
            <p:nvPr/>
          </p:nvSpPr>
          <p:spPr bwMode="auto">
            <a:xfrm>
              <a:off x="865453" y="3849560"/>
              <a:ext cx="2254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7755">
                <a:defRPr sz="1300">
                  <a:solidFill>
                    <a:schemeClr val="tx1"/>
                  </a:solidFill>
                  <a:latin typeface="华文细黑" panose="02010600040101010101" pitchFamily="2" charset="-122"/>
                  <a:ea typeface="华文细黑" panose="02010600040101010101" pitchFamily="2" charset="-122"/>
                </a:defRPr>
              </a:lvl1pPr>
              <a:lvl2pPr marL="742950" indent="-285750" defTabSz="1087755">
                <a:defRPr sz="1300">
                  <a:solidFill>
                    <a:schemeClr val="tx1"/>
                  </a:solidFill>
                  <a:latin typeface="华文细黑" panose="02010600040101010101" pitchFamily="2" charset="-122"/>
                  <a:ea typeface="华文细黑" panose="02010600040101010101" pitchFamily="2" charset="-122"/>
                </a:defRPr>
              </a:lvl2pPr>
              <a:lvl3pPr marL="1143000" indent="-228600" defTabSz="1087755">
                <a:defRPr sz="1300">
                  <a:solidFill>
                    <a:schemeClr val="tx1"/>
                  </a:solidFill>
                  <a:latin typeface="华文细黑" panose="02010600040101010101" pitchFamily="2" charset="-122"/>
                  <a:ea typeface="华文细黑" panose="02010600040101010101" pitchFamily="2" charset="-122"/>
                </a:defRPr>
              </a:lvl3pPr>
              <a:lvl4pPr marL="1600200" indent="-228600" defTabSz="1087755">
                <a:defRPr sz="1300">
                  <a:solidFill>
                    <a:schemeClr val="tx1"/>
                  </a:solidFill>
                  <a:latin typeface="华文细黑" panose="02010600040101010101" pitchFamily="2" charset="-122"/>
                  <a:ea typeface="华文细黑" panose="02010600040101010101" pitchFamily="2" charset="-122"/>
                </a:defRPr>
              </a:lvl4pPr>
              <a:lvl5pPr marL="2057400" indent="-228600" defTabSz="1087755">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800">
                  <a:solidFill>
                    <a:schemeClr val="bg1"/>
                  </a:solidFill>
                </a:rPr>
                <a:t>There are many variations of passages of Lore m available, but the majority have suffered alteration in some form, by</a:t>
              </a:r>
              <a:endParaRPr lang="en-US" altLang="zh-CN" sz="800">
                <a:solidFill>
                  <a:schemeClr val="bg1"/>
                </a:solidFill>
                <a:cs typeface="Arial" panose="020B0604020202020204" pitchFamily="34" charset="0"/>
              </a:endParaRPr>
            </a:p>
          </p:txBody>
        </p:sp>
        <p:sp>
          <p:nvSpPr>
            <p:cNvPr id="24" name="文本框 23"/>
            <p:cNvSpPr txBox="1"/>
            <p:nvPr/>
          </p:nvSpPr>
          <p:spPr>
            <a:xfrm>
              <a:off x="1810075" y="3661038"/>
              <a:ext cx="1460593" cy="261661"/>
            </a:xfrm>
            <a:prstGeom prst="rect">
              <a:avLst/>
            </a:prstGeom>
            <a:noFill/>
          </p:spPr>
          <p:txBody>
            <a:bodyPr>
              <a:spAutoFit/>
            </a:bodyPr>
            <a:lstStyle/>
            <a:p>
              <a:pPr defTabSz="685800" eaLnBrk="1" fontAlgn="auto" hangingPunct="1">
                <a:spcBef>
                  <a:spcPts val="0"/>
                </a:spcBef>
                <a:spcAft>
                  <a:spcPts val="0"/>
                </a:spcAft>
                <a:defRPr/>
              </a:pPr>
              <a:r>
                <a:rPr lang="en-US" altLang="zh-CN" sz="1100" dirty="0">
                  <a:solidFill>
                    <a:schemeClr val="bg1"/>
                  </a:solidFill>
                  <a:latin typeface="+mn-ea"/>
                  <a:ea typeface="+mn-ea"/>
                  <a:cs typeface="Open Sans" panose="020B0606030504020204" pitchFamily="34" charset="0"/>
                </a:rPr>
                <a:t>PERFORMANCE</a:t>
              </a:r>
              <a:endParaRPr lang="en-US" altLang="zh-CN" sz="1100" dirty="0">
                <a:solidFill>
                  <a:schemeClr val="bg1"/>
                </a:solidFill>
                <a:latin typeface="+mn-ea"/>
                <a:ea typeface="+mn-ea"/>
                <a:cs typeface="Open Sans" panose="020B0606030504020204" pitchFamily="34" charset="0"/>
              </a:endParaRPr>
            </a:p>
          </p:txBody>
        </p:sp>
      </p:grpSp>
      <p:sp>
        <p:nvSpPr>
          <p:cNvPr id="25" name="Oval 53"/>
          <p:cNvSpPr>
            <a:spLocks noChangeAspect="1"/>
          </p:cNvSpPr>
          <p:nvPr/>
        </p:nvSpPr>
        <p:spPr>
          <a:xfrm>
            <a:off x="3152775" y="2911475"/>
            <a:ext cx="468313" cy="46831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sp>
        <p:nvSpPr>
          <p:cNvPr id="26" name="Oval 53"/>
          <p:cNvSpPr>
            <a:spLocks noChangeAspect="1"/>
          </p:cNvSpPr>
          <p:nvPr/>
        </p:nvSpPr>
        <p:spPr>
          <a:xfrm>
            <a:off x="3152775" y="3725863"/>
            <a:ext cx="468313" cy="468312"/>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eaLnBrk="1" fontAlgn="auto" hangingPunct="1">
              <a:spcBef>
                <a:spcPts val="0"/>
              </a:spcBef>
              <a:spcAft>
                <a:spcPts val="0"/>
              </a:spcAft>
              <a:defRPr/>
            </a:pP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sp>
        <p:nvSpPr>
          <p:cNvPr id="29" name="文本框 7"/>
          <p:cNvSpPr txBox="1">
            <a:spLocks noChangeArrowheads="1"/>
          </p:cNvSpPr>
          <p:nvPr/>
        </p:nvSpPr>
        <p:spPr bwMode="auto">
          <a:xfrm>
            <a:off x="2722563" y="320675"/>
            <a:ext cx="369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000">
                <a:solidFill>
                  <a:schemeClr val="bg1"/>
                </a:solidFill>
              </a:rPr>
              <a:t>ADD YOUR TITLE HERE</a:t>
            </a:r>
            <a:endParaRPr lang="zh-CN" altLang="en-US" sz="2000">
              <a:solidFill>
                <a:schemeClr val="bg1"/>
              </a:solidFill>
            </a:endParaRPr>
          </a:p>
        </p:txBody>
      </p:sp>
      <p:sp>
        <p:nvSpPr>
          <p:cNvPr id="30" name="Content Placeholder 2"/>
          <p:cNvSpPr txBox="1"/>
          <p:nvPr/>
        </p:nvSpPr>
        <p:spPr bwMode="auto">
          <a:xfrm>
            <a:off x="898525" y="766763"/>
            <a:ext cx="7137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7755">
              <a:lnSpc>
                <a:spcPct val="90000"/>
              </a:lnSpc>
              <a:spcBef>
                <a:spcPts val="750"/>
              </a:spcBef>
              <a:buFont typeface="Arial" panose="020B0604020202020204" pitchFamily="34" charset="0"/>
              <a:buChar char="•"/>
              <a:defRPr sz="2100">
                <a:solidFill>
                  <a:schemeClr val="tx1"/>
                </a:solidFill>
                <a:latin typeface="华文细黑" panose="02010600040101010101" pitchFamily="2" charset="-122"/>
                <a:ea typeface="华文细黑" panose="02010600040101010101" pitchFamily="2" charset="-122"/>
              </a:defRPr>
            </a:lvl1pPr>
            <a:lvl2pPr marL="742950" indent="-285750" defTabSz="1087755">
              <a:lnSpc>
                <a:spcPct val="90000"/>
              </a:lnSpc>
              <a:spcBef>
                <a:spcPts val="375"/>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defTabSz="1087755">
              <a:lnSpc>
                <a:spcPct val="90000"/>
              </a:lnSpc>
              <a:spcBef>
                <a:spcPts val="375"/>
              </a:spcBef>
              <a:buFont typeface="Arial" panose="020B0604020202020204" pitchFamily="34" charset="0"/>
              <a:buChar char="•"/>
              <a:defRPr sz="1500">
                <a:solidFill>
                  <a:schemeClr val="tx1"/>
                </a:solidFill>
                <a:latin typeface="华文细黑" panose="02010600040101010101" pitchFamily="2" charset="-122"/>
                <a:ea typeface="华文细黑" panose="02010600040101010101" pitchFamily="2" charset="-122"/>
              </a:defRPr>
            </a:lvl3pPr>
            <a:lvl4pPr marL="16002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4pPr>
            <a:lvl5pPr marL="2057400" indent="-228600" defTabSz="1087755">
              <a:lnSpc>
                <a:spcPct val="90000"/>
              </a:lnSpc>
              <a:spcBef>
                <a:spcPts val="375"/>
              </a:spcBef>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5pPr>
            <a:lvl6pPr marL="25146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6pPr>
            <a:lvl7pPr marL="29718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7pPr>
            <a:lvl8pPr marL="34290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8pPr>
            <a:lvl9pPr marL="3886200" indent="-228600" defTabSz="108775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华文细黑" panose="02010600040101010101" pitchFamily="2" charset="-122"/>
                <a:ea typeface="华文细黑" panose="0201060004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rPr>
              <a:t>There are many variations of passages of Lorem available, but the majority have suffered</a:t>
            </a:r>
            <a:endParaRPr lang="en-US" altLang="zh-CN" sz="120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ppt_y</p:attrName>
                                        </p:attrNameLst>
                                      </p:cBhvr>
                                      <p:tavLst>
                                        <p:tav tm="0">
                                          <p:val>
                                            <p:strVal val="#ppt_y-#ppt_h*1.125000"/>
                                          </p:val>
                                        </p:tav>
                                        <p:tav tm="100000">
                                          <p:val>
                                            <p:strVal val="#ppt_y"/>
                                          </p:val>
                                        </p:tav>
                                      </p:tavLst>
                                    </p:anim>
                                    <p:animEffect transition="in" filter="wipe(down)">
                                      <p:cBhvr>
                                        <p:cTn id="12" dur="500"/>
                                        <p:tgtEl>
                                          <p:spTgt spid="30"/>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anim calcmode="lin" valueType="num">
                                      <p:cBhvr>
                                        <p:cTn id="17" dur="750" fill="hold"/>
                                        <p:tgtEl>
                                          <p:spTgt spid="2"/>
                                        </p:tgtEl>
                                        <p:attrNameLst>
                                          <p:attrName>ppt_x</p:attrName>
                                        </p:attrNameLst>
                                      </p:cBhvr>
                                      <p:tavLst>
                                        <p:tav tm="0">
                                          <p:val>
                                            <p:strVal val="#ppt_x"/>
                                          </p:val>
                                        </p:tav>
                                        <p:tav tm="100000">
                                          <p:val>
                                            <p:strVal val="#ppt_x"/>
                                          </p:val>
                                        </p:tav>
                                      </p:tavLst>
                                    </p:anim>
                                    <p:anim calcmode="lin" valueType="num">
                                      <p:cBhvr>
                                        <p:cTn id="18" dur="75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10000" y="110000"/>
                                    </p:animScale>
                                  </p:childTnLst>
                                </p:cTn>
                              </p:par>
                              <p:par>
                                <p:cTn id="27" presetID="6" presetClass="emph" presetSubtype="0" decel="100000" fill="hold" grpId="2" nodeType="withEffect">
                                  <p:stCondLst>
                                    <p:cond delay="300"/>
                                  </p:stCondLst>
                                  <p:childTnLst>
                                    <p:animScale>
                                      <p:cBhvr>
                                        <p:cTn id="28" dur="250" fill="hold"/>
                                        <p:tgtEl>
                                          <p:spTgt spid="6"/>
                                        </p:tgtEl>
                                      </p:cBhvr>
                                      <p:by x="91000" y="91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50" fill="hold"/>
                                        <p:tgtEl>
                                          <p:spTgt spid="12"/>
                                        </p:tgtEl>
                                        <p:attrNameLst>
                                          <p:attrName>ppt_w</p:attrName>
                                        </p:attrNameLst>
                                      </p:cBhvr>
                                      <p:tavLst>
                                        <p:tav tm="0">
                                          <p:val>
                                            <p:fltVal val="0"/>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animEffect transition="in" filter="fade">
                                      <p:cBhvr>
                                        <p:cTn id="39" dur="250"/>
                                        <p:tgtEl>
                                          <p:spTgt spid="12"/>
                                        </p:tgtEl>
                                      </p:cBhvr>
                                    </p:animEffect>
                                  </p:childTnLst>
                                </p:cTn>
                              </p:par>
                              <p:par>
                                <p:cTn id="40" presetID="6" presetClass="emph" presetSubtype="0" decel="100000" fill="hold" grpId="1" nodeType="withEffect">
                                  <p:stCondLst>
                                    <p:cond delay="200"/>
                                  </p:stCondLst>
                                  <p:childTnLst>
                                    <p:animScale>
                                      <p:cBhvr>
                                        <p:cTn id="41" dur="250" fill="hold"/>
                                        <p:tgtEl>
                                          <p:spTgt spid="12"/>
                                        </p:tgtEl>
                                      </p:cBhvr>
                                      <p:by x="110000" y="110000"/>
                                    </p:animScale>
                                  </p:childTnLst>
                                </p:cTn>
                              </p:par>
                              <p:par>
                                <p:cTn id="42" presetID="6" presetClass="emph" presetSubtype="0" decel="100000" fill="hold" grpId="2" nodeType="withEffect">
                                  <p:stCondLst>
                                    <p:cond delay="300"/>
                                  </p:stCondLst>
                                  <p:childTnLst>
                                    <p:animScale>
                                      <p:cBhvr>
                                        <p:cTn id="43" dur="250" fill="hold"/>
                                        <p:tgtEl>
                                          <p:spTgt spid="12"/>
                                        </p:tgtEl>
                                      </p:cBhvr>
                                      <p:by x="91000" y="91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250" fill="hold"/>
                                        <p:tgtEl>
                                          <p:spTgt spid="15"/>
                                        </p:tgtEl>
                                        <p:attrNameLst>
                                          <p:attrName>ppt_w</p:attrName>
                                        </p:attrNameLst>
                                      </p:cBhvr>
                                      <p:tavLst>
                                        <p:tav tm="0">
                                          <p:val>
                                            <p:fltVal val="0"/>
                                          </p:val>
                                        </p:tav>
                                        <p:tav tm="100000">
                                          <p:val>
                                            <p:strVal val="#ppt_w"/>
                                          </p:val>
                                        </p:tav>
                                      </p:tavLst>
                                    </p:anim>
                                    <p:anim calcmode="lin" valueType="num">
                                      <p:cBhvr>
                                        <p:cTn id="53" dur="250" fill="hold"/>
                                        <p:tgtEl>
                                          <p:spTgt spid="15"/>
                                        </p:tgtEl>
                                        <p:attrNameLst>
                                          <p:attrName>ppt_h</p:attrName>
                                        </p:attrNameLst>
                                      </p:cBhvr>
                                      <p:tavLst>
                                        <p:tav tm="0">
                                          <p:val>
                                            <p:fltVal val="0"/>
                                          </p:val>
                                        </p:tav>
                                        <p:tav tm="100000">
                                          <p:val>
                                            <p:strVal val="#ppt_h"/>
                                          </p:val>
                                        </p:tav>
                                      </p:tavLst>
                                    </p:anim>
                                    <p:animEffect transition="in" filter="fade">
                                      <p:cBhvr>
                                        <p:cTn id="54" dur="250"/>
                                        <p:tgtEl>
                                          <p:spTgt spid="15"/>
                                        </p:tgtEl>
                                      </p:cBhvr>
                                    </p:animEffect>
                                  </p:childTnLst>
                                </p:cTn>
                              </p:par>
                              <p:par>
                                <p:cTn id="55" presetID="6" presetClass="emph" presetSubtype="0" decel="100000" fill="hold" grpId="1" nodeType="withEffect">
                                  <p:stCondLst>
                                    <p:cond delay="200"/>
                                  </p:stCondLst>
                                  <p:childTnLst>
                                    <p:animScale>
                                      <p:cBhvr>
                                        <p:cTn id="56" dur="250" fill="hold"/>
                                        <p:tgtEl>
                                          <p:spTgt spid="15"/>
                                        </p:tgtEl>
                                      </p:cBhvr>
                                      <p:by x="110000" y="110000"/>
                                    </p:animScale>
                                  </p:childTnLst>
                                </p:cTn>
                              </p:par>
                              <p:par>
                                <p:cTn id="57" presetID="6" presetClass="emph" presetSubtype="0" decel="100000" fill="hold" grpId="2" nodeType="withEffect">
                                  <p:stCondLst>
                                    <p:cond delay="300"/>
                                  </p:stCondLst>
                                  <p:childTnLst>
                                    <p:animScale>
                                      <p:cBhvr>
                                        <p:cTn id="58" dur="250" fill="hold"/>
                                        <p:tgtEl>
                                          <p:spTgt spid="15"/>
                                        </p:tgtEl>
                                      </p:cBhvr>
                                      <p:by x="91000" y="91000"/>
                                    </p:animScale>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250" fill="hold"/>
                                        <p:tgtEl>
                                          <p:spTgt spid="18"/>
                                        </p:tgtEl>
                                        <p:attrNameLst>
                                          <p:attrName>ppt_w</p:attrName>
                                        </p:attrNameLst>
                                      </p:cBhvr>
                                      <p:tavLst>
                                        <p:tav tm="0">
                                          <p:val>
                                            <p:fltVal val="0"/>
                                          </p:val>
                                        </p:tav>
                                        <p:tav tm="100000">
                                          <p:val>
                                            <p:strVal val="#ppt_w"/>
                                          </p:val>
                                        </p:tav>
                                      </p:tavLst>
                                    </p:anim>
                                    <p:anim calcmode="lin" valueType="num">
                                      <p:cBhvr>
                                        <p:cTn id="68" dur="250" fill="hold"/>
                                        <p:tgtEl>
                                          <p:spTgt spid="18"/>
                                        </p:tgtEl>
                                        <p:attrNameLst>
                                          <p:attrName>ppt_h</p:attrName>
                                        </p:attrNameLst>
                                      </p:cBhvr>
                                      <p:tavLst>
                                        <p:tav tm="0">
                                          <p:val>
                                            <p:fltVal val="0"/>
                                          </p:val>
                                        </p:tav>
                                        <p:tav tm="100000">
                                          <p:val>
                                            <p:strVal val="#ppt_h"/>
                                          </p:val>
                                        </p:tav>
                                      </p:tavLst>
                                    </p:anim>
                                    <p:animEffect transition="in" filter="fade">
                                      <p:cBhvr>
                                        <p:cTn id="69" dur="250"/>
                                        <p:tgtEl>
                                          <p:spTgt spid="18"/>
                                        </p:tgtEl>
                                      </p:cBhvr>
                                    </p:animEffect>
                                  </p:childTnLst>
                                </p:cTn>
                              </p:par>
                              <p:par>
                                <p:cTn id="70" presetID="6" presetClass="emph" presetSubtype="0" decel="100000" fill="hold" grpId="1" nodeType="withEffect">
                                  <p:stCondLst>
                                    <p:cond delay="200"/>
                                  </p:stCondLst>
                                  <p:childTnLst>
                                    <p:animScale>
                                      <p:cBhvr>
                                        <p:cTn id="71" dur="250" fill="hold"/>
                                        <p:tgtEl>
                                          <p:spTgt spid="18"/>
                                        </p:tgtEl>
                                      </p:cBhvr>
                                      <p:by x="110000" y="110000"/>
                                    </p:animScale>
                                  </p:childTnLst>
                                </p:cTn>
                              </p:par>
                              <p:par>
                                <p:cTn id="72" presetID="6" presetClass="emph" presetSubtype="0" decel="100000" fill="hold" grpId="2" nodeType="withEffect">
                                  <p:stCondLst>
                                    <p:cond delay="300"/>
                                  </p:stCondLst>
                                  <p:childTnLst>
                                    <p:animScale>
                                      <p:cBhvr>
                                        <p:cTn id="73" dur="250" fill="hold"/>
                                        <p:tgtEl>
                                          <p:spTgt spid="18"/>
                                        </p:tgtEl>
                                      </p:cBhvr>
                                      <p:by x="91000" y="91000"/>
                                    </p:animScale>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right)">
                                      <p:cBhvr>
                                        <p:cTn id="78" dur="500"/>
                                        <p:tgtEl>
                                          <p:spTgt spid="11"/>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250" fill="hold"/>
                                        <p:tgtEl>
                                          <p:spTgt spid="25"/>
                                        </p:tgtEl>
                                        <p:attrNameLst>
                                          <p:attrName>ppt_w</p:attrName>
                                        </p:attrNameLst>
                                      </p:cBhvr>
                                      <p:tavLst>
                                        <p:tav tm="0">
                                          <p:val>
                                            <p:fltVal val="0"/>
                                          </p:val>
                                        </p:tav>
                                        <p:tav tm="100000">
                                          <p:val>
                                            <p:strVal val="#ppt_w"/>
                                          </p:val>
                                        </p:tav>
                                      </p:tavLst>
                                    </p:anim>
                                    <p:anim calcmode="lin" valueType="num">
                                      <p:cBhvr>
                                        <p:cTn id="83" dur="250" fill="hold"/>
                                        <p:tgtEl>
                                          <p:spTgt spid="25"/>
                                        </p:tgtEl>
                                        <p:attrNameLst>
                                          <p:attrName>ppt_h</p:attrName>
                                        </p:attrNameLst>
                                      </p:cBhvr>
                                      <p:tavLst>
                                        <p:tav tm="0">
                                          <p:val>
                                            <p:fltVal val="0"/>
                                          </p:val>
                                        </p:tav>
                                        <p:tav tm="100000">
                                          <p:val>
                                            <p:strVal val="#ppt_h"/>
                                          </p:val>
                                        </p:tav>
                                      </p:tavLst>
                                    </p:anim>
                                    <p:animEffect transition="in" filter="fade">
                                      <p:cBhvr>
                                        <p:cTn id="84" dur="250"/>
                                        <p:tgtEl>
                                          <p:spTgt spid="25"/>
                                        </p:tgtEl>
                                      </p:cBhvr>
                                    </p:animEffect>
                                  </p:childTnLst>
                                </p:cTn>
                              </p:par>
                              <p:par>
                                <p:cTn id="85" presetID="6" presetClass="emph" presetSubtype="0" decel="100000" fill="hold" grpId="1" nodeType="withEffect">
                                  <p:stCondLst>
                                    <p:cond delay="200"/>
                                  </p:stCondLst>
                                  <p:childTnLst>
                                    <p:animScale>
                                      <p:cBhvr>
                                        <p:cTn id="86" dur="250" fill="hold"/>
                                        <p:tgtEl>
                                          <p:spTgt spid="25"/>
                                        </p:tgtEl>
                                      </p:cBhvr>
                                      <p:by x="110000" y="110000"/>
                                    </p:animScale>
                                  </p:childTnLst>
                                </p:cTn>
                              </p:par>
                              <p:par>
                                <p:cTn id="87" presetID="6" presetClass="emph" presetSubtype="0" decel="100000" fill="hold" grpId="2" nodeType="withEffect">
                                  <p:stCondLst>
                                    <p:cond delay="300"/>
                                  </p:stCondLst>
                                  <p:childTnLst>
                                    <p:animScale>
                                      <p:cBhvr>
                                        <p:cTn id="88" dur="250" fill="hold"/>
                                        <p:tgtEl>
                                          <p:spTgt spid="25"/>
                                        </p:tgtEl>
                                      </p:cBhvr>
                                      <p:by x="91000" y="91000"/>
                                    </p:animScale>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right)">
                                      <p:cBhvr>
                                        <p:cTn id="93" dur="500"/>
                                        <p:tgtEl>
                                          <p:spTgt spid="27"/>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250" fill="hold"/>
                                        <p:tgtEl>
                                          <p:spTgt spid="26"/>
                                        </p:tgtEl>
                                        <p:attrNameLst>
                                          <p:attrName>ppt_w</p:attrName>
                                        </p:attrNameLst>
                                      </p:cBhvr>
                                      <p:tavLst>
                                        <p:tav tm="0">
                                          <p:val>
                                            <p:fltVal val="0"/>
                                          </p:val>
                                        </p:tav>
                                        <p:tav tm="100000">
                                          <p:val>
                                            <p:strVal val="#ppt_w"/>
                                          </p:val>
                                        </p:tav>
                                      </p:tavLst>
                                    </p:anim>
                                    <p:anim calcmode="lin" valueType="num">
                                      <p:cBhvr>
                                        <p:cTn id="98" dur="250" fill="hold"/>
                                        <p:tgtEl>
                                          <p:spTgt spid="26"/>
                                        </p:tgtEl>
                                        <p:attrNameLst>
                                          <p:attrName>ppt_h</p:attrName>
                                        </p:attrNameLst>
                                      </p:cBhvr>
                                      <p:tavLst>
                                        <p:tav tm="0">
                                          <p:val>
                                            <p:fltVal val="0"/>
                                          </p:val>
                                        </p:tav>
                                        <p:tav tm="100000">
                                          <p:val>
                                            <p:strVal val="#ppt_h"/>
                                          </p:val>
                                        </p:tav>
                                      </p:tavLst>
                                    </p:anim>
                                    <p:animEffect transition="in" filter="fade">
                                      <p:cBhvr>
                                        <p:cTn id="99" dur="250"/>
                                        <p:tgtEl>
                                          <p:spTgt spid="26"/>
                                        </p:tgtEl>
                                      </p:cBhvr>
                                    </p:animEffect>
                                  </p:childTnLst>
                                </p:cTn>
                              </p:par>
                              <p:par>
                                <p:cTn id="100" presetID="6" presetClass="emph" presetSubtype="0" decel="100000" fill="hold" grpId="1" nodeType="withEffect">
                                  <p:stCondLst>
                                    <p:cond delay="200"/>
                                  </p:stCondLst>
                                  <p:childTnLst>
                                    <p:animScale>
                                      <p:cBhvr>
                                        <p:cTn id="101" dur="250" fill="hold"/>
                                        <p:tgtEl>
                                          <p:spTgt spid="26"/>
                                        </p:tgtEl>
                                      </p:cBhvr>
                                      <p:by x="110000" y="110000"/>
                                    </p:animScale>
                                  </p:childTnLst>
                                </p:cTn>
                              </p:par>
                              <p:par>
                                <p:cTn id="102" presetID="6" presetClass="emph" presetSubtype="0" decel="100000" fill="hold" grpId="2" nodeType="withEffect">
                                  <p:stCondLst>
                                    <p:cond delay="300"/>
                                  </p:stCondLst>
                                  <p:childTnLst>
                                    <p:animScale>
                                      <p:cBhvr>
                                        <p:cTn id="103" dur="250" fill="hold"/>
                                        <p:tgtEl>
                                          <p:spTgt spid="26"/>
                                        </p:tgtEl>
                                      </p:cBhvr>
                                      <p:by x="91000" y="91000"/>
                                    </p:animScale>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right)">
                                      <p:cBhvr>
                                        <p:cTn id="10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2" grpId="0" animBg="1"/>
      <p:bldP spid="12" grpId="1" animBg="1"/>
      <p:bldP spid="12" grpId="2" animBg="1"/>
      <p:bldP spid="15" grpId="0" animBg="1"/>
      <p:bldP spid="15" grpId="1" animBg="1"/>
      <p:bldP spid="15" grpId="2" animBg="1"/>
      <p:bldP spid="18" grpId="0" animBg="1"/>
      <p:bldP spid="18" grpId="1" animBg="1"/>
      <p:bldP spid="18" grpId="2" animBg="1"/>
      <p:bldP spid="25" grpId="0" animBg="1"/>
      <p:bldP spid="25" grpId="1" animBg="1"/>
      <p:bldP spid="25" grpId="2" animBg="1"/>
      <p:bldP spid="26" grpId="0" animBg="1"/>
      <p:bldP spid="26" grpId="1" animBg="1"/>
      <p:bldP spid="26" grpId="2" animBg="1"/>
      <p:bldP spid="29" grpId="0"/>
      <p:bldP spid="30" grpId="0"/>
    </p:bldLst>
  </p:timing>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17406D"/>
      </a:dk2>
      <a:lt2>
        <a:srgbClr val="DBEFF9"/>
      </a:lt2>
      <a:accent1>
        <a:srgbClr val="FFFFFF"/>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8">
      <a:majorFont>
        <a:latin typeface="华文细黑"/>
        <a:ea typeface="华文细黑"/>
        <a:cs typeface=""/>
      </a:majorFont>
      <a:minorFont>
        <a:latin typeface="华文细黑"/>
        <a:ea typeface="华文细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8926</Words>
  <Application>WPS 演示</Application>
  <PresentationFormat>全屏显示(16:9)</PresentationFormat>
  <Paragraphs>470</Paragraphs>
  <Slides>24</Slides>
  <Notes>24</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24</vt:i4>
      </vt:variant>
    </vt:vector>
  </HeadingPairs>
  <TitlesOfParts>
    <vt:vector size="52" baseType="lpstr">
      <vt:lpstr>Arial</vt:lpstr>
      <vt:lpstr>宋体</vt:lpstr>
      <vt:lpstr>Wingdings</vt:lpstr>
      <vt:lpstr>华文细黑</vt:lpstr>
      <vt:lpstr>Calibri</vt:lpstr>
      <vt:lpstr>Calibri</vt:lpstr>
      <vt:lpstr>Agency FB</vt:lpstr>
      <vt:lpstr>Trebuchet MS</vt:lpstr>
      <vt:lpstr>微软雅黑</vt:lpstr>
      <vt:lpstr>Lao UI</vt:lpstr>
      <vt:lpstr>Segoe UI Symbol</vt:lpstr>
      <vt:lpstr>FontAwesome</vt:lpstr>
      <vt:lpstr>Segoe Print</vt:lpstr>
      <vt:lpstr>方正兰亭粗黑简体</vt:lpstr>
      <vt:lpstr>黑体</vt:lpstr>
      <vt:lpstr>FontAwesome</vt:lpstr>
      <vt:lpstr>Open Sans</vt:lpstr>
      <vt:lpstr>Arial Unicode MS</vt:lpstr>
      <vt:lpstr>Source Sans Pro Light</vt:lpstr>
      <vt:lpstr>Open Sans Light</vt:lpstr>
      <vt:lpstr>Times New Roman</vt:lpstr>
      <vt:lpstr>Arial Unicode MS</vt:lpstr>
      <vt:lpstr>方正兰亭黑_GBK</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211</cp:revision>
  <dcterms:created xsi:type="dcterms:W3CDTF">2015-04-07T15:42:00Z</dcterms:created>
  <dcterms:modified xsi:type="dcterms:W3CDTF">2024-05-05T08:47:11Z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411A7DDA56A74A1F9502CB19309228C5_13</vt:lpwstr>
  </property>
  <property fmtid="{D5CDD505-2E9C-101B-9397-08002B2CF9AE}" pid="3" name="KSOProductBuildVer">
    <vt:lpwstr>2052-12.1.0.16417</vt:lpwstr>
  </property>
</Properties>
</file>